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sldIdLst>
    <p:sldId id="257" r:id="rId2"/>
    <p:sldId id="299" r:id="rId3"/>
    <p:sldId id="297" r:id="rId4"/>
    <p:sldId id="316" r:id="rId5"/>
    <p:sldId id="260" r:id="rId6"/>
    <p:sldId id="261" r:id="rId7"/>
    <p:sldId id="1926" r:id="rId8"/>
    <p:sldId id="264" r:id="rId9"/>
    <p:sldId id="318" r:id="rId10"/>
    <p:sldId id="259" r:id="rId11"/>
    <p:sldId id="263" r:id="rId12"/>
    <p:sldId id="301" r:id="rId13"/>
    <p:sldId id="308" r:id="rId14"/>
    <p:sldId id="307" r:id="rId15"/>
    <p:sldId id="1924" r:id="rId16"/>
    <p:sldId id="1923" r:id="rId17"/>
    <p:sldId id="314" r:id="rId18"/>
    <p:sldId id="304" r:id="rId19"/>
    <p:sldId id="3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0C"/>
    <a:srgbClr val="A3DBF7"/>
    <a:srgbClr val="31AEED"/>
    <a:srgbClr val="989DB6"/>
    <a:srgbClr val="B899D0"/>
    <a:srgbClr val="D280AE"/>
    <a:srgbClr val="DA749E"/>
    <a:srgbClr val="AD9BD4"/>
    <a:srgbClr val="D37BA7"/>
    <a:srgbClr val="ED4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nem\Dropbox\CO2_doping%20test\agein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Ageing test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Sheet1!$I$4:$I$34341</c:f>
              <c:numCache>
                <c:formatCode>@</c:formatCode>
                <c:ptCount val="34338"/>
                <c:pt idx="0">
                  <c:v>8.2876620370370691E-3</c:v>
                </c:pt>
                <c:pt idx="1">
                  <c:v>8.8442025462962981E-2</c:v>
                </c:pt>
                <c:pt idx="2">
                  <c:v>8.8858657407407449E-2</c:v>
                </c:pt>
                <c:pt idx="3">
                  <c:v>8.8974606481481533E-2</c:v>
                </c:pt>
                <c:pt idx="4">
                  <c:v>9.0317233796296303E-2</c:v>
                </c:pt>
                <c:pt idx="5">
                  <c:v>9.0409907407407397E-2</c:v>
                </c:pt>
                <c:pt idx="6">
                  <c:v>9.5085798611111105E-2</c:v>
                </c:pt>
                <c:pt idx="7">
                  <c:v>9.8627372685185177E-2</c:v>
                </c:pt>
                <c:pt idx="8">
                  <c:v>9.9020902777777808E-2</c:v>
                </c:pt>
                <c:pt idx="9">
                  <c:v>9.95765393518519E-2</c:v>
                </c:pt>
                <c:pt idx="10">
                  <c:v>0.10288725694444451</c:v>
                </c:pt>
                <c:pt idx="11">
                  <c:v>0.10291035879629629</c:v>
                </c:pt>
                <c:pt idx="12">
                  <c:v>0.10385936342592594</c:v>
                </c:pt>
                <c:pt idx="13">
                  <c:v>0.10416056712962968</c:v>
                </c:pt>
                <c:pt idx="14">
                  <c:v>0.10483138888888893</c:v>
                </c:pt>
                <c:pt idx="15">
                  <c:v>0.10522534722222221</c:v>
                </c:pt>
                <c:pt idx="16">
                  <c:v>0.10596635416666667</c:v>
                </c:pt>
                <c:pt idx="17">
                  <c:v>0.1064059722222222</c:v>
                </c:pt>
                <c:pt idx="18">
                  <c:v>0.10712363425925925</c:v>
                </c:pt>
                <c:pt idx="19">
                  <c:v>0.10733203703703703</c:v>
                </c:pt>
                <c:pt idx="20">
                  <c:v>0.10781812500000004</c:v>
                </c:pt>
                <c:pt idx="21">
                  <c:v>0.10788761574074074</c:v>
                </c:pt>
                <c:pt idx="22">
                  <c:v>0.10841995370370378</c:v>
                </c:pt>
                <c:pt idx="23">
                  <c:v>0.10848936342592591</c:v>
                </c:pt>
                <c:pt idx="24">
                  <c:v>0.10916069444444448</c:v>
                </c:pt>
                <c:pt idx="25">
                  <c:v>0.10925329861111116</c:v>
                </c:pt>
                <c:pt idx="26">
                  <c:v>0.10980858796296294</c:v>
                </c:pt>
                <c:pt idx="27">
                  <c:v>0.10992418981481483</c:v>
                </c:pt>
                <c:pt idx="28">
                  <c:v>0.11038754629629627</c:v>
                </c:pt>
                <c:pt idx="29">
                  <c:v>0.1104569675925926</c:v>
                </c:pt>
                <c:pt idx="30">
                  <c:v>0.11108223379629628</c:v>
                </c:pt>
                <c:pt idx="31">
                  <c:v>0.11112818287037035</c:v>
                </c:pt>
                <c:pt idx="32">
                  <c:v>0.11182300925925931</c:v>
                </c:pt>
                <c:pt idx="33">
                  <c:v>0.11191559027777781</c:v>
                </c:pt>
                <c:pt idx="34">
                  <c:v>0.11249444444444445</c:v>
                </c:pt>
                <c:pt idx="35">
                  <c:v>0.11258728009259261</c:v>
                </c:pt>
                <c:pt idx="36">
                  <c:v>0.11286499999999999</c:v>
                </c:pt>
                <c:pt idx="37">
                  <c:v>0.11293460648148151</c:v>
                </c:pt>
                <c:pt idx="38">
                  <c:v>0.11298070601851856</c:v>
                </c:pt>
                <c:pt idx="39">
                  <c:v>0.11309642361111116</c:v>
                </c:pt>
                <c:pt idx="40">
                  <c:v>0.11321230324074077</c:v>
                </c:pt>
                <c:pt idx="41">
                  <c:v>0.11325857638888892</c:v>
                </c:pt>
                <c:pt idx="42">
                  <c:v>0.11337384259259259</c:v>
                </c:pt>
                <c:pt idx="43">
                  <c:v>0.11342020833333333</c:v>
                </c:pt>
                <c:pt idx="44">
                  <c:v>0.11353589120370372</c:v>
                </c:pt>
                <c:pt idx="45">
                  <c:v>0.11358228009259258</c:v>
                </c:pt>
                <c:pt idx="46">
                  <c:v>0.11420759259259256</c:v>
                </c:pt>
                <c:pt idx="47">
                  <c:v>0.11423090277777775</c:v>
                </c:pt>
                <c:pt idx="48">
                  <c:v>0.11425395833333335</c:v>
                </c:pt>
                <c:pt idx="49">
                  <c:v>0.11670788194444448</c:v>
                </c:pt>
                <c:pt idx="50">
                  <c:v>0.11675431712962964</c:v>
                </c:pt>
                <c:pt idx="51">
                  <c:v>0.11686969907407407</c:v>
                </c:pt>
                <c:pt idx="52">
                  <c:v>0.11691621527777779</c:v>
                </c:pt>
                <c:pt idx="53">
                  <c:v>0.11703185185185183</c:v>
                </c:pt>
                <c:pt idx="54">
                  <c:v>0.11707833333333334</c:v>
                </c:pt>
                <c:pt idx="55">
                  <c:v>0.11719390046296296</c:v>
                </c:pt>
                <c:pt idx="56">
                  <c:v>0.11726343750000007</c:v>
                </c:pt>
                <c:pt idx="57">
                  <c:v>0.1173791203703704</c:v>
                </c:pt>
                <c:pt idx="58">
                  <c:v>0.11742533564814811</c:v>
                </c:pt>
                <c:pt idx="59">
                  <c:v>0.11754130787037037</c:v>
                </c:pt>
                <c:pt idx="60">
                  <c:v>0.11758752314814819</c:v>
                </c:pt>
                <c:pt idx="61">
                  <c:v>0.1177030555555556</c:v>
                </c:pt>
                <c:pt idx="62">
                  <c:v>0.11774938657407413</c:v>
                </c:pt>
                <c:pt idx="63">
                  <c:v>0.11786548611111108</c:v>
                </c:pt>
                <c:pt idx="64">
                  <c:v>0.11791164351851852</c:v>
                </c:pt>
                <c:pt idx="65">
                  <c:v>0.11805046296296301</c:v>
                </c:pt>
                <c:pt idx="66">
                  <c:v>0.11807349537037037</c:v>
                </c:pt>
                <c:pt idx="67">
                  <c:v>0.11821251157407414</c:v>
                </c:pt>
                <c:pt idx="68">
                  <c:v>0.11825878472222223</c:v>
                </c:pt>
                <c:pt idx="69">
                  <c:v>0.11835140046296294</c:v>
                </c:pt>
                <c:pt idx="70">
                  <c:v>0.11837469907407411</c:v>
                </c:pt>
                <c:pt idx="71">
                  <c:v>0.11860583333333335</c:v>
                </c:pt>
                <c:pt idx="72">
                  <c:v>0.11869866898148151</c:v>
                </c:pt>
                <c:pt idx="73">
                  <c:v>0.11876811342592597</c:v>
                </c:pt>
                <c:pt idx="74">
                  <c:v>0.11886069444444441</c:v>
                </c:pt>
                <c:pt idx="75">
                  <c:v>0.11897640046296298</c:v>
                </c:pt>
                <c:pt idx="76">
                  <c:v>0.1189995601851852</c:v>
                </c:pt>
                <c:pt idx="77">
                  <c:v>0.11904583333333335</c:v>
                </c:pt>
                <c:pt idx="78">
                  <c:v>0.11909207175925923</c:v>
                </c:pt>
                <c:pt idx="79">
                  <c:v>0.11920745370370373</c:v>
                </c:pt>
                <c:pt idx="80">
                  <c:v>0.11925387731481485</c:v>
                </c:pt>
                <c:pt idx="81">
                  <c:v>0.11936957175925927</c:v>
                </c:pt>
                <c:pt idx="82">
                  <c:v>0.11941572916666665</c:v>
                </c:pt>
                <c:pt idx="83">
                  <c:v>0.11953159722222223</c:v>
                </c:pt>
                <c:pt idx="84">
                  <c:v>0.11957795138888888</c:v>
                </c:pt>
                <c:pt idx="85">
                  <c:v>0.1198562037037037</c:v>
                </c:pt>
                <c:pt idx="86">
                  <c:v>0.11992559027777783</c:v>
                </c:pt>
                <c:pt idx="87">
                  <c:v>0.12004144675925926</c:v>
                </c:pt>
                <c:pt idx="88">
                  <c:v>0.12008770833333338</c:v>
                </c:pt>
                <c:pt idx="89">
                  <c:v>0.12020280092592595</c:v>
                </c:pt>
                <c:pt idx="90">
                  <c:v>0.12024931712962966</c:v>
                </c:pt>
                <c:pt idx="91">
                  <c:v>0.12029583333333332</c:v>
                </c:pt>
                <c:pt idx="92">
                  <c:v>0.12031909722222228</c:v>
                </c:pt>
                <c:pt idx="93">
                  <c:v>0.12036550925925926</c:v>
                </c:pt>
                <c:pt idx="94">
                  <c:v>0.1208284375</c:v>
                </c:pt>
                <c:pt idx="95">
                  <c:v>0.12087479166666665</c:v>
                </c:pt>
                <c:pt idx="96">
                  <c:v>0.12161496527777782</c:v>
                </c:pt>
                <c:pt idx="97">
                  <c:v>0.12168502314814816</c:v>
                </c:pt>
                <c:pt idx="98">
                  <c:v>0.12212428240740741</c:v>
                </c:pt>
                <c:pt idx="99">
                  <c:v>0.12214741898148151</c:v>
                </c:pt>
                <c:pt idx="100">
                  <c:v>0.12274981481481478</c:v>
                </c:pt>
                <c:pt idx="101">
                  <c:v>0.12277290509259259</c:v>
                </c:pt>
                <c:pt idx="102">
                  <c:v>0.12279622685185188</c:v>
                </c:pt>
                <c:pt idx="103">
                  <c:v>0.12305019675925932</c:v>
                </c:pt>
                <c:pt idx="104">
                  <c:v>0.12311975694444444</c:v>
                </c:pt>
                <c:pt idx="105">
                  <c:v>0.12335121527777781</c:v>
                </c:pt>
                <c:pt idx="106">
                  <c:v>0.12339767361111109</c:v>
                </c:pt>
                <c:pt idx="107">
                  <c:v>0.12372177083333336</c:v>
                </c:pt>
                <c:pt idx="108">
                  <c:v>0.12376792824074079</c:v>
                </c:pt>
                <c:pt idx="109">
                  <c:v>0.12399983796296299</c:v>
                </c:pt>
                <c:pt idx="110">
                  <c:v>0.12404629629629638</c:v>
                </c:pt>
                <c:pt idx="111">
                  <c:v>0.12441628472222221</c:v>
                </c:pt>
                <c:pt idx="112">
                  <c:v>0.12453237268518513</c:v>
                </c:pt>
                <c:pt idx="113">
                  <c:v>0.12485644675925933</c:v>
                </c:pt>
                <c:pt idx="114">
                  <c:v>0.12497211805555553</c:v>
                </c:pt>
                <c:pt idx="115">
                  <c:v>0.12520365740740746</c:v>
                </c:pt>
                <c:pt idx="116">
                  <c:v>0.12545840277777776</c:v>
                </c:pt>
                <c:pt idx="117">
                  <c:v>0.12564358796296304</c:v>
                </c:pt>
                <c:pt idx="118">
                  <c:v>0.12856037037037038</c:v>
                </c:pt>
                <c:pt idx="119">
                  <c:v>0.12858342592592598</c:v>
                </c:pt>
                <c:pt idx="120">
                  <c:v>0.12990291666666665</c:v>
                </c:pt>
                <c:pt idx="121">
                  <c:v>0.13263458333333333</c:v>
                </c:pt>
                <c:pt idx="122">
                  <c:v>0.13293556712962962</c:v>
                </c:pt>
                <c:pt idx="123">
                  <c:v>0.14119950231481482</c:v>
                </c:pt>
                <c:pt idx="124">
                  <c:v>0.1414082523148148</c:v>
                </c:pt>
                <c:pt idx="125">
                  <c:v>0.14349182870370369</c:v>
                </c:pt>
                <c:pt idx="126">
                  <c:v>0.14522836805555561</c:v>
                </c:pt>
                <c:pt idx="127">
                  <c:v>0.14532099537037035</c:v>
                </c:pt>
                <c:pt idx="128">
                  <c:v>0.14564480324074081</c:v>
                </c:pt>
                <c:pt idx="129">
                  <c:v>0.1458299305555556</c:v>
                </c:pt>
                <c:pt idx="130">
                  <c:v>0.14631629629629628</c:v>
                </c:pt>
                <c:pt idx="131">
                  <c:v>0.14638577546296305</c:v>
                </c:pt>
                <c:pt idx="132">
                  <c:v>0.14694135416666665</c:v>
                </c:pt>
                <c:pt idx="133">
                  <c:v>0.14747386574074073</c:v>
                </c:pt>
                <c:pt idx="134">
                  <c:v>0.14751997685185192</c:v>
                </c:pt>
                <c:pt idx="135">
                  <c:v>0.14802927083333339</c:v>
                </c:pt>
                <c:pt idx="136">
                  <c:v>0.14846936342592587</c:v>
                </c:pt>
                <c:pt idx="137">
                  <c:v>0.14900155092592593</c:v>
                </c:pt>
                <c:pt idx="138">
                  <c:v>0.1490248842592593</c:v>
                </c:pt>
                <c:pt idx="139">
                  <c:v>0.14948782407407413</c:v>
                </c:pt>
                <c:pt idx="140">
                  <c:v>0.14999710648148146</c:v>
                </c:pt>
                <c:pt idx="141">
                  <c:v>0.15046002314814821</c:v>
                </c:pt>
                <c:pt idx="142">
                  <c:v>0.15113140046296303</c:v>
                </c:pt>
                <c:pt idx="143">
                  <c:v>0.15161724537037036</c:v>
                </c:pt>
                <c:pt idx="144">
                  <c:v>0.15164037037037037</c:v>
                </c:pt>
                <c:pt idx="145">
                  <c:v>0.15166347222222221</c:v>
                </c:pt>
                <c:pt idx="146">
                  <c:v>0.15170976851851858</c:v>
                </c:pt>
                <c:pt idx="147">
                  <c:v>0.15175660879629638</c:v>
                </c:pt>
                <c:pt idx="148">
                  <c:v>0.15187173611111116</c:v>
                </c:pt>
                <c:pt idx="149">
                  <c:v>0.15191800925925925</c:v>
                </c:pt>
                <c:pt idx="150">
                  <c:v>0.15203379629629632</c:v>
                </c:pt>
                <c:pt idx="151">
                  <c:v>0.15210319444444453</c:v>
                </c:pt>
                <c:pt idx="152">
                  <c:v>0.15214958333333339</c:v>
                </c:pt>
                <c:pt idx="153">
                  <c:v>0.15312178240740748</c:v>
                </c:pt>
                <c:pt idx="154">
                  <c:v>0.15314506944444439</c:v>
                </c:pt>
                <c:pt idx="155">
                  <c:v>0.15321447916666664</c:v>
                </c:pt>
                <c:pt idx="156">
                  <c:v>0.15344609953703703</c:v>
                </c:pt>
                <c:pt idx="157">
                  <c:v>0.1535385763888889</c:v>
                </c:pt>
                <c:pt idx="158">
                  <c:v>0.15358490740740749</c:v>
                </c:pt>
                <c:pt idx="159">
                  <c:v>0.15360788194444452</c:v>
                </c:pt>
                <c:pt idx="160">
                  <c:v>0.15395527777777784</c:v>
                </c:pt>
                <c:pt idx="161">
                  <c:v>0.15397827546296294</c:v>
                </c:pt>
                <c:pt idx="162">
                  <c:v>0.15430290509259259</c:v>
                </c:pt>
                <c:pt idx="163">
                  <c:v>0.15437233796296301</c:v>
                </c:pt>
                <c:pt idx="164">
                  <c:v>0.15474228009259261</c:v>
                </c:pt>
                <c:pt idx="165">
                  <c:v>0.15476541666666666</c:v>
                </c:pt>
                <c:pt idx="166">
                  <c:v>0.15478866898148147</c:v>
                </c:pt>
                <c:pt idx="167">
                  <c:v>0.15504321759259254</c:v>
                </c:pt>
                <c:pt idx="168">
                  <c:v>0.15511271990740749</c:v>
                </c:pt>
                <c:pt idx="169">
                  <c:v>0.15513583333333336</c:v>
                </c:pt>
                <c:pt idx="170">
                  <c:v>0.15520543981481483</c:v>
                </c:pt>
                <c:pt idx="171">
                  <c:v>0.15564512731481484</c:v>
                </c:pt>
                <c:pt idx="172">
                  <c:v>0.1561546412037037</c:v>
                </c:pt>
                <c:pt idx="173">
                  <c:v>0.15617813657407409</c:v>
                </c:pt>
                <c:pt idx="174">
                  <c:v>0.15640949074074073</c:v>
                </c:pt>
                <c:pt idx="175">
                  <c:v>0.15643251157407412</c:v>
                </c:pt>
                <c:pt idx="176">
                  <c:v>0.15682572916666671</c:v>
                </c:pt>
                <c:pt idx="177">
                  <c:v>0.15684873842592595</c:v>
                </c:pt>
                <c:pt idx="178">
                  <c:v>0.15728877314814815</c:v>
                </c:pt>
                <c:pt idx="179">
                  <c:v>0.15731193287037037</c:v>
                </c:pt>
                <c:pt idx="180">
                  <c:v>0.1573350925925926</c:v>
                </c:pt>
                <c:pt idx="181">
                  <c:v>0.15782116898148146</c:v>
                </c:pt>
                <c:pt idx="182">
                  <c:v>0.15786741898148149</c:v>
                </c:pt>
                <c:pt idx="183">
                  <c:v>0.15828412037037032</c:v>
                </c:pt>
                <c:pt idx="184">
                  <c:v>0.1583536342592593</c:v>
                </c:pt>
                <c:pt idx="185">
                  <c:v>0.15890972222222222</c:v>
                </c:pt>
                <c:pt idx="186">
                  <c:v>0.15904873842592593</c:v>
                </c:pt>
                <c:pt idx="187">
                  <c:v>0.15960431712962964</c:v>
                </c:pt>
                <c:pt idx="188">
                  <c:v>0.15974299768518518</c:v>
                </c:pt>
                <c:pt idx="189">
                  <c:v>0.16043758101851857</c:v>
                </c:pt>
                <c:pt idx="190">
                  <c:v>0.16069168981481485</c:v>
                </c:pt>
                <c:pt idx="191">
                  <c:v>0.16094636574074073</c:v>
                </c:pt>
                <c:pt idx="192">
                  <c:v>0.16242836805555561</c:v>
                </c:pt>
                <c:pt idx="193">
                  <c:v>0.16261312500000003</c:v>
                </c:pt>
                <c:pt idx="194">
                  <c:v>0.16349287037037041</c:v>
                </c:pt>
                <c:pt idx="195">
                  <c:v>0.16372458333333328</c:v>
                </c:pt>
                <c:pt idx="196">
                  <c:v>0.16379418981481486</c:v>
                </c:pt>
                <c:pt idx="197">
                  <c:v>0.16384053240740737</c:v>
                </c:pt>
                <c:pt idx="198">
                  <c:v>0.16460406250000004</c:v>
                </c:pt>
                <c:pt idx="199">
                  <c:v>0.16534457175925932</c:v>
                </c:pt>
                <c:pt idx="200">
                  <c:v>0.16631714120370378</c:v>
                </c:pt>
                <c:pt idx="201">
                  <c:v>0.16636379629629638</c:v>
                </c:pt>
                <c:pt idx="202">
                  <c:v>0.16638712962962965</c:v>
                </c:pt>
                <c:pt idx="203">
                  <c:v>0.16643358796296293</c:v>
                </c:pt>
                <c:pt idx="204">
                  <c:v>0.16661855324074082</c:v>
                </c:pt>
                <c:pt idx="205">
                  <c:v>0.16664159722222227</c:v>
                </c:pt>
                <c:pt idx="206">
                  <c:v>0.1666650115740741</c:v>
                </c:pt>
                <c:pt idx="207">
                  <c:v>0.16668806712962969</c:v>
                </c:pt>
                <c:pt idx="208">
                  <c:v>0.16671127314814815</c:v>
                </c:pt>
                <c:pt idx="209">
                  <c:v>0.1667342824074074</c:v>
                </c:pt>
                <c:pt idx="210">
                  <c:v>0.16675743055555559</c:v>
                </c:pt>
                <c:pt idx="211">
                  <c:v>0.16680375000000003</c:v>
                </c:pt>
                <c:pt idx="212">
                  <c:v>0.16816905092592593</c:v>
                </c:pt>
                <c:pt idx="213">
                  <c:v>0.17048458333333338</c:v>
                </c:pt>
                <c:pt idx="214">
                  <c:v>0.17078564814814812</c:v>
                </c:pt>
                <c:pt idx="215">
                  <c:v>0.17110975694444452</c:v>
                </c:pt>
                <c:pt idx="216">
                  <c:v>0.17159549768518523</c:v>
                </c:pt>
                <c:pt idx="217">
                  <c:v>0.1716418287037037</c:v>
                </c:pt>
                <c:pt idx="218">
                  <c:v>0.17203594907407405</c:v>
                </c:pt>
                <c:pt idx="219">
                  <c:v>0.17205892361111108</c:v>
                </c:pt>
                <c:pt idx="220">
                  <c:v>0.17208216435185186</c:v>
                </c:pt>
                <c:pt idx="221">
                  <c:v>0.17212858796296293</c:v>
                </c:pt>
                <c:pt idx="222">
                  <c:v>0.17398039351851857</c:v>
                </c:pt>
                <c:pt idx="223">
                  <c:v>0.17418829861111107</c:v>
                </c:pt>
                <c:pt idx="224">
                  <c:v>0.17465119212962965</c:v>
                </c:pt>
                <c:pt idx="225">
                  <c:v>0.17467446759259264</c:v>
                </c:pt>
                <c:pt idx="226">
                  <c:v>0.1752069097222223</c:v>
                </c:pt>
                <c:pt idx="227">
                  <c:v>0.17562354166666672</c:v>
                </c:pt>
                <c:pt idx="228">
                  <c:v>0.17564678240740739</c:v>
                </c:pt>
                <c:pt idx="229">
                  <c:v>0.17613318287037039</c:v>
                </c:pt>
                <c:pt idx="230">
                  <c:v>0.17615650462962962</c:v>
                </c:pt>
                <c:pt idx="231">
                  <c:v>0.17666582175925927</c:v>
                </c:pt>
                <c:pt idx="232">
                  <c:v>0.17668900462962966</c:v>
                </c:pt>
                <c:pt idx="233">
                  <c:v>0.17678140046296298</c:v>
                </c:pt>
                <c:pt idx="234">
                  <c:v>0.17712877314814823</c:v>
                </c:pt>
                <c:pt idx="235">
                  <c:v>0.17715172453703698</c:v>
                </c:pt>
                <c:pt idx="236">
                  <c:v>0.1777536111111111</c:v>
                </c:pt>
                <c:pt idx="237">
                  <c:v>0.1777768287037037</c:v>
                </c:pt>
                <c:pt idx="238">
                  <c:v>0.17830921296296298</c:v>
                </c:pt>
                <c:pt idx="239">
                  <c:v>0.17833255787037039</c:v>
                </c:pt>
                <c:pt idx="240">
                  <c:v>0.17874929398148154</c:v>
                </c:pt>
                <c:pt idx="241">
                  <c:v>0.17965200231481482</c:v>
                </c:pt>
                <c:pt idx="242">
                  <c:v>0.17967525462962963</c:v>
                </c:pt>
                <c:pt idx="243">
                  <c:v>0.1796982407407407</c:v>
                </c:pt>
                <c:pt idx="244">
                  <c:v>0.18041603009259266</c:v>
                </c:pt>
                <c:pt idx="245">
                  <c:v>0.18053187500000001</c:v>
                </c:pt>
                <c:pt idx="246">
                  <c:v>0.18094855324074077</c:v>
                </c:pt>
                <c:pt idx="247">
                  <c:v>0.1809717476851852</c:v>
                </c:pt>
                <c:pt idx="248">
                  <c:v>0.1810408912037037</c:v>
                </c:pt>
                <c:pt idx="249">
                  <c:v>0.18152706018518516</c:v>
                </c:pt>
                <c:pt idx="250">
                  <c:v>0.18155018518518518</c:v>
                </c:pt>
                <c:pt idx="251">
                  <c:v>0.18187428240740744</c:v>
                </c:pt>
                <c:pt idx="252">
                  <c:v>0.18199005787037037</c:v>
                </c:pt>
                <c:pt idx="253">
                  <c:v>0.18247589120370378</c:v>
                </c:pt>
                <c:pt idx="254">
                  <c:v>0.18249890046296302</c:v>
                </c:pt>
                <c:pt idx="255">
                  <c:v>0.18252234953703705</c:v>
                </c:pt>
                <c:pt idx="256">
                  <c:v>0.18305509259259256</c:v>
                </c:pt>
                <c:pt idx="257">
                  <c:v>0.18307814814814816</c:v>
                </c:pt>
                <c:pt idx="258">
                  <c:v>0.18391108796296296</c:v>
                </c:pt>
                <c:pt idx="259">
                  <c:v>0.18407324074074072</c:v>
                </c:pt>
                <c:pt idx="260">
                  <c:v>0.18462870370370366</c:v>
                </c:pt>
                <c:pt idx="261">
                  <c:v>0.18516131944444447</c:v>
                </c:pt>
                <c:pt idx="262">
                  <c:v>0.18518417824074074</c:v>
                </c:pt>
                <c:pt idx="263">
                  <c:v>0.18523050925925932</c:v>
                </c:pt>
                <c:pt idx="264">
                  <c:v>0.1856009490740741</c:v>
                </c:pt>
                <c:pt idx="265">
                  <c:v>0.18562408564814814</c:v>
                </c:pt>
                <c:pt idx="266">
                  <c:v>0.18567032407407413</c:v>
                </c:pt>
                <c:pt idx="267">
                  <c:v>0.18590241898148152</c:v>
                </c:pt>
                <c:pt idx="268">
                  <c:v>0.18592565972222219</c:v>
                </c:pt>
                <c:pt idx="269">
                  <c:v>0.18597173611111117</c:v>
                </c:pt>
                <c:pt idx="270">
                  <c:v>0.18627271990740746</c:v>
                </c:pt>
                <c:pt idx="271">
                  <c:v>0.18638873842592596</c:v>
                </c:pt>
                <c:pt idx="272">
                  <c:v>0.18699030092592595</c:v>
                </c:pt>
                <c:pt idx="273">
                  <c:v>0.18710603009259263</c:v>
                </c:pt>
                <c:pt idx="274">
                  <c:v>0.18733765046296302</c:v>
                </c:pt>
                <c:pt idx="275">
                  <c:v>0.18759178240740748</c:v>
                </c:pt>
                <c:pt idx="276">
                  <c:v>0.18789266203703703</c:v>
                </c:pt>
                <c:pt idx="277">
                  <c:v>0.19236116898148148</c:v>
                </c:pt>
                <c:pt idx="278">
                  <c:v>0.19460611111111115</c:v>
                </c:pt>
                <c:pt idx="279">
                  <c:v>0.19469872685185186</c:v>
                </c:pt>
                <c:pt idx="280">
                  <c:v>0.1951153356481482</c:v>
                </c:pt>
                <c:pt idx="281">
                  <c:v>0.19560178240740744</c:v>
                </c:pt>
                <c:pt idx="282">
                  <c:v>0.19564812500000006</c:v>
                </c:pt>
                <c:pt idx="283">
                  <c:v>0.19597216435185183</c:v>
                </c:pt>
                <c:pt idx="284">
                  <c:v>0.19599538194444444</c:v>
                </c:pt>
                <c:pt idx="285">
                  <c:v>0.19601863425925925</c:v>
                </c:pt>
                <c:pt idx="286">
                  <c:v>0.19627281250000006</c:v>
                </c:pt>
                <c:pt idx="287">
                  <c:v>0.19629599537037035</c:v>
                </c:pt>
                <c:pt idx="288">
                  <c:v>0.19631961805555564</c:v>
                </c:pt>
                <c:pt idx="289">
                  <c:v>0.1963426620370371</c:v>
                </c:pt>
                <c:pt idx="290">
                  <c:v>0.19648143518518524</c:v>
                </c:pt>
                <c:pt idx="291">
                  <c:v>0.1966666782407408</c:v>
                </c:pt>
                <c:pt idx="292">
                  <c:v>0.19668994212962965</c:v>
                </c:pt>
                <c:pt idx="293">
                  <c:v>0.19712579861111112</c:v>
                </c:pt>
                <c:pt idx="294">
                  <c:v>0.19714913194444439</c:v>
                </c:pt>
                <c:pt idx="295">
                  <c:v>0.19728819444444445</c:v>
                </c:pt>
                <c:pt idx="296">
                  <c:v>0.19765829861111117</c:v>
                </c:pt>
                <c:pt idx="297">
                  <c:v>0.19768166666666664</c:v>
                </c:pt>
                <c:pt idx="298">
                  <c:v>0.1981445833333334</c:v>
                </c:pt>
                <c:pt idx="299">
                  <c:v>0.19816782407407407</c:v>
                </c:pt>
                <c:pt idx="300">
                  <c:v>0.19863074074074072</c:v>
                </c:pt>
                <c:pt idx="301">
                  <c:v>0.19865386574074073</c:v>
                </c:pt>
                <c:pt idx="302">
                  <c:v>0.19895479166666663</c:v>
                </c:pt>
                <c:pt idx="303">
                  <c:v>0.19911696759259268</c:v>
                </c:pt>
                <c:pt idx="304">
                  <c:v>0.19914042824074074</c:v>
                </c:pt>
                <c:pt idx="305">
                  <c:v>0.19916341435185181</c:v>
                </c:pt>
                <c:pt idx="306">
                  <c:v>0.19927912037037043</c:v>
                </c:pt>
                <c:pt idx="307">
                  <c:v>0.19953383101851851</c:v>
                </c:pt>
                <c:pt idx="308">
                  <c:v>0.19955702546296294</c:v>
                </c:pt>
                <c:pt idx="309">
                  <c:v>0.1997654166666667</c:v>
                </c:pt>
                <c:pt idx="310">
                  <c:v>0.19997359953703708</c:v>
                </c:pt>
                <c:pt idx="311">
                  <c:v>0.19999684027777775</c:v>
                </c:pt>
                <c:pt idx="312">
                  <c:v>0.20045943287037038</c:v>
                </c:pt>
                <c:pt idx="313">
                  <c:v>0.20048276620370376</c:v>
                </c:pt>
                <c:pt idx="314">
                  <c:v>0.20050570601851858</c:v>
                </c:pt>
                <c:pt idx="315">
                  <c:v>0.20096895833333328</c:v>
                </c:pt>
                <c:pt idx="316">
                  <c:v>0.20099188657407407</c:v>
                </c:pt>
                <c:pt idx="317">
                  <c:v>0.20240395833333336</c:v>
                </c:pt>
                <c:pt idx="318">
                  <c:v>0.20367765046296304</c:v>
                </c:pt>
                <c:pt idx="319">
                  <c:v>0.20370059027777776</c:v>
                </c:pt>
                <c:pt idx="320">
                  <c:v>0.20427939814814822</c:v>
                </c:pt>
                <c:pt idx="321">
                  <c:v>0.20430236111111111</c:v>
                </c:pt>
                <c:pt idx="322">
                  <c:v>0.20437209490740738</c:v>
                </c:pt>
                <c:pt idx="323">
                  <c:v>0.20483499999999999</c:v>
                </c:pt>
                <c:pt idx="324">
                  <c:v>0.20504334490740739</c:v>
                </c:pt>
                <c:pt idx="325">
                  <c:v>0.20527501157407413</c:v>
                </c:pt>
                <c:pt idx="326">
                  <c:v>0.20529809027777779</c:v>
                </c:pt>
                <c:pt idx="327">
                  <c:v>0.20539068287037032</c:v>
                </c:pt>
                <c:pt idx="328">
                  <c:v>0.20580711805555552</c:v>
                </c:pt>
                <c:pt idx="329">
                  <c:v>0.20583060185185187</c:v>
                </c:pt>
                <c:pt idx="330">
                  <c:v>0.20587714120370371</c:v>
                </c:pt>
                <c:pt idx="331">
                  <c:v>0.20631655092592593</c:v>
                </c:pt>
                <c:pt idx="332">
                  <c:v>0.20633986111111113</c:v>
                </c:pt>
                <c:pt idx="333">
                  <c:v>0.20640925925925935</c:v>
                </c:pt>
                <c:pt idx="334">
                  <c:v>0.20677952546296297</c:v>
                </c:pt>
                <c:pt idx="335">
                  <c:v>0.20680273148148143</c:v>
                </c:pt>
                <c:pt idx="336">
                  <c:v>0.20684873842592599</c:v>
                </c:pt>
                <c:pt idx="337">
                  <c:v>0.20749732638888896</c:v>
                </c:pt>
                <c:pt idx="338">
                  <c:v>0.2077054976851852</c:v>
                </c:pt>
                <c:pt idx="339">
                  <c:v>0.20800635416666668</c:v>
                </c:pt>
                <c:pt idx="340">
                  <c:v>0.20802964120370371</c:v>
                </c:pt>
                <c:pt idx="341">
                  <c:v>0.20835347222222222</c:v>
                </c:pt>
                <c:pt idx="342">
                  <c:v>0.20860842592592588</c:v>
                </c:pt>
                <c:pt idx="343">
                  <c:v>0.20863156250000003</c:v>
                </c:pt>
                <c:pt idx="344">
                  <c:v>0.20911781250000006</c:v>
                </c:pt>
                <c:pt idx="345">
                  <c:v>0.20914062499999997</c:v>
                </c:pt>
                <c:pt idx="346">
                  <c:v>0.20918721064814816</c:v>
                </c:pt>
                <c:pt idx="347">
                  <c:v>0.20974239583333332</c:v>
                </c:pt>
                <c:pt idx="348">
                  <c:v>0.20976581018518525</c:v>
                </c:pt>
                <c:pt idx="349">
                  <c:v>0.20978879629629632</c:v>
                </c:pt>
                <c:pt idx="350">
                  <c:v>0.20983530092592595</c:v>
                </c:pt>
                <c:pt idx="351">
                  <c:v>0.21025180555555556</c:v>
                </c:pt>
                <c:pt idx="352">
                  <c:v>0.2102752199074075</c:v>
                </c:pt>
                <c:pt idx="353">
                  <c:v>0.21029819444444453</c:v>
                </c:pt>
                <c:pt idx="354">
                  <c:v>0.21057629629629637</c:v>
                </c:pt>
                <c:pt idx="355">
                  <c:v>0.21059937500000003</c:v>
                </c:pt>
                <c:pt idx="356">
                  <c:v>0.21062273148148147</c:v>
                </c:pt>
                <c:pt idx="357">
                  <c:v>0.21085410879629629</c:v>
                </c:pt>
                <c:pt idx="358">
                  <c:v>0.21096989583333337</c:v>
                </c:pt>
                <c:pt idx="359">
                  <c:v>0.21140965277777779</c:v>
                </c:pt>
                <c:pt idx="360">
                  <c:v>0.21152534722222227</c:v>
                </c:pt>
                <c:pt idx="361">
                  <c:v>0.21185679398148149</c:v>
                </c:pt>
                <c:pt idx="362">
                  <c:v>0.21208850694444448</c:v>
                </c:pt>
                <c:pt idx="363">
                  <c:v>0.21243607638888895</c:v>
                </c:pt>
                <c:pt idx="364">
                  <c:v>0.2162555439814815</c:v>
                </c:pt>
                <c:pt idx="365">
                  <c:v>0.21627880787037046</c:v>
                </c:pt>
                <c:pt idx="366">
                  <c:v>0.21787627314814817</c:v>
                </c:pt>
                <c:pt idx="367">
                  <c:v>0.21796843750000006</c:v>
                </c:pt>
                <c:pt idx="368">
                  <c:v>0.21843190972222226</c:v>
                </c:pt>
                <c:pt idx="369">
                  <c:v>0.21857087962962962</c:v>
                </c:pt>
                <c:pt idx="370">
                  <c:v>0.21924192129629627</c:v>
                </c:pt>
                <c:pt idx="371">
                  <c:v>0.21926523148148147</c:v>
                </c:pt>
                <c:pt idx="372">
                  <c:v>0.21958936342592594</c:v>
                </c:pt>
                <c:pt idx="373">
                  <c:v>0.21961241898148154</c:v>
                </c:pt>
                <c:pt idx="374">
                  <c:v>0.21963559027777779</c:v>
                </c:pt>
                <c:pt idx="375">
                  <c:v>0.21965870370370377</c:v>
                </c:pt>
                <c:pt idx="376">
                  <c:v>0.2199823495370371</c:v>
                </c:pt>
                <c:pt idx="377">
                  <c:v>0.22012130787037043</c:v>
                </c:pt>
                <c:pt idx="378">
                  <c:v>0.22014450231481486</c:v>
                </c:pt>
                <c:pt idx="379">
                  <c:v>0.22016767361111111</c:v>
                </c:pt>
                <c:pt idx="380">
                  <c:v>0.22019071759259268</c:v>
                </c:pt>
                <c:pt idx="381">
                  <c:v>0.22037640046296303</c:v>
                </c:pt>
                <c:pt idx="382">
                  <c:v>0.2206309490740741</c:v>
                </c:pt>
                <c:pt idx="383">
                  <c:v>0.22065420138888892</c:v>
                </c:pt>
                <c:pt idx="384">
                  <c:v>0.22097841435185184</c:v>
                </c:pt>
                <c:pt idx="385">
                  <c:v>0.22125605324074071</c:v>
                </c:pt>
                <c:pt idx="386">
                  <c:v>0.22127901620370372</c:v>
                </c:pt>
                <c:pt idx="387">
                  <c:v>0.22130250000000007</c:v>
                </c:pt>
                <c:pt idx="388">
                  <c:v>0.22146428240740745</c:v>
                </c:pt>
                <c:pt idx="389">
                  <c:v>0.22178841435185193</c:v>
                </c:pt>
                <c:pt idx="390">
                  <c:v>0.22181164351851856</c:v>
                </c:pt>
                <c:pt idx="391">
                  <c:v>0.22190437500000004</c:v>
                </c:pt>
                <c:pt idx="392">
                  <c:v>0.22225149305555558</c:v>
                </c:pt>
                <c:pt idx="393">
                  <c:v>0.22227473379629636</c:v>
                </c:pt>
                <c:pt idx="394">
                  <c:v>0.22229771990740743</c:v>
                </c:pt>
                <c:pt idx="395">
                  <c:v>0.22234394675925928</c:v>
                </c:pt>
                <c:pt idx="396">
                  <c:v>0.22276072916666667</c:v>
                </c:pt>
                <c:pt idx="397">
                  <c:v>0.22278398148148149</c:v>
                </c:pt>
                <c:pt idx="398">
                  <c:v>0.22289952546296299</c:v>
                </c:pt>
                <c:pt idx="399">
                  <c:v>0.22327008101851853</c:v>
                </c:pt>
                <c:pt idx="400">
                  <c:v>0.22375643518518518</c:v>
                </c:pt>
                <c:pt idx="401">
                  <c:v>0.22377931712962962</c:v>
                </c:pt>
                <c:pt idx="402">
                  <c:v>0.22380260416666664</c:v>
                </c:pt>
                <c:pt idx="403">
                  <c:v>0.22391800925925931</c:v>
                </c:pt>
                <c:pt idx="404">
                  <c:v>0.22412665509259255</c:v>
                </c:pt>
                <c:pt idx="405">
                  <c:v>0.22414968750000008</c:v>
                </c:pt>
                <c:pt idx="406">
                  <c:v>0.22431190972222226</c:v>
                </c:pt>
                <c:pt idx="407">
                  <c:v>0.22461260416666662</c:v>
                </c:pt>
                <c:pt idx="408">
                  <c:v>0.22463607638888894</c:v>
                </c:pt>
                <c:pt idx="409">
                  <c:v>0.22468230324074079</c:v>
                </c:pt>
                <c:pt idx="410">
                  <c:v>0.22498296296296305</c:v>
                </c:pt>
                <c:pt idx="411">
                  <c:v>0.22500633101851852</c:v>
                </c:pt>
                <c:pt idx="412">
                  <c:v>0.225145300925926</c:v>
                </c:pt>
                <c:pt idx="413">
                  <c:v>0.22549239583333336</c:v>
                </c:pt>
                <c:pt idx="414">
                  <c:v>0.22551563657407414</c:v>
                </c:pt>
                <c:pt idx="415">
                  <c:v>0.22664981481481483</c:v>
                </c:pt>
                <c:pt idx="416">
                  <c:v>0.22739086805555553</c:v>
                </c:pt>
                <c:pt idx="417">
                  <c:v>0.2274138194444445</c:v>
                </c:pt>
                <c:pt idx="418">
                  <c:v>0.2274600347222222</c:v>
                </c:pt>
                <c:pt idx="419">
                  <c:v>0.22796888888888889</c:v>
                </c:pt>
                <c:pt idx="420">
                  <c:v>0.2279922337962963</c:v>
                </c:pt>
                <c:pt idx="421">
                  <c:v>0.22803849537037035</c:v>
                </c:pt>
                <c:pt idx="422">
                  <c:v>0.22847849537037035</c:v>
                </c:pt>
                <c:pt idx="423">
                  <c:v>0.22850140046296297</c:v>
                </c:pt>
                <c:pt idx="424">
                  <c:v>0.22859403935185185</c:v>
                </c:pt>
                <c:pt idx="425">
                  <c:v>0.22894168981481477</c:v>
                </c:pt>
                <c:pt idx="426">
                  <c:v>0.22896453703703712</c:v>
                </c:pt>
                <c:pt idx="427">
                  <c:v>0.22901070601851858</c:v>
                </c:pt>
                <c:pt idx="428">
                  <c:v>0.22991375000000003</c:v>
                </c:pt>
                <c:pt idx="429">
                  <c:v>0.22993718750000003</c:v>
                </c:pt>
                <c:pt idx="430">
                  <c:v>0.23005269675925921</c:v>
                </c:pt>
                <c:pt idx="431">
                  <c:v>0.23042306712962968</c:v>
                </c:pt>
                <c:pt idx="432">
                  <c:v>0.23044634259259256</c:v>
                </c:pt>
                <c:pt idx="433">
                  <c:v>0.23067780092592594</c:v>
                </c:pt>
                <c:pt idx="434">
                  <c:v>0.23093246527777778</c:v>
                </c:pt>
                <c:pt idx="435">
                  <c:v>0.23095568287037038</c:v>
                </c:pt>
                <c:pt idx="436">
                  <c:v>0.23104831018518523</c:v>
                </c:pt>
                <c:pt idx="437">
                  <c:v>0.2314416782407408</c:v>
                </c:pt>
                <c:pt idx="438">
                  <c:v>0.23146512731481483</c:v>
                </c:pt>
                <c:pt idx="439">
                  <c:v>0.23153434027777775</c:v>
                </c:pt>
                <c:pt idx="440">
                  <c:v>0.23243729166666671</c:v>
                </c:pt>
                <c:pt idx="441">
                  <c:v>0.23259925925925928</c:v>
                </c:pt>
                <c:pt idx="442">
                  <c:v>0.23262243055555554</c:v>
                </c:pt>
                <c:pt idx="443">
                  <c:v>0.23264531249999998</c:v>
                </c:pt>
                <c:pt idx="444">
                  <c:v>0.2326916550925926</c:v>
                </c:pt>
                <c:pt idx="445">
                  <c:v>0.23285408564814813</c:v>
                </c:pt>
                <c:pt idx="446">
                  <c:v>0.23313175925925933</c:v>
                </c:pt>
                <c:pt idx="447">
                  <c:v>0.23315484953703702</c:v>
                </c:pt>
                <c:pt idx="448">
                  <c:v>0.23317810185185184</c:v>
                </c:pt>
                <c:pt idx="449">
                  <c:v>0.2332009606481481</c:v>
                </c:pt>
                <c:pt idx="450">
                  <c:v>0.2332474537037037</c:v>
                </c:pt>
                <c:pt idx="451">
                  <c:v>0.23364097222222224</c:v>
                </c:pt>
                <c:pt idx="452">
                  <c:v>0.23366394675925928</c:v>
                </c:pt>
                <c:pt idx="453">
                  <c:v>0.23375671296296296</c:v>
                </c:pt>
                <c:pt idx="454">
                  <c:v>0.23412668981481477</c:v>
                </c:pt>
                <c:pt idx="455">
                  <c:v>0.23414986111111113</c:v>
                </c:pt>
                <c:pt idx="456">
                  <c:v>0.23417299768518518</c:v>
                </c:pt>
                <c:pt idx="457">
                  <c:v>0.23419620370370375</c:v>
                </c:pt>
                <c:pt idx="458">
                  <c:v>0.23421924768518521</c:v>
                </c:pt>
                <c:pt idx="459">
                  <c:v>0.23424258101851858</c:v>
                </c:pt>
                <c:pt idx="460">
                  <c:v>0.23426555555555562</c:v>
                </c:pt>
                <c:pt idx="461">
                  <c:v>0.23449754629629627</c:v>
                </c:pt>
                <c:pt idx="462">
                  <c:v>0.23452077546296302</c:v>
                </c:pt>
                <c:pt idx="463">
                  <c:v>0.23454390046296292</c:v>
                </c:pt>
                <c:pt idx="464">
                  <c:v>0.23456689814814813</c:v>
                </c:pt>
                <c:pt idx="465">
                  <c:v>0.2345901041666667</c:v>
                </c:pt>
                <c:pt idx="466">
                  <c:v>0.39395096064814827</c:v>
                </c:pt>
                <c:pt idx="467">
                  <c:v>0.39457596064814815</c:v>
                </c:pt>
                <c:pt idx="468">
                  <c:v>0.39471481481481485</c:v>
                </c:pt>
                <c:pt idx="469">
                  <c:v>0.39473793981481486</c:v>
                </c:pt>
                <c:pt idx="470">
                  <c:v>0.39476123842592592</c:v>
                </c:pt>
                <c:pt idx="471">
                  <c:v>0.39478418981481489</c:v>
                </c:pt>
                <c:pt idx="472">
                  <c:v>0.39480750000000009</c:v>
                </c:pt>
                <c:pt idx="473">
                  <c:v>0.39483042824074077</c:v>
                </c:pt>
                <c:pt idx="474">
                  <c:v>0.39485378472222221</c:v>
                </c:pt>
                <c:pt idx="475">
                  <c:v>0.39487689814814819</c:v>
                </c:pt>
                <c:pt idx="476">
                  <c:v>0.39490001157407406</c:v>
                </c:pt>
                <c:pt idx="477">
                  <c:v>0.39492299768518524</c:v>
                </c:pt>
                <c:pt idx="478">
                  <c:v>0.39494626157407409</c:v>
                </c:pt>
                <c:pt idx="479">
                  <c:v>0.39496936342592592</c:v>
                </c:pt>
                <c:pt idx="480">
                  <c:v>0.39499259259259256</c:v>
                </c:pt>
                <c:pt idx="481">
                  <c:v>0.39501564814814827</c:v>
                </c:pt>
                <c:pt idx="482">
                  <c:v>0.39503885416666673</c:v>
                </c:pt>
                <c:pt idx="483">
                  <c:v>0.39506189814814807</c:v>
                </c:pt>
                <c:pt idx="484">
                  <c:v>0.39508521990740741</c:v>
                </c:pt>
                <c:pt idx="485">
                  <c:v>0.39513165509259263</c:v>
                </c:pt>
                <c:pt idx="486">
                  <c:v>0.39536281250000005</c:v>
                </c:pt>
                <c:pt idx="487">
                  <c:v>0.39874241898148144</c:v>
                </c:pt>
                <c:pt idx="488">
                  <c:v>0.39876550925925924</c:v>
                </c:pt>
                <c:pt idx="489">
                  <c:v>0.39878881944444444</c:v>
                </c:pt>
                <c:pt idx="490">
                  <c:v>0.39881179398148159</c:v>
                </c:pt>
                <c:pt idx="491">
                  <c:v>0.39883496527777773</c:v>
                </c:pt>
                <c:pt idx="492">
                  <c:v>0.39885802083333333</c:v>
                </c:pt>
                <c:pt idx="493">
                  <c:v>0.39888134259259267</c:v>
                </c:pt>
                <c:pt idx="494">
                  <c:v>0.3989042824074075</c:v>
                </c:pt>
                <c:pt idx="495">
                  <c:v>0.39892759259259269</c:v>
                </c:pt>
                <c:pt idx="496">
                  <c:v>0.3989507175925926</c:v>
                </c:pt>
                <c:pt idx="497">
                  <c:v>0.39946032407407406</c:v>
                </c:pt>
                <c:pt idx="498">
                  <c:v>1.0900668634259261</c:v>
                </c:pt>
                <c:pt idx="499">
                  <c:v>1.090321527777778</c:v>
                </c:pt>
                <c:pt idx="500">
                  <c:v>1.0911090856481485</c:v>
                </c:pt>
                <c:pt idx="501">
                  <c:v>1.0923820601851855</c:v>
                </c:pt>
                <c:pt idx="502">
                  <c:v>1.0977061111111115</c:v>
                </c:pt>
                <c:pt idx="503">
                  <c:v>1.0977291087962966</c:v>
                </c:pt>
                <c:pt idx="504">
                  <c:v>1.0991184606481483</c:v>
                </c:pt>
                <c:pt idx="505">
                  <c:v>1.0991649074074075</c:v>
                </c:pt>
                <c:pt idx="506">
                  <c:v>1.1049290740740743</c:v>
                </c:pt>
                <c:pt idx="507">
                  <c:v>1.1382649074074076</c:v>
                </c:pt>
                <c:pt idx="508">
                  <c:v>1.1590993634259261</c:v>
                </c:pt>
                <c:pt idx="509">
                  <c:v>1.1594922337962963</c:v>
                </c:pt>
                <c:pt idx="510">
                  <c:v>1.1600246875</c:v>
                </c:pt>
                <c:pt idx="511">
                  <c:v>1.1610436805555557</c:v>
                </c:pt>
                <c:pt idx="512">
                  <c:v>1.1611597222222223</c:v>
                </c:pt>
                <c:pt idx="513">
                  <c:v>1.1618540277777778</c:v>
                </c:pt>
                <c:pt idx="514">
                  <c:v>1.1620617708333332</c:v>
                </c:pt>
                <c:pt idx="515">
                  <c:v>1.162987835648148</c:v>
                </c:pt>
                <c:pt idx="516">
                  <c:v>1.1631266087962961</c:v>
                </c:pt>
                <c:pt idx="517">
                  <c:v>1.1634045138888887</c:v>
                </c:pt>
                <c:pt idx="518">
                  <c:v>1.1634278935185183</c:v>
                </c:pt>
                <c:pt idx="519">
                  <c:v>1.1634507986111107</c:v>
                </c:pt>
                <c:pt idx="520">
                  <c:v>1.1641221990740735</c:v>
                </c:pt>
                <c:pt idx="521">
                  <c:v>1.1641451967592586</c:v>
                </c:pt>
                <c:pt idx="522">
                  <c:v>1.1641685648148143</c:v>
                </c:pt>
                <c:pt idx="523">
                  <c:v>1.1641916666666661</c:v>
                </c:pt>
                <c:pt idx="524">
                  <c:v>1.1645852199074069</c:v>
                </c:pt>
                <c:pt idx="525">
                  <c:v>1.1649786226851846</c:v>
                </c:pt>
                <c:pt idx="526">
                  <c:v>1.1650019444444439</c:v>
                </c:pt>
                <c:pt idx="527">
                  <c:v>1.1650248495370366</c:v>
                </c:pt>
                <c:pt idx="528">
                  <c:v>1.1650479861111105</c:v>
                </c:pt>
                <c:pt idx="529">
                  <c:v>1.1651638888888882</c:v>
                </c:pt>
                <c:pt idx="530">
                  <c:v>1.1655344675925918</c:v>
                </c:pt>
                <c:pt idx="531">
                  <c:v>1.1655577893518512</c:v>
                </c:pt>
                <c:pt idx="532">
                  <c:v>1.1656734953703696</c:v>
                </c:pt>
                <c:pt idx="533">
                  <c:v>1.1667613888888881</c:v>
                </c:pt>
                <c:pt idx="534">
                  <c:v>1.1667846412037028</c:v>
                </c:pt>
                <c:pt idx="535">
                  <c:v>1.1671083449074064</c:v>
                </c:pt>
                <c:pt idx="536">
                  <c:v>1.1679185879629621</c:v>
                </c:pt>
                <c:pt idx="537">
                  <c:v>1.1679417476851843</c:v>
                </c:pt>
                <c:pt idx="538">
                  <c:v>1.1689140393518511</c:v>
                </c:pt>
                <c:pt idx="539">
                  <c:v>1.1689371759259251</c:v>
                </c:pt>
                <c:pt idx="540">
                  <c:v>1.1689603703703695</c:v>
                </c:pt>
                <c:pt idx="541">
                  <c:v>1.1690536574074066</c:v>
                </c:pt>
                <c:pt idx="542">
                  <c:v>1.1699793865740733</c:v>
                </c:pt>
                <c:pt idx="543">
                  <c:v>1.1700024305555548</c:v>
                </c:pt>
                <c:pt idx="544">
                  <c:v>1.1702108796296289</c:v>
                </c:pt>
                <c:pt idx="545">
                  <c:v>1.1707202546296289</c:v>
                </c:pt>
                <c:pt idx="546">
                  <c:v>1.1707431828703696</c:v>
                </c:pt>
                <c:pt idx="547">
                  <c:v>1.1709515972222215</c:v>
                </c:pt>
                <c:pt idx="548">
                  <c:v>1.1716463194444438</c:v>
                </c:pt>
                <c:pt idx="549">
                  <c:v>1.171669328703703</c:v>
                </c:pt>
                <c:pt idx="550">
                  <c:v>1.1717388425925919</c:v>
                </c:pt>
                <c:pt idx="551">
                  <c:v>1.1724562384259252</c:v>
                </c:pt>
                <c:pt idx="552">
                  <c:v>1.1724795254629621</c:v>
                </c:pt>
                <c:pt idx="553">
                  <c:v>1.1726186458333325</c:v>
                </c:pt>
                <c:pt idx="554">
                  <c:v>1.1739607986111102</c:v>
                </c:pt>
                <c:pt idx="555">
                  <c:v>1.1739839120370363</c:v>
                </c:pt>
                <c:pt idx="556">
                  <c:v>1.1740303240740733</c:v>
                </c:pt>
                <c:pt idx="557">
                  <c:v>1.17551167824074</c:v>
                </c:pt>
                <c:pt idx="558">
                  <c:v>1.1755350231481474</c:v>
                </c:pt>
                <c:pt idx="559">
                  <c:v>1.1756971643518512</c:v>
                </c:pt>
                <c:pt idx="560">
                  <c:v>1.1763457986111105</c:v>
                </c:pt>
                <c:pt idx="561">
                  <c:v>1.1763692939814809</c:v>
                </c:pt>
                <c:pt idx="562">
                  <c:v>1.1766469097222216</c:v>
                </c:pt>
                <c:pt idx="563">
                  <c:v>1.1772719212962959</c:v>
                </c:pt>
                <c:pt idx="564">
                  <c:v>1.1777811111111105</c:v>
                </c:pt>
                <c:pt idx="565">
                  <c:v>1.1778043402777771</c:v>
                </c:pt>
                <c:pt idx="566">
                  <c:v>1.1778274999999994</c:v>
                </c:pt>
                <c:pt idx="567">
                  <c:v>1.177989814814814</c:v>
                </c:pt>
                <c:pt idx="568">
                  <c:v>1.1788923263888882</c:v>
                </c:pt>
                <c:pt idx="569">
                  <c:v>1.1804201736111104</c:v>
                </c:pt>
                <c:pt idx="570">
                  <c:v>1.1816470949074067</c:v>
                </c:pt>
                <c:pt idx="571">
                  <c:v>1.1816699884259252</c:v>
                </c:pt>
                <c:pt idx="572">
                  <c:v>1.1816932986111104</c:v>
                </c:pt>
                <c:pt idx="573">
                  <c:v>1.1817163310185177</c:v>
                </c:pt>
                <c:pt idx="574">
                  <c:v>1.1817396064814807</c:v>
                </c:pt>
                <c:pt idx="575">
                  <c:v>1.1817858796296288</c:v>
                </c:pt>
                <c:pt idx="576">
                  <c:v>1.1818321759259249</c:v>
                </c:pt>
                <c:pt idx="577">
                  <c:v>1.1825265046296287</c:v>
                </c:pt>
                <c:pt idx="578">
                  <c:v>1.182549837962962</c:v>
                </c:pt>
                <c:pt idx="579">
                  <c:v>1.1825728009259249</c:v>
                </c:pt>
                <c:pt idx="580">
                  <c:v>1.1825962962962953</c:v>
                </c:pt>
                <c:pt idx="581">
                  <c:v>1.1826191203703695</c:v>
                </c:pt>
                <c:pt idx="582">
                  <c:v>1.1826424305555547</c:v>
                </c:pt>
                <c:pt idx="583">
                  <c:v>1.182711539351851</c:v>
                </c:pt>
                <c:pt idx="584">
                  <c:v>1.182966377314814</c:v>
                </c:pt>
                <c:pt idx="585">
                  <c:v>1.1886844444444438</c:v>
                </c:pt>
                <c:pt idx="586">
                  <c:v>1.1887077314814807</c:v>
                </c:pt>
                <c:pt idx="587">
                  <c:v>1.1887306365740733</c:v>
                </c:pt>
                <c:pt idx="588">
                  <c:v>1.188754004629629</c:v>
                </c:pt>
                <c:pt idx="589">
                  <c:v>1.1887770023148141</c:v>
                </c:pt>
                <c:pt idx="590">
                  <c:v>1.1888003356481474</c:v>
                </c:pt>
                <c:pt idx="591">
                  <c:v>1.1888233680555547</c:v>
                </c:pt>
                <c:pt idx="592">
                  <c:v>1.1888467939814806</c:v>
                </c:pt>
                <c:pt idx="593">
                  <c:v>1.1888697222222213</c:v>
                </c:pt>
                <c:pt idx="594">
                  <c:v>1.1888930092592584</c:v>
                </c:pt>
                <c:pt idx="595">
                  <c:v>1.1889158564814808</c:v>
                </c:pt>
                <c:pt idx="596">
                  <c:v>1.1889622685185177</c:v>
                </c:pt>
                <c:pt idx="597">
                  <c:v>1.1891937847222214</c:v>
                </c:pt>
                <c:pt idx="598">
                  <c:v>1.1892171759259251</c:v>
                </c:pt>
                <c:pt idx="599">
                  <c:v>1.1892400810185177</c:v>
                </c:pt>
                <c:pt idx="600">
                  <c:v>1.1894484837962955</c:v>
                </c:pt>
                <c:pt idx="601">
                  <c:v>1.1894715393518511</c:v>
                </c:pt>
                <c:pt idx="602">
                  <c:v>1.1896567129629623</c:v>
                </c:pt>
                <c:pt idx="603">
                  <c:v>1.1897030092592584</c:v>
                </c:pt>
                <c:pt idx="604">
                  <c:v>1.1901888888888881</c:v>
                </c:pt>
                <c:pt idx="605">
                  <c:v>1.1902352546296289</c:v>
                </c:pt>
                <c:pt idx="606">
                  <c:v>1.1907211342592585</c:v>
                </c:pt>
                <c:pt idx="607">
                  <c:v>1.1907675578703696</c:v>
                </c:pt>
                <c:pt idx="608">
                  <c:v>1.1912308101851843</c:v>
                </c:pt>
                <c:pt idx="609">
                  <c:v>1.1913005092592583</c:v>
                </c:pt>
                <c:pt idx="610">
                  <c:v>1.1917634259259249</c:v>
                </c:pt>
                <c:pt idx="611">
                  <c:v>1.1918098842592584</c:v>
                </c:pt>
                <c:pt idx="612">
                  <c:v>1.1922955671296287</c:v>
                </c:pt>
                <c:pt idx="613">
                  <c:v>1.1923418634259249</c:v>
                </c:pt>
                <c:pt idx="614">
                  <c:v>1.1928282291666656</c:v>
                </c:pt>
                <c:pt idx="615">
                  <c:v>1.1928745717592584</c:v>
                </c:pt>
                <c:pt idx="616">
                  <c:v>1.2182145370370363</c:v>
                </c:pt>
                <c:pt idx="617">
                  <c:v>1.2280760879629622</c:v>
                </c:pt>
                <c:pt idx="618">
                  <c:v>1.2296729398148141</c:v>
                </c:pt>
                <c:pt idx="619">
                  <c:v>1.2297193634259251</c:v>
                </c:pt>
                <c:pt idx="620">
                  <c:v>1.230182175925925</c:v>
                </c:pt>
                <c:pt idx="621">
                  <c:v>1.2302286805555547</c:v>
                </c:pt>
                <c:pt idx="622">
                  <c:v>1.2307150810185177</c:v>
                </c:pt>
                <c:pt idx="623">
                  <c:v>1.2307616203703695</c:v>
                </c:pt>
                <c:pt idx="624">
                  <c:v>1.2312474999999992</c:v>
                </c:pt>
                <c:pt idx="625">
                  <c:v>1.2312937731481473</c:v>
                </c:pt>
                <c:pt idx="626">
                  <c:v>1.2317569444444434</c:v>
                </c:pt>
                <c:pt idx="627">
                  <c:v>1.2318261921296285</c:v>
                </c:pt>
                <c:pt idx="628">
                  <c:v>1.2322892824074063</c:v>
                </c:pt>
                <c:pt idx="629">
                  <c:v>1.2323355787037027</c:v>
                </c:pt>
                <c:pt idx="630">
                  <c:v>1.2328216666666658</c:v>
                </c:pt>
                <c:pt idx="631">
                  <c:v>1.2328911574074066</c:v>
                </c:pt>
                <c:pt idx="632">
                  <c:v>1.2333539930555548</c:v>
                </c:pt>
                <c:pt idx="633">
                  <c:v>1.2333772916666659</c:v>
                </c:pt>
                <c:pt idx="634">
                  <c:v>1.2334007291666658</c:v>
                </c:pt>
                <c:pt idx="635">
                  <c:v>1.2371278935185175</c:v>
                </c:pt>
                <c:pt idx="636">
                  <c:v>1.2375213194444434</c:v>
                </c:pt>
                <c:pt idx="637">
                  <c:v>1.2377759953703693</c:v>
                </c:pt>
                <c:pt idx="638">
                  <c:v>1.2392570833333321</c:v>
                </c:pt>
                <c:pt idx="639">
                  <c:v>1.2393268981481469</c:v>
                </c:pt>
                <c:pt idx="640">
                  <c:v>1.2395122106481469</c:v>
                </c:pt>
                <c:pt idx="641">
                  <c:v>1.2395584837962952</c:v>
                </c:pt>
                <c:pt idx="642">
                  <c:v>1.2401140624999989</c:v>
                </c:pt>
                <c:pt idx="643">
                  <c:v>1.2401371527777767</c:v>
                </c:pt>
                <c:pt idx="644">
                  <c:v>1.2401602662037026</c:v>
                </c:pt>
                <c:pt idx="645">
                  <c:v>1.2406460185185173</c:v>
                </c:pt>
                <c:pt idx="646">
                  <c:v>1.2406692129629617</c:v>
                </c:pt>
                <c:pt idx="647">
                  <c:v>1.2406927546296285</c:v>
                </c:pt>
                <c:pt idx="648">
                  <c:v>1.2409469328703691</c:v>
                </c:pt>
                <c:pt idx="649">
                  <c:v>1.2409704513888875</c:v>
                </c:pt>
                <c:pt idx="650">
                  <c:v>1.2413173726851838</c:v>
                </c:pt>
                <c:pt idx="651">
                  <c:v>1.2413409606481467</c:v>
                </c:pt>
                <c:pt idx="652">
                  <c:v>1.2419198611111097</c:v>
                </c:pt>
                <c:pt idx="653">
                  <c:v>1.2419428587962948</c:v>
                </c:pt>
                <c:pt idx="654">
                  <c:v>1.2431235648148133</c:v>
                </c:pt>
                <c:pt idx="655">
                  <c:v>1.2431469675925912</c:v>
                </c:pt>
                <c:pt idx="656">
                  <c:v>1.2432855324074059</c:v>
                </c:pt>
                <c:pt idx="657">
                  <c:v>1.2441883796296282</c:v>
                </c:pt>
                <c:pt idx="658">
                  <c:v>1.2442116087962949</c:v>
                </c:pt>
                <c:pt idx="659">
                  <c:v>1.2456236226851838</c:v>
                </c:pt>
                <c:pt idx="660">
                  <c:v>1.2456468055555541</c:v>
                </c:pt>
                <c:pt idx="661">
                  <c:v>1.2458087731481466</c:v>
                </c:pt>
                <c:pt idx="662">
                  <c:v>1.2467582175925911</c:v>
                </c:pt>
                <c:pt idx="663">
                  <c:v>1.2467811342592579</c:v>
                </c:pt>
                <c:pt idx="664">
                  <c:v>1.2468041898148134</c:v>
                </c:pt>
                <c:pt idx="665">
                  <c:v>1.2468273495370357</c:v>
                </c:pt>
                <c:pt idx="666">
                  <c:v>1.2468509259259246</c:v>
                </c:pt>
                <c:pt idx="667">
                  <c:v>1.2468738657407394</c:v>
                </c:pt>
                <c:pt idx="668">
                  <c:v>1.2470820717592579</c:v>
                </c:pt>
                <c:pt idx="669">
                  <c:v>1.2471051620370357</c:v>
                </c:pt>
                <c:pt idx="670">
                  <c:v>1.2472208564814802</c:v>
                </c:pt>
                <c:pt idx="671">
                  <c:v>1.2474525115740729</c:v>
                </c:pt>
                <c:pt idx="672">
                  <c:v>1.2474755671296285</c:v>
                </c:pt>
                <c:pt idx="673">
                  <c:v>1.2479153703703691</c:v>
                </c:pt>
                <c:pt idx="674">
                  <c:v>1.2480538310185172</c:v>
                </c:pt>
                <c:pt idx="675">
                  <c:v>1.2480770949074063</c:v>
                </c:pt>
                <c:pt idx="676">
                  <c:v>1.248401608796295</c:v>
                </c:pt>
                <c:pt idx="677">
                  <c:v>1.2484478472222209</c:v>
                </c:pt>
                <c:pt idx="678">
                  <c:v>1.2484710648148134</c:v>
                </c:pt>
                <c:pt idx="679">
                  <c:v>1.2484942592592578</c:v>
                </c:pt>
                <c:pt idx="680">
                  <c:v>1.2487950925925912</c:v>
                </c:pt>
                <c:pt idx="681">
                  <c:v>1.2491423379629616</c:v>
                </c:pt>
                <c:pt idx="682">
                  <c:v>1.2508785995370357</c:v>
                </c:pt>
                <c:pt idx="683">
                  <c:v>1.2509017013888877</c:v>
                </c:pt>
                <c:pt idx="684">
                  <c:v>1.2515268171296285</c:v>
                </c:pt>
                <c:pt idx="685">
                  <c:v>1.2521052893518507</c:v>
                </c:pt>
                <c:pt idx="686">
                  <c:v>1.2531930671296285</c:v>
                </c:pt>
                <c:pt idx="687">
                  <c:v>1.2532165624999989</c:v>
                </c:pt>
                <c:pt idx="688">
                  <c:v>1.2556469675925914</c:v>
                </c:pt>
                <c:pt idx="689">
                  <c:v>1.2568510185185173</c:v>
                </c:pt>
                <c:pt idx="690">
                  <c:v>1.2568748379629617</c:v>
                </c:pt>
                <c:pt idx="691">
                  <c:v>1.256920972222221</c:v>
                </c:pt>
                <c:pt idx="692">
                  <c:v>1.2579858333333322</c:v>
                </c:pt>
                <c:pt idx="693">
                  <c:v>1.2580086574074063</c:v>
                </c:pt>
                <c:pt idx="694">
                  <c:v>1.2608791550925915</c:v>
                </c:pt>
                <c:pt idx="695">
                  <c:v>1.2609022800925915</c:v>
                </c:pt>
                <c:pt idx="696">
                  <c:v>1.260925462962962</c:v>
                </c:pt>
                <c:pt idx="697">
                  <c:v>1.2609486111111101</c:v>
                </c:pt>
                <c:pt idx="698">
                  <c:v>1.2609718287037026</c:v>
                </c:pt>
                <c:pt idx="699">
                  <c:v>1.2609950462962951</c:v>
                </c:pt>
                <c:pt idx="700">
                  <c:v>1.2610179629629616</c:v>
                </c:pt>
                <c:pt idx="701">
                  <c:v>1.2610412384259246</c:v>
                </c:pt>
                <c:pt idx="702">
                  <c:v>1.2610644328703691</c:v>
                </c:pt>
                <c:pt idx="703">
                  <c:v>1.2610877083333318</c:v>
                </c:pt>
                <c:pt idx="704">
                  <c:v>1.2611337731481467</c:v>
                </c:pt>
                <c:pt idx="705">
                  <c:v>1.2612730439814801</c:v>
                </c:pt>
                <c:pt idx="706">
                  <c:v>1.2612958680555542</c:v>
                </c:pt>
                <c:pt idx="707">
                  <c:v>1.261319282407406</c:v>
                </c:pt>
                <c:pt idx="708">
                  <c:v>1.2613421296296283</c:v>
                </c:pt>
                <c:pt idx="709">
                  <c:v>1.2613885416666655</c:v>
                </c:pt>
                <c:pt idx="710">
                  <c:v>1.2618518171296285</c:v>
                </c:pt>
                <c:pt idx="711">
                  <c:v>1.2621528703703691</c:v>
                </c:pt>
                <c:pt idx="712">
                  <c:v>1.2621758333333322</c:v>
                </c:pt>
                <c:pt idx="713">
                  <c:v>1.2621990856481469</c:v>
                </c:pt>
                <c:pt idx="714">
                  <c:v>1.262222222222221</c:v>
                </c:pt>
                <c:pt idx="715">
                  <c:v>1.2622454050925915</c:v>
                </c:pt>
                <c:pt idx="716">
                  <c:v>1.2622685763888879</c:v>
                </c:pt>
                <c:pt idx="717">
                  <c:v>1.2622917476851843</c:v>
                </c:pt>
                <c:pt idx="718">
                  <c:v>1.2623148379629621</c:v>
                </c:pt>
                <c:pt idx="719">
                  <c:v>1.26233824074074</c:v>
                </c:pt>
                <c:pt idx="720">
                  <c:v>1.2623610995370362</c:v>
                </c:pt>
                <c:pt idx="721">
                  <c:v>1.2623843055555548</c:v>
                </c:pt>
                <c:pt idx="722">
                  <c:v>1.2624073958333326</c:v>
                </c:pt>
                <c:pt idx="723">
                  <c:v>1.2624306481481473</c:v>
                </c:pt>
                <c:pt idx="724">
                  <c:v>1.2624537962962954</c:v>
                </c:pt>
                <c:pt idx="725">
                  <c:v>1.2624769097222215</c:v>
                </c:pt>
                <c:pt idx="726">
                  <c:v>1.2625231828703696</c:v>
                </c:pt>
                <c:pt idx="727">
                  <c:v>1.2636570601851844</c:v>
                </c:pt>
                <c:pt idx="728">
                  <c:v>1.2643746412037029</c:v>
                </c:pt>
                <c:pt idx="729">
                  <c:v>1.2646061226851844</c:v>
                </c:pt>
                <c:pt idx="730">
                  <c:v>1.2651159837962955</c:v>
                </c:pt>
                <c:pt idx="731">
                  <c:v>1.2653011458333325</c:v>
                </c:pt>
                <c:pt idx="732">
                  <c:v>1.2659262499999993</c:v>
                </c:pt>
                <c:pt idx="733">
                  <c:v>1.2662042129629623</c:v>
                </c:pt>
                <c:pt idx="734">
                  <c:v>1.2663196180555549</c:v>
                </c:pt>
                <c:pt idx="735">
                  <c:v>1.2663659606481477</c:v>
                </c:pt>
                <c:pt idx="736">
                  <c:v>1.2664818055555549</c:v>
                </c:pt>
                <c:pt idx="737">
                  <c:v>1.2667825231481475</c:v>
                </c:pt>
                <c:pt idx="738">
                  <c:v>1.2668291203703699</c:v>
                </c:pt>
                <c:pt idx="739">
                  <c:v>1.2671298263888884</c:v>
                </c:pt>
                <c:pt idx="740">
                  <c:v>1.2685882407407401</c:v>
                </c:pt>
                <c:pt idx="741">
                  <c:v>1.2686114120370364</c:v>
                </c:pt>
                <c:pt idx="742">
                  <c:v>1.2689122453703698</c:v>
                </c:pt>
                <c:pt idx="743">
                  <c:v>1.2707414351851847</c:v>
                </c:pt>
                <c:pt idx="744">
                  <c:v>1.270880092592592</c:v>
                </c:pt>
                <c:pt idx="745">
                  <c:v>1.2709031828703699</c:v>
                </c:pt>
                <c:pt idx="746">
                  <c:v>1.2720373032407402</c:v>
                </c:pt>
                <c:pt idx="747">
                  <c:v>1.2720601851851847</c:v>
                </c:pt>
                <c:pt idx="748">
                  <c:v>1.2723385416666662</c:v>
                </c:pt>
                <c:pt idx="749">
                  <c:v>1.272361655092592</c:v>
                </c:pt>
                <c:pt idx="750">
                  <c:v>1.2745840624999993</c:v>
                </c:pt>
                <c:pt idx="751">
                  <c:v>1.2746070601851844</c:v>
                </c:pt>
                <c:pt idx="752">
                  <c:v>1.275926666666666</c:v>
                </c:pt>
                <c:pt idx="753">
                  <c:v>1.2759500462962956</c:v>
                </c:pt>
                <c:pt idx="754">
                  <c:v>1.2762044444444438</c:v>
                </c:pt>
                <c:pt idx="755">
                  <c:v>1.2762276273148143</c:v>
                </c:pt>
                <c:pt idx="756">
                  <c:v>1.2764593749999995</c:v>
                </c:pt>
                <c:pt idx="757">
                  <c:v>1.2767828356481477</c:v>
                </c:pt>
                <c:pt idx="758">
                  <c:v>1.2768059837962957</c:v>
                </c:pt>
                <c:pt idx="759">
                  <c:v>1.2769915277777772</c:v>
                </c:pt>
                <c:pt idx="760">
                  <c:v>1.2770150810185179</c:v>
                </c:pt>
                <c:pt idx="761">
                  <c:v>1.2771765972222218</c:v>
                </c:pt>
                <c:pt idx="762">
                  <c:v>1.2771998495370367</c:v>
                </c:pt>
                <c:pt idx="763">
                  <c:v>1.2774081828703701</c:v>
                </c:pt>
                <c:pt idx="764">
                  <c:v>1.2784962731481477</c:v>
                </c:pt>
                <c:pt idx="765">
                  <c:v>1.2785193865740738</c:v>
                </c:pt>
                <c:pt idx="766">
                  <c:v>1.2796074189814812</c:v>
                </c:pt>
                <c:pt idx="767">
                  <c:v>1.2821302546296294</c:v>
                </c:pt>
                <c:pt idx="768">
                  <c:v>1.2821533101851847</c:v>
                </c:pt>
                <c:pt idx="769">
                  <c:v>1.2821767361111107</c:v>
                </c:pt>
                <c:pt idx="770">
                  <c:v>1.282199618055555</c:v>
                </c:pt>
                <c:pt idx="771">
                  <c:v>1.2822231134259254</c:v>
                </c:pt>
                <c:pt idx="772">
                  <c:v>1.282246018518518</c:v>
                </c:pt>
                <c:pt idx="773">
                  <c:v>1.2822690277777773</c:v>
                </c:pt>
                <c:pt idx="774">
                  <c:v>1.2822923379629625</c:v>
                </c:pt>
                <c:pt idx="775">
                  <c:v>1.2823155439814808</c:v>
                </c:pt>
                <c:pt idx="776">
                  <c:v>1.2823390162037032</c:v>
                </c:pt>
                <c:pt idx="777">
                  <c:v>1.2823617129629623</c:v>
                </c:pt>
                <c:pt idx="778">
                  <c:v>1.282384791666666</c:v>
                </c:pt>
                <c:pt idx="779">
                  <c:v>1.2824311805555548</c:v>
                </c:pt>
                <c:pt idx="780">
                  <c:v>1.2836354976851845</c:v>
                </c:pt>
                <c:pt idx="781">
                  <c:v>1.2836581944444436</c:v>
                </c:pt>
                <c:pt idx="782">
                  <c:v>1.2869687615740733</c:v>
                </c:pt>
                <c:pt idx="783">
                  <c:v>1.2870147569444437</c:v>
                </c:pt>
                <c:pt idx="784">
                  <c:v>1.2870380092592586</c:v>
                </c:pt>
                <c:pt idx="785">
                  <c:v>1.2870609722222217</c:v>
                </c:pt>
                <c:pt idx="786">
                  <c:v>1.2877789236111106</c:v>
                </c:pt>
                <c:pt idx="787">
                  <c:v>1.2896076388888884</c:v>
                </c:pt>
                <c:pt idx="788">
                  <c:v>1.2964598726851846</c:v>
                </c:pt>
                <c:pt idx="789">
                  <c:v>1.2965062615740734</c:v>
                </c:pt>
                <c:pt idx="790">
                  <c:v>1.2977874074074069</c:v>
                </c:pt>
                <c:pt idx="791">
                  <c:v>1.3020236574074069</c:v>
                </c:pt>
                <c:pt idx="792">
                  <c:v>1.3022321643518513</c:v>
                </c:pt>
                <c:pt idx="793">
                  <c:v>1.3026951504629625</c:v>
                </c:pt>
                <c:pt idx="794">
                  <c:v>1.3027415509259255</c:v>
                </c:pt>
                <c:pt idx="795">
                  <c:v>1.3032270833333328</c:v>
                </c:pt>
                <c:pt idx="796">
                  <c:v>1.3032732986111106</c:v>
                </c:pt>
                <c:pt idx="797">
                  <c:v>1.3037595486111107</c:v>
                </c:pt>
                <c:pt idx="798">
                  <c:v>1.3038058796296292</c:v>
                </c:pt>
                <c:pt idx="799">
                  <c:v>1.3042694097222216</c:v>
                </c:pt>
                <c:pt idx="800">
                  <c:v>1.3043386111111106</c:v>
                </c:pt>
                <c:pt idx="801">
                  <c:v>1.3048017013888884</c:v>
                </c:pt>
                <c:pt idx="802">
                  <c:v>1.3048712268518514</c:v>
                </c:pt>
                <c:pt idx="803">
                  <c:v>1.3053342361111109</c:v>
                </c:pt>
                <c:pt idx="804">
                  <c:v>1.3053804861111107</c:v>
                </c:pt>
                <c:pt idx="805">
                  <c:v>1.3056582638888885</c:v>
                </c:pt>
                <c:pt idx="806">
                  <c:v>1.3057044444444441</c:v>
                </c:pt>
                <c:pt idx="807">
                  <c:v>1.3135985879629626</c:v>
                </c:pt>
                <c:pt idx="808">
                  <c:v>1.3136448495370368</c:v>
                </c:pt>
                <c:pt idx="809">
                  <c:v>1.3141310879629626</c:v>
                </c:pt>
                <c:pt idx="810">
                  <c:v>1.3141771990740736</c:v>
                </c:pt>
                <c:pt idx="811">
                  <c:v>1.3146633333333329</c:v>
                </c:pt>
                <c:pt idx="812">
                  <c:v>1.3147097685185183</c:v>
                </c:pt>
                <c:pt idx="813">
                  <c:v>1.344942708333333</c:v>
                </c:pt>
                <c:pt idx="814">
                  <c:v>1.3452432407407402</c:v>
                </c:pt>
                <c:pt idx="815">
                  <c:v>1.3466094675925921</c:v>
                </c:pt>
                <c:pt idx="816">
                  <c:v>1.3488551041666663</c:v>
                </c:pt>
                <c:pt idx="817">
                  <c:v>1.3489014236111108</c:v>
                </c:pt>
                <c:pt idx="818">
                  <c:v>1.3489476967592589</c:v>
                </c:pt>
                <c:pt idx="819">
                  <c:v>1.3504056134259255</c:v>
                </c:pt>
                <c:pt idx="820">
                  <c:v>1.352420231481481</c:v>
                </c:pt>
                <c:pt idx="821">
                  <c:v>1.3524433101851847</c:v>
                </c:pt>
                <c:pt idx="822">
                  <c:v>1.3524900462962957</c:v>
                </c:pt>
                <c:pt idx="823">
                  <c:v>1.3525363888888884</c:v>
                </c:pt>
                <c:pt idx="824">
                  <c:v>1.3525592013888885</c:v>
                </c:pt>
                <c:pt idx="825">
                  <c:v>1.3525822106481478</c:v>
                </c:pt>
                <c:pt idx="826">
                  <c:v>1.3526054861111105</c:v>
                </c:pt>
                <c:pt idx="827">
                  <c:v>1.3526518865740735</c:v>
                </c:pt>
                <c:pt idx="828">
                  <c:v>1.3526748379629625</c:v>
                </c:pt>
                <c:pt idx="829">
                  <c:v>1.3526980439814809</c:v>
                </c:pt>
                <c:pt idx="830">
                  <c:v>1.3527906018518514</c:v>
                </c:pt>
                <c:pt idx="831">
                  <c:v>1.3537166666666662</c:v>
                </c:pt>
                <c:pt idx="832">
                  <c:v>1.3537629745370365</c:v>
                </c:pt>
                <c:pt idx="833">
                  <c:v>1.3541564699074069</c:v>
                </c:pt>
                <c:pt idx="834">
                  <c:v>1.3541796064814808</c:v>
                </c:pt>
                <c:pt idx="835">
                  <c:v>1.3542027777777772</c:v>
                </c:pt>
                <c:pt idx="836">
                  <c:v>1.3542490624999994</c:v>
                </c:pt>
                <c:pt idx="837">
                  <c:v>1.3542956018518515</c:v>
                </c:pt>
                <c:pt idx="838">
                  <c:v>1.3547814814814809</c:v>
                </c:pt>
                <c:pt idx="839">
                  <c:v>1.3548277199074068</c:v>
                </c:pt>
                <c:pt idx="840">
                  <c:v>1.3552909143518512</c:v>
                </c:pt>
                <c:pt idx="841">
                  <c:v>1.3553601851851846</c:v>
                </c:pt>
                <c:pt idx="842">
                  <c:v>1.3556145717592587</c:v>
                </c:pt>
                <c:pt idx="843">
                  <c:v>1.3556376620370365</c:v>
                </c:pt>
                <c:pt idx="844">
                  <c:v>1.3560083333333328</c:v>
                </c:pt>
                <c:pt idx="845">
                  <c:v>1.3563558217592586</c:v>
                </c:pt>
                <c:pt idx="846">
                  <c:v>1.3564018634259254</c:v>
                </c:pt>
                <c:pt idx="847">
                  <c:v>1.3568876620370365</c:v>
                </c:pt>
                <c:pt idx="848">
                  <c:v>1.3571654513888884</c:v>
                </c:pt>
                <c:pt idx="849">
                  <c:v>1.3574201388888885</c:v>
                </c:pt>
                <c:pt idx="850">
                  <c:v>1.3576517129629624</c:v>
                </c:pt>
                <c:pt idx="851">
                  <c:v>1.3577447222222219</c:v>
                </c:pt>
                <c:pt idx="852">
                  <c:v>1.3577678240740738</c:v>
                </c:pt>
                <c:pt idx="853">
                  <c:v>1.3577908217592589</c:v>
                </c:pt>
                <c:pt idx="854">
                  <c:v>1.3578140856481478</c:v>
                </c:pt>
                <c:pt idx="855">
                  <c:v>1.3578372916666663</c:v>
                </c:pt>
                <c:pt idx="856">
                  <c:v>1.3578603587962959</c:v>
                </c:pt>
                <c:pt idx="857">
                  <c:v>1.3578834027777775</c:v>
                </c:pt>
                <c:pt idx="858">
                  <c:v>1.35790662037037</c:v>
                </c:pt>
                <c:pt idx="859">
                  <c:v>1.3579529398148145</c:v>
                </c:pt>
                <c:pt idx="860">
                  <c:v>1.3579760763888884</c:v>
                </c:pt>
                <c:pt idx="861">
                  <c:v>1.3579991435185179</c:v>
                </c:pt>
                <c:pt idx="862">
                  <c:v>1.3595733564814809</c:v>
                </c:pt>
                <c:pt idx="863">
                  <c:v>1.3598049768518514</c:v>
                </c:pt>
                <c:pt idx="864">
                  <c:v>1.3600363773148145</c:v>
                </c:pt>
                <c:pt idx="865">
                  <c:v>1.3600827314814812</c:v>
                </c:pt>
                <c:pt idx="866">
                  <c:v>1.360221631944444</c:v>
                </c:pt>
                <c:pt idx="867">
                  <c:v>1.3604531712962959</c:v>
                </c:pt>
                <c:pt idx="868">
                  <c:v>1.3608003009259255</c:v>
                </c:pt>
                <c:pt idx="869">
                  <c:v>1.3611239699074069</c:v>
                </c:pt>
                <c:pt idx="870">
                  <c:v>1.3613792245370364</c:v>
                </c:pt>
                <c:pt idx="871">
                  <c:v>1.3616106018518512</c:v>
                </c:pt>
                <c:pt idx="872">
                  <c:v>1.361633518518518</c:v>
                </c:pt>
                <c:pt idx="873">
                  <c:v>1.3616795486111106</c:v>
                </c:pt>
                <c:pt idx="874">
                  <c:v>1.3618881365740736</c:v>
                </c:pt>
                <c:pt idx="875">
                  <c:v>1.3621659837962958</c:v>
                </c:pt>
                <c:pt idx="876">
                  <c:v>1.3621888657407402</c:v>
                </c:pt>
                <c:pt idx="877">
                  <c:v>1.3622122685185181</c:v>
                </c:pt>
                <c:pt idx="878">
                  <c:v>1.3622351851851846</c:v>
                </c:pt>
                <c:pt idx="879">
                  <c:v>1.3622582754629624</c:v>
                </c:pt>
                <c:pt idx="880">
                  <c:v>1.3622815972222218</c:v>
                </c:pt>
                <c:pt idx="881">
                  <c:v>1.3623046759259254</c:v>
                </c:pt>
                <c:pt idx="882">
                  <c:v>1.362327731481481</c:v>
                </c:pt>
                <c:pt idx="883">
                  <c:v>1.3623512268518514</c:v>
                </c:pt>
                <c:pt idx="884">
                  <c:v>1.362373958333333</c:v>
                </c:pt>
                <c:pt idx="885">
                  <c:v>1.3623973263888884</c:v>
                </c:pt>
                <c:pt idx="886">
                  <c:v>1.3624435532407402</c:v>
                </c:pt>
                <c:pt idx="887">
                  <c:v>1.3626981018518514</c:v>
                </c:pt>
                <c:pt idx="888">
                  <c:v>1.3627213888888883</c:v>
                </c:pt>
                <c:pt idx="889">
                  <c:v>1.363022743055555</c:v>
                </c:pt>
                <c:pt idx="890">
                  <c:v>1.3630689814814809</c:v>
                </c:pt>
                <c:pt idx="891">
                  <c:v>1.363253981481481</c:v>
                </c:pt>
                <c:pt idx="892">
                  <c:v>1.3633926851851847</c:v>
                </c:pt>
                <c:pt idx="893">
                  <c:v>1.3635778356481478</c:v>
                </c:pt>
                <c:pt idx="894">
                  <c:v>1.3637167013888885</c:v>
                </c:pt>
                <c:pt idx="895">
                  <c:v>1.3638787268518513</c:v>
                </c:pt>
                <c:pt idx="896">
                  <c:v>2.2880053009259251</c:v>
                </c:pt>
                <c:pt idx="897">
                  <c:v>2.2967327430555549</c:v>
                </c:pt>
                <c:pt idx="898">
                  <c:v>2.2992561921296288</c:v>
                </c:pt>
                <c:pt idx="899">
                  <c:v>2.2993487499999992</c:v>
                </c:pt>
                <c:pt idx="900">
                  <c:v>2.3002977777777769</c:v>
                </c:pt>
                <c:pt idx="901">
                  <c:v>2.3004829166666658</c:v>
                </c:pt>
                <c:pt idx="902">
                  <c:v>2.3009922453703693</c:v>
                </c:pt>
                <c:pt idx="903">
                  <c:v>2.3010617939814804</c:v>
                </c:pt>
                <c:pt idx="904">
                  <c:v>2.3040018055555542</c:v>
                </c:pt>
                <c:pt idx="905">
                  <c:v>2.3040712268518506</c:v>
                </c:pt>
                <c:pt idx="906">
                  <c:v>2.3051825578703689</c:v>
                </c:pt>
                <c:pt idx="907">
                  <c:v>2.305251770833332</c:v>
                </c:pt>
                <c:pt idx="908">
                  <c:v>2.3069881249999988</c:v>
                </c:pt>
                <c:pt idx="909">
                  <c:v>2.3070343981481471</c:v>
                </c:pt>
                <c:pt idx="910">
                  <c:v>2.3075436805555545</c:v>
                </c:pt>
                <c:pt idx="911">
                  <c:v>2.3075900347222214</c:v>
                </c:pt>
                <c:pt idx="912">
                  <c:v>2.3082381365740732</c:v>
                </c:pt>
                <c:pt idx="913">
                  <c:v>2.3082845949074065</c:v>
                </c:pt>
                <c:pt idx="914">
                  <c:v>2.3087932407407399</c:v>
                </c:pt>
                <c:pt idx="915">
                  <c:v>2.3088397222222214</c:v>
                </c:pt>
                <c:pt idx="916">
                  <c:v>2.3093723726851842</c:v>
                </c:pt>
                <c:pt idx="917">
                  <c:v>2.3094186921296287</c:v>
                </c:pt>
                <c:pt idx="918">
                  <c:v>2.3105992476851842</c:v>
                </c:pt>
                <c:pt idx="919">
                  <c:v>2.3106456365740731</c:v>
                </c:pt>
                <c:pt idx="920">
                  <c:v>2.3111317708333323</c:v>
                </c:pt>
                <c:pt idx="921">
                  <c:v>2.3111779513888879</c:v>
                </c:pt>
                <c:pt idx="922">
                  <c:v>2.3117799884259247</c:v>
                </c:pt>
                <c:pt idx="923">
                  <c:v>2.3118955671296284</c:v>
                </c:pt>
                <c:pt idx="924">
                  <c:v>2.3125670486111098</c:v>
                </c:pt>
                <c:pt idx="925">
                  <c:v>2.3125900810185174</c:v>
                </c:pt>
                <c:pt idx="926">
                  <c:v>2.3136315740740727</c:v>
                </c:pt>
                <c:pt idx="927">
                  <c:v>2.3137007754629617</c:v>
                </c:pt>
                <c:pt idx="928">
                  <c:v>2.31676048611111</c:v>
                </c:pt>
                <c:pt idx="929">
                  <c:v>2.3168032870370361</c:v>
                </c:pt>
                <c:pt idx="930">
                  <c:v>2.3221275578703695</c:v>
                </c:pt>
                <c:pt idx="931">
                  <c:v>2.3221740509259252</c:v>
                </c:pt>
                <c:pt idx="932">
                  <c:v>2.3223124189814808</c:v>
                </c:pt>
                <c:pt idx="933">
                  <c:v>2.3234004398148143</c:v>
                </c:pt>
                <c:pt idx="934">
                  <c:v>2.3234236111111106</c:v>
                </c:pt>
                <c:pt idx="935">
                  <c:v>2.3242575578703701</c:v>
                </c:pt>
                <c:pt idx="936">
                  <c:v>2.3244426967592586</c:v>
                </c:pt>
                <c:pt idx="937">
                  <c:v>2.3256690624999994</c:v>
                </c:pt>
                <c:pt idx="938">
                  <c:v>2.3269655092592587</c:v>
                </c:pt>
                <c:pt idx="939">
                  <c:v>2.3269884490740735</c:v>
                </c:pt>
                <c:pt idx="940">
                  <c:v>2.3277298148148144</c:v>
                </c:pt>
                <c:pt idx="941">
                  <c:v>2.3277531712962958</c:v>
                </c:pt>
                <c:pt idx="942">
                  <c:v>2.3278686226851848</c:v>
                </c:pt>
                <c:pt idx="943">
                  <c:v>2.328262407407407</c:v>
                </c:pt>
                <c:pt idx="944">
                  <c:v>2.3282854282407404</c:v>
                </c:pt>
                <c:pt idx="945">
                  <c:v>2.3283318518518512</c:v>
                </c:pt>
                <c:pt idx="946">
                  <c:v>2.3290957870370366</c:v>
                </c:pt>
                <c:pt idx="947">
                  <c:v>2.3291185648148143</c:v>
                </c:pt>
                <c:pt idx="948">
                  <c:v>2.3292115277777774</c:v>
                </c:pt>
                <c:pt idx="949">
                  <c:v>2.3304384374999993</c:v>
                </c:pt>
                <c:pt idx="950">
                  <c:v>2.3304613541666663</c:v>
                </c:pt>
                <c:pt idx="951">
                  <c:v>2.3305540856481479</c:v>
                </c:pt>
                <c:pt idx="952">
                  <c:v>2.3312254398148147</c:v>
                </c:pt>
                <c:pt idx="953">
                  <c:v>2.33124849537037</c:v>
                </c:pt>
                <c:pt idx="954">
                  <c:v>2.3312718055555552</c:v>
                </c:pt>
                <c:pt idx="955">
                  <c:v>2.3354611574074071</c:v>
                </c:pt>
                <c:pt idx="956">
                  <c:v>2.3354845601851846</c:v>
                </c:pt>
                <c:pt idx="957">
                  <c:v>2.3366649305555551</c:v>
                </c:pt>
                <c:pt idx="958">
                  <c:v>2.336688368055555</c:v>
                </c:pt>
                <c:pt idx="959">
                  <c:v>2.3393969444444442</c:v>
                </c:pt>
                <c:pt idx="960">
                  <c:v>2.3394202893518514</c:v>
                </c:pt>
                <c:pt idx="961">
                  <c:v>2.3465498958333328</c:v>
                </c:pt>
                <c:pt idx="962">
                  <c:v>2.3468740624999995</c:v>
                </c:pt>
                <c:pt idx="963">
                  <c:v>2.3468973495370364</c:v>
                </c:pt>
                <c:pt idx="964">
                  <c:v>2.3473371296296293</c:v>
                </c:pt>
                <c:pt idx="965">
                  <c:v>2.3473603819444442</c:v>
                </c:pt>
                <c:pt idx="966">
                  <c:v>2.3476841319444439</c:v>
                </c:pt>
                <c:pt idx="967">
                  <c:v>2.347707280092592</c:v>
                </c:pt>
                <c:pt idx="968">
                  <c:v>2.3481701967592588</c:v>
                </c:pt>
                <c:pt idx="969">
                  <c:v>2.3481935763888884</c:v>
                </c:pt>
                <c:pt idx="970">
                  <c:v>2.3485407291666665</c:v>
                </c:pt>
                <c:pt idx="971">
                  <c:v>2.348586944444444</c:v>
                </c:pt>
                <c:pt idx="972">
                  <c:v>2.349026921296296</c:v>
                </c:pt>
                <c:pt idx="973">
                  <c:v>2.3490498611111108</c:v>
                </c:pt>
                <c:pt idx="974">
                  <c:v>2.3490732175925921</c:v>
                </c:pt>
                <c:pt idx="975">
                  <c:v>2.3495591203703698</c:v>
                </c:pt>
                <c:pt idx="976">
                  <c:v>2.3496055555555548</c:v>
                </c:pt>
                <c:pt idx="977">
                  <c:v>2.350138043981481</c:v>
                </c:pt>
                <c:pt idx="978">
                  <c:v>2.3501844560185181</c:v>
                </c:pt>
                <c:pt idx="979">
                  <c:v>2.3506939930555553</c:v>
                </c:pt>
                <c:pt idx="980">
                  <c:v>2.3508330787037033</c:v>
                </c:pt>
                <c:pt idx="981">
                  <c:v>2.3523837268518513</c:v>
                </c:pt>
                <c:pt idx="982">
                  <c:v>2.3524997337962956</c:v>
                </c:pt>
                <c:pt idx="983">
                  <c:v>2.3530090740740732</c:v>
                </c:pt>
                <c:pt idx="984">
                  <c:v>2.3532866550925919</c:v>
                </c:pt>
                <c:pt idx="985">
                  <c:v>2.3538653356481474</c:v>
                </c:pt>
                <c:pt idx="986">
                  <c:v>2.3671760995370361</c:v>
                </c:pt>
                <c:pt idx="987">
                  <c:v>2.3672224768518508</c:v>
                </c:pt>
                <c:pt idx="988">
                  <c:v>2.3681023611111103</c:v>
                </c:pt>
                <c:pt idx="989">
                  <c:v>2.368357025462962</c:v>
                </c:pt>
                <c:pt idx="990">
                  <c:v>2.3709959953703694</c:v>
                </c:pt>
                <c:pt idx="991">
                  <c:v>2.3710654050925917</c:v>
                </c:pt>
                <c:pt idx="992">
                  <c:v>2.3710887152777769</c:v>
                </c:pt>
                <c:pt idx="993">
                  <c:v>2.3711349305555545</c:v>
                </c:pt>
                <c:pt idx="994">
                  <c:v>2.3727547685185177</c:v>
                </c:pt>
                <c:pt idx="995">
                  <c:v>2.3742600925925919</c:v>
                </c:pt>
                <c:pt idx="996">
                  <c:v>2.3758343981481476</c:v>
                </c:pt>
                <c:pt idx="997">
                  <c:v>2.3769914351851846</c:v>
                </c:pt>
                <c:pt idx="998">
                  <c:v>2.3788205208333331</c:v>
                </c:pt>
                <c:pt idx="999">
                  <c:v>2.3807650115740735</c:v>
                </c:pt>
                <c:pt idx="1000">
                  <c:v>2.3807881597222216</c:v>
                </c:pt>
                <c:pt idx="1001">
                  <c:v>2.3823387847222217</c:v>
                </c:pt>
                <c:pt idx="1002">
                  <c:v>2.3823618055555551</c:v>
                </c:pt>
                <c:pt idx="1003">
                  <c:v>2.3859043402777775</c:v>
                </c:pt>
                <c:pt idx="1004">
                  <c:v>2.3886126851851848</c:v>
                </c:pt>
                <c:pt idx="1005">
                  <c:v>2.3888209143518515</c:v>
                </c:pt>
                <c:pt idx="1006">
                  <c:v>2.3907420254629628</c:v>
                </c:pt>
                <c:pt idx="1007">
                  <c:v>2.3907651273148147</c:v>
                </c:pt>
                <c:pt idx="1008">
                  <c:v>2.3910428356481481</c:v>
                </c:pt>
                <c:pt idx="1009">
                  <c:v>2.3934044907407408</c:v>
                </c:pt>
                <c:pt idx="1010">
                  <c:v>2.3934278819444446</c:v>
                </c:pt>
                <c:pt idx="1011">
                  <c:v>2.3992378125</c:v>
                </c:pt>
                <c:pt idx="1012">
                  <c:v>2.4001873611111111</c:v>
                </c:pt>
                <c:pt idx="1013">
                  <c:v>2.4002104745370372</c:v>
                </c:pt>
                <c:pt idx="1014">
                  <c:v>2.4002568518518519</c:v>
                </c:pt>
                <c:pt idx="1015">
                  <c:v>2.4020624074074073</c:v>
                </c:pt>
                <c:pt idx="1016">
                  <c:v>2.4020854050925928</c:v>
                </c:pt>
                <c:pt idx="1017">
                  <c:v>2.4023401620370373</c:v>
                </c:pt>
                <c:pt idx="1018">
                  <c:v>2.4028722916666667</c:v>
                </c:pt>
                <c:pt idx="1019">
                  <c:v>2.4029651620370371</c:v>
                </c:pt>
                <c:pt idx="1020">
                  <c:v>2.4035904976851854</c:v>
                </c:pt>
                <c:pt idx="1021">
                  <c:v>2.4036133912037037</c:v>
                </c:pt>
                <c:pt idx="1022">
                  <c:v>2.4049094907407409</c:v>
                </c:pt>
                <c:pt idx="1023">
                  <c:v>2.4058815625000003</c:v>
                </c:pt>
                <c:pt idx="1024">
                  <c:v>2.4059047453703708</c:v>
                </c:pt>
                <c:pt idx="1025">
                  <c:v>2.4059278587962969</c:v>
                </c:pt>
                <c:pt idx="1026">
                  <c:v>2.4059510185185191</c:v>
                </c:pt>
                <c:pt idx="1027">
                  <c:v>2.4059742245370375</c:v>
                </c:pt>
                <c:pt idx="1028">
                  <c:v>2.405997407407408</c:v>
                </c:pt>
                <c:pt idx="1029">
                  <c:v>2.4060204976851858</c:v>
                </c:pt>
                <c:pt idx="1030">
                  <c:v>2.4060436805555563</c:v>
                </c:pt>
                <c:pt idx="1031">
                  <c:v>2.4060667824074082</c:v>
                </c:pt>
                <c:pt idx="1032">
                  <c:v>2.4060901273148154</c:v>
                </c:pt>
                <c:pt idx="1033">
                  <c:v>2.4061130324074078</c:v>
                </c:pt>
                <c:pt idx="1034">
                  <c:v>2.4061364351851857</c:v>
                </c:pt>
                <c:pt idx="1035">
                  <c:v>2.4061593171296303</c:v>
                </c:pt>
                <c:pt idx="1036">
                  <c:v>2.4061827199074077</c:v>
                </c:pt>
                <c:pt idx="1037">
                  <c:v>2.4062056134259264</c:v>
                </c:pt>
                <c:pt idx="1038">
                  <c:v>2.406252245370371</c:v>
                </c:pt>
                <c:pt idx="1039">
                  <c:v>2.406321909722223</c:v>
                </c:pt>
                <c:pt idx="1040">
                  <c:v>2.4069007175925936</c:v>
                </c:pt>
                <c:pt idx="1041">
                  <c:v>2.4070163541666676</c:v>
                </c:pt>
                <c:pt idx="1042">
                  <c:v>2.4091924768518527</c:v>
                </c:pt>
                <c:pt idx="1043">
                  <c:v>2.4093081481481491</c:v>
                </c:pt>
                <c:pt idx="1044">
                  <c:v>2.4231281828703715</c:v>
                </c:pt>
                <c:pt idx="1045">
                  <c:v>2.4236838541666677</c:v>
                </c:pt>
                <c:pt idx="1046">
                  <c:v>2.4239612962962971</c:v>
                </c:pt>
                <c:pt idx="1047">
                  <c:v>2.4248646064814823</c:v>
                </c:pt>
                <c:pt idx="1048">
                  <c:v>2.4251887962962972</c:v>
                </c:pt>
                <c:pt idx="1049">
                  <c:v>2.4258369097222232</c:v>
                </c:pt>
                <c:pt idx="1050">
                  <c:v>2.42655451388889</c:v>
                </c:pt>
                <c:pt idx="1051">
                  <c:v>2.4266239583333342</c:v>
                </c:pt>
                <c:pt idx="1052">
                  <c:v>2.4270868171296307</c:v>
                </c:pt>
                <c:pt idx="1053">
                  <c:v>2.4275729166666675</c:v>
                </c:pt>
                <c:pt idx="1054">
                  <c:v>2.427642500000001</c:v>
                </c:pt>
                <c:pt idx="1055">
                  <c:v>2.4276888773148158</c:v>
                </c:pt>
                <c:pt idx="1056">
                  <c:v>2.4277350000000011</c:v>
                </c:pt>
                <c:pt idx="1057">
                  <c:v>2.427758136574075</c:v>
                </c:pt>
                <c:pt idx="1058">
                  <c:v>2.4278043750000009</c:v>
                </c:pt>
                <c:pt idx="1059">
                  <c:v>2.4278276041666675</c:v>
                </c:pt>
                <c:pt idx="1060">
                  <c:v>2.4279202777777789</c:v>
                </c:pt>
                <c:pt idx="1061">
                  <c:v>2.4290778472222234</c:v>
                </c:pt>
                <c:pt idx="1062">
                  <c:v>2.4311144560185198</c:v>
                </c:pt>
                <c:pt idx="1063">
                  <c:v>2.4311375115740752</c:v>
                </c:pt>
                <c:pt idx="1064">
                  <c:v>2.431160902777779</c:v>
                </c:pt>
                <c:pt idx="1065">
                  <c:v>2.4311838541666679</c:v>
                </c:pt>
                <c:pt idx="1066">
                  <c:v>2.4312075000000011</c:v>
                </c:pt>
                <c:pt idx="1067">
                  <c:v>2.4312538310185197</c:v>
                </c:pt>
                <c:pt idx="1068">
                  <c:v>2.4320869675925936</c:v>
                </c:pt>
                <c:pt idx="1069">
                  <c:v>2.614275000000001</c:v>
                </c:pt>
                <c:pt idx="1070">
                  <c:v>3.3300882407407419</c:v>
                </c:pt>
                <c:pt idx="1071">
                  <c:v>3.3302038657407422</c:v>
                </c:pt>
                <c:pt idx="1072">
                  <c:v>3.330852083333335</c:v>
                </c:pt>
                <c:pt idx="1073">
                  <c:v>3.3321489699074092</c:v>
                </c:pt>
                <c:pt idx="1074">
                  <c:v>3.3324961574074092</c:v>
                </c:pt>
                <c:pt idx="1075">
                  <c:v>3.3325424768518537</c:v>
                </c:pt>
                <c:pt idx="1076">
                  <c:v>3.3336530902777795</c:v>
                </c:pt>
                <c:pt idx="1077">
                  <c:v>3.3341629513888904</c:v>
                </c:pt>
                <c:pt idx="1078">
                  <c:v>3.3349268171296309</c:v>
                </c:pt>
                <c:pt idx="1079">
                  <c:v>3.3358064583333347</c:v>
                </c:pt>
                <c:pt idx="1080">
                  <c:v>3.3359911342592605</c:v>
                </c:pt>
                <c:pt idx="1081">
                  <c:v>3.3360374305555567</c:v>
                </c:pt>
                <c:pt idx="1082">
                  <c:v>3.3360838310185192</c:v>
                </c:pt>
                <c:pt idx="1083">
                  <c:v>3.3361304629629638</c:v>
                </c:pt>
                <c:pt idx="1084">
                  <c:v>3.3373575000000009</c:v>
                </c:pt>
                <c:pt idx="1085">
                  <c:v>3.3373805208333343</c:v>
                </c:pt>
                <c:pt idx="1086">
                  <c:v>3.3374269444444455</c:v>
                </c:pt>
                <c:pt idx="1087">
                  <c:v>3.3374732523148158</c:v>
                </c:pt>
                <c:pt idx="1088">
                  <c:v>3.3375657407407417</c:v>
                </c:pt>
                <c:pt idx="1089">
                  <c:v>3.3378205092592603</c:v>
                </c:pt>
                <c:pt idx="1090">
                  <c:v>3.3391168750000011</c:v>
                </c:pt>
                <c:pt idx="1091">
                  <c:v>3.3405284375000011</c:v>
                </c:pt>
                <c:pt idx="1092">
                  <c:v>3.3405747337962972</c:v>
                </c:pt>
                <c:pt idx="1093">
                  <c:v>3.3417559027777788</c:v>
                </c:pt>
                <c:pt idx="1094">
                  <c:v>3.3418251851851863</c:v>
                </c:pt>
                <c:pt idx="1095">
                  <c:v>3.3427045949074086</c:v>
                </c:pt>
                <c:pt idx="1096">
                  <c:v>3.3427973263888902</c:v>
                </c:pt>
                <c:pt idx="1097">
                  <c:v>3.3441866550925941</c:v>
                </c:pt>
                <c:pt idx="1098">
                  <c:v>3.3455293055555568</c:v>
                </c:pt>
                <c:pt idx="1099">
                  <c:v>3.4073622106481496</c:v>
                </c:pt>
                <c:pt idx="1100">
                  <c:v>3.4085893287037052</c:v>
                </c:pt>
                <c:pt idx="1101">
                  <c:v>3.4086816898148165</c:v>
                </c:pt>
                <c:pt idx="1102">
                  <c:v>3.409515185185187</c:v>
                </c:pt>
                <c:pt idx="1103">
                  <c:v>3.4098619560185202</c:v>
                </c:pt>
                <c:pt idx="1104">
                  <c:v>3.4118065625000016</c:v>
                </c:pt>
                <c:pt idx="1105">
                  <c:v>3.4144689699074089</c:v>
                </c:pt>
                <c:pt idx="1106">
                  <c:v>3.4164599305555567</c:v>
                </c:pt>
                <c:pt idx="1107">
                  <c:v>3.417084652777779</c:v>
                </c:pt>
                <c:pt idx="1108">
                  <c:v>3.4182190972222237</c:v>
                </c:pt>
                <c:pt idx="1109">
                  <c:v>3.4252336458333348</c:v>
                </c:pt>
                <c:pt idx="1110">
                  <c:v>3.4268081018518535</c:v>
                </c:pt>
                <c:pt idx="1111">
                  <c:v>3.4276876388888908</c:v>
                </c:pt>
                <c:pt idx="1112">
                  <c:v>3.428197025462965</c:v>
                </c:pt>
                <c:pt idx="1113">
                  <c:v>3.4282202777777799</c:v>
                </c:pt>
                <c:pt idx="1114">
                  <c:v>3.4282664583333355</c:v>
                </c:pt>
                <c:pt idx="1115">
                  <c:v>3.4290998032407431</c:v>
                </c:pt>
                <c:pt idx="1116">
                  <c:v>3.4291229976851874</c:v>
                </c:pt>
                <c:pt idx="1117">
                  <c:v>3.4291691203703727</c:v>
                </c:pt>
                <c:pt idx="1118">
                  <c:v>3.4312759722222248</c:v>
                </c:pt>
                <c:pt idx="1119">
                  <c:v>3.4312991435185212</c:v>
                </c:pt>
                <c:pt idx="1120">
                  <c:v>3.4314842824074101</c:v>
                </c:pt>
                <c:pt idx="1121">
                  <c:v>3.4318777662037063</c:v>
                </c:pt>
                <c:pt idx="1122">
                  <c:v>3.4319239930555581</c:v>
                </c:pt>
                <c:pt idx="1123">
                  <c:v>3.4321791087962987</c:v>
                </c:pt>
                <c:pt idx="1124">
                  <c:v>3.4322017824074096</c:v>
                </c:pt>
                <c:pt idx="1125">
                  <c:v>3.432364039351854</c:v>
                </c:pt>
                <c:pt idx="1126">
                  <c:v>3.4332204282407428</c:v>
                </c:pt>
                <c:pt idx="1127">
                  <c:v>3.4332436921296319</c:v>
                </c:pt>
                <c:pt idx="1128">
                  <c:v>3.4332667939814838</c:v>
                </c:pt>
                <c:pt idx="1129">
                  <c:v>3.4332899189814841</c:v>
                </c:pt>
                <c:pt idx="1130">
                  <c:v>3.4333130092592619</c:v>
                </c:pt>
                <c:pt idx="1131">
                  <c:v>3.4333362384259285</c:v>
                </c:pt>
                <c:pt idx="1132">
                  <c:v>3.433359270833336</c:v>
                </c:pt>
                <c:pt idx="1133">
                  <c:v>3.4333825462962988</c:v>
                </c:pt>
                <c:pt idx="1134">
                  <c:v>3.434007418981484</c:v>
                </c:pt>
                <c:pt idx="1135">
                  <c:v>3.4340307407407433</c:v>
                </c:pt>
                <c:pt idx="1136">
                  <c:v>3.4340771412037063</c:v>
                </c:pt>
                <c:pt idx="1137">
                  <c:v>3.4356743402777803</c:v>
                </c:pt>
                <c:pt idx="1138">
                  <c:v>3.4356975000000025</c:v>
                </c:pt>
                <c:pt idx="1139">
                  <c:v>3.4357437962962987</c:v>
                </c:pt>
                <c:pt idx="1140">
                  <c:v>3.4370167824074098</c:v>
                </c:pt>
                <c:pt idx="1141">
                  <c:v>3.4374568287037057</c:v>
                </c:pt>
                <c:pt idx="1142">
                  <c:v>3.4379429976851874</c:v>
                </c:pt>
                <c:pt idx="1143">
                  <c:v>3.4383132291666687</c:v>
                </c:pt>
                <c:pt idx="1144">
                  <c:v>3.4387995717592617</c:v>
                </c:pt>
                <c:pt idx="1145">
                  <c:v>3.4392163425925948</c:v>
                </c:pt>
                <c:pt idx="1146">
                  <c:v>3.4397252083333356</c:v>
                </c:pt>
                <c:pt idx="1147">
                  <c:v>3.4397480555555577</c:v>
                </c:pt>
                <c:pt idx="1148">
                  <c:v>3.4397714004629654</c:v>
                </c:pt>
                <c:pt idx="1149">
                  <c:v>3.4406282523148173</c:v>
                </c:pt>
                <c:pt idx="1150">
                  <c:v>3.4406514120370395</c:v>
                </c:pt>
                <c:pt idx="1151">
                  <c:v>3.4406977430555581</c:v>
                </c:pt>
                <c:pt idx="1152">
                  <c:v>3.441206956018521</c:v>
                </c:pt>
                <c:pt idx="1153">
                  <c:v>3.4412302893518545</c:v>
                </c:pt>
                <c:pt idx="1154">
                  <c:v>3.4412533449074103</c:v>
                </c:pt>
                <c:pt idx="1155">
                  <c:v>3.441276458333336</c:v>
                </c:pt>
                <c:pt idx="1156">
                  <c:v>3.441299571759262</c:v>
                </c:pt>
                <c:pt idx="1157">
                  <c:v>3.4413226967592623</c:v>
                </c:pt>
                <c:pt idx="1158">
                  <c:v>3.4413460416666695</c:v>
                </c:pt>
                <c:pt idx="1159">
                  <c:v>3.4413688425925955</c:v>
                </c:pt>
                <c:pt idx="1160">
                  <c:v>3.4413923726851881</c:v>
                </c:pt>
                <c:pt idx="1161">
                  <c:v>3.4414152199074102</c:v>
                </c:pt>
                <c:pt idx="1162">
                  <c:v>3.4414386111111139</c:v>
                </c:pt>
                <c:pt idx="1163">
                  <c:v>3.4419707407407434</c:v>
                </c:pt>
                <c:pt idx="1164">
                  <c:v>3.4424107638888914</c:v>
                </c:pt>
                <c:pt idx="1165">
                  <c:v>3.4424570833333359</c:v>
                </c:pt>
                <c:pt idx="1166">
                  <c:v>3.4437532523148175</c:v>
                </c:pt>
                <c:pt idx="1167">
                  <c:v>3.4437995833333361</c:v>
                </c:pt>
                <c:pt idx="1168">
                  <c:v>3.4438459027777806</c:v>
                </c:pt>
                <c:pt idx="1169">
                  <c:v>3.4438920254629659</c:v>
                </c:pt>
                <c:pt idx="1170">
                  <c:v>3.4439152777777808</c:v>
                </c:pt>
                <c:pt idx="1171">
                  <c:v>3.4439384259259289</c:v>
                </c:pt>
                <c:pt idx="1172">
                  <c:v>3.4439847916666695</c:v>
                </c:pt>
                <c:pt idx="1173">
                  <c:v>3.4440309027777802</c:v>
                </c:pt>
                <c:pt idx="1174">
                  <c:v>3.4475037847222247</c:v>
                </c:pt>
                <c:pt idx="1175">
                  <c:v>3.4475269560185211</c:v>
                </c:pt>
                <c:pt idx="1176">
                  <c:v>3.4475499652777803</c:v>
                </c:pt>
                <c:pt idx="1177">
                  <c:v>3.447573194444447</c:v>
                </c:pt>
                <c:pt idx="1178">
                  <c:v>3.447596493055558</c:v>
                </c:pt>
                <c:pt idx="1179">
                  <c:v>3.44761959490741</c:v>
                </c:pt>
                <c:pt idx="1180">
                  <c:v>3.4476659027777803</c:v>
                </c:pt>
                <c:pt idx="1181">
                  <c:v>3.4478740856481509</c:v>
                </c:pt>
                <c:pt idx="1182">
                  <c:v>3.4487074768518546</c:v>
                </c:pt>
                <c:pt idx="1183">
                  <c:v>3.4487307754629657</c:v>
                </c:pt>
                <c:pt idx="1184">
                  <c:v>3.4487537152777805</c:v>
                </c:pt>
                <c:pt idx="1185">
                  <c:v>3.4493556828703729</c:v>
                </c:pt>
                <c:pt idx="1186">
                  <c:v>3.4493790162037063</c:v>
                </c:pt>
                <c:pt idx="1187">
                  <c:v>3.4494254745370396</c:v>
                </c:pt>
                <c:pt idx="1188">
                  <c:v>3.4498420486111137</c:v>
                </c:pt>
                <c:pt idx="1189">
                  <c:v>3.4498649421296324</c:v>
                </c:pt>
                <c:pt idx="1190">
                  <c:v>3.4502586574074101</c:v>
                </c:pt>
                <c:pt idx="1191">
                  <c:v>3.45037428240741</c:v>
                </c:pt>
                <c:pt idx="1192">
                  <c:v>3.4508372916666694</c:v>
                </c:pt>
                <c:pt idx="1193">
                  <c:v>3.4508605092592619</c:v>
                </c:pt>
                <c:pt idx="1194">
                  <c:v>3.4510920138888914</c:v>
                </c:pt>
                <c:pt idx="1195">
                  <c:v>3.4513465856481509</c:v>
                </c:pt>
                <c:pt idx="1196">
                  <c:v>3.4513698148148175</c:v>
                </c:pt>
                <c:pt idx="1197">
                  <c:v>3.4517631944444469</c:v>
                </c:pt>
                <c:pt idx="1198">
                  <c:v>3.4518096296296323</c:v>
                </c:pt>
                <c:pt idx="1199">
                  <c:v>3.451833009259262</c:v>
                </c:pt>
                <c:pt idx="1200">
                  <c:v>3.4519254166666693</c:v>
                </c:pt>
                <c:pt idx="1201">
                  <c:v>3.4523651504629655</c:v>
                </c:pt>
                <c:pt idx="1202">
                  <c:v>3.4528513657407434</c:v>
                </c:pt>
                <c:pt idx="1203">
                  <c:v>3.4528744675925953</c:v>
                </c:pt>
                <c:pt idx="1204">
                  <c:v>3.4534300810185212</c:v>
                </c:pt>
                <c:pt idx="1205">
                  <c:v>3.4534995023148176</c:v>
                </c:pt>
                <c:pt idx="1206">
                  <c:v>3.4540317708333363</c:v>
                </c:pt>
                <c:pt idx="1207">
                  <c:v>3.4544950231481515</c:v>
                </c:pt>
                <c:pt idx="1208">
                  <c:v>3.4549811226851883</c:v>
                </c:pt>
                <c:pt idx="1209">
                  <c:v>3.4555367708333367</c:v>
                </c:pt>
                <c:pt idx="1210">
                  <c:v>3.4560230324074106</c:v>
                </c:pt>
                <c:pt idx="1211">
                  <c:v>3.4565553703703733</c:v>
                </c:pt>
                <c:pt idx="1212">
                  <c:v>3.4565785995370399</c:v>
                </c:pt>
                <c:pt idx="1213">
                  <c:v>3.4570183217592625</c:v>
                </c:pt>
                <c:pt idx="1214">
                  <c:v>3.4570647106481514</c:v>
                </c:pt>
                <c:pt idx="1215">
                  <c:v>3.4575041435185216</c:v>
                </c:pt>
                <c:pt idx="1216">
                  <c:v>3.4575275347222254</c:v>
                </c:pt>
                <c:pt idx="1217">
                  <c:v>3.4575503125000031</c:v>
                </c:pt>
                <c:pt idx="1218">
                  <c:v>3.457990590277781</c:v>
                </c:pt>
                <c:pt idx="1219">
                  <c:v>3.4580368171296327</c:v>
                </c:pt>
                <c:pt idx="1220">
                  <c:v>3.4586154629629662</c:v>
                </c:pt>
                <c:pt idx="1221">
                  <c:v>3.4586387731481514</c:v>
                </c:pt>
                <c:pt idx="1222">
                  <c:v>3.4586617245370403</c:v>
                </c:pt>
                <c:pt idx="1223">
                  <c:v>3.4592404398148178</c:v>
                </c:pt>
                <c:pt idx="1224">
                  <c:v>3.4593561805555586</c:v>
                </c:pt>
                <c:pt idx="1225">
                  <c:v>3.4598424537037067</c:v>
                </c:pt>
                <c:pt idx="1226">
                  <c:v>3.4599812847222253</c:v>
                </c:pt>
                <c:pt idx="1227">
                  <c:v>3.4604215046296329</c:v>
                </c:pt>
                <c:pt idx="1228">
                  <c:v>3.4605372453703733</c:v>
                </c:pt>
                <c:pt idx="1229">
                  <c:v>3.4606527546296326</c:v>
                </c:pt>
                <c:pt idx="1230">
                  <c:v>3.461161886574077</c:v>
                </c:pt>
                <c:pt idx="1231">
                  <c:v>3.4613933912037065</c:v>
                </c:pt>
                <c:pt idx="1232">
                  <c:v>3.4619952199074104</c:v>
                </c:pt>
                <c:pt idx="1233">
                  <c:v>3.4622038541666695</c:v>
                </c:pt>
                <c:pt idx="1234">
                  <c:v>3.7947759027777805</c:v>
                </c:pt>
                <c:pt idx="1235">
                  <c:v>4.0617157175925955</c:v>
                </c:pt>
                <c:pt idx="1236">
                  <c:v>4.0618084953703733</c:v>
                </c:pt>
                <c:pt idx="1237">
                  <c:v>4.0619239351851881</c:v>
                </c:pt>
                <c:pt idx="1238">
                  <c:v>4.0670859259259284</c:v>
                </c:pt>
                <c:pt idx="1239">
                  <c:v>4.0683134606481506</c:v>
                </c:pt>
                <c:pt idx="1240">
                  <c:v>4.0700263425925947</c:v>
                </c:pt>
                <c:pt idx="1241">
                  <c:v>4.0707207407407431</c:v>
                </c:pt>
                <c:pt idx="1242">
                  <c:v>4.0707439351851873</c:v>
                </c:pt>
                <c:pt idx="1243">
                  <c:v>4.0716004282407425</c:v>
                </c:pt>
                <c:pt idx="1244">
                  <c:v>4.071646747685187</c:v>
                </c:pt>
                <c:pt idx="1245">
                  <c:v>4.0720865393518535</c:v>
                </c:pt>
                <c:pt idx="1246">
                  <c:v>4.0721562037037051</c:v>
                </c:pt>
                <c:pt idx="1247">
                  <c:v>4.0727117476851866</c:v>
                </c:pt>
                <c:pt idx="1248">
                  <c:v>4.0730820949074085</c:v>
                </c:pt>
                <c:pt idx="1249">
                  <c:v>4.0731050462962974</c:v>
                </c:pt>
                <c:pt idx="1250">
                  <c:v>4.0735681828703711</c:v>
                </c:pt>
                <c:pt idx="1251">
                  <c:v>4.0741236689814819</c:v>
                </c:pt>
                <c:pt idx="1252">
                  <c:v>4.0747951273148155</c:v>
                </c:pt>
                <c:pt idx="1253">
                  <c:v>4.0748180902777786</c:v>
                </c:pt>
                <c:pt idx="1254">
                  <c:v>4.0752812731481489</c:v>
                </c:pt>
                <c:pt idx="1255">
                  <c:v>4.0758367476851856</c:v>
                </c:pt>
                <c:pt idx="1256">
                  <c:v>4.0758600347222229</c:v>
                </c:pt>
                <c:pt idx="1257">
                  <c:v>4.0759061342592595</c:v>
                </c:pt>
                <c:pt idx="1258">
                  <c:v>4.0764386342592598</c:v>
                </c:pt>
                <c:pt idx="1259">
                  <c:v>4.0772257523148152</c:v>
                </c:pt>
                <c:pt idx="1260">
                  <c:v>4.0772488657407413</c:v>
                </c:pt>
                <c:pt idx="1261">
                  <c:v>4.0775959953703707</c:v>
                </c:pt>
                <c:pt idx="1262">
                  <c:v>4.0776193981481486</c:v>
                </c:pt>
                <c:pt idx="1263">
                  <c:v>4.0780590856481487</c:v>
                </c:pt>
                <c:pt idx="1264">
                  <c:v>4.078174409722223</c:v>
                </c:pt>
                <c:pt idx="1265">
                  <c:v>4.0781975810185189</c:v>
                </c:pt>
                <c:pt idx="1266">
                  <c:v>4.078753171296297</c:v>
                </c:pt>
                <c:pt idx="1267">
                  <c:v>4.078776736111112</c:v>
                </c:pt>
                <c:pt idx="1268">
                  <c:v>4.0789850115740753</c:v>
                </c:pt>
                <c:pt idx="1269">
                  <c:v>4.07958670138889</c:v>
                </c:pt>
                <c:pt idx="1270">
                  <c:v>4.079609722222223</c:v>
                </c:pt>
                <c:pt idx="1271">
                  <c:v>4.0796327777777783</c:v>
                </c:pt>
                <c:pt idx="1272">
                  <c:v>4.0798179629629638</c:v>
                </c:pt>
                <c:pt idx="1273">
                  <c:v>4.080142511574075</c:v>
                </c:pt>
                <c:pt idx="1274">
                  <c:v>4.080165613425927</c:v>
                </c:pt>
                <c:pt idx="1275">
                  <c:v>4.0807212962962973</c:v>
                </c:pt>
                <c:pt idx="1276">
                  <c:v>4.080744606481483</c:v>
                </c:pt>
                <c:pt idx="1277">
                  <c:v>4.081438969907409</c:v>
                </c:pt>
                <c:pt idx="1278">
                  <c:v>4.0814619097222238</c:v>
                </c:pt>
                <c:pt idx="1279">
                  <c:v>4.0814852083333353</c:v>
                </c:pt>
                <c:pt idx="1280">
                  <c:v>4.0823186921296317</c:v>
                </c:pt>
                <c:pt idx="1281">
                  <c:v>4.0837306712962986</c:v>
                </c:pt>
                <c:pt idx="1282">
                  <c:v>4.0857449074074097</c:v>
                </c:pt>
                <c:pt idx="1283">
                  <c:v>4.0860918402777804</c:v>
                </c:pt>
                <c:pt idx="1284">
                  <c:v>4.0931065162037061</c:v>
                </c:pt>
                <c:pt idx="1285">
                  <c:v>4.0956990856481506</c:v>
                </c:pt>
                <c:pt idx="1286">
                  <c:v>4.0957455092592614</c:v>
                </c:pt>
                <c:pt idx="1287">
                  <c:v>4.0957916203703721</c:v>
                </c:pt>
                <c:pt idx="1288">
                  <c:v>4.0958150462962983</c:v>
                </c:pt>
                <c:pt idx="1289">
                  <c:v>4.0966717476851873</c:v>
                </c:pt>
                <c:pt idx="1290">
                  <c:v>4.0966948726851875</c:v>
                </c:pt>
                <c:pt idx="1291">
                  <c:v>4.0967180555555576</c:v>
                </c:pt>
                <c:pt idx="1292">
                  <c:v>4.0967411458333354</c:v>
                </c:pt>
                <c:pt idx="1293">
                  <c:v>4.096764375000002</c:v>
                </c:pt>
                <c:pt idx="1294">
                  <c:v>4.096787476851854</c:v>
                </c:pt>
                <c:pt idx="1295">
                  <c:v>4.0968106712962982</c:v>
                </c:pt>
                <c:pt idx="1296">
                  <c:v>4.0968338078703725</c:v>
                </c:pt>
                <c:pt idx="1297">
                  <c:v>4.0968569097222245</c:v>
                </c:pt>
                <c:pt idx="1298">
                  <c:v>4.0968802430555575</c:v>
                </c:pt>
                <c:pt idx="1299">
                  <c:v>4.0969032638888905</c:v>
                </c:pt>
                <c:pt idx="1300">
                  <c:v>4.0969263078703717</c:v>
                </c:pt>
                <c:pt idx="1301">
                  <c:v>4.0969495949074091</c:v>
                </c:pt>
                <c:pt idx="1302">
                  <c:v>4.0969726273148162</c:v>
                </c:pt>
                <c:pt idx="1303">
                  <c:v>4.0969957523148164</c:v>
                </c:pt>
                <c:pt idx="1304">
                  <c:v>4.0970190046296313</c:v>
                </c:pt>
                <c:pt idx="1305">
                  <c:v>4.0970422337962979</c:v>
                </c:pt>
                <c:pt idx="1306">
                  <c:v>4.0970885300925941</c:v>
                </c:pt>
                <c:pt idx="1307">
                  <c:v>4.0971811805555571</c:v>
                </c:pt>
                <c:pt idx="1308">
                  <c:v>4.0974820486111128</c:v>
                </c:pt>
                <c:pt idx="1309">
                  <c:v>4.0977129861111123</c:v>
                </c:pt>
                <c:pt idx="1310">
                  <c:v>4.0978059027777789</c:v>
                </c:pt>
                <c:pt idx="1311">
                  <c:v>4.0978985763888902</c:v>
                </c:pt>
                <c:pt idx="1312">
                  <c:v>4.0991950578703715</c:v>
                </c:pt>
                <c:pt idx="1313">
                  <c:v>4.1005378935185197</c:v>
                </c:pt>
                <c:pt idx="1314">
                  <c:v>4.1007459490740752</c:v>
                </c:pt>
                <c:pt idx="1315">
                  <c:v>4.1012323148148155</c:v>
                </c:pt>
                <c:pt idx="1316">
                  <c:v>4.102019282407408</c:v>
                </c:pt>
                <c:pt idx="1317">
                  <c:v>4.1027137615740745</c:v>
                </c:pt>
                <c:pt idx="1318">
                  <c:v>4.1028294791666671</c:v>
                </c:pt>
                <c:pt idx="1319">
                  <c:v>4.1032692824074077</c:v>
                </c:pt>
                <c:pt idx="1320">
                  <c:v>4.1032923611111114</c:v>
                </c:pt>
                <c:pt idx="1321">
                  <c:v>4.1033156134259263</c:v>
                </c:pt>
                <c:pt idx="1322">
                  <c:v>4.1039867476851857</c:v>
                </c:pt>
                <c:pt idx="1323">
                  <c:v>4.1040101620370377</c:v>
                </c:pt>
                <c:pt idx="1324">
                  <c:v>4.104033206018519</c:v>
                </c:pt>
                <c:pt idx="1325">
                  <c:v>4.1045189351851858</c:v>
                </c:pt>
                <c:pt idx="1326">
                  <c:v>4.1045653009259269</c:v>
                </c:pt>
                <c:pt idx="1327">
                  <c:v>4.1045884027777788</c:v>
                </c:pt>
                <c:pt idx="1328">
                  <c:v>4.105167939814816</c:v>
                </c:pt>
                <c:pt idx="1329">
                  <c:v>4.1051907870370385</c:v>
                </c:pt>
                <c:pt idx="1330">
                  <c:v>4.1054456365740757</c:v>
                </c:pt>
                <c:pt idx="1331">
                  <c:v>4.1057927199074093</c:v>
                </c:pt>
                <c:pt idx="1332">
                  <c:v>4.1063251967592613</c:v>
                </c:pt>
                <c:pt idx="1333">
                  <c:v>4.1063481712962986</c:v>
                </c:pt>
                <c:pt idx="1334">
                  <c:v>4.106973703703706</c:v>
                </c:pt>
                <c:pt idx="1335">
                  <c:v>4.1075057638888914</c:v>
                </c:pt>
                <c:pt idx="1336">
                  <c:v>4.1080850694444466</c:v>
                </c:pt>
                <c:pt idx="1337">
                  <c:v>4.1081079282407433</c:v>
                </c:pt>
                <c:pt idx="1338">
                  <c:v>4.108131307870373</c:v>
                </c:pt>
                <c:pt idx="1339">
                  <c:v>4.1086170023148174</c:v>
                </c:pt>
                <c:pt idx="1340">
                  <c:v>4.1090800925925954</c:v>
                </c:pt>
                <c:pt idx="1341">
                  <c:v>4.1091032754629655</c:v>
                </c:pt>
                <c:pt idx="1342">
                  <c:v>4.1092651967592619</c:v>
                </c:pt>
                <c:pt idx="1343">
                  <c:v>4.10965896990741</c:v>
                </c:pt>
                <c:pt idx="1344">
                  <c:v>4.1096818865740765</c:v>
                </c:pt>
                <c:pt idx="1345">
                  <c:v>4.1097053009259286</c:v>
                </c:pt>
                <c:pt idx="1346">
                  <c:v>4.1097978125000028</c:v>
                </c:pt>
                <c:pt idx="1347">
                  <c:v>4.1102374652777804</c:v>
                </c:pt>
                <c:pt idx="1348">
                  <c:v>4.1102608564814842</c:v>
                </c:pt>
                <c:pt idx="1349">
                  <c:v>4.1104689814814845</c:v>
                </c:pt>
                <c:pt idx="1350">
                  <c:v>4.1108168171296331</c:v>
                </c:pt>
                <c:pt idx="1351">
                  <c:v>4.1108399768518549</c:v>
                </c:pt>
                <c:pt idx="1352">
                  <c:v>4.1109325231481515</c:v>
                </c:pt>
                <c:pt idx="1353">
                  <c:v>4.111418831018522</c:v>
                </c:pt>
                <c:pt idx="1354">
                  <c:v>4.1114416666666704</c:v>
                </c:pt>
                <c:pt idx="1355">
                  <c:v>4.1116268287037077</c:v>
                </c:pt>
                <c:pt idx="1356">
                  <c:v>4.1120439004629672</c:v>
                </c:pt>
                <c:pt idx="1357">
                  <c:v>4.1120670370370416</c:v>
                </c:pt>
                <c:pt idx="1358">
                  <c:v>4.1120901851851901</c:v>
                </c:pt>
                <c:pt idx="1359">
                  <c:v>4.1121827083333384</c:v>
                </c:pt>
                <c:pt idx="1360">
                  <c:v>4.1125993750000047</c:v>
                </c:pt>
                <c:pt idx="1361">
                  <c:v>4.1126226504629679</c:v>
                </c:pt>
                <c:pt idx="1362">
                  <c:v>4.1127150694444499</c:v>
                </c:pt>
                <c:pt idx="1363">
                  <c:v>4.1133633217592642</c:v>
                </c:pt>
                <c:pt idx="1364">
                  <c:v>4.113386631944449</c:v>
                </c:pt>
                <c:pt idx="1365">
                  <c:v>4.1135022106481527</c:v>
                </c:pt>
                <c:pt idx="1366">
                  <c:v>4.1138959259259309</c:v>
                </c:pt>
                <c:pt idx="1367">
                  <c:v>4.1143819212963013</c:v>
                </c:pt>
                <c:pt idx="1368">
                  <c:v>4.1154237384259309</c:v>
                </c:pt>
                <c:pt idx="1369">
                  <c:v>4.1154466319444492</c:v>
                </c:pt>
                <c:pt idx="1370">
                  <c:v>4.1154701620370417</c:v>
                </c:pt>
                <c:pt idx="1371">
                  <c:v>4.1155162731481525</c:v>
                </c:pt>
                <c:pt idx="1372">
                  <c:v>4.1155856828703747</c:v>
                </c:pt>
                <c:pt idx="1373">
                  <c:v>4.1156318634259303</c:v>
                </c:pt>
                <c:pt idx="1374">
                  <c:v>4.1158404745370412</c:v>
                </c:pt>
                <c:pt idx="1375">
                  <c:v>4.1158867939814856</c:v>
                </c:pt>
                <c:pt idx="1376">
                  <c:v>4.1160022106481522</c:v>
                </c:pt>
                <c:pt idx="1377">
                  <c:v>4.1160486458333372</c:v>
                </c:pt>
                <c:pt idx="1378">
                  <c:v>4.1161645138888927</c:v>
                </c:pt>
                <c:pt idx="1379">
                  <c:v>4.1162338310185227</c:v>
                </c:pt>
                <c:pt idx="1380">
                  <c:v>4.1164188773148194</c:v>
                </c:pt>
                <c:pt idx="1381">
                  <c:v>4.1164885763888934</c:v>
                </c:pt>
                <c:pt idx="1382">
                  <c:v>4.1165810995370418</c:v>
                </c:pt>
                <c:pt idx="1383">
                  <c:v>4.116650659722227</c:v>
                </c:pt>
                <c:pt idx="1384">
                  <c:v>4.116766412037042</c:v>
                </c:pt>
                <c:pt idx="1385">
                  <c:v>4.1168125694444493</c:v>
                </c:pt>
                <c:pt idx="1386">
                  <c:v>4.1169977777777831</c:v>
                </c:pt>
                <c:pt idx="1387">
                  <c:v>4.1170672222222278</c:v>
                </c:pt>
                <c:pt idx="1388">
                  <c:v>4.1171830208333393</c:v>
                </c:pt>
                <c:pt idx="1389">
                  <c:v>4.1172292708333398</c:v>
                </c:pt>
                <c:pt idx="1390">
                  <c:v>4.1173450115740806</c:v>
                </c:pt>
                <c:pt idx="1391">
                  <c:v>4.1173912268518587</c:v>
                </c:pt>
                <c:pt idx="1392">
                  <c:v>4.1175764583333399</c:v>
                </c:pt>
                <c:pt idx="1393">
                  <c:v>4.1176458680555621</c:v>
                </c:pt>
                <c:pt idx="1394">
                  <c:v>4.1177617013888952</c:v>
                </c:pt>
                <c:pt idx="1395">
                  <c:v>4.1178080787037104</c:v>
                </c:pt>
                <c:pt idx="1396">
                  <c:v>4.1179237847222288</c:v>
                </c:pt>
                <c:pt idx="1397">
                  <c:v>4.1179700231481551</c:v>
                </c:pt>
                <c:pt idx="1398">
                  <c:v>4.1181783912037107</c:v>
                </c:pt>
                <c:pt idx="1399">
                  <c:v>4.1182247569444517</c:v>
                </c:pt>
                <c:pt idx="1400">
                  <c:v>4.1183404513888959</c:v>
                </c:pt>
                <c:pt idx="1401">
                  <c:v>4.1183869560185258</c:v>
                </c:pt>
                <c:pt idx="1402">
                  <c:v>4.1185024074074148</c:v>
                </c:pt>
                <c:pt idx="1403">
                  <c:v>4.1185488310185256</c:v>
                </c:pt>
                <c:pt idx="1404">
                  <c:v>4.1187572453703778</c:v>
                </c:pt>
                <c:pt idx="1405">
                  <c:v>4.1188035879629705</c:v>
                </c:pt>
                <c:pt idx="1406">
                  <c:v>4.1189189814814888</c:v>
                </c:pt>
                <c:pt idx="1407">
                  <c:v>4.118965509259267</c:v>
                </c:pt>
                <c:pt idx="1408">
                  <c:v>4.1190813888888966</c:v>
                </c:pt>
                <c:pt idx="1409">
                  <c:v>4.119150729166674</c:v>
                </c:pt>
                <c:pt idx="1410">
                  <c:v>4.1192432175925999</c:v>
                </c:pt>
                <c:pt idx="1411">
                  <c:v>4.119266550925933</c:v>
                </c:pt>
                <c:pt idx="1412">
                  <c:v>4.1192895833333401</c:v>
                </c:pt>
                <c:pt idx="1413">
                  <c:v>4.1193129513888955</c:v>
                </c:pt>
                <c:pt idx="1414">
                  <c:v>4.1193359837963026</c:v>
                </c:pt>
                <c:pt idx="1415">
                  <c:v>4.1193591087963028</c:v>
                </c:pt>
                <c:pt idx="1416">
                  <c:v>4.1194049884259325</c:v>
                </c:pt>
                <c:pt idx="1417">
                  <c:v>4.1195206134259328</c:v>
                </c:pt>
                <c:pt idx="1418">
                  <c:v>4.119729409722229</c:v>
                </c:pt>
                <c:pt idx="1419">
                  <c:v>4.1201919907407474</c:v>
                </c:pt>
                <c:pt idx="1420">
                  <c:v>4.1207938541666733</c:v>
                </c:pt>
                <c:pt idx="1421">
                  <c:v>4.1208169791666736</c:v>
                </c:pt>
                <c:pt idx="1422">
                  <c:v>4.1208631365740809</c:v>
                </c:pt>
                <c:pt idx="1423">
                  <c:v>4.1213495949074144</c:v>
                </c:pt>
                <c:pt idx="1424">
                  <c:v>4.1213727893518586</c:v>
                </c:pt>
                <c:pt idx="1425">
                  <c:v>4.121511909722229</c:v>
                </c:pt>
                <c:pt idx="1426">
                  <c:v>4.1219516435185257</c:v>
                </c:pt>
                <c:pt idx="1427">
                  <c:v>4.1225301157407479</c:v>
                </c:pt>
                <c:pt idx="1428">
                  <c:v>4.122553078703711</c:v>
                </c:pt>
                <c:pt idx="1429">
                  <c:v>4.1225995023148219</c:v>
                </c:pt>
                <c:pt idx="1430">
                  <c:v>4.1230859375000071</c:v>
                </c:pt>
                <c:pt idx="1431">
                  <c:v>4.1234100925926001</c:v>
                </c:pt>
                <c:pt idx="1432">
                  <c:v>4.1236645833333405</c:v>
                </c:pt>
                <c:pt idx="1433">
                  <c:v>4.1237801736111184</c:v>
                </c:pt>
                <c:pt idx="1434">
                  <c:v>4.1244513078703777</c:v>
                </c:pt>
                <c:pt idx="1435">
                  <c:v>4.1245209837963035</c:v>
                </c:pt>
                <c:pt idx="1436">
                  <c:v>4.1248455324074147</c:v>
                </c:pt>
                <c:pt idx="1437">
                  <c:v>4.1248685648148218</c:v>
                </c:pt>
                <c:pt idx="1438">
                  <c:v>4.1249148148148223</c:v>
                </c:pt>
                <c:pt idx="1439">
                  <c:v>4.125562638888896</c:v>
                </c:pt>
                <c:pt idx="1440">
                  <c:v>4.1255858101851919</c:v>
                </c:pt>
                <c:pt idx="1441">
                  <c:v>4.1260488541666733</c:v>
                </c:pt>
                <c:pt idx="1442">
                  <c:v>4.1266974537037102</c:v>
                </c:pt>
                <c:pt idx="1443">
                  <c:v>4.1271604976851917</c:v>
                </c:pt>
                <c:pt idx="1444">
                  <c:v>4.1278316898148208</c:v>
                </c:pt>
                <c:pt idx="1445">
                  <c:v>4.1283642708333392</c:v>
                </c:pt>
                <c:pt idx="1446">
                  <c:v>4.1293365509259319</c:v>
                </c:pt>
                <c:pt idx="1447">
                  <c:v>4.1293596296296355</c:v>
                </c:pt>
                <c:pt idx="1448">
                  <c:v>4.1302623726851913</c:v>
                </c:pt>
                <c:pt idx="1449">
                  <c:v>4.1307020717592655</c:v>
                </c:pt>
                <c:pt idx="1450">
                  <c:v>4.1307255555555615</c:v>
                </c:pt>
                <c:pt idx="1451">
                  <c:v>4.1307718634259318</c:v>
                </c:pt>
                <c:pt idx="1452">
                  <c:v>4.1312347685185244</c:v>
                </c:pt>
                <c:pt idx="1453">
                  <c:v>4.1312576041666729</c:v>
                </c:pt>
                <c:pt idx="1454">
                  <c:v>4.131281099537043</c:v>
                </c:pt>
                <c:pt idx="1455">
                  <c:v>4.1319058680555614</c:v>
                </c:pt>
                <c:pt idx="1456">
                  <c:v>4.1319522453703765</c:v>
                </c:pt>
                <c:pt idx="1457">
                  <c:v>4.1323920486111172</c:v>
                </c:pt>
                <c:pt idx="1458">
                  <c:v>4.1324152777777838</c:v>
                </c:pt>
                <c:pt idx="1459">
                  <c:v>4.132507858796302</c:v>
                </c:pt>
                <c:pt idx="1460">
                  <c:v>4.1330170601851908</c:v>
                </c:pt>
                <c:pt idx="1461">
                  <c:v>4.1331094097222278</c:v>
                </c:pt>
                <c:pt idx="1462">
                  <c:v>4.1331323611111168</c:v>
                </c:pt>
                <c:pt idx="1463">
                  <c:v>4.1336421296296351</c:v>
                </c:pt>
                <c:pt idx="1464">
                  <c:v>4.1338042361111169</c:v>
                </c:pt>
                <c:pt idx="1465">
                  <c:v>4.1338736458333392</c:v>
                </c:pt>
                <c:pt idx="1466">
                  <c:v>4.1342900231481536</c:v>
                </c:pt>
                <c:pt idx="1467">
                  <c:v>4.1344287962963016</c:v>
                </c:pt>
                <c:pt idx="1468">
                  <c:v>4.134521400462968</c:v>
                </c:pt>
                <c:pt idx="1469">
                  <c:v>4.2892059259259305</c:v>
                </c:pt>
                <c:pt idx="1470">
                  <c:v>4.3396026851851897</c:v>
                </c:pt>
                <c:pt idx="1471">
                  <c:v>4.4958627777777824</c:v>
                </c:pt>
                <c:pt idx="1472">
                  <c:v>4.7025826273148192</c:v>
                </c:pt>
                <c:pt idx="1473">
                  <c:v>4.9648559953703746</c:v>
                </c:pt>
                <c:pt idx="1474">
                  <c:v>5.2264471527777818</c:v>
                </c:pt>
                <c:pt idx="1475">
                  <c:v>5.2267482986111151</c:v>
                </c:pt>
                <c:pt idx="1476">
                  <c:v>5.2274660300925966</c:v>
                </c:pt>
                <c:pt idx="1477">
                  <c:v>5.2277669328703746</c:v>
                </c:pt>
                <c:pt idx="1478">
                  <c:v>5.2336471180555595</c:v>
                </c:pt>
                <c:pt idx="1479">
                  <c:v>5.2406150115740777</c:v>
                </c:pt>
                <c:pt idx="1480">
                  <c:v>5.2478603587963004</c:v>
                </c:pt>
                <c:pt idx="1481">
                  <c:v>5.2551295717592632</c:v>
                </c:pt>
                <c:pt idx="1482">
                  <c:v>5.2624444212963004</c:v>
                </c:pt>
                <c:pt idx="1483">
                  <c:v>5.2697134259259304</c:v>
                </c:pt>
                <c:pt idx="1484">
                  <c:v>5.2770294675925973</c:v>
                </c:pt>
                <c:pt idx="1485">
                  <c:v>5.2840200578703751</c:v>
                </c:pt>
                <c:pt idx="1486">
                  <c:v>5.2914053009259305</c:v>
                </c:pt>
                <c:pt idx="1487">
                  <c:v>5.3051791435185232</c:v>
                </c:pt>
                <c:pt idx="1488">
                  <c:v>5.3181886689814863</c:v>
                </c:pt>
                <c:pt idx="1489">
                  <c:v>5.3252964699074123</c:v>
                </c:pt>
                <c:pt idx="1490">
                  <c:v>5.3324031597222268</c:v>
                </c:pt>
                <c:pt idx="1491">
                  <c:v>5.3434223032407449</c:v>
                </c:pt>
                <c:pt idx="1492">
                  <c:v>5.3617479745370416</c:v>
                </c:pt>
                <c:pt idx="1493">
                  <c:v>5.3688549768518561</c:v>
                </c:pt>
                <c:pt idx="1494">
                  <c:v>5.377304907407412</c:v>
                </c:pt>
                <c:pt idx="1495">
                  <c:v>5.3860778819444493</c:v>
                </c:pt>
                <c:pt idx="1496">
                  <c:v>5.4118898148148196</c:v>
                </c:pt>
                <c:pt idx="1497">
                  <c:v>5.4248767476851896</c:v>
                </c:pt>
                <c:pt idx="1498">
                  <c:v>5.4321232870370419</c:v>
                </c:pt>
                <c:pt idx="1499">
                  <c:v>5.4400169328703756</c:v>
                </c:pt>
                <c:pt idx="1500">
                  <c:v>5.4470770833333386</c:v>
                </c:pt>
                <c:pt idx="1501">
                  <c:v>5.4541150000000052</c:v>
                </c:pt>
                <c:pt idx="1502">
                  <c:v>5.4617538657407456</c:v>
                </c:pt>
                <c:pt idx="1503">
                  <c:v>5.469509317129635</c:v>
                </c:pt>
                <c:pt idx="1504">
                  <c:v>5.4825660763888946</c:v>
                </c:pt>
                <c:pt idx="1505">
                  <c:v>5.4910387268518575</c:v>
                </c:pt>
                <c:pt idx="1506">
                  <c:v>5.5000438773148206</c:v>
                </c:pt>
                <c:pt idx="1507">
                  <c:v>5.5071508101851911</c:v>
                </c:pt>
                <c:pt idx="1508">
                  <c:v>5.514118229166673</c:v>
                </c:pt>
                <c:pt idx="1509">
                  <c:v>5.5210634490740809</c:v>
                </c:pt>
                <c:pt idx="1510">
                  <c:v>5.5280773148148219</c:v>
                </c:pt>
                <c:pt idx="1511">
                  <c:v>5.5350688657407474</c:v>
                </c:pt>
                <c:pt idx="1512">
                  <c:v>5.5420830555555618</c:v>
                </c:pt>
                <c:pt idx="1513">
                  <c:v>5.5610888425925991</c:v>
                </c:pt>
                <c:pt idx="1514">
                  <c:v>5.5709266898148213</c:v>
                </c:pt>
                <c:pt idx="1515">
                  <c:v>5.5820392592592656</c:v>
                </c:pt>
                <c:pt idx="1516">
                  <c:v>5.6082211458333395</c:v>
                </c:pt>
                <c:pt idx="1517">
                  <c:v>5.617387905092599</c:v>
                </c:pt>
                <c:pt idx="1518">
                  <c:v>5.6267175462963026</c:v>
                </c:pt>
                <c:pt idx="1519">
                  <c:v>5.635676423611117</c:v>
                </c:pt>
                <c:pt idx="1520">
                  <c:v>5.64299126157408</c:v>
                </c:pt>
                <c:pt idx="1521">
                  <c:v>5.6508160648148209</c:v>
                </c:pt>
                <c:pt idx="1522">
                  <c:v>5.6726918171296354</c:v>
                </c:pt>
                <c:pt idx="1523">
                  <c:v>5.6819057060185241</c:v>
                </c:pt>
                <c:pt idx="1524">
                  <c:v>5.6928322569444498</c:v>
                </c:pt>
                <c:pt idx="1525">
                  <c:v>5.6999621875000051</c:v>
                </c:pt>
                <c:pt idx="1526">
                  <c:v>5.7071690972222271</c:v>
                </c:pt>
                <c:pt idx="1527">
                  <c:v>5.7163598611111164</c:v>
                </c:pt>
                <c:pt idx="1528">
                  <c:v>5.7233276851851906</c:v>
                </c:pt>
                <c:pt idx="1529">
                  <c:v>5.7439305671296355</c:v>
                </c:pt>
                <c:pt idx="1530">
                  <c:v>5.7509452430555612</c:v>
                </c:pt>
                <c:pt idx="1531">
                  <c:v>5.7578900462963016</c:v>
                </c:pt>
                <c:pt idx="1532">
                  <c:v>5.7648812847222279</c:v>
                </c:pt>
                <c:pt idx="1533">
                  <c:v>5.7723354398148201</c:v>
                </c:pt>
                <c:pt idx="1534">
                  <c:v>5.7793723148148199</c:v>
                </c:pt>
                <c:pt idx="1535">
                  <c:v>5.7863872453703751</c:v>
                </c:pt>
                <c:pt idx="1536">
                  <c:v>5.7933784143518565</c:v>
                </c:pt>
                <c:pt idx="1537">
                  <c:v>5.8003693402777827</c:v>
                </c:pt>
                <c:pt idx="1538">
                  <c:v>5.8073605439814866</c:v>
                </c:pt>
                <c:pt idx="1539">
                  <c:v>5.814374432870375</c:v>
                </c:pt>
                <c:pt idx="1540">
                  <c:v>5.8213890740740784</c:v>
                </c:pt>
                <c:pt idx="1541">
                  <c:v>5.8283805324074116</c:v>
                </c:pt>
                <c:pt idx="1542">
                  <c:v>5.835370937500004</c:v>
                </c:pt>
                <c:pt idx="1543">
                  <c:v>5.8423857175925971</c:v>
                </c:pt>
                <c:pt idx="1544">
                  <c:v>5.8493768287037078</c:v>
                </c:pt>
                <c:pt idx="1545">
                  <c:v>5.8563911111111153</c:v>
                </c:pt>
                <c:pt idx="1546">
                  <c:v>5.8633829398148194</c:v>
                </c:pt>
                <c:pt idx="1547">
                  <c:v>5.8703739467592637</c:v>
                </c:pt>
                <c:pt idx="1548">
                  <c:v>5.8774574537037081</c:v>
                </c:pt>
                <c:pt idx="1549">
                  <c:v>5.8844492361111156</c:v>
                </c:pt>
                <c:pt idx="1550">
                  <c:v>5.8915559606481525</c:v>
                </c:pt>
                <c:pt idx="1551">
                  <c:v>5.9000520254629674</c:v>
                </c:pt>
                <c:pt idx="1552">
                  <c:v>5.9095432175925966</c:v>
                </c:pt>
                <c:pt idx="1553">
                  <c:v>5.9173452199074115</c:v>
                </c:pt>
                <c:pt idx="1554">
                  <c:v>5.9270444328703746</c:v>
                </c:pt>
                <c:pt idx="1555">
                  <c:v>5.934406643518523</c:v>
                </c:pt>
                <c:pt idx="1556">
                  <c:v>5.9415825925925967</c:v>
                </c:pt>
                <c:pt idx="1557">
                  <c:v>5.9530414814814856</c:v>
                </c:pt>
                <c:pt idx="1558">
                  <c:v>5.9578335300925964</c:v>
                </c:pt>
                <c:pt idx="1559">
                  <c:v>5.9645699884259296</c:v>
                </c:pt>
                <c:pt idx="1560">
                  <c:v>5.9811680902777811</c:v>
                </c:pt>
                <c:pt idx="1561">
                  <c:v>5.9945478935185221</c:v>
                </c:pt>
                <c:pt idx="1562">
                  <c:v>6.0080441782407448</c:v>
                </c:pt>
                <c:pt idx="1563">
                  <c:v>6.010752939814819</c:v>
                </c:pt>
                <c:pt idx="1564">
                  <c:v>6.0147114699074118</c:v>
                </c:pt>
                <c:pt idx="1565">
                  <c:v>6.021725347222227</c:v>
                </c:pt>
                <c:pt idx="1566">
                  <c:v>6.0287168865740792</c:v>
                </c:pt>
                <c:pt idx="1567">
                  <c:v>6.0357769560185233</c:v>
                </c:pt>
                <c:pt idx="1568">
                  <c:v>6.0429301157407451</c:v>
                </c:pt>
                <c:pt idx="1569">
                  <c:v>6.0498749189814855</c:v>
                </c:pt>
                <c:pt idx="1570">
                  <c:v>6.0571438657407448</c:v>
                </c:pt>
                <c:pt idx="1571">
                  <c:v>6.0640895370370416</c:v>
                </c:pt>
                <c:pt idx="1572">
                  <c:v>6.071358645833338</c:v>
                </c:pt>
                <c:pt idx="1573">
                  <c:v>6.0783031828703749</c:v>
                </c:pt>
                <c:pt idx="1574">
                  <c:v>6.0855492592592633</c:v>
                </c:pt>
                <c:pt idx="1575">
                  <c:v>6.0894150347222258</c:v>
                </c:pt>
                <c:pt idx="1576">
                  <c:v>6.0894614583333366</c:v>
                </c:pt>
                <c:pt idx="1577">
                  <c:v>6.089553981481485</c:v>
                </c:pt>
                <c:pt idx="1578">
                  <c:v>6.0897627199074105</c:v>
                </c:pt>
                <c:pt idx="1579">
                  <c:v>6.0900637152777808</c:v>
                </c:pt>
                <c:pt idx="1580">
                  <c:v>6.0903643518518544</c:v>
                </c:pt>
                <c:pt idx="1581">
                  <c:v>6.0925639120370398</c:v>
                </c:pt>
                <c:pt idx="1582">
                  <c:v>6.0936979050925952</c:v>
                </c:pt>
                <c:pt idx="1583">
                  <c:v>6.095643113425929</c:v>
                </c:pt>
                <c:pt idx="1584">
                  <c:v>6.0956662847222258</c:v>
                </c:pt>
                <c:pt idx="1585">
                  <c:v>6.0959440393518554</c:v>
                </c:pt>
                <c:pt idx="1586">
                  <c:v>6.0962448842592627</c:v>
                </c:pt>
                <c:pt idx="1587">
                  <c:v>6.0967080787037071</c:v>
                </c:pt>
                <c:pt idx="1588">
                  <c:v>6.0979813425925959</c:v>
                </c:pt>
                <c:pt idx="1589">
                  <c:v>6.0994628240740774</c:v>
                </c:pt>
                <c:pt idx="1590">
                  <c:v>6.0995783796296328</c:v>
                </c:pt>
                <c:pt idx="1591">
                  <c:v>6.1002730092592623</c:v>
                </c:pt>
                <c:pt idx="1592">
                  <c:v>6.1021711921296324</c:v>
                </c:pt>
                <c:pt idx="1593">
                  <c:v>6.1021942361111137</c:v>
                </c:pt>
                <c:pt idx="1594">
                  <c:v>6.1028420023148175</c:v>
                </c:pt>
                <c:pt idx="1595">
                  <c:v>6.102865370370373</c:v>
                </c:pt>
                <c:pt idx="1596">
                  <c:v>6.1042546412037062</c:v>
                </c:pt>
                <c:pt idx="1597">
                  <c:v>6.1042776851851874</c:v>
                </c:pt>
                <c:pt idx="1598">
                  <c:v>6.1050413078703727</c:v>
                </c:pt>
                <c:pt idx="1599">
                  <c:v>6.1050643981481505</c:v>
                </c:pt>
                <c:pt idx="1600">
                  <c:v>6.1056899884259286</c:v>
                </c:pt>
                <c:pt idx="1601">
                  <c:v>6.1058288194444472</c:v>
                </c:pt>
                <c:pt idx="1602">
                  <c:v>6.1066391319444469</c:v>
                </c:pt>
                <c:pt idx="1603">
                  <c:v>6.1066854976851879</c:v>
                </c:pt>
                <c:pt idx="1604">
                  <c:v>6.1072872916666689</c:v>
                </c:pt>
                <c:pt idx="1605">
                  <c:v>6.1093011805555575</c:v>
                </c:pt>
                <c:pt idx="1606">
                  <c:v>6.1093243750000017</c:v>
                </c:pt>
                <c:pt idx="1607">
                  <c:v>6.1096021412037054</c:v>
                </c:pt>
                <c:pt idx="1608">
                  <c:v>6.109648391203705</c:v>
                </c:pt>
                <c:pt idx="1609">
                  <c:v>6.1098567824074088</c:v>
                </c:pt>
                <c:pt idx="1610">
                  <c:v>6.1099726388888902</c:v>
                </c:pt>
                <c:pt idx="1611">
                  <c:v>6.1102271527777789</c:v>
                </c:pt>
                <c:pt idx="1612">
                  <c:v>6.1102734490740751</c:v>
                </c:pt>
                <c:pt idx="1613">
                  <c:v>6.1105512037037046</c:v>
                </c:pt>
                <c:pt idx="1614">
                  <c:v>6.1105975462962974</c:v>
                </c:pt>
                <c:pt idx="1615">
                  <c:v>6.1108752430555562</c:v>
                </c:pt>
                <c:pt idx="1616">
                  <c:v>6.110921666666667</c:v>
                </c:pt>
                <c:pt idx="1617">
                  <c:v>6.1111762847222231</c:v>
                </c:pt>
                <c:pt idx="1618">
                  <c:v>6.1112456828703712</c:v>
                </c:pt>
                <c:pt idx="1619">
                  <c:v>6.1115003472222229</c:v>
                </c:pt>
                <c:pt idx="1620">
                  <c:v>6.1116156481481489</c:v>
                </c:pt>
                <c:pt idx="1621">
                  <c:v>6.1116389351851863</c:v>
                </c:pt>
                <c:pt idx="1622">
                  <c:v>6.1116619907407417</c:v>
                </c:pt>
                <c:pt idx="1623">
                  <c:v>6.1118245254629642</c:v>
                </c:pt>
                <c:pt idx="1624">
                  <c:v>6.1119399884259273</c:v>
                </c:pt>
                <c:pt idx="1625">
                  <c:v>6.1119634490740751</c:v>
                </c:pt>
                <c:pt idx="1626">
                  <c:v>6.1121486111111123</c:v>
                </c:pt>
                <c:pt idx="1627">
                  <c:v>6.1121948842592602</c:v>
                </c:pt>
                <c:pt idx="1628">
                  <c:v>6.1124728009259268</c:v>
                </c:pt>
                <c:pt idx="1629">
                  <c:v>6.1125190509259273</c:v>
                </c:pt>
                <c:pt idx="1630">
                  <c:v>6.1127969212962974</c:v>
                </c:pt>
                <c:pt idx="1631">
                  <c:v>6.1128433101851858</c:v>
                </c:pt>
                <c:pt idx="1632">
                  <c:v>6.1130284837962972</c:v>
                </c:pt>
                <c:pt idx="1633">
                  <c:v>6.1130514467592603</c:v>
                </c:pt>
                <c:pt idx="1634">
                  <c:v>6.1130746759259269</c:v>
                </c:pt>
                <c:pt idx="1635">
                  <c:v>6.1130978356481496</c:v>
                </c:pt>
                <c:pt idx="1636">
                  <c:v>6.1131209722222239</c:v>
                </c:pt>
                <c:pt idx="1637">
                  <c:v>6.1131440625000018</c:v>
                </c:pt>
                <c:pt idx="1638">
                  <c:v>6.1131673842592607</c:v>
                </c:pt>
                <c:pt idx="1639">
                  <c:v>6.1131905439814833</c:v>
                </c:pt>
                <c:pt idx="1640">
                  <c:v>6.113213553240743</c:v>
                </c:pt>
                <c:pt idx="1641">
                  <c:v>6.1132367708333355</c:v>
                </c:pt>
                <c:pt idx="1642">
                  <c:v>6.1132599537037056</c:v>
                </c:pt>
                <c:pt idx="1643">
                  <c:v>6.1132829976851868</c:v>
                </c:pt>
                <c:pt idx="1644">
                  <c:v>6.113352476851853</c:v>
                </c:pt>
                <c:pt idx="1645">
                  <c:v>6.1134450578703712</c:v>
                </c:pt>
                <c:pt idx="1646">
                  <c:v>6.1137692129629642</c:v>
                </c:pt>
                <c:pt idx="1647">
                  <c:v>6.114046840277779</c:v>
                </c:pt>
                <c:pt idx="1648">
                  <c:v>6.114579386574075</c:v>
                </c:pt>
                <c:pt idx="1649">
                  <c:v>6.1157827314814828</c:v>
                </c:pt>
                <c:pt idx="1650">
                  <c:v>6.1173112152777787</c:v>
                </c:pt>
                <c:pt idx="1651">
                  <c:v>6.1179132754629642</c:v>
                </c:pt>
                <c:pt idx="1652">
                  <c:v>6.1185839351851863</c:v>
                </c:pt>
                <c:pt idx="1653">
                  <c:v>6.1186302314814824</c:v>
                </c:pt>
                <c:pt idx="1654">
                  <c:v>6.1186765509259269</c:v>
                </c:pt>
                <c:pt idx="1655">
                  <c:v>6.120112488425927</c:v>
                </c:pt>
                <c:pt idx="1656">
                  <c:v>6.1201357175925937</c:v>
                </c:pt>
                <c:pt idx="1657">
                  <c:v>6.120158854166668</c:v>
                </c:pt>
                <c:pt idx="1658">
                  <c:v>6.1201819097222234</c:v>
                </c:pt>
                <c:pt idx="1659">
                  <c:v>6.1202049884259271</c:v>
                </c:pt>
                <c:pt idx="1660">
                  <c:v>6.1204598958333349</c:v>
                </c:pt>
                <c:pt idx="1661">
                  <c:v>6.1207374768518532</c:v>
                </c:pt>
                <c:pt idx="1662">
                  <c:v>6.1222652662037049</c:v>
                </c:pt>
                <c:pt idx="1663">
                  <c:v>6.1231219675925939</c:v>
                </c:pt>
                <c:pt idx="1664">
                  <c:v>6.1239316319444459</c:v>
                </c:pt>
                <c:pt idx="1665">
                  <c:v>6.1247423032407422</c:v>
                </c:pt>
                <c:pt idx="1666">
                  <c:v>6.1248350115740759</c:v>
                </c:pt>
                <c:pt idx="1667">
                  <c:v>6.1249505324074089</c:v>
                </c:pt>
                <c:pt idx="1668">
                  <c:v>6.1250664351851869</c:v>
                </c:pt>
                <c:pt idx="1669">
                  <c:v>6.1252284375000015</c:v>
                </c:pt>
                <c:pt idx="1670">
                  <c:v>6.12525158564815</c:v>
                </c:pt>
                <c:pt idx="1671">
                  <c:v>6.1252979398148168</c:v>
                </c:pt>
                <c:pt idx="1672">
                  <c:v>6.1258072800925945</c:v>
                </c:pt>
                <c:pt idx="1673">
                  <c:v>6.1264550925925949</c:v>
                </c:pt>
                <c:pt idx="1674">
                  <c:v>6.1274047222222245</c:v>
                </c:pt>
                <c:pt idx="1675">
                  <c:v>6.1274278819444472</c:v>
                </c:pt>
                <c:pt idx="1676">
                  <c:v>6.12805291666667</c:v>
                </c:pt>
                <c:pt idx="1677">
                  <c:v>6.128492824074077</c:v>
                </c:pt>
                <c:pt idx="1678">
                  <c:v>6.1287473495370399</c:v>
                </c:pt>
                <c:pt idx="1679">
                  <c:v>6.1289094444444476</c:v>
                </c:pt>
                <c:pt idx="1680">
                  <c:v>6.1290250925925953</c:v>
                </c:pt>
                <c:pt idx="1681">
                  <c:v>6.1290482754629654</c:v>
                </c:pt>
                <c:pt idx="1682">
                  <c:v>6.1291411689814836</c:v>
                </c:pt>
                <c:pt idx="1683">
                  <c:v>6.1293955902777801</c:v>
                </c:pt>
                <c:pt idx="1684">
                  <c:v>6.1294418750000021</c:v>
                </c:pt>
                <c:pt idx="1685">
                  <c:v>6.129650416666669</c:v>
                </c:pt>
                <c:pt idx="1686">
                  <c:v>6.1302753240740762</c:v>
                </c:pt>
                <c:pt idx="1687">
                  <c:v>6.1303451273148166</c:v>
                </c:pt>
                <c:pt idx="1688">
                  <c:v>6.1303912847222239</c:v>
                </c:pt>
                <c:pt idx="1689">
                  <c:v>6.1306690625000018</c:v>
                </c:pt>
                <c:pt idx="1690">
                  <c:v>6.1307154282407428</c:v>
                </c:pt>
                <c:pt idx="1691">
                  <c:v>6.130923541666669</c:v>
                </c:pt>
                <c:pt idx="1692">
                  <c:v>6.1309929976851878</c:v>
                </c:pt>
                <c:pt idx="1693">
                  <c:v>6.1310395138888918</c:v>
                </c:pt>
                <c:pt idx="1694">
                  <c:v>6.131317245370373</c:v>
                </c:pt>
                <c:pt idx="1695">
                  <c:v>6.131363680555558</c:v>
                </c:pt>
                <c:pt idx="1696">
                  <c:v>6.1315716319444471</c:v>
                </c:pt>
                <c:pt idx="1697">
                  <c:v>6.1315948495370396</c:v>
                </c:pt>
                <c:pt idx="1698">
                  <c:v>6.1316413773148177</c:v>
                </c:pt>
                <c:pt idx="1699">
                  <c:v>6.1316875810185216</c:v>
                </c:pt>
                <c:pt idx="1700">
                  <c:v>6.1319423032407441</c:v>
                </c:pt>
                <c:pt idx="1701">
                  <c:v>6.1320116666666697</c:v>
                </c:pt>
                <c:pt idx="1702">
                  <c:v>6.1322663773148181</c:v>
                </c:pt>
                <c:pt idx="1703">
                  <c:v>6.1323125115740771</c:v>
                </c:pt>
                <c:pt idx="1704">
                  <c:v>6.1325903472222247</c:v>
                </c:pt>
                <c:pt idx="1705">
                  <c:v>6.1326365277777803</c:v>
                </c:pt>
                <c:pt idx="1706">
                  <c:v>6.1326828009259282</c:v>
                </c:pt>
                <c:pt idx="1707">
                  <c:v>6.1327061342592613</c:v>
                </c:pt>
                <c:pt idx="1708">
                  <c:v>6.1327292361111132</c:v>
                </c:pt>
                <c:pt idx="1709">
                  <c:v>6.1327524537037057</c:v>
                </c:pt>
                <c:pt idx="1710">
                  <c:v>6.1327754976851869</c:v>
                </c:pt>
                <c:pt idx="1711">
                  <c:v>6.13279883101852</c:v>
                </c:pt>
                <c:pt idx="1712">
                  <c:v>6.1328217824074089</c:v>
                </c:pt>
                <c:pt idx="1713">
                  <c:v>6.1328450578703722</c:v>
                </c:pt>
                <c:pt idx="1714">
                  <c:v>6.1328681365740758</c:v>
                </c:pt>
                <c:pt idx="1715">
                  <c:v>6.1328915046296313</c:v>
                </c:pt>
                <c:pt idx="1716">
                  <c:v>6.1329144560185203</c:v>
                </c:pt>
                <c:pt idx="1717">
                  <c:v>6.1332617824074092</c:v>
                </c:pt>
                <c:pt idx="1718">
                  <c:v>6.1350669444444463</c:v>
                </c:pt>
                <c:pt idx="1719">
                  <c:v>6.1350901157407431</c:v>
                </c:pt>
                <c:pt idx="1720">
                  <c:v>6.1403222453703723</c:v>
                </c:pt>
                <c:pt idx="1721">
                  <c:v>6.1403452893518535</c:v>
                </c:pt>
                <c:pt idx="1722">
                  <c:v>6.1410861226851869</c:v>
                </c:pt>
                <c:pt idx="1723">
                  <c:v>6.1411093518518536</c:v>
                </c:pt>
                <c:pt idx="1724">
                  <c:v>6.1411324189814831</c:v>
                </c:pt>
                <c:pt idx="1725">
                  <c:v>6.1411556134259273</c:v>
                </c:pt>
                <c:pt idx="1726">
                  <c:v>6.1412020138888899</c:v>
                </c:pt>
                <c:pt idx="1727">
                  <c:v>6.1413174884259272</c:v>
                </c:pt>
                <c:pt idx="1728">
                  <c:v>6.1416185532407415</c:v>
                </c:pt>
                <c:pt idx="1729">
                  <c:v>6.1419195023148152</c:v>
                </c:pt>
                <c:pt idx="1730">
                  <c:v>6.1423589583333333</c:v>
                </c:pt>
                <c:pt idx="1731">
                  <c:v>6.1423820254629629</c:v>
                </c:pt>
                <c:pt idx="1732">
                  <c:v>6.1439799537037034</c:v>
                </c:pt>
                <c:pt idx="1733">
                  <c:v>6.1440725231481483</c:v>
                </c:pt>
                <c:pt idx="1734">
                  <c:v>6.1446511111111111</c:v>
                </c:pt>
                <c:pt idx="1735">
                  <c:v>6.1454382291666665</c:v>
                </c:pt>
                <c:pt idx="1736">
                  <c:v>6.1459937499999997</c:v>
                </c:pt>
                <c:pt idx="1737">
                  <c:v>6.146618819444444</c:v>
                </c:pt>
                <c:pt idx="1738">
                  <c:v>6.1476142824074067</c:v>
                </c:pt>
                <c:pt idx="1739">
                  <c:v>6.1476374884259251</c:v>
                </c:pt>
                <c:pt idx="1740">
                  <c:v>6.1481698032407399</c:v>
                </c:pt>
                <c:pt idx="1741">
                  <c:v>6.1488645833333324</c:v>
                </c:pt>
                <c:pt idx="1742">
                  <c:v>6.1502530787037024</c:v>
                </c:pt>
                <c:pt idx="1743">
                  <c:v>6.1514107754629617</c:v>
                </c:pt>
                <c:pt idx="1744">
                  <c:v>6.1514338888888878</c:v>
                </c:pt>
                <c:pt idx="1745">
                  <c:v>6.1524063194444434</c:v>
                </c:pt>
                <c:pt idx="1746">
                  <c:v>6.1533090856481474</c:v>
                </c:pt>
                <c:pt idx="1747">
                  <c:v>6.1534246990740735</c:v>
                </c:pt>
                <c:pt idx="1748">
                  <c:v>6.15428136574074</c:v>
                </c:pt>
                <c:pt idx="1749">
                  <c:v>6.1548827199074063</c:v>
                </c:pt>
                <c:pt idx="1750">
                  <c:v>6.1555310069444431</c:v>
                </c:pt>
                <c:pt idx="1751">
                  <c:v>6.1561333796296287</c:v>
                </c:pt>
                <c:pt idx="1752">
                  <c:v>6.156156273148147</c:v>
                </c:pt>
                <c:pt idx="1753">
                  <c:v>6.156827384259258</c:v>
                </c:pt>
                <c:pt idx="1754">
                  <c:v>6.1569897337962951</c:v>
                </c:pt>
                <c:pt idx="1755">
                  <c:v>6.1571980671296282</c:v>
                </c:pt>
                <c:pt idx="1756">
                  <c:v>6.1576378240740723</c:v>
                </c:pt>
                <c:pt idx="1757">
                  <c:v>6.1578465277777763</c:v>
                </c:pt>
                <c:pt idx="1758">
                  <c:v>6.1578694791666653</c:v>
                </c:pt>
                <c:pt idx="1759">
                  <c:v>6.1581471296296284</c:v>
                </c:pt>
                <c:pt idx="1760">
                  <c:v>6.1582166782407395</c:v>
                </c:pt>
                <c:pt idx="1761">
                  <c:v>6.1584715277777766</c:v>
                </c:pt>
                <c:pt idx="1762">
                  <c:v>6.1586796180555545</c:v>
                </c:pt>
                <c:pt idx="1763">
                  <c:v>6.1587955092592583</c:v>
                </c:pt>
                <c:pt idx="1764">
                  <c:v>6.1588186689814801</c:v>
                </c:pt>
                <c:pt idx="1765">
                  <c:v>6.1588648842592582</c:v>
                </c:pt>
                <c:pt idx="1766">
                  <c:v>6.1593741319444435</c:v>
                </c:pt>
                <c:pt idx="1767">
                  <c:v>6.1593972453703696</c:v>
                </c:pt>
                <c:pt idx="1768">
                  <c:v>6.1606473611111099</c:v>
                </c:pt>
                <c:pt idx="1769">
                  <c:v>6.161272569444443</c:v>
                </c:pt>
                <c:pt idx="1770">
                  <c:v>6.1618743749999982</c:v>
                </c:pt>
                <c:pt idx="1771">
                  <c:v>6.1618973958333312</c:v>
                </c:pt>
                <c:pt idx="1772">
                  <c:v>6.1626609259259242</c:v>
                </c:pt>
                <c:pt idx="1773">
                  <c:v>6.1626840277777761</c:v>
                </c:pt>
                <c:pt idx="1774">
                  <c:v>6.1627073611111092</c:v>
                </c:pt>
                <c:pt idx="1775">
                  <c:v>6.162730300925924</c:v>
                </c:pt>
                <c:pt idx="1776">
                  <c:v>6.1627535532407389</c:v>
                </c:pt>
                <c:pt idx="1777">
                  <c:v>6.162776666666665</c:v>
                </c:pt>
                <c:pt idx="1778">
                  <c:v>6.1627998842592575</c:v>
                </c:pt>
                <c:pt idx="1779">
                  <c:v>6.1628229398148129</c:v>
                </c:pt>
                <c:pt idx="1780">
                  <c:v>6.162846203703702</c:v>
                </c:pt>
                <c:pt idx="1781">
                  <c:v>6.1628693055555539</c:v>
                </c:pt>
                <c:pt idx="1782">
                  <c:v>6.1628924999999981</c:v>
                </c:pt>
                <c:pt idx="1783">
                  <c:v>6.1702312847222203</c:v>
                </c:pt>
                <c:pt idx="1784">
                  <c:v>6.1702544675925903</c:v>
                </c:pt>
                <c:pt idx="1785">
                  <c:v>6.1702776157407389</c:v>
                </c:pt>
                <c:pt idx="1786">
                  <c:v>6.1703005555555537</c:v>
                </c:pt>
                <c:pt idx="1787">
                  <c:v>6.1703238888888867</c:v>
                </c:pt>
                <c:pt idx="1788">
                  <c:v>6.1703703240740717</c:v>
                </c:pt>
                <c:pt idx="1789">
                  <c:v>6.1704165277777756</c:v>
                </c:pt>
                <c:pt idx="1790">
                  <c:v>6.170485868055553</c:v>
                </c:pt>
                <c:pt idx="1791">
                  <c:v>6.1707868634259233</c:v>
                </c:pt>
                <c:pt idx="1792">
                  <c:v>6.1711340046296268</c:v>
                </c:pt>
                <c:pt idx="1793">
                  <c:v>6.1744439930555526</c:v>
                </c:pt>
                <c:pt idx="1794">
                  <c:v>6.1765741898148114</c:v>
                </c:pt>
                <c:pt idx="1795">
                  <c:v>6.1770602314814784</c:v>
                </c:pt>
                <c:pt idx="1796">
                  <c:v>6.1777548379629597</c:v>
                </c:pt>
                <c:pt idx="1797">
                  <c:v>6.1787732060185157</c:v>
                </c:pt>
                <c:pt idx="1798">
                  <c:v>6.1788194907407377</c:v>
                </c:pt>
                <c:pt idx="1799">
                  <c:v>6.1788658449074045</c:v>
                </c:pt>
                <c:pt idx="1800">
                  <c:v>6.1788888078703676</c:v>
                </c:pt>
                <c:pt idx="1801">
                  <c:v>6.1799768287037011</c:v>
                </c:pt>
                <c:pt idx="1802">
                  <c:v>6.1800001967592566</c:v>
                </c:pt>
                <c:pt idx="1803">
                  <c:v>6.1800230787037007</c:v>
                </c:pt>
                <c:pt idx="1804">
                  <c:v>6.1800463541666639</c:v>
                </c:pt>
                <c:pt idx="1805">
                  <c:v>6.1801852777777748</c:v>
                </c:pt>
                <c:pt idx="1806">
                  <c:v>6.180972303240738</c:v>
                </c:pt>
                <c:pt idx="1807">
                  <c:v>6.1809951504629606</c:v>
                </c:pt>
                <c:pt idx="1808">
                  <c:v>6.1810185532407385</c:v>
                </c:pt>
                <c:pt idx="1809">
                  <c:v>6.1811344675925906</c:v>
                </c:pt>
                <c:pt idx="1810">
                  <c:v>6.1819445138888867</c:v>
                </c:pt>
                <c:pt idx="1811">
                  <c:v>6.1819674768518498</c:v>
                </c:pt>
                <c:pt idx="1812">
                  <c:v>6.1829171296296277</c:v>
                </c:pt>
                <c:pt idx="1813">
                  <c:v>6.1829400231481459</c:v>
                </c:pt>
                <c:pt idx="1814">
                  <c:v>6.1831948842592572</c:v>
                </c:pt>
                <c:pt idx="1815">
                  <c:v>6.1838893171296272</c:v>
                </c:pt>
                <c:pt idx="1816">
                  <c:v>6.1839122916666645</c:v>
                </c:pt>
                <c:pt idx="1817">
                  <c:v>6.1840741666666643</c:v>
                </c:pt>
                <c:pt idx="1818">
                  <c:v>6.1848617476851828</c:v>
                </c:pt>
                <c:pt idx="1819">
                  <c:v>6.1858339236111091</c:v>
                </c:pt>
                <c:pt idx="1820">
                  <c:v>6.1858568634259239</c:v>
                </c:pt>
                <c:pt idx="1821">
                  <c:v>6.1891212152777761</c:v>
                </c:pt>
                <c:pt idx="1822">
                  <c:v>6.1900008796296282</c:v>
                </c:pt>
                <c:pt idx="1823">
                  <c:v>6.1900238773148137</c:v>
                </c:pt>
                <c:pt idx="1824">
                  <c:v>6.1902553009259247</c:v>
                </c:pt>
                <c:pt idx="1825">
                  <c:v>6.1906719328703694</c:v>
                </c:pt>
                <c:pt idx="1826">
                  <c:v>6.1906953240740732</c:v>
                </c:pt>
                <c:pt idx="1827">
                  <c:v>6.1907183333333329</c:v>
                </c:pt>
                <c:pt idx="1828">
                  <c:v>6.1907879282407405</c:v>
                </c:pt>
                <c:pt idx="1829">
                  <c:v>6.1915979629629625</c:v>
                </c:pt>
                <c:pt idx="1830">
                  <c:v>6.1916212731481473</c:v>
                </c:pt>
                <c:pt idx="1831">
                  <c:v>6.191760335648147</c:v>
                </c:pt>
                <c:pt idx="1832">
                  <c:v>6.1923387499999984</c:v>
                </c:pt>
                <c:pt idx="1833">
                  <c:v>6.1923621643518505</c:v>
                </c:pt>
                <c:pt idx="1834">
                  <c:v>6.1925934722222209</c:v>
                </c:pt>
                <c:pt idx="1835">
                  <c:v>6.1930564699074058</c:v>
                </c:pt>
                <c:pt idx="1836">
                  <c:v>6.1930796180555543</c:v>
                </c:pt>
                <c:pt idx="1837">
                  <c:v>6.1934500231481469</c:v>
                </c:pt>
                <c:pt idx="1838">
                  <c:v>6.1938434722222206</c:v>
                </c:pt>
                <c:pt idx="1839">
                  <c:v>6.1938667245370356</c:v>
                </c:pt>
                <c:pt idx="1840">
                  <c:v>6.194028796296295</c:v>
                </c:pt>
                <c:pt idx="1841">
                  <c:v>6.1946538657407393</c:v>
                </c:pt>
                <c:pt idx="1842">
                  <c:v>6.1946769791666654</c:v>
                </c:pt>
                <c:pt idx="1843">
                  <c:v>6.1947694328703689</c:v>
                </c:pt>
                <c:pt idx="1844">
                  <c:v>6.1953482291666653</c:v>
                </c:pt>
                <c:pt idx="1845">
                  <c:v>6.1953713425925914</c:v>
                </c:pt>
                <c:pt idx="1846">
                  <c:v>6.1954638425925914</c:v>
                </c:pt>
                <c:pt idx="1847">
                  <c:v>6.1960890162037021</c:v>
                </c:pt>
                <c:pt idx="1848">
                  <c:v>6.1961121180555541</c:v>
                </c:pt>
                <c:pt idx="1849">
                  <c:v>6.1962510879629615</c:v>
                </c:pt>
                <c:pt idx="1850">
                  <c:v>6.198774340277776</c:v>
                </c:pt>
                <c:pt idx="1851">
                  <c:v>6.1990059490740723</c:v>
                </c:pt>
                <c:pt idx="1852">
                  <c:v>6.2002326967592571</c:v>
                </c:pt>
                <c:pt idx="1853">
                  <c:v>6.2002560879629609</c:v>
                </c:pt>
                <c:pt idx="1854">
                  <c:v>6.200279050925924</c:v>
                </c:pt>
                <c:pt idx="1855">
                  <c:v>6.2003948263888873</c:v>
                </c:pt>
                <c:pt idx="1856">
                  <c:v>6.2012049768518498</c:v>
                </c:pt>
                <c:pt idx="1857">
                  <c:v>6.2012282060185164</c:v>
                </c:pt>
                <c:pt idx="1858">
                  <c:v>6.2012513425925908</c:v>
                </c:pt>
                <c:pt idx="1859">
                  <c:v>6.201274618055554</c:v>
                </c:pt>
                <c:pt idx="1860">
                  <c:v>6.2012975347222206</c:v>
                </c:pt>
                <c:pt idx="1861">
                  <c:v>6.2013208449074053</c:v>
                </c:pt>
                <c:pt idx="1862">
                  <c:v>6.2013438773148124</c:v>
                </c:pt>
                <c:pt idx="1863">
                  <c:v>6.2013671296296273</c:v>
                </c:pt>
                <c:pt idx="1864">
                  <c:v>6.2013901736111086</c:v>
                </c:pt>
                <c:pt idx="1865">
                  <c:v>6.2014135648148123</c:v>
                </c:pt>
                <c:pt idx="1866">
                  <c:v>6.2014365162037013</c:v>
                </c:pt>
                <c:pt idx="1867">
                  <c:v>6.2014597106481455</c:v>
                </c:pt>
                <c:pt idx="1868">
                  <c:v>6.2015061111111081</c:v>
                </c:pt>
                <c:pt idx="1869">
                  <c:v>6.2015524074074042</c:v>
                </c:pt>
                <c:pt idx="1870">
                  <c:v>6.201691249999997</c:v>
                </c:pt>
                <c:pt idx="1871">
                  <c:v>6.2033811342592564</c:v>
                </c:pt>
                <c:pt idx="1872">
                  <c:v>6.2045849305555532</c:v>
                </c:pt>
                <c:pt idx="1873">
                  <c:v>6.2046080671296275</c:v>
                </c:pt>
                <c:pt idx="1874">
                  <c:v>6.2046309722222199</c:v>
                </c:pt>
                <c:pt idx="1875">
                  <c:v>6.2046542939814788</c:v>
                </c:pt>
                <c:pt idx="1876">
                  <c:v>6.2046774768518489</c:v>
                </c:pt>
                <c:pt idx="1877">
                  <c:v>6.2047007060185155</c:v>
                </c:pt>
                <c:pt idx="1878">
                  <c:v>6.2047236111111079</c:v>
                </c:pt>
                <c:pt idx="1879">
                  <c:v>6.2047470486111083</c:v>
                </c:pt>
                <c:pt idx="1880">
                  <c:v>6.2047699189814782</c:v>
                </c:pt>
                <c:pt idx="1881">
                  <c:v>6.2047931134259224</c:v>
                </c:pt>
                <c:pt idx="1882">
                  <c:v>6.2048164004629598</c:v>
                </c:pt>
                <c:pt idx="1883">
                  <c:v>6.2048395833333299</c:v>
                </c:pt>
                <c:pt idx="1884">
                  <c:v>6.2048626967592559</c:v>
                </c:pt>
                <c:pt idx="1885">
                  <c:v>6.2048857523148113</c:v>
                </c:pt>
                <c:pt idx="1886">
                  <c:v>6.2049090856481444</c:v>
                </c:pt>
                <c:pt idx="1887">
                  <c:v>6.2049321296296256</c:v>
                </c:pt>
                <c:pt idx="1888">
                  <c:v>6.2049783796296252</c:v>
                </c:pt>
                <c:pt idx="1889">
                  <c:v>6.2052329050925881</c:v>
                </c:pt>
                <c:pt idx="1890">
                  <c:v>6.2122013657407358</c:v>
                </c:pt>
                <c:pt idx="1891">
                  <c:v>6.2191928009259207</c:v>
                </c:pt>
                <c:pt idx="1892">
                  <c:v>6.2284523726851795</c:v>
                </c:pt>
                <c:pt idx="1893">
                  <c:v>6.2390317129629569</c:v>
                </c:pt>
                <c:pt idx="1894">
                  <c:v>6.2451663310185124</c:v>
                </c:pt>
                <c:pt idx="1895">
                  <c:v>6.2519489120370313</c:v>
                </c:pt>
                <c:pt idx="1896">
                  <c:v>6.2519722106481428</c:v>
                </c:pt>
                <c:pt idx="1897">
                  <c:v>6.2519952430555499</c:v>
                </c:pt>
                <c:pt idx="1898">
                  <c:v>6.2520183680555501</c:v>
                </c:pt>
                <c:pt idx="1899">
                  <c:v>6.2520415972222168</c:v>
                </c:pt>
                <c:pt idx="1900">
                  <c:v>6.2520647337962911</c:v>
                </c:pt>
                <c:pt idx="1901">
                  <c:v>6.252111157407402</c:v>
                </c:pt>
                <c:pt idx="1902">
                  <c:v>6.2521573379629576</c:v>
                </c:pt>
                <c:pt idx="1903">
                  <c:v>6.2522501041666612</c:v>
                </c:pt>
                <c:pt idx="1904">
                  <c:v>6.2528748263888829</c:v>
                </c:pt>
                <c:pt idx="1905">
                  <c:v>6.2534074189814755</c:v>
                </c:pt>
                <c:pt idx="1906">
                  <c:v>6.2534305439814757</c:v>
                </c:pt>
                <c:pt idx="1907">
                  <c:v>6.2534537152777716</c:v>
                </c:pt>
                <c:pt idx="1908">
                  <c:v>6.2534767361111046</c:v>
                </c:pt>
                <c:pt idx="1909">
                  <c:v>6.2534999768518453</c:v>
                </c:pt>
                <c:pt idx="1910">
                  <c:v>6.2535229976851792</c:v>
                </c:pt>
                <c:pt idx="1911">
                  <c:v>6.253592604166661</c:v>
                </c:pt>
                <c:pt idx="1912">
                  <c:v>6.2623894444444392</c:v>
                </c:pt>
                <c:pt idx="1913">
                  <c:v>6.2706536921296241</c:v>
                </c:pt>
                <c:pt idx="1914">
                  <c:v>6.2707231018518463</c:v>
                </c:pt>
                <c:pt idx="1915">
                  <c:v>6.2713945486111058</c:v>
                </c:pt>
                <c:pt idx="1916">
                  <c:v>6.271788032407402</c:v>
                </c:pt>
                <c:pt idx="1917">
                  <c:v>6.2720421990740682</c:v>
                </c:pt>
                <c:pt idx="1918">
                  <c:v>6.2722737731481422</c:v>
                </c:pt>
                <c:pt idx="1919">
                  <c:v>6.2722967939814751</c:v>
                </c:pt>
                <c:pt idx="1920">
                  <c:v>6.2723202546296228</c:v>
                </c:pt>
                <c:pt idx="1921">
                  <c:v>6.2728065277777709</c:v>
                </c:pt>
                <c:pt idx="1922">
                  <c:v>6.272829710648141</c:v>
                </c:pt>
                <c:pt idx="1923">
                  <c:v>6.2729454745370301</c:v>
                </c:pt>
                <c:pt idx="1924">
                  <c:v>6.2735244212962895</c:v>
                </c:pt>
                <c:pt idx="1925">
                  <c:v>6.2736398611111044</c:v>
                </c:pt>
                <c:pt idx="1926">
                  <c:v>6.2740800462962891</c:v>
                </c:pt>
                <c:pt idx="1927">
                  <c:v>6.274102835648141</c:v>
                </c:pt>
                <c:pt idx="1928">
                  <c:v>6.274149270833326</c:v>
                </c:pt>
                <c:pt idx="1929">
                  <c:v>6.275723449074067</c:v>
                </c:pt>
                <c:pt idx="1930">
                  <c:v>6.2757465162036965</c:v>
                </c:pt>
                <c:pt idx="1931">
                  <c:v>6.2757696064814743</c:v>
                </c:pt>
                <c:pt idx="1932">
                  <c:v>6.2757929282407332</c:v>
                </c:pt>
                <c:pt idx="1933">
                  <c:v>6.2758160763888817</c:v>
                </c:pt>
                <c:pt idx="1934">
                  <c:v>6.2762553240740671</c:v>
                </c:pt>
                <c:pt idx="1935">
                  <c:v>6.2762786574074001</c:v>
                </c:pt>
                <c:pt idx="1936">
                  <c:v>6.2763712037036967</c:v>
                </c:pt>
                <c:pt idx="1937">
                  <c:v>6.2767878240740673</c:v>
                </c:pt>
                <c:pt idx="1938">
                  <c:v>6.2768341087962893</c:v>
                </c:pt>
                <c:pt idx="1939">
                  <c:v>6.2768571643518447</c:v>
                </c:pt>
                <c:pt idx="1940">
                  <c:v>6.276973321759252</c:v>
                </c:pt>
                <c:pt idx="1941">
                  <c:v>6.2772743981481405</c:v>
                </c:pt>
                <c:pt idx="1942">
                  <c:v>6.2772974537036959</c:v>
                </c:pt>
                <c:pt idx="1943">
                  <c:v>6.2777604282407324</c:v>
                </c:pt>
                <c:pt idx="1944">
                  <c:v>6.2782468981481401</c:v>
                </c:pt>
                <c:pt idx="1945">
                  <c:v>6.2782930671296215</c:v>
                </c:pt>
                <c:pt idx="1946">
                  <c:v>6.2783161342592511</c:v>
                </c:pt>
                <c:pt idx="1947">
                  <c:v>6.2783622569444359</c:v>
                </c:pt>
                <c:pt idx="1948">
                  <c:v>6.2783856944444363</c:v>
                </c:pt>
                <c:pt idx="1949">
                  <c:v>6.2784087731481399</c:v>
                </c:pt>
                <c:pt idx="1950">
                  <c:v>6.2787790972222144</c:v>
                </c:pt>
                <c:pt idx="1951">
                  <c:v>6.2788021874999922</c:v>
                </c:pt>
                <c:pt idx="1952">
                  <c:v>6.2791540277777695</c:v>
                </c:pt>
                <c:pt idx="1953">
                  <c:v>6.2792700810185105</c:v>
                </c:pt>
                <c:pt idx="1954">
                  <c:v>6.2792931249999917</c:v>
                </c:pt>
                <c:pt idx="1955">
                  <c:v>6.2797794097222139</c:v>
                </c:pt>
                <c:pt idx="1956">
                  <c:v>6.27980252314814</c:v>
                </c:pt>
                <c:pt idx="1957">
                  <c:v>6.2802654976851766</c:v>
                </c:pt>
                <c:pt idx="1958">
                  <c:v>6.280288402777769</c:v>
                </c:pt>
                <c:pt idx="1959">
                  <c:v>6.2803580439814723</c:v>
                </c:pt>
                <c:pt idx="1960">
                  <c:v>6.2807745023148058</c:v>
                </c:pt>
                <c:pt idx="1961">
                  <c:v>6.2807974884259172</c:v>
                </c:pt>
                <c:pt idx="1962">
                  <c:v>6.2808438078703617</c:v>
                </c:pt>
                <c:pt idx="1963">
                  <c:v>6.2812604282407323</c:v>
                </c:pt>
                <c:pt idx="1964">
                  <c:v>6.2812840972222137</c:v>
                </c:pt>
                <c:pt idx="1965">
                  <c:v>6.2813070601851768</c:v>
                </c:pt>
                <c:pt idx="1966">
                  <c:v>6.2814227430555469</c:v>
                </c:pt>
                <c:pt idx="1967">
                  <c:v>6.2817698611111021</c:v>
                </c:pt>
                <c:pt idx="1968">
                  <c:v>6.2817929166666575</c:v>
                </c:pt>
                <c:pt idx="1969">
                  <c:v>6.2818163425925837</c:v>
                </c:pt>
                <c:pt idx="1970">
                  <c:v>6.2823718865740652</c:v>
                </c:pt>
                <c:pt idx="1971">
                  <c:v>6.282394976851843</c:v>
                </c:pt>
                <c:pt idx="1972">
                  <c:v>6.282441192129621</c:v>
                </c:pt>
                <c:pt idx="1973">
                  <c:v>6.2824878356481397</c:v>
                </c:pt>
                <c:pt idx="1974">
                  <c:v>6.2832516319444363</c:v>
                </c:pt>
                <c:pt idx="1975">
                  <c:v>6.2833673148148064</c:v>
                </c:pt>
                <c:pt idx="1976">
                  <c:v>6.2837843749999918</c:v>
                </c:pt>
                <c:pt idx="1977">
                  <c:v>6.2839233101851768</c:v>
                </c:pt>
                <c:pt idx="1978">
                  <c:v>6.2840160648148062</c:v>
                </c:pt>
                <c:pt idx="1979">
                  <c:v>6.2840850231481395</c:v>
                </c:pt>
                <c:pt idx="1980">
                  <c:v>6.2845022685185103</c:v>
                </c:pt>
                <c:pt idx="1981">
                  <c:v>6.2847335416666583</c:v>
                </c:pt>
                <c:pt idx="1982">
                  <c:v>6.285358645833325</c:v>
                </c:pt>
                <c:pt idx="1983">
                  <c:v>6.285474467592584</c:v>
                </c:pt>
                <c:pt idx="1984">
                  <c:v>6.2884144675925837</c:v>
                </c:pt>
                <c:pt idx="1985">
                  <c:v>6.2894330439814725</c:v>
                </c:pt>
                <c:pt idx="1986">
                  <c:v>6.2896181712962873</c:v>
                </c:pt>
                <c:pt idx="1987">
                  <c:v>6.2899885300925833</c:v>
                </c:pt>
                <c:pt idx="1988">
                  <c:v>6.2909146412036945</c:v>
                </c:pt>
                <c:pt idx="1989">
                  <c:v>6.2909842708333237</c:v>
                </c:pt>
                <c:pt idx="1990">
                  <c:v>6.2914934606481383</c:v>
                </c:pt>
                <c:pt idx="1991">
                  <c:v>6.2916090856481386</c:v>
                </c:pt>
                <c:pt idx="1992">
                  <c:v>6.2916552777777683</c:v>
                </c:pt>
                <c:pt idx="1993">
                  <c:v>6.2928124652777679</c:v>
                </c:pt>
                <c:pt idx="1994">
                  <c:v>6.2928356597222121</c:v>
                </c:pt>
                <c:pt idx="1995">
                  <c:v>6.2939931828703601</c:v>
                </c:pt>
                <c:pt idx="1996">
                  <c:v>6.2940162731481379</c:v>
                </c:pt>
                <c:pt idx="1997">
                  <c:v>6.2940397685185081</c:v>
                </c:pt>
                <c:pt idx="1998">
                  <c:v>6.2945256365740638</c:v>
                </c:pt>
                <c:pt idx="1999">
                  <c:v>6.2945490162036934</c:v>
                </c:pt>
                <c:pt idx="2000">
                  <c:v>6.2950351273148044</c:v>
                </c:pt>
                <c:pt idx="2001">
                  <c:v>6.2950584374999892</c:v>
                </c:pt>
                <c:pt idx="2002">
                  <c:v>6.2953593171296189</c:v>
                </c:pt>
                <c:pt idx="2003">
                  <c:v>6.2955445601851743</c:v>
                </c:pt>
                <c:pt idx="2004">
                  <c:v>6.2964930555555449</c:v>
                </c:pt>
                <c:pt idx="2005">
                  <c:v>6.2965164814814711</c:v>
                </c:pt>
                <c:pt idx="2006">
                  <c:v>6.2970256365740642</c:v>
                </c:pt>
                <c:pt idx="2007">
                  <c:v>6.2974887384259164</c:v>
                </c:pt>
                <c:pt idx="2008">
                  <c:v>6.2975117129629536</c:v>
                </c:pt>
                <c:pt idx="2009">
                  <c:v>6.2980213888888796</c:v>
                </c:pt>
                <c:pt idx="2010">
                  <c:v>6.2980447337962868</c:v>
                </c:pt>
                <c:pt idx="2011">
                  <c:v>6.298137314814805</c:v>
                </c:pt>
                <c:pt idx="2012">
                  <c:v>6.298762141203694</c:v>
                </c:pt>
                <c:pt idx="2013">
                  <c:v>6.2992480439814722</c:v>
                </c:pt>
                <c:pt idx="2014">
                  <c:v>6.2992712615740647</c:v>
                </c:pt>
                <c:pt idx="2015">
                  <c:v>6.2998266319444349</c:v>
                </c:pt>
                <c:pt idx="2016">
                  <c:v>6.2998500115740645</c:v>
                </c:pt>
                <c:pt idx="2017">
                  <c:v>6.3002896412036939</c:v>
                </c:pt>
                <c:pt idx="2018">
                  <c:v>6.3003128819444347</c:v>
                </c:pt>
                <c:pt idx="2019">
                  <c:v>6.3003591435185085</c:v>
                </c:pt>
                <c:pt idx="2020">
                  <c:v>6.3007526620370271</c:v>
                </c:pt>
                <c:pt idx="2021">
                  <c:v>6.3007758217592489</c:v>
                </c:pt>
                <c:pt idx="2022">
                  <c:v>6.3007989467592491</c:v>
                </c:pt>
                <c:pt idx="2023">
                  <c:v>6.3010998842592487</c:v>
                </c:pt>
                <c:pt idx="2024">
                  <c:v>6.3017717245370264</c:v>
                </c:pt>
                <c:pt idx="2025">
                  <c:v>6.30179480324073</c:v>
                </c:pt>
                <c:pt idx="2026">
                  <c:v>6.3019799305555448</c:v>
                </c:pt>
                <c:pt idx="2027">
                  <c:v>6.3023966203703594</c:v>
                </c:pt>
                <c:pt idx="2028">
                  <c:v>6.3024197800925812</c:v>
                </c:pt>
                <c:pt idx="2029">
                  <c:v>6.3025587037036921</c:v>
                </c:pt>
                <c:pt idx="2030">
                  <c:v>6.3030680439814697</c:v>
                </c:pt>
                <c:pt idx="2031">
                  <c:v>6.3030913078703588</c:v>
                </c:pt>
                <c:pt idx="2032">
                  <c:v>6.30311435185184</c:v>
                </c:pt>
                <c:pt idx="2033">
                  <c:v>6.3032070370370255</c:v>
                </c:pt>
                <c:pt idx="2034">
                  <c:v>6.3035310300925813</c:v>
                </c:pt>
                <c:pt idx="2035">
                  <c:v>6.3035540277777669</c:v>
                </c:pt>
                <c:pt idx="2036">
                  <c:v>6.3040170717592483</c:v>
                </c:pt>
                <c:pt idx="2037">
                  <c:v>6.3045496296296184</c:v>
                </c:pt>
                <c:pt idx="2038">
                  <c:v>6.3045725925925815</c:v>
                </c:pt>
                <c:pt idx="2039">
                  <c:v>6.3048967708333219</c:v>
                </c:pt>
                <c:pt idx="2040">
                  <c:v>6.3051052314814697</c:v>
                </c:pt>
                <c:pt idx="2041">
                  <c:v>6.3051282175925811</c:v>
                </c:pt>
                <c:pt idx="2042">
                  <c:v>6.3055219328703593</c:v>
                </c:pt>
                <c:pt idx="2043">
                  <c:v>6.3062856828703593</c:v>
                </c:pt>
                <c:pt idx="2044">
                  <c:v>6.3063089467592484</c:v>
                </c:pt>
                <c:pt idx="2045">
                  <c:v>6.3080684374999887</c:v>
                </c:pt>
                <c:pt idx="2046">
                  <c:v>6.3080913773148035</c:v>
                </c:pt>
                <c:pt idx="2047">
                  <c:v>6.3081147569444331</c:v>
                </c:pt>
                <c:pt idx="2048">
                  <c:v>6.3082303240740627</c:v>
                </c:pt>
                <c:pt idx="2049">
                  <c:v>6.3089016550925816</c:v>
                </c:pt>
                <c:pt idx="2050">
                  <c:v>6.3089248032407301</c:v>
                </c:pt>
                <c:pt idx="2051">
                  <c:v>6.3092024999999889</c:v>
                </c:pt>
                <c:pt idx="2052">
                  <c:v>6.3104290856481366</c:v>
                </c:pt>
                <c:pt idx="2053">
                  <c:v>6.3104529050925811</c:v>
                </c:pt>
                <c:pt idx="2054">
                  <c:v>6.3115405671296179</c:v>
                </c:pt>
                <c:pt idx="2055">
                  <c:v>6.3115637037036922</c:v>
                </c:pt>
                <c:pt idx="2056">
                  <c:v>6.3115866666666554</c:v>
                </c:pt>
                <c:pt idx="2057">
                  <c:v>6.311609895833322</c:v>
                </c:pt>
                <c:pt idx="2058">
                  <c:v>6.3116560763888776</c:v>
                </c:pt>
                <c:pt idx="2059">
                  <c:v>6.3126513310185075</c:v>
                </c:pt>
                <c:pt idx="2060">
                  <c:v>6.3126747453703596</c:v>
                </c:pt>
                <c:pt idx="2061">
                  <c:v>6.3127673032407303</c:v>
                </c:pt>
                <c:pt idx="2062">
                  <c:v>6.3133228124999894</c:v>
                </c:pt>
                <c:pt idx="2063">
                  <c:v>6.313345891203693</c:v>
                </c:pt>
                <c:pt idx="2064">
                  <c:v>6.3134154629629524</c:v>
                </c:pt>
                <c:pt idx="2065">
                  <c:v>6.3139476967592483</c:v>
                </c:pt>
                <c:pt idx="2066">
                  <c:v>6.3140172337962852</c:v>
                </c:pt>
                <c:pt idx="2067">
                  <c:v>6.3145728124999891</c:v>
                </c:pt>
                <c:pt idx="2068">
                  <c:v>6.3145959722222109</c:v>
                </c:pt>
                <c:pt idx="2069">
                  <c:v>6.3152445370370263</c:v>
                </c:pt>
                <c:pt idx="2070">
                  <c:v>6.3154755555555449</c:v>
                </c:pt>
                <c:pt idx="2071">
                  <c:v>6.3158926967592484</c:v>
                </c:pt>
                <c:pt idx="2072">
                  <c:v>6.3159159722222116</c:v>
                </c:pt>
                <c:pt idx="2073">
                  <c:v>6.3161476504629519</c:v>
                </c:pt>
                <c:pt idx="2074">
                  <c:v>6.3164946180555441</c:v>
                </c:pt>
                <c:pt idx="2075">
                  <c:v>6.3167492708333217</c:v>
                </c:pt>
                <c:pt idx="2076">
                  <c:v>6.3170964236110994</c:v>
                </c:pt>
                <c:pt idx="2077">
                  <c:v>6.3171198495370255</c:v>
                </c:pt>
                <c:pt idx="2078">
                  <c:v>6.3175130902777665</c:v>
                </c:pt>
                <c:pt idx="2079">
                  <c:v>6.3177447916666551</c:v>
                </c:pt>
                <c:pt idx="2080">
                  <c:v>6.3177679976851735</c:v>
                </c:pt>
                <c:pt idx="2081">
                  <c:v>6.3178373611110992</c:v>
                </c:pt>
                <c:pt idx="2082">
                  <c:v>6.3184623842592469</c:v>
                </c:pt>
                <c:pt idx="2083">
                  <c:v>6.3184854282407281</c:v>
                </c:pt>
                <c:pt idx="2084">
                  <c:v>6.3187865740740614</c:v>
                </c:pt>
                <c:pt idx="2085">
                  <c:v>6.3190410532407277</c:v>
                </c:pt>
                <c:pt idx="2086">
                  <c:v>6.3190643865740608</c:v>
                </c:pt>
                <c:pt idx="2087">
                  <c:v>6.3191335300925795</c:v>
                </c:pt>
                <c:pt idx="2088">
                  <c:v>6.3196662615740609</c:v>
                </c:pt>
                <c:pt idx="2089">
                  <c:v>6.3196892013888757</c:v>
                </c:pt>
                <c:pt idx="2090">
                  <c:v>6.3197587615740609</c:v>
                </c:pt>
                <c:pt idx="2091">
                  <c:v>6.3203144444444312</c:v>
                </c:pt>
                <c:pt idx="2092">
                  <c:v>6.3206613657407278</c:v>
                </c:pt>
                <c:pt idx="2093">
                  <c:v>6.3212635300925797</c:v>
                </c:pt>
                <c:pt idx="2094">
                  <c:v>6.3219578009259134</c:v>
                </c:pt>
                <c:pt idx="2095">
                  <c:v>6.322675613425913</c:v>
                </c:pt>
                <c:pt idx="2096">
                  <c:v>6.3233005555555426</c:v>
                </c:pt>
                <c:pt idx="2097">
                  <c:v>6.3233239699073946</c:v>
                </c:pt>
                <c:pt idx="2098">
                  <c:v>6.3233466087962835</c:v>
                </c:pt>
                <c:pt idx="2099">
                  <c:v>6.3235320254629501</c:v>
                </c:pt>
                <c:pt idx="2100">
                  <c:v>6.3241108217592465</c:v>
                </c:pt>
                <c:pt idx="2101">
                  <c:v>6.3241804050925801</c:v>
                </c:pt>
                <c:pt idx="2102">
                  <c:v>6.3247590624999876</c:v>
                </c:pt>
                <c:pt idx="2103">
                  <c:v>6.3247823032407284</c:v>
                </c:pt>
                <c:pt idx="2104">
                  <c:v>6.3256381944444318</c:v>
                </c:pt>
                <c:pt idx="2105">
                  <c:v>6.3256615277777648</c:v>
                </c:pt>
                <c:pt idx="2106">
                  <c:v>6.3258001851851722</c:v>
                </c:pt>
                <c:pt idx="2107">
                  <c:v>6.3295510416666536</c:v>
                </c:pt>
                <c:pt idx="2108">
                  <c:v>6.3295740509259133</c:v>
                </c:pt>
                <c:pt idx="2109">
                  <c:v>6.3298055555555433</c:v>
                </c:pt>
                <c:pt idx="2110">
                  <c:v>6.3301990740740619</c:v>
                </c:pt>
                <c:pt idx="2111">
                  <c:v>6.330222037037025</c:v>
                </c:pt>
                <c:pt idx="2112">
                  <c:v>6.3302917824073957</c:v>
                </c:pt>
                <c:pt idx="2113">
                  <c:v>6.3306621759259141</c:v>
                </c:pt>
                <c:pt idx="2114">
                  <c:v>6.3306851620370255</c:v>
                </c:pt>
                <c:pt idx="2115">
                  <c:v>6.331171620370359</c:v>
                </c:pt>
                <c:pt idx="2116">
                  <c:v>6.3312176157407292</c:v>
                </c:pt>
                <c:pt idx="2117">
                  <c:v>6.3312870601851738</c:v>
                </c:pt>
                <c:pt idx="2118">
                  <c:v>6.3320974652777666</c:v>
                </c:pt>
                <c:pt idx="2119">
                  <c:v>6.3321437962962852</c:v>
                </c:pt>
                <c:pt idx="2120">
                  <c:v>6.3322129861111005</c:v>
                </c:pt>
                <c:pt idx="2121">
                  <c:v>6.3327224768518411</c:v>
                </c:pt>
                <c:pt idx="2122">
                  <c:v>6.3328612037036933</c:v>
                </c:pt>
                <c:pt idx="2123">
                  <c:v>6.3329537384259158</c:v>
                </c:pt>
                <c:pt idx="2124">
                  <c:v>6.3332549305555457</c:v>
                </c:pt>
                <c:pt idx="2125">
                  <c:v>6.3332780324073976</c:v>
                </c:pt>
                <c:pt idx="2126">
                  <c:v>6.3335094097222129</c:v>
                </c:pt>
                <c:pt idx="2127">
                  <c:v>6.3338104050925832</c:v>
                </c:pt>
                <c:pt idx="2128">
                  <c:v>6.3340881944444352</c:v>
                </c:pt>
                <c:pt idx="2129">
                  <c:v>6.3347126851851758</c:v>
                </c:pt>
                <c:pt idx="2130">
                  <c:v>6.3348979282407312</c:v>
                </c:pt>
                <c:pt idx="2131">
                  <c:v>6.3349442129629532</c:v>
                </c:pt>
                <c:pt idx="2132">
                  <c:v>6.3349675231481388</c:v>
                </c:pt>
                <c:pt idx="2133">
                  <c:v>6.3350138425925833</c:v>
                </c:pt>
                <c:pt idx="2134">
                  <c:v>6.3350368865740645</c:v>
                </c:pt>
                <c:pt idx="2135">
                  <c:v>6.335059953703694</c:v>
                </c:pt>
                <c:pt idx="2136">
                  <c:v>6.3350832870370271</c:v>
                </c:pt>
                <c:pt idx="2137">
                  <c:v>6.3351063310185083</c:v>
                </c:pt>
                <c:pt idx="2138">
                  <c:v>6.3351294097222119</c:v>
                </c:pt>
                <c:pt idx="2139">
                  <c:v>6.3351527662036933</c:v>
                </c:pt>
                <c:pt idx="2140">
                  <c:v>6.3351757291666564</c:v>
                </c:pt>
                <c:pt idx="2141">
                  <c:v>6.3351989699073972</c:v>
                </c:pt>
                <c:pt idx="2142">
                  <c:v>6.335222141203694</c:v>
                </c:pt>
                <c:pt idx="2143">
                  <c:v>6.3352915509259162</c:v>
                </c:pt>
                <c:pt idx="2144">
                  <c:v>6.3354768171296199</c:v>
                </c:pt>
                <c:pt idx="2145">
                  <c:v>6.3360094675925831</c:v>
                </c:pt>
                <c:pt idx="2146">
                  <c:v>6.3367272106481387</c:v>
                </c:pt>
                <c:pt idx="2147">
                  <c:v>6.3367502777777682</c:v>
                </c:pt>
                <c:pt idx="2148">
                  <c:v>6.3368199768518423</c:v>
                </c:pt>
                <c:pt idx="2149">
                  <c:v>6.3384472800925833</c:v>
                </c:pt>
                <c:pt idx="2150">
                  <c:v>6.3413407407407316</c:v>
                </c:pt>
                <c:pt idx="2151">
                  <c:v>6.3413637152777689</c:v>
                </c:pt>
                <c:pt idx="2152">
                  <c:v>6.3413870254629536</c:v>
                </c:pt>
                <c:pt idx="2153">
                  <c:v>6.3414099537036943</c:v>
                </c:pt>
                <c:pt idx="2154">
                  <c:v>6.3414562499999905</c:v>
                </c:pt>
                <c:pt idx="2155">
                  <c:v>6.341572118055546</c:v>
                </c:pt>
                <c:pt idx="2156">
                  <c:v>6.3416876620370273</c:v>
                </c:pt>
                <c:pt idx="2157">
                  <c:v>6.34173400462962</c:v>
                </c:pt>
                <c:pt idx="2158">
                  <c:v>6.3417574305555462</c:v>
                </c:pt>
                <c:pt idx="2159">
                  <c:v>6.3418267013888796</c:v>
                </c:pt>
                <c:pt idx="2160">
                  <c:v>6.3478691782407317</c:v>
                </c:pt>
                <c:pt idx="2161">
                  <c:v>6.3531468634259172</c:v>
                </c:pt>
                <c:pt idx="2162">
                  <c:v>6.3531701736111028</c:v>
                </c:pt>
                <c:pt idx="2163">
                  <c:v>6.3531933564814729</c:v>
                </c:pt>
                <c:pt idx="2164">
                  <c:v>6.353216469907399</c:v>
                </c:pt>
                <c:pt idx="2165">
                  <c:v>6.3532394444444362</c:v>
                </c:pt>
                <c:pt idx="2166">
                  <c:v>6.3532626157407321</c:v>
                </c:pt>
                <c:pt idx="2167">
                  <c:v>6.353285787037029</c:v>
                </c:pt>
                <c:pt idx="2168">
                  <c:v>6.3533090740740663</c:v>
                </c:pt>
                <c:pt idx="2169">
                  <c:v>6.3533321643518441</c:v>
                </c:pt>
                <c:pt idx="2170">
                  <c:v>6.3533554398148073</c:v>
                </c:pt>
                <c:pt idx="2171">
                  <c:v>6.3533783217592514</c:v>
                </c:pt>
                <c:pt idx="2172">
                  <c:v>6.3534020138888812</c:v>
                </c:pt>
                <c:pt idx="2173">
                  <c:v>6.3534248842592511</c:v>
                </c:pt>
                <c:pt idx="2174">
                  <c:v>6.3534482523148066</c:v>
                </c:pt>
                <c:pt idx="2175">
                  <c:v>6.3534711342592507</c:v>
                </c:pt>
                <c:pt idx="2176">
                  <c:v>6.353494490740732</c:v>
                </c:pt>
                <c:pt idx="2177">
                  <c:v>6.3535175578703615</c:v>
                </c:pt>
                <c:pt idx="2178">
                  <c:v>6.353540775462954</c:v>
                </c:pt>
                <c:pt idx="2179">
                  <c:v>6.353563807870362</c:v>
                </c:pt>
                <c:pt idx="2180">
                  <c:v>6.3535870486111028</c:v>
                </c:pt>
                <c:pt idx="2181">
                  <c:v>6.3536101620370289</c:v>
                </c:pt>
                <c:pt idx="2182">
                  <c:v>6.3536796643518434</c:v>
                </c:pt>
                <c:pt idx="2183">
                  <c:v>6.3545822222222137</c:v>
                </c:pt>
                <c:pt idx="2184">
                  <c:v>6.3546054166666579</c:v>
                </c:pt>
                <c:pt idx="2185">
                  <c:v>6.354674664351843</c:v>
                </c:pt>
                <c:pt idx="2186">
                  <c:v>6.3553929050925841</c:v>
                </c:pt>
                <c:pt idx="2187">
                  <c:v>6.3554158912036955</c:v>
                </c:pt>
                <c:pt idx="2188">
                  <c:v>6.35546221064814</c:v>
                </c:pt>
                <c:pt idx="2189">
                  <c:v>6.3559483912036958</c:v>
                </c:pt>
                <c:pt idx="2190">
                  <c:v>6.3559713888888814</c:v>
                </c:pt>
                <c:pt idx="2191">
                  <c:v>6.3560640972222142</c:v>
                </c:pt>
                <c:pt idx="2192">
                  <c:v>6.3561336689814736</c:v>
                </c:pt>
                <c:pt idx="2193">
                  <c:v>6.3562029629629553</c:v>
                </c:pt>
                <c:pt idx="2194">
                  <c:v>6.3564809143518444</c:v>
                </c:pt>
                <c:pt idx="2195">
                  <c:v>6.3565040509259187</c:v>
                </c:pt>
                <c:pt idx="2196">
                  <c:v>6.3565733449074004</c:v>
                </c:pt>
                <c:pt idx="2197">
                  <c:v>6.3571289699074001</c:v>
                </c:pt>
                <c:pt idx="2198">
                  <c:v>6.3571522800925848</c:v>
                </c:pt>
                <c:pt idx="2199">
                  <c:v>6.3573604398148067</c:v>
                </c:pt>
                <c:pt idx="2200">
                  <c:v>6.357383796296288</c:v>
                </c:pt>
                <c:pt idx="2201">
                  <c:v>6.3575920023148065</c:v>
                </c:pt>
                <c:pt idx="2202">
                  <c:v>6.3576152314814731</c:v>
                </c:pt>
                <c:pt idx="2203">
                  <c:v>6.358101261574066</c:v>
                </c:pt>
                <c:pt idx="2204">
                  <c:v>6.3584716782407327</c:v>
                </c:pt>
                <c:pt idx="2205">
                  <c:v>6.3594903587962879</c:v>
                </c:pt>
                <c:pt idx="2206">
                  <c:v>6.3595367476851763</c:v>
                </c:pt>
                <c:pt idx="2207">
                  <c:v>6.3602772337962872</c:v>
                </c:pt>
                <c:pt idx="2208">
                  <c:v>6.3603005555555461</c:v>
                </c:pt>
                <c:pt idx="2209">
                  <c:v>6.3603469791666569</c:v>
                </c:pt>
                <c:pt idx="2210">
                  <c:v>6.3672917824073973</c:v>
                </c:pt>
                <c:pt idx="2211">
                  <c:v>6.3683101041666568</c:v>
                </c:pt>
                <c:pt idx="2212">
                  <c:v>6.3704398842592491</c:v>
                </c:pt>
                <c:pt idx="2213">
                  <c:v>6.3773846412036939</c:v>
                </c:pt>
                <c:pt idx="2214">
                  <c:v>6.3843295949073973</c:v>
                </c:pt>
                <c:pt idx="2215">
                  <c:v>6.3912744097222118</c:v>
                </c:pt>
                <c:pt idx="2216">
                  <c:v>6.3913669791666567</c:v>
                </c:pt>
                <c:pt idx="2217">
                  <c:v>6.391390023148138</c:v>
                </c:pt>
                <c:pt idx="2218">
                  <c:v>6.3914132986111012</c:v>
                </c:pt>
                <c:pt idx="2219">
                  <c:v>6.3914363425925824</c:v>
                </c:pt>
                <c:pt idx="2220">
                  <c:v>6.3914595601851749</c:v>
                </c:pt>
                <c:pt idx="2221">
                  <c:v>6.3914826388888786</c:v>
                </c:pt>
                <c:pt idx="2222">
                  <c:v>6.3915059143518418</c:v>
                </c:pt>
                <c:pt idx="2223">
                  <c:v>6.3915289120370273</c:v>
                </c:pt>
                <c:pt idx="2224">
                  <c:v>6.3915521874999905</c:v>
                </c:pt>
                <c:pt idx="2225">
                  <c:v>6.3915752777777683</c:v>
                </c:pt>
                <c:pt idx="2226">
                  <c:v>6.3915984953703608</c:v>
                </c:pt>
                <c:pt idx="2227">
                  <c:v>6.3916215277777688</c:v>
                </c:pt>
                <c:pt idx="2228">
                  <c:v>6.391644953703695</c:v>
                </c:pt>
                <c:pt idx="2229">
                  <c:v>6.3916911226851765</c:v>
                </c:pt>
                <c:pt idx="2230">
                  <c:v>6.3917373842592502</c:v>
                </c:pt>
                <c:pt idx="2231">
                  <c:v>6.391991898148139</c:v>
                </c:pt>
                <c:pt idx="2232">
                  <c:v>6.3924086689814725</c:v>
                </c:pt>
                <c:pt idx="2233">
                  <c:v>7.0212996990740653</c:v>
                </c:pt>
                <c:pt idx="2234">
                  <c:v>7.0215081018518433</c:v>
                </c:pt>
                <c:pt idx="2235">
                  <c:v>7.0216931712962873</c:v>
                </c:pt>
                <c:pt idx="2236">
                  <c:v>7.0220173379629536</c:v>
                </c:pt>
                <c:pt idx="2237">
                  <c:v>7.0229896990740643</c:v>
                </c:pt>
                <c:pt idx="2238">
                  <c:v>7.0231285416666571</c:v>
                </c:pt>
                <c:pt idx="2239">
                  <c:v>7.0243323148148056</c:v>
                </c:pt>
                <c:pt idx="2240">
                  <c:v>7.0252582523148055</c:v>
                </c:pt>
                <c:pt idx="2241">
                  <c:v>7.0253277430555459</c:v>
                </c:pt>
                <c:pt idx="2242">
                  <c:v>7.0260686226851758</c:v>
                </c:pt>
                <c:pt idx="2243">
                  <c:v>7.0261612962962872</c:v>
                </c:pt>
                <c:pt idx="2244">
                  <c:v>7.0265315972222133</c:v>
                </c:pt>
                <c:pt idx="2245">
                  <c:v>7.0266242129629539</c:v>
                </c:pt>
                <c:pt idx="2246">
                  <c:v>7.026693541666658</c:v>
                </c:pt>
                <c:pt idx="2247">
                  <c:v>7.0267168749999911</c:v>
                </c:pt>
                <c:pt idx="2248">
                  <c:v>7.0278506828703611</c:v>
                </c:pt>
                <c:pt idx="2249">
                  <c:v>7.0278972800925832</c:v>
                </c:pt>
                <c:pt idx="2250">
                  <c:v>7.028290810185176</c:v>
                </c:pt>
                <c:pt idx="2251">
                  <c:v>7.028360578703694</c:v>
                </c:pt>
                <c:pt idx="2252">
                  <c:v>7.0291705671296203</c:v>
                </c:pt>
                <c:pt idx="2253">
                  <c:v>7.0293559259259162</c:v>
                </c:pt>
                <c:pt idx="2254">
                  <c:v>7.0306287499999902</c:v>
                </c:pt>
                <c:pt idx="2255">
                  <c:v>7.0310685995370275</c:v>
                </c:pt>
                <c:pt idx="2256">
                  <c:v>7.0311377546296203</c:v>
                </c:pt>
                <c:pt idx="2257">
                  <c:v>7.0312073263888797</c:v>
                </c:pt>
                <c:pt idx="2258">
                  <c:v>7.0327819328703614</c:v>
                </c:pt>
                <c:pt idx="2259">
                  <c:v>7.0328050694444357</c:v>
                </c:pt>
                <c:pt idx="2260">
                  <c:v>7.0353746643518429</c:v>
                </c:pt>
                <c:pt idx="2261">
                  <c:v>7.035420960648139</c:v>
                </c:pt>
                <c:pt idx="2262">
                  <c:v>7.035583078703695</c:v>
                </c:pt>
                <c:pt idx="2263">
                  <c:v>7.0356291550925842</c:v>
                </c:pt>
                <c:pt idx="2264">
                  <c:v>7.0358144560185103</c:v>
                </c:pt>
                <c:pt idx="2265">
                  <c:v>7.0358376851851769</c:v>
                </c:pt>
                <c:pt idx="2266">
                  <c:v>7.0422499421296214</c:v>
                </c:pt>
                <c:pt idx="2267">
                  <c:v>7.0428745601851768</c:v>
                </c:pt>
                <c:pt idx="2268">
                  <c:v>7.0429208912036954</c:v>
                </c:pt>
                <c:pt idx="2269">
                  <c:v>7.0429672569444364</c:v>
                </c:pt>
                <c:pt idx="2270">
                  <c:v>7.0431524074073995</c:v>
                </c:pt>
                <c:pt idx="2271">
                  <c:v>7.0431986805555473</c:v>
                </c:pt>
                <c:pt idx="2272">
                  <c:v>7.043360775462955</c:v>
                </c:pt>
                <c:pt idx="2273">
                  <c:v>7.0444723958333251</c:v>
                </c:pt>
                <c:pt idx="2274">
                  <c:v>7.0445186921296212</c:v>
                </c:pt>
                <c:pt idx="2275">
                  <c:v>7.0447039120370283</c:v>
                </c:pt>
                <c:pt idx="2276">
                  <c:v>7.0447502199073986</c:v>
                </c:pt>
                <c:pt idx="2277">
                  <c:v>7.0449121064814726</c:v>
                </c:pt>
                <c:pt idx="2278">
                  <c:v>7.044935243055547</c:v>
                </c:pt>
                <c:pt idx="2279">
                  <c:v>7.0449815972222138</c:v>
                </c:pt>
                <c:pt idx="2280">
                  <c:v>7.0451435532407327</c:v>
                </c:pt>
                <c:pt idx="2281">
                  <c:v>7.0452130324073998</c:v>
                </c:pt>
                <c:pt idx="2282">
                  <c:v>7.045375081018511</c:v>
                </c:pt>
                <c:pt idx="2283">
                  <c:v>7.0453984259259181</c:v>
                </c:pt>
                <c:pt idx="2284">
                  <c:v>7.0462547222222147</c:v>
                </c:pt>
                <c:pt idx="2285">
                  <c:v>7.0463012384259187</c:v>
                </c:pt>
                <c:pt idx="2286">
                  <c:v>7.0466946874999925</c:v>
                </c:pt>
                <c:pt idx="2287">
                  <c:v>7.0467411111111034</c:v>
                </c:pt>
                <c:pt idx="2288">
                  <c:v>7.0469725578703626</c:v>
                </c:pt>
                <c:pt idx="2289">
                  <c:v>7.047134629629622</c:v>
                </c:pt>
                <c:pt idx="2290">
                  <c:v>7.0471575578703627</c:v>
                </c:pt>
                <c:pt idx="2291">
                  <c:v>7.0471806828703629</c:v>
                </c:pt>
                <c:pt idx="2292">
                  <c:v>7.0472039583333261</c:v>
                </c:pt>
                <c:pt idx="2293">
                  <c:v>7.047458634259252</c:v>
                </c:pt>
                <c:pt idx="2294">
                  <c:v>7.0475047337962895</c:v>
                </c:pt>
                <c:pt idx="2295">
                  <c:v>7.0475744444444377</c:v>
                </c:pt>
                <c:pt idx="2296">
                  <c:v>7.0475973958333267</c:v>
                </c:pt>
                <c:pt idx="2297">
                  <c:v>7.0476436574074004</c:v>
                </c:pt>
                <c:pt idx="2298">
                  <c:v>7.0489166550925857</c:v>
                </c:pt>
                <c:pt idx="2299">
                  <c:v>7.0489397106481411</c:v>
                </c:pt>
                <c:pt idx="2300">
                  <c:v>7.0489629745370301</c:v>
                </c:pt>
                <c:pt idx="2301">
                  <c:v>7.0489861805555485</c:v>
                </c:pt>
                <c:pt idx="2302">
                  <c:v>7.0492178587962888</c:v>
                </c:pt>
                <c:pt idx="2303">
                  <c:v>7.0492410879629555</c:v>
                </c:pt>
                <c:pt idx="2304">
                  <c:v>7.0493567013888816</c:v>
                </c:pt>
                <c:pt idx="2305">
                  <c:v>7.0493799999999931</c:v>
                </c:pt>
                <c:pt idx="2306">
                  <c:v>7.0494030902777709</c:v>
                </c:pt>
                <c:pt idx="2307">
                  <c:v>7.0494262962962893</c:v>
                </c:pt>
                <c:pt idx="2308">
                  <c:v>7.0496577893518451</c:v>
                </c:pt>
                <c:pt idx="2309">
                  <c:v>7.0497040393518446</c:v>
                </c:pt>
                <c:pt idx="2310">
                  <c:v>7.0497967245370301</c:v>
                </c:pt>
                <c:pt idx="2311">
                  <c:v>7.0498197569444372</c:v>
                </c:pt>
                <c:pt idx="2312">
                  <c:v>7.0498660185185109</c:v>
                </c:pt>
                <c:pt idx="2313">
                  <c:v>7.0501208101851773</c:v>
                </c:pt>
                <c:pt idx="2314">
                  <c:v>7.0502592129629553</c:v>
                </c:pt>
                <c:pt idx="2315">
                  <c:v>7.050305474537029</c:v>
                </c:pt>
                <c:pt idx="2316">
                  <c:v>7.050560613425918</c:v>
                </c:pt>
                <c:pt idx="2317">
                  <c:v>7.0506762731481398</c:v>
                </c:pt>
                <c:pt idx="2318">
                  <c:v>7.0506995254629548</c:v>
                </c:pt>
                <c:pt idx="2319">
                  <c:v>7.0507454166666585</c:v>
                </c:pt>
                <c:pt idx="2320">
                  <c:v>7.0509537499999917</c:v>
                </c:pt>
                <c:pt idx="2321">
                  <c:v>7.0509771412036955</c:v>
                </c:pt>
                <c:pt idx="2322">
                  <c:v>7.051139374999992</c:v>
                </c:pt>
                <c:pt idx="2323">
                  <c:v>7.0512087499999918</c:v>
                </c:pt>
                <c:pt idx="2324">
                  <c:v>7.0513939236111032</c:v>
                </c:pt>
                <c:pt idx="2325">
                  <c:v>7.0514401273148071</c:v>
                </c:pt>
                <c:pt idx="2326">
                  <c:v>7.0516024884259183</c:v>
                </c:pt>
                <c:pt idx="2327">
                  <c:v>7.0516487731481403</c:v>
                </c:pt>
                <c:pt idx="2328">
                  <c:v>7.0518106712962885</c:v>
                </c:pt>
                <c:pt idx="2329">
                  <c:v>7.0518339467592517</c:v>
                </c:pt>
                <c:pt idx="2330">
                  <c:v>7.0520421527777701</c:v>
                </c:pt>
                <c:pt idx="2331">
                  <c:v>7.0520885300925853</c:v>
                </c:pt>
                <c:pt idx="2332">
                  <c:v>7.0524819907407332</c:v>
                </c:pt>
                <c:pt idx="2333">
                  <c:v>7.0525284027777699</c:v>
                </c:pt>
                <c:pt idx="2334">
                  <c:v>7.0527134837962882</c:v>
                </c:pt>
                <c:pt idx="2335">
                  <c:v>7.0527597916666585</c:v>
                </c:pt>
                <c:pt idx="2336">
                  <c:v>7.0529217824073989</c:v>
                </c:pt>
                <c:pt idx="2337">
                  <c:v>7.0529913888888807</c:v>
                </c:pt>
                <c:pt idx="2338">
                  <c:v>7.0531765509259179</c:v>
                </c:pt>
                <c:pt idx="2339">
                  <c:v>7.0531996180555474</c:v>
                </c:pt>
                <c:pt idx="2340">
                  <c:v>7.0533617245370293</c:v>
                </c:pt>
                <c:pt idx="2341">
                  <c:v>7.0536161805555482</c:v>
                </c:pt>
                <c:pt idx="2342">
                  <c:v>7.0536396759259183</c:v>
                </c:pt>
                <c:pt idx="2343">
                  <c:v>7.053824791666659</c:v>
                </c:pt>
                <c:pt idx="2344">
                  <c:v>7.0540562037036958</c:v>
                </c:pt>
                <c:pt idx="2345">
                  <c:v>7.0540793171296219</c:v>
                </c:pt>
                <c:pt idx="2346">
                  <c:v>7.0542645833333255</c:v>
                </c:pt>
                <c:pt idx="2347">
                  <c:v>7.0544960300925847</c:v>
                </c:pt>
                <c:pt idx="2348">
                  <c:v>7.054519155092585</c:v>
                </c:pt>
                <c:pt idx="2349">
                  <c:v>7.0547043518518446</c:v>
                </c:pt>
                <c:pt idx="2350">
                  <c:v>7.0549127314814744</c:v>
                </c:pt>
                <c:pt idx="2351">
                  <c:v>7.0551441782407336</c:v>
                </c:pt>
                <c:pt idx="2352">
                  <c:v>7.0553988078703629</c:v>
                </c:pt>
                <c:pt idx="2353">
                  <c:v>7.0554219791666588</c:v>
                </c:pt>
                <c:pt idx="2354">
                  <c:v>7.0576208564814733</c:v>
                </c:pt>
                <c:pt idx="2355">
                  <c:v>7.0576441666666589</c:v>
                </c:pt>
                <c:pt idx="2356">
                  <c:v>7.0581769907407335</c:v>
                </c:pt>
                <c:pt idx="2357">
                  <c:v>7.058199687499993</c:v>
                </c:pt>
                <c:pt idx="2358">
                  <c:v>7.0589870138888822</c:v>
                </c:pt>
                <c:pt idx="2359">
                  <c:v>7.0590331134259188</c:v>
                </c:pt>
                <c:pt idx="2360">
                  <c:v>7.0594263541666598</c:v>
                </c:pt>
                <c:pt idx="2361">
                  <c:v>7.0594726851851783</c:v>
                </c:pt>
                <c:pt idx="2362">
                  <c:v>7.0598666319444376</c:v>
                </c:pt>
                <c:pt idx="2363">
                  <c:v>7.0599823495370302</c:v>
                </c:pt>
                <c:pt idx="2364">
                  <c:v>7.0607231134259187</c:v>
                </c:pt>
                <c:pt idx="2365">
                  <c:v>7.0608390740740665</c:v>
                </c:pt>
                <c:pt idx="2366">
                  <c:v>7.0615801504629552</c:v>
                </c:pt>
                <c:pt idx="2367">
                  <c:v>7.0616031134259183</c:v>
                </c:pt>
                <c:pt idx="2368">
                  <c:v>7.0618347685185112</c:v>
                </c:pt>
                <c:pt idx="2369">
                  <c:v>7.0624597800925857</c:v>
                </c:pt>
                <c:pt idx="2370">
                  <c:v>7.0627142824074003</c:v>
                </c:pt>
                <c:pt idx="2371">
                  <c:v>7.0634783912036969</c:v>
                </c:pt>
                <c:pt idx="2372">
                  <c:v>7.0636169328703637</c:v>
                </c:pt>
                <c:pt idx="2373">
                  <c:v>7.0647977430555491</c:v>
                </c:pt>
                <c:pt idx="2374">
                  <c:v>7.0652140624999937</c:v>
                </c:pt>
                <c:pt idx="2375">
                  <c:v>7.0657928703703643</c:v>
                </c:pt>
                <c:pt idx="2376">
                  <c:v>7.0661404282407343</c:v>
                </c:pt>
                <c:pt idx="2377">
                  <c:v>7.0662794097222159</c:v>
                </c:pt>
                <c:pt idx="2378">
                  <c:v>7.0674599305555494</c:v>
                </c:pt>
                <c:pt idx="2379">
                  <c:v>7.0675756712962903</c:v>
                </c:pt>
                <c:pt idx="2380">
                  <c:v>7.0688026041666605</c:v>
                </c:pt>
                <c:pt idx="2381">
                  <c:v>7.0688489583333274</c:v>
                </c:pt>
                <c:pt idx="2382">
                  <c:v>7.070075844907401</c:v>
                </c:pt>
                <c:pt idx="2383">
                  <c:v>7.0702609722222158</c:v>
                </c:pt>
                <c:pt idx="2384">
                  <c:v>7.0707010185185117</c:v>
                </c:pt>
                <c:pt idx="2385">
                  <c:v>7.0707473958333269</c:v>
                </c:pt>
                <c:pt idx="2386">
                  <c:v>7.071140868055549</c:v>
                </c:pt>
                <c:pt idx="2387">
                  <c:v>7.0711868865740675</c:v>
                </c:pt>
                <c:pt idx="2388">
                  <c:v>7.0715805902777715</c:v>
                </c:pt>
                <c:pt idx="2389">
                  <c:v>7.0716268518518453</c:v>
                </c:pt>
                <c:pt idx="2390">
                  <c:v>7.0716730902777716</c:v>
                </c:pt>
                <c:pt idx="2391">
                  <c:v>7.0720204861111053</c:v>
                </c:pt>
                <c:pt idx="2392">
                  <c:v>7.0720897106481422</c:v>
                </c:pt>
                <c:pt idx="2393">
                  <c:v>7.0724833449074014</c:v>
                </c:pt>
                <c:pt idx="2394">
                  <c:v>7.0725298032407347</c:v>
                </c:pt>
                <c:pt idx="2395">
                  <c:v>7.0729233217592533</c:v>
                </c:pt>
                <c:pt idx="2396">
                  <c:v>7.0729695717592529</c:v>
                </c:pt>
                <c:pt idx="2397">
                  <c:v>7.0733630902777715</c:v>
                </c:pt>
                <c:pt idx="2398">
                  <c:v>7.0734093518518453</c:v>
                </c:pt>
                <c:pt idx="2399">
                  <c:v>7.0738028240740674</c:v>
                </c:pt>
                <c:pt idx="2400">
                  <c:v>7.0738491087962894</c:v>
                </c:pt>
                <c:pt idx="2401">
                  <c:v>7.0742658449074005</c:v>
                </c:pt>
                <c:pt idx="2402">
                  <c:v>7.0743121759259191</c:v>
                </c:pt>
                <c:pt idx="2403">
                  <c:v>7.074705868055549</c:v>
                </c:pt>
                <c:pt idx="2404">
                  <c:v>7.0747521412036969</c:v>
                </c:pt>
                <c:pt idx="2405">
                  <c:v>7.0751456481481414</c:v>
                </c:pt>
                <c:pt idx="2406">
                  <c:v>7.0751918749999936</c:v>
                </c:pt>
                <c:pt idx="2407">
                  <c:v>7.0755854282407347</c:v>
                </c:pt>
                <c:pt idx="2408">
                  <c:v>7.0756318287036972</c:v>
                </c:pt>
                <c:pt idx="2409">
                  <c:v>7.0760252430555486</c:v>
                </c:pt>
                <c:pt idx="2410">
                  <c:v>7.0760714236111042</c:v>
                </c:pt>
                <c:pt idx="2411">
                  <c:v>7.0760947106481416</c:v>
                </c:pt>
                <c:pt idx="2412">
                  <c:v>7.0764652083333264</c:v>
                </c:pt>
                <c:pt idx="2413">
                  <c:v>7.0764880902777705</c:v>
                </c:pt>
                <c:pt idx="2414">
                  <c:v>7.0765343865740666</c:v>
                </c:pt>
                <c:pt idx="2415">
                  <c:v>7.0769048726851782</c:v>
                </c:pt>
                <c:pt idx="2416">
                  <c:v>7.076928113425919</c:v>
                </c:pt>
                <c:pt idx="2417">
                  <c:v>7.07697447916666</c:v>
                </c:pt>
                <c:pt idx="2418">
                  <c:v>7.077367488425919</c:v>
                </c:pt>
                <c:pt idx="2419">
                  <c:v>7.0774138310185117</c:v>
                </c:pt>
                <c:pt idx="2420">
                  <c:v>7.0778079629629564</c:v>
                </c:pt>
                <c:pt idx="2421">
                  <c:v>7.0778540972222155</c:v>
                </c:pt>
                <c:pt idx="2422">
                  <c:v>7.0782475462962893</c:v>
                </c:pt>
                <c:pt idx="2423">
                  <c:v>7.0782939467592527</c:v>
                </c:pt>
                <c:pt idx="2424">
                  <c:v>7.0783170949074012</c:v>
                </c:pt>
                <c:pt idx="2425">
                  <c:v>7.0786874768518455</c:v>
                </c:pt>
                <c:pt idx="2426">
                  <c:v>7.0787337384259192</c:v>
                </c:pt>
                <c:pt idx="2427">
                  <c:v>7.0787567361111048</c:v>
                </c:pt>
                <c:pt idx="2428">
                  <c:v>7.0791268634259197</c:v>
                </c:pt>
                <c:pt idx="2429">
                  <c:v>7.0791499421296233</c:v>
                </c:pt>
                <c:pt idx="2430">
                  <c:v>7.0791963657407342</c:v>
                </c:pt>
                <c:pt idx="2431">
                  <c:v>7.0795904398148082</c:v>
                </c:pt>
                <c:pt idx="2432">
                  <c:v>7.079636481481475</c:v>
                </c:pt>
                <c:pt idx="2433">
                  <c:v>7.0800301967592532</c:v>
                </c:pt>
                <c:pt idx="2434">
                  <c:v>7.0800764583333269</c:v>
                </c:pt>
                <c:pt idx="2435">
                  <c:v>7.0804698958333265</c:v>
                </c:pt>
                <c:pt idx="2436">
                  <c:v>7.0805394328703635</c:v>
                </c:pt>
                <c:pt idx="2437">
                  <c:v>7.0809327083333269</c:v>
                </c:pt>
                <c:pt idx="2438">
                  <c:v>7.0809792013888826</c:v>
                </c:pt>
                <c:pt idx="2439">
                  <c:v>7.0973228356481419</c:v>
                </c:pt>
                <c:pt idx="2440">
                  <c:v>7.0974848495370306</c:v>
                </c:pt>
                <c:pt idx="2441">
                  <c:v>7.0976931944444379</c:v>
                </c:pt>
                <c:pt idx="2442">
                  <c:v>7.0979705902777717</c:v>
                </c:pt>
                <c:pt idx="2443">
                  <c:v>7.0984103935185123</c:v>
                </c:pt>
                <c:pt idx="2444">
                  <c:v>7.1314222453703646</c:v>
                </c:pt>
                <c:pt idx="2445">
                  <c:v>7.1317239004629576</c:v>
                </c:pt>
                <c:pt idx="2446">
                  <c:v>7.1318165393518465</c:v>
                </c:pt>
                <c:pt idx="2447">
                  <c:v>7.1326959259259208</c:v>
                </c:pt>
                <c:pt idx="2448">
                  <c:v>7.1335992245370319</c:v>
                </c:pt>
                <c:pt idx="2449">
                  <c:v>7.1345482638888837</c:v>
                </c:pt>
                <c:pt idx="2450">
                  <c:v>7.1354508796296248</c:v>
                </c:pt>
                <c:pt idx="2451">
                  <c:v>7.1358214467592544</c:v>
                </c:pt>
                <c:pt idx="2452">
                  <c:v>7.1358448495370324</c:v>
                </c:pt>
                <c:pt idx="2453">
                  <c:v>7.1358910532407362</c:v>
                </c:pt>
                <c:pt idx="2454">
                  <c:v>7.1364692245370325</c:v>
                </c:pt>
                <c:pt idx="2455">
                  <c:v>7.1364928819444398</c:v>
                </c:pt>
                <c:pt idx="2456">
                  <c:v>7.1371641666666621</c:v>
                </c:pt>
                <c:pt idx="2457">
                  <c:v>7.137187418981477</c:v>
                </c:pt>
                <c:pt idx="2458">
                  <c:v>7.1376271064814771</c:v>
                </c:pt>
                <c:pt idx="2459">
                  <c:v>7.1380207754629588</c:v>
                </c:pt>
                <c:pt idx="2460">
                  <c:v>7.1384837962962919</c:v>
                </c:pt>
                <c:pt idx="2461">
                  <c:v>7.1389235185185145</c:v>
                </c:pt>
                <c:pt idx="2462">
                  <c:v>7.1393864467592554</c:v>
                </c:pt>
                <c:pt idx="2463">
                  <c:v>7.1411691666666623</c:v>
                </c:pt>
                <c:pt idx="2464">
                  <c:v>7.1415857407407364</c:v>
                </c:pt>
                <c:pt idx="2465">
                  <c:v>7.1416087731481444</c:v>
                </c:pt>
                <c:pt idx="2466">
                  <c:v>7.1418865856481446</c:v>
                </c:pt>
                <c:pt idx="2467">
                  <c:v>7.1420254861111072</c:v>
                </c:pt>
                <c:pt idx="2468">
                  <c:v>7.142048726851848</c:v>
                </c:pt>
                <c:pt idx="2469">
                  <c:v>7.1420717708333292</c:v>
                </c:pt>
                <c:pt idx="2470">
                  <c:v>7.142326435185181</c:v>
                </c:pt>
                <c:pt idx="2471">
                  <c:v>7.1424884259259214</c:v>
                </c:pt>
                <c:pt idx="2472">
                  <c:v>7.1425118402777734</c:v>
                </c:pt>
                <c:pt idx="2473">
                  <c:v>7.1429281481481439</c:v>
                </c:pt>
                <c:pt idx="2474">
                  <c:v>7.1429517013888848</c:v>
                </c:pt>
                <c:pt idx="2475">
                  <c:v>7.1433680208333294</c:v>
                </c:pt>
                <c:pt idx="2476">
                  <c:v>7.1433913078703668</c:v>
                </c:pt>
                <c:pt idx="2477">
                  <c:v>7.1438315972222188</c:v>
                </c:pt>
                <c:pt idx="2478">
                  <c:v>7.1440396874999967</c:v>
                </c:pt>
                <c:pt idx="2479">
                  <c:v>7.1440859027777748</c:v>
                </c:pt>
                <c:pt idx="2480">
                  <c:v>7.1442943865740709</c:v>
                </c:pt>
                <c:pt idx="2481">
                  <c:v>7.1443173726851823</c:v>
                </c:pt>
                <c:pt idx="2482">
                  <c:v>7.1451738425925893</c:v>
                </c:pt>
                <c:pt idx="2483">
                  <c:v>7.1456365046296266</c:v>
                </c:pt>
                <c:pt idx="2484">
                  <c:v>7.1460764467592561</c:v>
                </c:pt>
                <c:pt idx="2485">
                  <c:v>7.1465855208333302</c:v>
                </c:pt>
                <c:pt idx="2486">
                  <c:v>7.1466086574074046</c:v>
                </c:pt>
                <c:pt idx="2487">
                  <c:v>7.1466782638888864</c:v>
                </c:pt>
                <c:pt idx="2488">
                  <c:v>7.1467015509259237</c:v>
                </c:pt>
                <c:pt idx="2489">
                  <c:v>7.1467708564814796</c:v>
                </c:pt>
                <c:pt idx="2490">
                  <c:v>7.1471411574074057</c:v>
                </c:pt>
                <c:pt idx="2491">
                  <c:v>7.1472106365740729</c:v>
                </c:pt>
                <c:pt idx="2492">
                  <c:v>7.1473033333333325</c:v>
                </c:pt>
                <c:pt idx="2493">
                  <c:v>7.147326249999999</c:v>
                </c:pt>
                <c:pt idx="2494">
                  <c:v>7.1529287731481475</c:v>
                </c:pt>
                <c:pt idx="2495">
                  <c:v>7.1529751157407402</c:v>
                </c:pt>
                <c:pt idx="2496">
                  <c:v>7.153160393518518</c:v>
                </c:pt>
                <c:pt idx="2497">
                  <c:v>7.1531836226851846</c:v>
                </c:pt>
                <c:pt idx="2498">
                  <c:v>7.1533688078703701</c:v>
                </c:pt>
                <c:pt idx="2499">
                  <c:v>7.1536002546296293</c:v>
                </c:pt>
                <c:pt idx="2500">
                  <c:v>7.1536232986111106</c:v>
                </c:pt>
                <c:pt idx="2501">
                  <c:v>7.1537387962962953</c:v>
                </c:pt>
                <c:pt idx="2502">
                  <c:v>7.1540168518518508</c:v>
                </c:pt>
                <c:pt idx="2503">
                  <c:v>7.1540399999999993</c:v>
                </c:pt>
                <c:pt idx="2504">
                  <c:v>7.1542479861111108</c:v>
                </c:pt>
                <c:pt idx="2505">
                  <c:v>7.1544794444444442</c:v>
                </c:pt>
                <c:pt idx="2506">
                  <c:v>7.1549195833333332</c:v>
                </c:pt>
                <c:pt idx="2507">
                  <c:v>7.1549428819444447</c:v>
                </c:pt>
                <c:pt idx="2508">
                  <c:v>7.1551511921296296</c:v>
                </c:pt>
                <c:pt idx="2509">
                  <c:v>7.1553826388888888</c:v>
                </c:pt>
                <c:pt idx="2510">
                  <c:v>7.1554060185185184</c:v>
                </c:pt>
                <c:pt idx="2511">
                  <c:v>7.1555910648148142</c:v>
                </c:pt>
                <c:pt idx="2512">
                  <c:v>7.1558221874999992</c:v>
                </c:pt>
                <c:pt idx="2513">
                  <c:v>7.1562623611111107</c:v>
                </c:pt>
                <c:pt idx="2514">
                  <c:v>7.1564013657407406</c:v>
                </c:pt>
                <c:pt idx="2515">
                  <c:v>7.1566790856481477</c:v>
                </c:pt>
                <c:pt idx="2516">
                  <c:v>7.1569104861111104</c:v>
                </c:pt>
                <c:pt idx="2517">
                  <c:v>7.1572811574074064</c:v>
                </c:pt>
                <c:pt idx="2518">
                  <c:v>7.1580681134259248</c:v>
                </c:pt>
                <c:pt idx="2519">
                  <c:v>7.1584615277777761</c:v>
                </c:pt>
                <c:pt idx="2520">
                  <c:v>7.1584842939814797</c:v>
                </c:pt>
                <c:pt idx="2521">
                  <c:v>7.1587161921296278</c:v>
                </c:pt>
                <c:pt idx="2522">
                  <c:v>7.1590634374999986</c:v>
                </c:pt>
                <c:pt idx="2523">
                  <c:v>7.1593870486111095</c:v>
                </c:pt>
                <c:pt idx="2524">
                  <c:v>7.1595726736111098</c:v>
                </c:pt>
                <c:pt idx="2525">
                  <c:v>7.1598042361111096</c:v>
                </c:pt>
                <c:pt idx="2526">
                  <c:v>7.1598275578703685</c:v>
                </c:pt>
                <c:pt idx="2527">
                  <c:v>7.1603368402777754</c:v>
                </c:pt>
                <c:pt idx="2528">
                  <c:v>7.1607071874999981</c:v>
                </c:pt>
                <c:pt idx="2529">
                  <c:v>7.1607764814814798</c:v>
                </c:pt>
                <c:pt idx="2530">
                  <c:v>7.1611469097222207</c:v>
                </c:pt>
                <c:pt idx="2531">
                  <c:v>7.161355335648147</c:v>
                </c:pt>
                <c:pt idx="2532">
                  <c:v>7.161586307870369</c:v>
                </c:pt>
                <c:pt idx="2533">
                  <c:v>7.161725624999999</c:v>
                </c:pt>
                <c:pt idx="2534">
                  <c:v>7.1620496759259247</c:v>
                </c:pt>
                <c:pt idx="2535">
                  <c:v>7.1624664467592583</c:v>
                </c:pt>
                <c:pt idx="2536">
                  <c:v>7.1624894675925912</c:v>
                </c:pt>
                <c:pt idx="2537">
                  <c:v>7.1626052430555545</c:v>
                </c:pt>
                <c:pt idx="2538">
                  <c:v>7.1629293749999992</c:v>
                </c:pt>
                <c:pt idx="2539">
                  <c:v>7.1633694444444433</c:v>
                </c:pt>
                <c:pt idx="2540">
                  <c:v>7.1634154861111101</c:v>
                </c:pt>
                <c:pt idx="2541">
                  <c:v>7.1635080092592585</c:v>
                </c:pt>
                <c:pt idx="2542">
                  <c:v>7.1642257754629624</c:v>
                </c:pt>
                <c:pt idx="2543">
                  <c:v>7.1643414351851842</c:v>
                </c:pt>
                <c:pt idx="2544">
                  <c:v>7.1646891203703698</c:v>
                </c:pt>
                <c:pt idx="2545">
                  <c:v>7.1647813425925921</c:v>
                </c:pt>
                <c:pt idx="2546">
                  <c:v>7.1649204629629626</c:v>
                </c:pt>
                <c:pt idx="2547">
                  <c:v>7.1655451736111111</c:v>
                </c:pt>
                <c:pt idx="2548">
                  <c:v>7.1657766435185186</c:v>
                </c:pt>
                <c:pt idx="2549">
                  <c:v>7.1664712037037042</c:v>
                </c:pt>
                <c:pt idx="2550">
                  <c:v>7.1668415856481484</c:v>
                </c:pt>
                <c:pt idx="2551">
                  <c:v>7.1674898263888895</c:v>
                </c:pt>
                <c:pt idx="2552">
                  <c:v>7.1676286226851857</c:v>
                </c:pt>
                <c:pt idx="2553">
                  <c:v>7.1676751504629639</c:v>
                </c:pt>
                <c:pt idx="2554">
                  <c:v>7.1677213310185195</c:v>
                </c:pt>
                <c:pt idx="2555">
                  <c:v>7.1677444444444456</c:v>
                </c:pt>
                <c:pt idx="2556">
                  <c:v>7.1677677199074088</c:v>
                </c:pt>
                <c:pt idx="2557">
                  <c:v>7.16779076388889</c:v>
                </c:pt>
                <c:pt idx="2558">
                  <c:v>7.1678139120370385</c:v>
                </c:pt>
                <c:pt idx="2559">
                  <c:v>7.1678372337962974</c:v>
                </c:pt>
                <c:pt idx="2560">
                  <c:v>7.1678601273148157</c:v>
                </c:pt>
                <c:pt idx="2561">
                  <c:v>7.1678833564814823</c:v>
                </c:pt>
                <c:pt idx="2562">
                  <c:v>7.1693879861111114</c:v>
                </c:pt>
                <c:pt idx="2563">
                  <c:v>7.1694113194444444</c:v>
                </c:pt>
                <c:pt idx="2564">
                  <c:v>7.1706381018518517</c:v>
                </c:pt>
                <c:pt idx="2565">
                  <c:v>7.1706612615740735</c:v>
                </c:pt>
                <c:pt idx="2566">
                  <c:v>7.1714948379629622</c:v>
                </c:pt>
                <c:pt idx="2567">
                  <c:v>7.1715178009259253</c:v>
                </c:pt>
                <c:pt idx="2568">
                  <c:v>7.1715411342592583</c:v>
                </c:pt>
                <c:pt idx="2569">
                  <c:v>7.1715640277777766</c:v>
                </c:pt>
                <c:pt idx="2570">
                  <c:v>7.1715873842592579</c:v>
                </c:pt>
                <c:pt idx="2571">
                  <c:v>7.1716103587962952</c:v>
                </c:pt>
                <c:pt idx="2572">
                  <c:v>7.1717957523148135</c:v>
                </c:pt>
                <c:pt idx="2573">
                  <c:v>7.1729761574074065</c:v>
                </c:pt>
                <c:pt idx="2574">
                  <c:v>7.172999074074073</c:v>
                </c:pt>
                <c:pt idx="2575">
                  <c:v>7.1730223379629621</c:v>
                </c:pt>
                <c:pt idx="2576">
                  <c:v>7.173045509259258</c:v>
                </c:pt>
                <c:pt idx="2577">
                  <c:v>7.1730686921296289</c:v>
                </c:pt>
                <c:pt idx="2578">
                  <c:v>7.1730916435185179</c:v>
                </c:pt>
                <c:pt idx="2579">
                  <c:v>7.1731151388888881</c:v>
                </c:pt>
                <c:pt idx="2580">
                  <c:v>7.1731379861111106</c:v>
                </c:pt>
                <c:pt idx="2581">
                  <c:v>7.173161273148148</c:v>
                </c:pt>
                <c:pt idx="2582">
                  <c:v>7.1731844212962965</c:v>
                </c:pt>
                <c:pt idx="2583">
                  <c:v>7.1732072916666674</c:v>
                </c:pt>
                <c:pt idx="2584">
                  <c:v>7.1732535879629635</c:v>
                </c:pt>
                <c:pt idx="2585">
                  <c:v>7.1733930324074082</c:v>
                </c:pt>
                <c:pt idx="2586">
                  <c:v>7.1741568981481487</c:v>
                </c:pt>
                <c:pt idx="2587">
                  <c:v>7.1741800000000007</c:v>
                </c:pt>
                <c:pt idx="2588">
                  <c:v>7.1749208796296307</c:v>
                </c:pt>
                <c:pt idx="2589">
                  <c:v>7.1754297106481495</c:v>
                </c:pt>
                <c:pt idx="2590">
                  <c:v>7.1754528472222239</c:v>
                </c:pt>
                <c:pt idx="2591">
                  <c:v>7.1755686226851871</c:v>
                </c:pt>
                <c:pt idx="2592">
                  <c:v>7.175869884259261</c:v>
                </c:pt>
                <c:pt idx="2593">
                  <c:v>7.1758931828703716</c:v>
                </c:pt>
                <c:pt idx="2594">
                  <c:v>7.175939421296297</c:v>
                </c:pt>
                <c:pt idx="2595">
                  <c:v>7.178069027777779</c:v>
                </c:pt>
                <c:pt idx="2596">
                  <c:v>7.1780923958333345</c:v>
                </c:pt>
                <c:pt idx="2597">
                  <c:v>7.1781153703703717</c:v>
                </c:pt>
                <c:pt idx="2598">
                  <c:v>7.1784857870370384</c:v>
                </c:pt>
                <c:pt idx="2599">
                  <c:v>7.1785088773148162</c:v>
                </c:pt>
                <c:pt idx="2600">
                  <c:v>7.1786014467592612</c:v>
                </c:pt>
                <c:pt idx="2601">
                  <c:v>7.1789488541666682</c:v>
                </c:pt>
                <c:pt idx="2602">
                  <c:v>7.1793656944444457</c:v>
                </c:pt>
                <c:pt idx="2603">
                  <c:v>7.1793885416666683</c:v>
                </c:pt>
                <c:pt idx="2604">
                  <c:v>7.1805460069444464</c:v>
                </c:pt>
                <c:pt idx="2605">
                  <c:v>7.1813794907407429</c:v>
                </c:pt>
                <c:pt idx="2606">
                  <c:v>7.1883243287037057</c:v>
                </c:pt>
                <c:pt idx="2607">
                  <c:v>7.1954078703703725</c:v>
                </c:pt>
                <c:pt idx="2608">
                  <c:v>7.2023526388888914</c:v>
                </c:pt>
                <c:pt idx="2609">
                  <c:v>7.2092971412037059</c:v>
                </c:pt>
                <c:pt idx="2610">
                  <c:v>7.2163813078703729</c:v>
                </c:pt>
                <c:pt idx="2611">
                  <c:v>7.2233260763888918</c:v>
                </c:pt>
                <c:pt idx="2612">
                  <c:v>7.2302710300925952</c:v>
                </c:pt>
                <c:pt idx="2613">
                  <c:v>7.2386046296296325</c:v>
                </c:pt>
                <c:pt idx="2614">
                  <c:v>7.2431189699074103</c:v>
                </c:pt>
                <c:pt idx="2615">
                  <c:v>7.2431419675925959</c:v>
                </c:pt>
                <c:pt idx="2616">
                  <c:v>7.2431652546296332</c:v>
                </c:pt>
                <c:pt idx="2617">
                  <c:v>7.2431884027777818</c:v>
                </c:pt>
                <c:pt idx="2618">
                  <c:v>7.2432113888888932</c:v>
                </c:pt>
                <c:pt idx="2619">
                  <c:v>7.2432345601851891</c:v>
                </c:pt>
                <c:pt idx="2620">
                  <c:v>7.2432578472222264</c:v>
                </c:pt>
                <c:pt idx="2621">
                  <c:v>7.2432809837963008</c:v>
                </c:pt>
                <c:pt idx="2622">
                  <c:v>7.2433270486111159</c:v>
                </c:pt>
                <c:pt idx="2623">
                  <c:v>7.2434893287037081</c:v>
                </c:pt>
                <c:pt idx="2624">
                  <c:v>7.2509196296296343</c:v>
                </c:pt>
                <c:pt idx="2625">
                  <c:v>7.2657588657407457</c:v>
                </c:pt>
                <c:pt idx="2626">
                  <c:v>7.2727500810185237</c:v>
                </c:pt>
                <c:pt idx="2627">
                  <c:v>7.28001887731482</c:v>
                </c:pt>
                <c:pt idx="2628">
                  <c:v>7.2800652083333386</c:v>
                </c:pt>
                <c:pt idx="2629">
                  <c:v>7.2800885532407458</c:v>
                </c:pt>
                <c:pt idx="2630">
                  <c:v>7.280111527777783</c:v>
                </c:pt>
                <c:pt idx="2631">
                  <c:v>7.280134699074079</c:v>
                </c:pt>
                <c:pt idx="2632">
                  <c:v>7.2801577893518568</c:v>
                </c:pt>
                <c:pt idx="2633">
                  <c:v>7.2801810532407458</c:v>
                </c:pt>
                <c:pt idx="2634">
                  <c:v>7.2802040972222271</c:v>
                </c:pt>
                <c:pt idx="2635">
                  <c:v>7.2802272337963014</c:v>
                </c:pt>
                <c:pt idx="2636">
                  <c:v>7.2802502893518568</c:v>
                </c:pt>
                <c:pt idx="2637">
                  <c:v>7.28027356481482</c:v>
                </c:pt>
                <c:pt idx="2638">
                  <c:v>7.2802966435185237</c:v>
                </c:pt>
                <c:pt idx="2639">
                  <c:v>7.2803198148148205</c:v>
                </c:pt>
                <c:pt idx="2640">
                  <c:v>7.2803430902777837</c:v>
                </c:pt>
                <c:pt idx="2641">
                  <c:v>7.2803661226851908</c:v>
                </c:pt>
                <c:pt idx="2642">
                  <c:v>7.2804126967592646</c:v>
                </c:pt>
                <c:pt idx="2643">
                  <c:v>7.2805281134259312</c:v>
                </c:pt>
                <c:pt idx="2644">
                  <c:v>7.2861300000000053</c:v>
                </c:pt>
                <c:pt idx="2645">
                  <c:v>7.2868018518518571</c:v>
                </c:pt>
                <c:pt idx="2646">
                  <c:v>7.2868711921296345</c:v>
                </c:pt>
                <c:pt idx="2647">
                  <c:v>7.2872647106481532</c:v>
                </c:pt>
                <c:pt idx="2648">
                  <c:v>7.2873108680555605</c:v>
                </c:pt>
                <c:pt idx="2649">
                  <c:v>7.2877046412037085</c:v>
                </c:pt>
                <c:pt idx="2650">
                  <c:v>7.2877506250000046</c:v>
                </c:pt>
                <c:pt idx="2651">
                  <c:v>7.2881442476851896</c:v>
                </c:pt>
                <c:pt idx="2652">
                  <c:v>7.2881905324074117</c:v>
                </c:pt>
                <c:pt idx="2653">
                  <c:v>7.288584027777782</c:v>
                </c:pt>
                <c:pt idx="2654">
                  <c:v>7.2886303356481523</c:v>
                </c:pt>
                <c:pt idx="2655">
                  <c:v>7.2890238888888934</c:v>
                </c:pt>
                <c:pt idx="2656">
                  <c:v>7.289092870370375</c:v>
                </c:pt>
                <c:pt idx="2657">
                  <c:v>7.2894868402777826</c:v>
                </c:pt>
                <c:pt idx="2658">
                  <c:v>7.2895331365740788</c:v>
                </c:pt>
                <c:pt idx="2659">
                  <c:v>7.2899269560185234</c:v>
                </c:pt>
                <c:pt idx="2660">
                  <c:v>7.2899730787037083</c:v>
                </c:pt>
                <c:pt idx="2661">
                  <c:v>7.2903665856481528</c:v>
                </c:pt>
                <c:pt idx="2662">
                  <c:v>7.2904129398148196</c:v>
                </c:pt>
                <c:pt idx="2663">
                  <c:v>7.2908065740740788</c:v>
                </c:pt>
                <c:pt idx="2664">
                  <c:v>7.290852800925931</c:v>
                </c:pt>
                <c:pt idx="2665">
                  <c:v>7.2912467824074128</c:v>
                </c:pt>
                <c:pt idx="2666">
                  <c:v>7.2912926388888941</c:v>
                </c:pt>
                <c:pt idx="2667">
                  <c:v>7.2916861458333386</c:v>
                </c:pt>
                <c:pt idx="2668">
                  <c:v>7.291755868055561</c:v>
                </c:pt>
                <c:pt idx="2669">
                  <c:v>7.2921491550925976</c:v>
                </c:pt>
                <c:pt idx="2670">
                  <c:v>7.2921953472222274</c:v>
                </c:pt>
                <c:pt idx="2671">
                  <c:v>7.292589016203709</c:v>
                </c:pt>
                <c:pt idx="2672">
                  <c:v>7.292635451388894</c:v>
                </c:pt>
                <c:pt idx="2673">
                  <c:v>7.2927743055555609</c:v>
                </c:pt>
                <c:pt idx="2674">
                  <c:v>7.2927971759259309</c:v>
                </c:pt>
                <c:pt idx="2675">
                  <c:v>7.2928207060185235</c:v>
                </c:pt>
                <c:pt idx="2676">
                  <c:v>7.2928436574074125</c:v>
                </c:pt>
                <c:pt idx="2677">
                  <c:v>7.2928667939814869</c:v>
                </c:pt>
                <c:pt idx="2678">
                  <c:v>7.2928898958333388</c:v>
                </c:pt>
                <c:pt idx="2679">
                  <c:v>7.2929135069444495</c:v>
                </c:pt>
                <c:pt idx="2680">
                  <c:v>7.2929594791666714</c:v>
                </c:pt>
                <c:pt idx="2681">
                  <c:v>7.2930057523148193</c:v>
                </c:pt>
                <c:pt idx="2682">
                  <c:v>7.2931911574074118</c:v>
                </c:pt>
                <c:pt idx="2683">
                  <c:v>7.2942784606481528</c:v>
                </c:pt>
                <c:pt idx="2684">
                  <c:v>7.3012242245370418</c:v>
                </c:pt>
                <c:pt idx="2685">
                  <c:v>7.311062442129634</c:v>
                </c:pt>
                <c:pt idx="2686">
                  <c:v>7.3134470949074117</c:v>
                </c:pt>
                <c:pt idx="2687">
                  <c:v>7.3134703819444491</c:v>
                </c:pt>
                <c:pt idx="2688">
                  <c:v>7.3135165393518564</c:v>
                </c:pt>
                <c:pt idx="2689">
                  <c:v>7.3139101967592639</c:v>
                </c:pt>
                <c:pt idx="2690">
                  <c:v>7.3139332638888934</c:v>
                </c:pt>
                <c:pt idx="2691">
                  <c:v>7.3139796064814862</c:v>
                </c:pt>
                <c:pt idx="2692">
                  <c:v>7.3152528935185233</c:v>
                </c:pt>
                <c:pt idx="2693">
                  <c:v>7.3152990277777823</c:v>
                </c:pt>
                <c:pt idx="2694">
                  <c:v>7.3156926041666708</c:v>
                </c:pt>
                <c:pt idx="2695">
                  <c:v>7.3157389583333376</c:v>
                </c:pt>
                <c:pt idx="2696">
                  <c:v>7.315762245370375</c:v>
                </c:pt>
                <c:pt idx="2697">
                  <c:v>7.3161323958333382</c:v>
                </c:pt>
                <c:pt idx="2698">
                  <c:v>7.3161557407407454</c:v>
                </c:pt>
                <c:pt idx="2699">
                  <c:v>7.3161787847222266</c:v>
                </c:pt>
                <c:pt idx="2700">
                  <c:v>7.3162018634259303</c:v>
                </c:pt>
                <c:pt idx="2701">
                  <c:v>7.3165721643518564</c:v>
                </c:pt>
                <c:pt idx="2702">
                  <c:v>7.3165953935185231</c:v>
                </c:pt>
                <c:pt idx="2703">
                  <c:v>7.3166417939814856</c:v>
                </c:pt>
                <c:pt idx="2704">
                  <c:v>7.3170353125000043</c:v>
                </c:pt>
                <c:pt idx="2705">
                  <c:v>7.3170815162037082</c:v>
                </c:pt>
                <c:pt idx="2706">
                  <c:v>7.3174748726851897</c:v>
                </c:pt>
                <c:pt idx="2707">
                  <c:v>7.3175211226851893</c:v>
                </c:pt>
                <c:pt idx="2708">
                  <c:v>7.3179146527777821</c:v>
                </c:pt>
                <c:pt idx="2709">
                  <c:v>7.3179609375000041</c:v>
                </c:pt>
                <c:pt idx="2710">
                  <c:v>7.3179839467592638</c:v>
                </c:pt>
                <c:pt idx="2711">
                  <c:v>7.318354780092597</c:v>
                </c:pt>
                <c:pt idx="2712">
                  <c:v>7.318377812500005</c:v>
                </c:pt>
                <c:pt idx="2713">
                  <c:v>7.3184012384259312</c:v>
                </c:pt>
                <c:pt idx="2714">
                  <c:v>7.3184240625000054</c:v>
                </c:pt>
                <c:pt idx="2715">
                  <c:v>7.3187945370370429</c:v>
                </c:pt>
                <c:pt idx="2716">
                  <c:v>7.3188178356481544</c:v>
                </c:pt>
                <c:pt idx="2717">
                  <c:v>7.3188640393518583</c:v>
                </c:pt>
                <c:pt idx="2718">
                  <c:v>7.3192576620370433</c:v>
                </c:pt>
                <c:pt idx="2719">
                  <c:v>7.3193036921296359</c:v>
                </c:pt>
                <c:pt idx="2720">
                  <c:v>7.3196975115740806</c:v>
                </c:pt>
                <c:pt idx="2721">
                  <c:v>7.3197438657407474</c:v>
                </c:pt>
                <c:pt idx="2722">
                  <c:v>7.3201373379629695</c:v>
                </c:pt>
                <c:pt idx="2723">
                  <c:v>7.3201834490740803</c:v>
                </c:pt>
                <c:pt idx="2724">
                  <c:v>7.3202068634259323</c:v>
                </c:pt>
                <c:pt idx="2725">
                  <c:v>7.3205773379629697</c:v>
                </c:pt>
                <c:pt idx="2726">
                  <c:v>7.3206002083333406</c:v>
                </c:pt>
                <c:pt idx="2727">
                  <c:v>7.3206465856481557</c:v>
                </c:pt>
                <c:pt idx="2728">
                  <c:v>7.3223591898148221</c:v>
                </c:pt>
                <c:pt idx="2729">
                  <c:v>7.3224054976851924</c:v>
                </c:pt>
                <c:pt idx="2730">
                  <c:v>7.3224751157407475</c:v>
                </c:pt>
                <c:pt idx="2731">
                  <c:v>7.322799756944451</c:v>
                </c:pt>
                <c:pt idx="2732">
                  <c:v>7.3228688310185248</c:v>
                </c:pt>
                <c:pt idx="2733">
                  <c:v>7.3232624421296357</c:v>
                </c:pt>
                <c:pt idx="2734">
                  <c:v>7.3233088888888949</c:v>
                </c:pt>
                <c:pt idx="2735">
                  <c:v>7.3237022453703764</c:v>
                </c:pt>
                <c:pt idx="2736">
                  <c:v>7.323748645833339</c:v>
                </c:pt>
                <c:pt idx="2737">
                  <c:v>7.3241421759259318</c:v>
                </c:pt>
                <c:pt idx="2738">
                  <c:v>7.324188634259265</c:v>
                </c:pt>
                <c:pt idx="2739">
                  <c:v>7.3245819560185241</c:v>
                </c:pt>
                <c:pt idx="2740">
                  <c:v>7.3246282060185237</c:v>
                </c:pt>
                <c:pt idx="2741">
                  <c:v>7.3246978125000055</c:v>
                </c:pt>
                <c:pt idx="2742">
                  <c:v>7.3250218402777829</c:v>
                </c:pt>
                <c:pt idx="2743">
                  <c:v>7.3250911574074129</c:v>
                </c:pt>
                <c:pt idx="2744">
                  <c:v>7.3254613425925985</c:v>
                </c:pt>
                <c:pt idx="2745">
                  <c:v>7.3255304398148207</c:v>
                </c:pt>
                <c:pt idx="2746">
                  <c:v>7.3259246875000059</c:v>
                </c:pt>
                <c:pt idx="2747">
                  <c:v>7.3259709722222279</c:v>
                </c:pt>
                <c:pt idx="2748">
                  <c:v>7.3263643865740793</c:v>
                </c:pt>
                <c:pt idx="2749">
                  <c:v>7.3264107870370427</c:v>
                </c:pt>
                <c:pt idx="2750">
                  <c:v>7.3268044560185244</c:v>
                </c:pt>
                <c:pt idx="2751">
                  <c:v>7.3268505324074127</c:v>
                </c:pt>
                <c:pt idx="2752">
                  <c:v>7.3272440393518572</c:v>
                </c:pt>
                <c:pt idx="2753">
                  <c:v>7.3272673148148204</c:v>
                </c:pt>
                <c:pt idx="2754">
                  <c:v>7.3273136921296356</c:v>
                </c:pt>
                <c:pt idx="2755">
                  <c:v>7.3276839930555617</c:v>
                </c:pt>
                <c:pt idx="2756">
                  <c:v>7.3277304629629691</c:v>
                </c:pt>
                <c:pt idx="2757">
                  <c:v>7.327753402777784</c:v>
                </c:pt>
                <c:pt idx="2758">
                  <c:v>7.3281470138888949</c:v>
                </c:pt>
                <c:pt idx="2759">
                  <c:v>7.3281935300925989</c:v>
                </c:pt>
                <c:pt idx="2760">
                  <c:v>7.3285867824074131</c:v>
                </c:pt>
                <c:pt idx="2761">
                  <c:v>7.328633055555561</c:v>
                </c:pt>
                <c:pt idx="2762">
                  <c:v>7.3290267476851909</c:v>
                </c:pt>
                <c:pt idx="2763">
                  <c:v>7.3290730439814871</c:v>
                </c:pt>
                <c:pt idx="2764">
                  <c:v>7.3290960185185243</c:v>
                </c:pt>
                <c:pt idx="2765">
                  <c:v>7.3294663194444505</c:v>
                </c:pt>
                <c:pt idx="2766">
                  <c:v>7.3295125925925984</c:v>
                </c:pt>
                <c:pt idx="2767">
                  <c:v>7.3295361111111168</c:v>
                </c:pt>
                <c:pt idx="2768">
                  <c:v>7.3299294791666725</c:v>
                </c:pt>
                <c:pt idx="2769">
                  <c:v>7.3299757754629686</c:v>
                </c:pt>
                <c:pt idx="2770">
                  <c:v>7.3303694907407468</c:v>
                </c:pt>
                <c:pt idx="2771">
                  <c:v>7.3304157291666723</c:v>
                </c:pt>
                <c:pt idx="2772">
                  <c:v>7.3308090740740797</c:v>
                </c:pt>
                <c:pt idx="2773">
                  <c:v>7.3308551851851913</c:v>
                </c:pt>
                <c:pt idx="2774">
                  <c:v>7.3312490046296359</c:v>
                </c:pt>
                <c:pt idx="2775">
                  <c:v>7.3313183912037099</c:v>
                </c:pt>
                <c:pt idx="2776">
                  <c:v>7.3316888310185249</c:v>
                </c:pt>
                <c:pt idx="2777">
                  <c:v>7.3317582870370437</c:v>
                </c:pt>
                <c:pt idx="2778">
                  <c:v>7.3321518171296365</c:v>
                </c:pt>
                <c:pt idx="2779">
                  <c:v>7.3321981365740809</c:v>
                </c:pt>
                <c:pt idx="2780">
                  <c:v>7.3325917129629694</c:v>
                </c:pt>
                <c:pt idx="2781">
                  <c:v>7.3326381828703768</c:v>
                </c:pt>
                <c:pt idx="2782">
                  <c:v>7.3330315277777842</c:v>
                </c:pt>
                <c:pt idx="2783">
                  <c:v>7.3330777083333398</c:v>
                </c:pt>
                <c:pt idx="2784">
                  <c:v>7.3334715277777844</c:v>
                </c:pt>
                <c:pt idx="2785">
                  <c:v>7.3334943865740811</c:v>
                </c:pt>
                <c:pt idx="2786">
                  <c:v>7.3335176736111185</c:v>
                </c:pt>
                <c:pt idx="2787">
                  <c:v>7.333911111111119</c:v>
                </c:pt>
                <c:pt idx="2788">
                  <c:v>7.3339344097222305</c:v>
                </c:pt>
                <c:pt idx="2789">
                  <c:v>7.333980648148156</c:v>
                </c:pt>
                <c:pt idx="2790">
                  <c:v>7.3343740625000082</c:v>
                </c:pt>
                <c:pt idx="2791">
                  <c:v>7.334420405092601</c:v>
                </c:pt>
                <c:pt idx="2792">
                  <c:v>7.3348140625000084</c:v>
                </c:pt>
                <c:pt idx="2793">
                  <c:v>7.3348603125000089</c:v>
                </c:pt>
                <c:pt idx="2794">
                  <c:v>7.3352539120370457</c:v>
                </c:pt>
                <c:pt idx="2795">
                  <c:v>7.3353001157407496</c:v>
                </c:pt>
                <c:pt idx="2796">
                  <c:v>7.3356937037037131</c:v>
                </c:pt>
                <c:pt idx="2797">
                  <c:v>7.3357401851851947</c:v>
                </c:pt>
                <c:pt idx="2798">
                  <c:v>7.3357630555555655</c:v>
                </c:pt>
                <c:pt idx="2799">
                  <c:v>7.3361333680555658</c:v>
                </c:pt>
                <c:pt idx="2800">
                  <c:v>7.3361566203703807</c:v>
                </c:pt>
                <c:pt idx="2801">
                  <c:v>7.3361797106481585</c:v>
                </c:pt>
                <c:pt idx="2802">
                  <c:v>7.33620300925927</c:v>
                </c:pt>
                <c:pt idx="2803">
                  <c:v>7.3365733912037143</c:v>
                </c:pt>
                <c:pt idx="2804">
                  <c:v>7.3365963657407516</c:v>
                </c:pt>
                <c:pt idx="2805">
                  <c:v>7.3366427430555667</c:v>
                </c:pt>
                <c:pt idx="2806">
                  <c:v>7.3370363425926035</c:v>
                </c:pt>
                <c:pt idx="2807">
                  <c:v>7.3370826388888997</c:v>
                </c:pt>
                <c:pt idx="2808">
                  <c:v>7.3374760763888993</c:v>
                </c:pt>
                <c:pt idx="2809">
                  <c:v>7.3375225115740843</c:v>
                </c:pt>
                <c:pt idx="2810">
                  <c:v>7.3375455787037138</c:v>
                </c:pt>
                <c:pt idx="2811">
                  <c:v>7.3379160532407504</c:v>
                </c:pt>
                <c:pt idx="2812">
                  <c:v>7.3379391087963057</c:v>
                </c:pt>
                <c:pt idx="2813">
                  <c:v>7.3379622916666758</c:v>
                </c:pt>
                <c:pt idx="2814">
                  <c:v>7.3379855555555649</c:v>
                </c:pt>
                <c:pt idx="2815">
                  <c:v>7.3383557291666763</c:v>
                </c:pt>
                <c:pt idx="2816">
                  <c:v>7.3383792013888982</c:v>
                </c:pt>
                <c:pt idx="2817">
                  <c:v>7.3384253472222314</c:v>
                </c:pt>
                <c:pt idx="2818">
                  <c:v>7.3387957060185274</c:v>
                </c:pt>
                <c:pt idx="2819">
                  <c:v>7.3388187500000086</c:v>
                </c:pt>
                <c:pt idx="2820">
                  <c:v>7.3388650231481565</c:v>
                </c:pt>
                <c:pt idx="2821">
                  <c:v>7.3392586574074157</c:v>
                </c:pt>
                <c:pt idx="2822">
                  <c:v>7.3393045023148229</c:v>
                </c:pt>
                <c:pt idx="2823">
                  <c:v>7.3396984953703779</c:v>
                </c:pt>
                <c:pt idx="2824">
                  <c:v>7.3397447453703784</c:v>
                </c:pt>
                <c:pt idx="2825">
                  <c:v>7.3401383912037117</c:v>
                </c:pt>
                <c:pt idx="2826">
                  <c:v>7.3401847222222303</c:v>
                </c:pt>
                <c:pt idx="2827">
                  <c:v>7.3402078240740822</c:v>
                </c:pt>
                <c:pt idx="2828">
                  <c:v>7.3405780671296377</c:v>
                </c:pt>
                <c:pt idx="2829">
                  <c:v>7.3406014004629707</c:v>
                </c:pt>
                <c:pt idx="2830">
                  <c:v>7.3406476967592669</c:v>
                </c:pt>
                <c:pt idx="2831">
                  <c:v>7.3406707175925998</c:v>
                </c:pt>
                <c:pt idx="2832">
                  <c:v>7.340693993055563</c:v>
                </c:pt>
                <c:pt idx="2833">
                  <c:v>7.3407170717592667</c:v>
                </c:pt>
                <c:pt idx="2834">
                  <c:v>7.3407403935185256</c:v>
                </c:pt>
                <c:pt idx="2835">
                  <c:v>7.340763449074081</c:v>
                </c:pt>
                <c:pt idx="2836">
                  <c:v>7.3407866550925993</c:v>
                </c:pt>
                <c:pt idx="2837">
                  <c:v>7.3408329629629696</c:v>
                </c:pt>
                <c:pt idx="2838">
                  <c:v>7.3409022106481547</c:v>
                </c:pt>
                <c:pt idx="2839">
                  <c:v>7.3411336458333398</c:v>
                </c:pt>
                <c:pt idx="2840">
                  <c:v>7.3481476157407473</c:v>
                </c:pt>
                <c:pt idx="2841">
                  <c:v>7.3552544328703764</c:v>
                </c:pt>
                <c:pt idx="2842">
                  <c:v>7.357430752314821</c:v>
                </c:pt>
                <c:pt idx="2843">
                  <c:v>7.3574537847222281</c:v>
                </c:pt>
                <c:pt idx="2844">
                  <c:v>7.3574771296296353</c:v>
                </c:pt>
                <c:pt idx="2845">
                  <c:v>7.3575234027777832</c:v>
                </c:pt>
                <c:pt idx="2846">
                  <c:v>7.3576159953703755</c:v>
                </c:pt>
                <c:pt idx="2847">
                  <c:v>7.3645609953703755</c:v>
                </c:pt>
                <c:pt idx="2848">
                  <c:v>7.371528993055561</c:v>
                </c:pt>
                <c:pt idx="2849">
                  <c:v>7.3784968055555611</c:v>
                </c:pt>
                <c:pt idx="2850">
                  <c:v>7.3858816666666725</c:v>
                </c:pt>
                <c:pt idx="2851">
                  <c:v>7.3928963310185241</c:v>
                </c:pt>
                <c:pt idx="2852">
                  <c:v>7.3979429166666719</c:v>
                </c:pt>
                <c:pt idx="2853">
                  <c:v>7.3999105324074126</c:v>
                </c:pt>
                <c:pt idx="2854">
                  <c:v>7.3999338194444499</c:v>
                </c:pt>
                <c:pt idx="2855">
                  <c:v>7.3999569097222277</c:v>
                </c:pt>
                <c:pt idx="2856">
                  <c:v>7.3999800115740797</c:v>
                </c:pt>
                <c:pt idx="2857">
                  <c:v>7.4000032638888946</c:v>
                </c:pt>
                <c:pt idx="2858">
                  <c:v>7.4000263773148207</c:v>
                </c:pt>
                <c:pt idx="2859">
                  <c:v>7.4000493981481537</c:v>
                </c:pt>
                <c:pt idx="2860">
                  <c:v>7.4000958680555611</c:v>
                </c:pt>
                <c:pt idx="2861">
                  <c:v>7.4001651967592643</c:v>
                </c:pt>
                <c:pt idx="2862">
                  <c:v>7.4004426851851903</c:v>
                </c:pt>
                <c:pt idx="2863">
                  <c:v>7.4050726736111159</c:v>
                </c:pt>
                <c:pt idx="2864">
                  <c:v>7.412017835648153</c:v>
                </c:pt>
                <c:pt idx="2865">
                  <c:v>7.4193096990740788</c:v>
                </c:pt>
                <c:pt idx="2866">
                  <c:v>7.4314858101851904</c:v>
                </c:pt>
                <c:pt idx="2867">
                  <c:v>7.4387782986111164</c:v>
                </c:pt>
                <c:pt idx="2868">
                  <c:v>7.4466026736111166</c:v>
                </c:pt>
                <c:pt idx="2869">
                  <c:v>7.4540569212963019</c:v>
                </c:pt>
                <c:pt idx="2870">
                  <c:v>7.4610481481481541</c:v>
                </c:pt>
                <c:pt idx="2871">
                  <c:v>7.4681548263888953</c:v>
                </c:pt>
                <c:pt idx="2872">
                  <c:v>7.4751229282407472</c:v>
                </c:pt>
                <c:pt idx="2873">
                  <c:v>7.4824842476851918</c:v>
                </c:pt>
                <c:pt idx="2874">
                  <c:v>7.4896143518518583</c:v>
                </c:pt>
                <c:pt idx="2875">
                  <c:v>7.49977714120371</c:v>
                </c:pt>
                <c:pt idx="2876">
                  <c:v>7.5067915972222288</c:v>
                </c:pt>
                <c:pt idx="2877">
                  <c:v>7.5138057870370432</c:v>
                </c:pt>
                <c:pt idx="2878">
                  <c:v>7.5283898611111173</c:v>
                </c:pt>
                <c:pt idx="2879">
                  <c:v>7.5359593055555614</c:v>
                </c:pt>
                <c:pt idx="2880">
                  <c:v>7.5432747337963022</c:v>
                </c:pt>
                <c:pt idx="2881">
                  <c:v>7.550289039351858</c:v>
                </c:pt>
                <c:pt idx="2882">
                  <c:v>7.5573031018518577</c:v>
                </c:pt>
                <c:pt idx="2883">
                  <c:v>7.5642945138888944</c:v>
                </c:pt>
                <c:pt idx="2884">
                  <c:v>7.5714941087963021</c:v>
                </c:pt>
                <c:pt idx="2885">
                  <c:v>7.5764943865740797</c:v>
                </c:pt>
                <c:pt idx="2886">
                  <c:v>7.5765173148148204</c:v>
                </c:pt>
                <c:pt idx="2887">
                  <c:v>7.5768644907407463</c:v>
                </c:pt>
                <c:pt idx="2888">
                  <c:v>7.5769340625000057</c:v>
                </c:pt>
                <c:pt idx="2889">
                  <c:v>7.5773040625000059</c:v>
                </c:pt>
                <c:pt idx="2890">
                  <c:v>7.5773503125000055</c:v>
                </c:pt>
                <c:pt idx="2891">
                  <c:v>7.5777670486111166</c:v>
                </c:pt>
                <c:pt idx="2892">
                  <c:v>7.5778134027777835</c:v>
                </c:pt>
                <c:pt idx="2893">
                  <c:v>7.5782070138888944</c:v>
                </c:pt>
                <c:pt idx="2894">
                  <c:v>7.5782532986111164</c:v>
                </c:pt>
                <c:pt idx="2895">
                  <c:v>7.5786471759259317</c:v>
                </c:pt>
                <c:pt idx="2896">
                  <c:v>7.5786933796296356</c:v>
                </c:pt>
                <c:pt idx="2897">
                  <c:v>7.5790871875000061</c:v>
                </c:pt>
                <c:pt idx="2898">
                  <c:v>7.5791333680555617</c:v>
                </c:pt>
                <c:pt idx="2899">
                  <c:v>7.5795268402777838</c:v>
                </c:pt>
                <c:pt idx="2900">
                  <c:v>7.5795731018518575</c:v>
                </c:pt>
                <c:pt idx="2901">
                  <c:v>7.5799898379629687</c:v>
                </c:pt>
                <c:pt idx="2902">
                  <c:v>7.5800360416666726</c:v>
                </c:pt>
                <c:pt idx="2903">
                  <c:v>7.5804066435185247</c:v>
                </c:pt>
                <c:pt idx="2904">
                  <c:v>7.5804528935185242</c:v>
                </c:pt>
                <c:pt idx="2905">
                  <c:v>7.5804760185185245</c:v>
                </c:pt>
                <c:pt idx="2906">
                  <c:v>7.5808694791666724</c:v>
                </c:pt>
                <c:pt idx="2907">
                  <c:v>7.5809157754629686</c:v>
                </c:pt>
                <c:pt idx="2908">
                  <c:v>7.5813090393518578</c:v>
                </c:pt>
                <c:pt idx="2909">
                  <c:v>7.5813557060185248</c:v>
                </c:pt>
                <c:pt idx="2910">
                  <c:v>7.5817724537037101</c:v>
                </c:pt>
                <c:pt idx="2911">
                  <c:v>7.5817955671296362</c:v>
                </c:pt>
                <c:pt idx="2912">
                  <c:v>7.5821890740740807</c:v>
                </c:pt>
                <c:pt idx="2913">
                  <c:v>7.5822585069444512</c:v>
                </c:pt>
                <c:pt idx="2914">
                  <c:v>7.5826520138888958</c:v>
                </c:pt>
                <c:pt idx="2915">
                  <c:v>7.5826984606481549</c:v>
                </c:pt>
                <c:pt idx="2916">
                  <c:v>7.583091782407414</c:v>
                </c:pt>
                <c:pt idx="2917">
                  <c:v>7.5831381250000067</c:v>
                </c:pt>
                <c:pt idx="2918">
                  <c:v>7.5835318055555625</c:v>
                </c:pt>
                <c:pt idx="2919">
                  <c:v>7.5835781134259328</c:v>
                </c:pt>
                <c:pt idx="2920">
                  <c:v>7.5839711921296367</c:v>
                </c:pt>
                <c:pt idx="2921">
                  <c:v>7.5840173958333406</c:v>
                </c:pt>
                <c:pt idx="2922">
                  <c:v>7.5844114814814887</c:v>
                </c:pt>
                <c:pt idx="2923">
                  <c:v>7.5844808449074144</c:v>
                </c:pt>
                <c:pt idx="2924">
                  <c:v>7.5848743402777847</c:v>
                </c:pt>
                <c:pt idx="2925">
                  <c:v>7.5849206597222292</c:v>
                </c:pt>
                <c:pt idx="2926">
                  <c:v>7.585314039351859</c:v>
                </c:pt>
                <c:pt idx="2927">
                  <c:v>7.5853605439814888</c:v>
                </c:pt>
                <c:pt idx="2928">
                  <c:v>7.585753715277785</c:v>
                </c:pt>
                <c:pt idx="2929">
                  <c:v>7.5857999768518587</c:v>
                </c:pt>
                <c:pt idx="2930">
                  <c:v>7.5861934837963032</c:v>
                </c:pt>
                <c:pt idx="2931">
                  <c:v>7.5862401851851917</c:v>
                </c:pt>
                <c:pt idx="2932">
                  <c:v>7.5866568634259322</c:v>
                </c:pt>
                <c:pt idx="2933">
                  <c:v>7.5866800347222281</c:v>
                </c:pt>
                <c:pt idx="2934">
                  <c:v>7.5870966666666728</c:v>
                </c:pt>
                <c:pt idx="2935">
                  <c:v>7.5871430787037095</c:v>
                </c:pt>
                <c:pt idx="2936">
                  <c:v>7.5875365740740799</c:v>
                </c:pt>
                <c:pt idx="2937">
                  <c:v>7.5875826273148208</c:v>
                </c:pt>
                <c:pt idx="2938">
                  <c:v>7.5879766550925982</c:v>
                </c:pt>
                <c:pt idx="2939">
                  <c:v>7.5880228819444504</c:v>
                </c:pt>
                <c:pt idx="2940">
                  <c:v>7.5880690856481543</c:v>
                </c:pt>
                <c:pt idx="2941">
                  <c:v>7.5880921527777838</c:v>
                </c:pt>
                <c:pt idx="2942">
                  <c:v>7.5881154166666729</c:v>
                </c:pt>
                <c:pt idx="2943">
                  <c:v>7.5881384259259317</c:v>
                </c:pt>
                <c:pt idx="2944">
                  <c:v>7.5881614699074129</c:v>
                </c:pt>
                <c:pt idx="2945">
                  <c:v>7.588184733796302</c:v>
                </c:pt>
                <c:pt idx="2946">
                  <c:v>7.5882079398148203</c:v>
                </c:pt>
                <c:pt idx="2947">
                  <c:v>7.5882542013888941</c:v>
                </c:pt>
                <c:pt idx="2948">
                  <c:v>7.5883006597222273</c:v>
                </c:pt>
                <c:pt idx="2949">
                  <c:v>7.5884857175925973</c:v>
                </c:pt>
                <c:pt idx="2950">
                  <c:v>7.5904992245370417</c:v>
                </c:pt>
                <c:pt idx="2951">
                  <c:v>7.5974911342592639</c:v>
                </c:pt>
                <c:pt idx="2952">
                  <c:v>7.6044357986111155</c:v>
                </c:pt>
                <c:pt idx="2953">
                  <c:v>7.6114037615740786</c:v>
                </c:pt>
                <c:pt idx="2954">
                  <c:v>7.6183725694444488</c:v>
                </c:pt>
                <c:pt idx="2955">
                  <c:v>7.6253872337963005</c:v>
                </c:pt>
                <c:pt idx="2956">
                  <c:v>7.6323783333333379</c:v>
                </c:pt>
                <c:pt idx="2957">
                  <c:v>7.6395542939814858</c:v>
                </c:pt>
                <c:pt idx="2958">
                  <c:v>7.6467536805555598</c:v>
                </c:pt>
                <c:pt idx="2959">
                  <c:v>7.6536989004629676</c:v>
                </c:pt>
                <c:pt idx="2960">
                  <c:v>7.6542776620370416</c:v>
                </c:pt>
                <c:pt idx="2961">
                  <c:v>7.6543007754629677</c:v>
                </c:pt>
                <c:pt idx="2962">
                  <c:v>7.6543471180555605</c:v>
                </c:pt>
                <c:pt idx="2963">
                  <c:v>7.6547637731481526</c:v>
                </c:pt>
                <c:pt idx="2964">
                  <c:v>7.6548100694444488</c:v>
                </c:pt>
                <c:pt idx="2965">
                  <c:v>7.6552036921296338</c:v>
                </c:pt>
                <c:pt idx="2966">
                  <c:v>7.6552500462963007</c:v>
                </c:pt>
                <c:pt idx="2967">
                  <c:v>7.6552731944444492</c:v>
                </c:pt>
                <c:pt idx="2968">
                  <c:v>7.6556669212963007</c:v>
                </c:pt>
                <c:pt idx="2969">
                  <c:v>7.6557130555555597</c:v>
                </c:pt>
                <c:pt idx="2970">
                  <c:v>7.6561294907407449</c:v>
                </c:pt>
                <c:pt idx="2971">
                  <c:v>7.6561759259259299</c:v>
                </c:pt>
                <c:pt idx="2972">
                  <c:v>7.6565926157407445</c:v>
                </c:pt>
                <c:pt idx="2973">
                  <c:v>7.6566389583333372</c:v>
                </c:pt>
                <c:pt idx="2974">
                  <c:v>7.6570557407407449</c:v>
                </c:pt>
                <c:pt idx="2975">
                  <c:v>7.6571018287037083</c:v>
                </c:pt>
                <c:pt idx="2976">
                  <c:v>7.6584212037037078</c:v>
                </c:pt>
                <c:pt idx="2977">
                  <c:v>7.6584677199074118</c:v>
                </c:pt>
                <c:pt idx="2978">
                  <c:v>7.65888430555556</c:v>
                </c:pt>
                <c:pt idx="2979">
                  <c:v>7.6589306944444493</c:v>
                </c:pt>
                <c:pt idx="2980">
                  <c:v>7.6593241435185231</c:v>
                </c:pt>
                <c:pt idx="2981">
                  <c:v>7.6593704745370417</c:v>
                </c:pt>
                <c:pt idx="2982">
                  <c:v>7.6593936689814859</c:v>
                </c:pt>
                <c:pt idx="2983">
                  <c:v>7.6597874421296339</c:v>
                </c:pt>
                <c:pt idx="2984">
                  <c:v>7.6598337268518559</c:v>
                </c:pt>
                <c:pt idx="2985">
                  <c:v>7.6598566319444483</c:v>
                </c:pt>
                <c:pt idx="2986">
                  <c:v>7.6602504861111154</c:v>
                </c:pt>
                <c:pt idx="2987">
                  <c:v>7.6602963773148192</c:v>
                </c:pt>
                <c:pt idx="2988">
                  <c:v>7.6607131481481527</c:v>
                </c:pt>
                <c:pt idx="2989">
                  <c:v>7.6607596990740783</c:v>
                </c:pt>
                <c:pt idx="2990">
                  <c:v>7.6611761226851893</c:v>
                </c:pt>
                <c:pt idx="2991">
                  <c:v>7.6612225462963002</c:v>
                </c:pt>
                <c:pt idx="2992">
                  <c:v>7.6616390162037078</c:v>
                </c:pt>
                <c:pt idx="2993">
                  <c:v>7.661685312500004</c:v>
                </c:pt>
                <c:pt idx="2994">
                  <c:v>7.6620788888888924</c:v>
                </c:pt>
                <c:pt idx="2995">
                  <c:v>7.6621482754629664</c:v>
                </c:pt>
                <c:pt idx="2996">
                  <c:v>7.662545740740744</c:v>
                </c:pt>
                <c:pt idx="2997">
                  <c:v>7.6626110532407443</c:v>
                </c:pt>
                <c:pt idx="2998">
                  <c:v>7.6630049884259295</c:v>
                </c:pt>
                <c:pt idx="2999">
                  <c:v>7.6630512500000032</c:v>
                </c:pt>
                <c:pt idx="3000">
                  <c:v>7.6643940162037065</c:v>
                </c:pt>
                <c:pt idx="3001">
                  <c:v>7.6644402777777803</c:v>
                </c:pt>
                <c:pt idx="3002">
                  <c:v>7.6648340972222249</c:v>
                </c:pt>
                <c:pt idx="3003">
                  <c:v>7.6648799305555579</c:v>
                </c:pt>
                <c:pt idx="3004">
                  <c:v>7.6652970833333356</c:v>
                </c:pt>
                <c:pt idx="3005">
                  <c:v>7.6653429282407428</c:v>
                </c:pt>
                <c:pt idx="3006">
                  <c:v>7.665759212962965</c:v>
                </c:pt>
                <c:pt idx="3007">
                  <c:v>7.6658057870370389</c:v>
                </c:pt>
                <c:pt idx="3008">
                  <c:v>7.6661995370370386</c:v>
                </c:pt>
                <c:pt idx="3009">
                  <c:v>7.6662460763888909</c:v>
                </c:pt>
                <c:pt idx="3010">
                  <c:v>7.6662689351851876</c:v>
                </c:pt>
                <c:pt idx="3011">
                  <c:v>7.6666621180555579</c:v>
                </c:pt>
                <c:pt idx="3012">
                  <c:v>7.666708414351854</c:v>
                </c:pt>
                <c:pt idx="3013">
                  <c:v>7.666731979166669</c:v>
                </c:pt>
                <c:pt idx="3014">
                  <c:v>7.6671253009259281</c:v>
                </c:pt>
                <c:pt idx="3015">
                  <c:v>7.6671714004629647</c:v>
                </c:pt>
                <c:pt idx="3016">
                  <c:v>7.6675882870370389</c:v>
                </c:pt>
                <c:pt idx="3017">
                  <c:v>7.6676345138888911</c:v>
                </c:pt>
                <c:pt idx="3018">
                  <c:v>7.6680510648148168</c:v>
                </c:pt>
                <c:pt idx="3019">
                  <c:v>7.6680973842592612</c:v>
                </c:pt>
                <c:pt idx="3020">
                  <c:v>7.6685144097222242</c:v>
                </c:pt>
                <c:pt idx="3021">
                  <c:v>7.6685609259259282</c:v>
                </c:pt>
                <c:pt idx="3022">
                  <c:v>7.6689543634259278</c:v>
                </c:pt>
                <c:pt idx="3023">
                  <c:v>7.6690008449074094</c:v>
                </c:pt>
                <c:pt idx="3024">
                  <c:v>7.6690238194444467</c:v>
                </c:pt>
                <c:pt idx="3025">
                  <c:v>7.6694175347222249</c:v>
                </c:pt>
                <c:pt idx="3026">
                  <c:v>7.6694637384259288</c:v>
                </c:pt>
                <c:pt idx="3027">
                  <c:v>7.6698804398148175</c:v>
                </c:pt>
                <c:pt idx="3028">
                  <c:v>7.6699265740740765</c:v>
                </c:pt>
                <c:pt idx="3029">
                  <c:v>7.670343252314817</c:v>
                </c:pt>
                <c:pt idx="3030">
                  <c:v>7.6703896875000019</c:v>
                </c:pt>
                <c:pt idx="3031">
                  <c:v>7.6708062037037053</c:v>
                </c:pt>
                <c:pt idx="3032">
                  <c:v>7.6708521990740755</c:v>
                </c:pt>
                <c:pt idx="3033">
                  <c:v>7.6712457870370381</c:v>
                </c:pt>
                <c:pt idx="3034">
                  <c:v>7.6712920601851859</c:v>
                </c:pt>
                <c:pt idx="3035">
                  <c:v>7.6717090856481489</c:v>
                </c:pt>
                <c:pt idx="3036">
                  <c:v>7.6717553703703709</c:v>
                </c:pt>
                <c:pt idx="3037">
                  <c:v>7.6721722916666675</c:v>
                </c:pt>
                <c:pt idx="3038">
                  <c:v>7.6722184953703714</c:v>
                </c:pt>
                <c:pt idx="3039">
                  <c:v>7.6726347222222229</c:v>
                </c:pt>
                <c:pt idx="3040">
                  <c:v>7.6726810069444449</c:v>
                </c:pt>
                <c:pt idx="3041">
                  <c:v>7.6730977546296302</c:v>
                </c:pt>
                <c:pt idx="3042">
                  <c:v>7.673144027777778</c:v>
                </c:pt>
                <c:pt idx="3043">
                  <c:v>7.6735373611111113</c:v>
                </c:pt>
                <c:pt idx="3044">
                  <c:v>7.6736070138888888</c:v>
                </c:pt>
                <c:pt idx="3045">
                  <c:v>7.6740009722222222</c:v>
                </c:pt>
                <c:pt idx="3046">
                  <c:v>7.6740703356481479</c:v>
                </c:pt>
                <c:pt idx="3047">
                  <c:v>7.6744638541666665</c:v>
                </c:pt>
                <c:pt idx="3048">
                  <c:v>7.6745102199074076</c:v>
                </c:pt>
                <c:pt idx="3049">
                  <c:v>7.674926828703704</c:v>
                </c:pt>
                <c:pt idx="3050">
                  <c:v>7.6749731018518519</c:v>
                </c:pt>
                <c:pt idx="3051">
                  <c:v>7.6753662152777782</c:v>
                </c:pt>
                <c:pt idx="3052">
                  <c:v>7.6754357638888893</c:v>
                </c:pt>
                <c:pt idx="3053">
                  <c:v>7.675829745370371</c:v>
                </c:pt>
                <c:pt idx="3054">
                  <c:v>7.6758763425925931</c:v>
                </c:pt>
                <c:pt idx="3055">
                  <c:v>7.6762922569444454</c:v>
                </c:pt>
                <c:pt idx="3056">
                  <c:v>7.6763387847222235</c:v>
                </c:pt>
                <c:pt idx="3057">
                  <c:v>7.6767554282407424</c:v>
                </c:pt>
                <c:pt idx="3058">
                  <c:v>7.6768017939814834</c:v>
                </c:pt>
                <c:pt idx="3059">
                  <c:v>7.6772184953703722</c:v>
                </c:pt>
                <c:pt idx="3060">
                  <c:v>7.677264699074076</c:v>
                </c:pt>
                <c:pt idx="3061">
                  <c:v>7.6776812500000018</c:v>
                </c:pt>
                <c:pt idx="3062">
                  <c:v>7.6777274421296315</c:v>
                </c:pt>
                <c:pt idx="3063">
                  <c:v>7.6781446875000023</c:v>
                </c:pt>
                <c:pt idx="3064">
                  <c:v>7.6781909722222244</c:v>
                </c:pt>
                <c:pt idx="3065">
                  <c:v>7.6785840625000024</c:v>
                </c:pt>
                <c:pt idx="3066">
                  <c:v>7.6786303935185209</c:v>
                </c:pt>
                <c:pt idx="3067">
                  <c:v>7.6790471064814838</c:v>
                </c:pt>
                <c:pt idx="3068">
                  <c:v>7.6790933796296317</c:v>
                </c:pt>
                <c:pt idx="3069">
                  <c:v>7.6795105439814835</c:v>
                </c:pt>
                <c:pt idx="3070">
                  <c:v>7.6795565972222244</c:v>
                </c:pt>
                <c:pt idx="3071">
                  <c:v>7.6799734837962985</c:v>
                </c:pt>
                <c:pt idx="3072">
                  <c:v>7.6800197685185205</c:v>
                </c:pt>
                <c:pt idx="3073">
                  <c:v>7.6804132638888909</c:v>
                </c:pt>
                <c:pt idx="3074">
                  <c:v>7.680482662037039</c:v>
                </c:pt>
                <c:pt idx="3075">
                  <c:v>7.6808762500000016</c:v>
                </c:pt>
                <c:pt idx="3076">
                  <c:v>7.6809457754629644</c:v>
                </c:pt>
                <c:pt idx="3077">
                  <c:v>7.6813388773148166</c:v>
                </c:pt>
                <c:pt idx="3078">
                  <c:v>7.6813851504629644</c:v>
                </c:pt>
                <c:pt idx="3079">
                  <c:v>7.6818022569444455</c:v>
                </c:pt>
                <c:pt idx="3080">
                  <c:v>7.6818487268518529</c:v>
                </c:pt>
                <c:pt idx="3081">
                  <c:v>7.6822651157407416</c:v>
                </c:pt>
                <c:pt idx="3082">
                  <c:v>7.6823115740740748</c:v>
                </c:pt>
                <c:pt idx="3083">
                  <c:v>7.682704594907408</c:v>
                </c:pt>
                <c:pt idx="3084">
                  <c:v>7.6827741782407415</c:v>
                </c:pt>
                <c:pt idx="3085">
                  <c:v>7.683167986111112</c:v>
                </c:pt>
                <c:pt idx="3086">
                  <c:v>7.6832143287037047</c:v>
                </c:pt>
                <c:pt idx="3087">
                  <c:v>7.6836310069444451</c:v>
                </c:pt>
                <c:pt idx="3088">
                  <c:v>7.6836771412037042</c:v>
                </c:pt>
                <c:pt idx="3089">
                  <c:v>7.6840940625000007</c:v>
                </c:pt>
                <c:pt idx="3090">
                  <c:v>7.6841403356481486</c:v>
                </c:pt>
                <c:pt idx="3091">
                  <c:v>7.6845570486111114</c:v>
                </c:pt>
                <c:pt idx="3092">
                  <c:v>7.6846031712962963</c:v>
                </c:pt>
                <c:pt idx="3093">
                  <c:v>7.6849968518518521</c:v>
                </c:pt>
                <c:pt idx="3094">
                  <c:v>7.6850662962962968</c:v>
                </c:pt>
                <c:pt idx="3095">
                  <c:v>7.6854601504629638</c:v>
                </c:pt>
                <c:pt idx="3096">
                  <c:v>7.6855063541666677</c:v>
                </c:pt>
                <c:pt idx="3097">
                  <c:v>7.6859227662037046</c:v>
                </c:pt>
                <c:pt idx="3098">
                  <c:v>7.6859692013888896</c:v>
                </c:pt>
                <c:pt idx="3099">
                  <c:v>7.6863859027777783</c:v>
                </c:pt>
                <c:pt idx="3100">
                  <c:v>7.6864321180555564</c:v>
                </c:pt>
                <c:pt idx="3101">
                  <c:v>7.6868488078703709</c:v>
                </c:pt>
                <c:pt idx="3102">
                  <c:v>7.6868951157407412</c:v>
                </c:pt>
                <c:pt idx="3103">
                  <c:v>7.6872885185185194</c:v>
                </c:pt>
                <c:pt idx="3104">
                  <c:v>7.6873349305555561</c:v>
                </c:pt>
                <c:pt idx="3105">
                  <c:v>7.6877287500000007</c:v>
                </c:pt>
                <c:pt idx="3106">
                  <c:v>7.687774687500001</c:v>
                </c:pt>
                <c:pt idx="3107">
                  <c:v>7.6881683912037051</c:v>
                </c:pt>
                <c:pt idx="3108">
                  <c:v>7.688214745370372</c:v>
                </c:pt>
                <c:pt idx="3109">
                  <c:v>7.6886082407407423</c:v>
                </c:pt>
                <c:pt idx="3110">
                  <c:v>7.688677685185187</c:v>
                </c:pt>
                <c:pt idx="3111">
                  <c:v>7.6890481481481503</c:v>
                </c:pt>
                <c:pt idx="3112">
                  <c:v>7.6891174074074096</c:v>
                </c:pt>
                <c:pt idx="3113">
                  <c:v>7.6895110532407429</c:v>
                </c:pt>
                <c:pt idx="3114">
                  <c:v>7.6895572222222244</c:v>
                </c:pt>
                <c:pt idx="3115">
                  <c:v>7.6899512615740759</c:v>
                </c:pt>
                <c:pt idx="3116">
                  <c:v>7.6899971527777797</c:v>
                </c:pt>
                <c:pt idx="3117">
                  <c:v>7.6903905787037052</c:v>
                </c:pt>
                <c:pt idx="3118">
                  <c:v>7.6904369560185204</c:v>
                </c:pt>
                <c:pt idx="3119">
                  <c:v>7.6908259722222239</c:v>
                </c:pt>
                <c:pt idx="3120">
                  <c:v>7.6908958449074092</c:v>
                </c:pt>
                <c:pt idx="3121">
                  <c:v>7.6912892824074088</c:v>
                </c:pt>
                <c:pt idx="3122">
                  <c:v>7.6913356712962981</c:v>
                </c:pt>
                <c:pt idx="3123">
                  <c:v>7.6917295370370393</c:v>
                </c:pt>
                <c:pt idx="3124">
                  <c:v>7.691775567129632</c:v>
                </c:pt>
                <c:pt idx="3125">
                  <c:v>7.6921691435185204</c:v>
                </c:pt>
                <c:pt idx="3126">
                  <c:v>7.6922152777777795</c:v>
                </c:pt>
                <c:pt idx="3127">
                  <c:v>7.6926089699074094</c:v>
                </c:pt>
                <c:pt idx="3128">
                  <c:v>7.6926553703703719</c:v>
                </c:pt>
                <c:pt idx="3129">
                  <c:v>7.6930714699074088</c:v>
                </c:pt>
                <c:pt idx="3130">
                  <c:v>7.6931178125000015</c:v>
                </c:pt>
                <c:pt idx="3131">
                  <c:v>7.6935114236111124</c:v>
                </c:pt>
                <c:pt idx="3132">
                  <c:v>7.6935576967592603</c:v>
                </c:pt>
                <c:pt idx="3133">
                  <c:v>7.6939511805555565</c:v>
                </c:pt>
                <c:pt idx="3134">
                  <c:v>7.6939975578703717</c:v>
                </c:pt>
                <c:pt idx="3135">
                  <c:v>7.6943911458333343</c:v>
                </c:pt>
                <c:pt idx="3136">
                  <c:v>7.6944604050925935</c:v>
                </c:pt>
                <c:pt idx="3137">
                  <c:v>7.6948313425925932</c:v>
                </c:pt>
                <c:pt idx="3138">
                  <c:v>7.6949003703703713</c:v>
                </c:pt>
                <c:pt idx="3139">
                  <c:v>7.6952945370370376</c:v>
                </c:pt>
                <c:pt idx="3140">
                  <c:v>7.6953408101851855</c:v>
                </c:pt>
                <c:pt idx="3141">
                  <c:v>7.6957340046296299</c:v>
                </c:pt>
                <c:pt idx="3142">
                  <c:v>7.6957803240740743</c:v>
                </c:pt>
                <c:pt idx="3143">
                  <c:v>7.6961968518518518</c:v>
                </c:pt>
                <c:pt idx="3144">
                  <c:v>7.6962432060185186</c:v>
                </c:pt>
                <c:pt idx="3145">
                  <c:v>7.6966371064814814</c:v>
                </c:pt>
                <c:pt idx="3146">
                  <c:v>7.6966834374999999</c:v>
                </c:pt>
                <c:pt idx="3147">
                  <c:v>7.6971003009259258</c:v>
                </c:pt>
                <c:pt idx="3148">
                  <c:v>7.6971465162037038</c:v>
                </c:pt>
                <c:pt idx="3149">
                  <c:v>7.6975631481481486</c:v>
                </c:pt>
                <c:pt idx="3150">
                  <c:v>7.6976093287037042</c:v>
                </c:pt>
                <c:pt idx="3151">
                  <c:v>7.6980259490740748</c:v>
                </c:pt>
                <c:pt idx="3152">
                  <c:v>7.6980724074074081</c:v>
                </c:pt>
                <c:pt idx="3153">
                  <c:v>7.6984660300925931</c:v>
                </c:pt>
                <c:pt idx="3154">
                  <c:v>7.6985352662037041</c:v>
                </c:pt>
                <c:pt idx="3155">
                  <c:v>7.6989289699074082</c:v>
                </c:pt>
                <c:pt idx="3156">
                  <c:v>7.6989983101851855</c:v>
                </c:pt>
                <c:pt idx="3157">
                  <c:v>7.699391967592593</c:v>
                </c:pt>
                <c:pt idx="3158">
                  <c:v>7.6994382291666668</c:v>
                </c:pt>
                <c:pt idx="3159">
                  <c:v>7.6998549652777779</c:v>
                </c:pt>
                <c:pt idx="3160">
                  <c:v>7.6999012499999999</c:v>
                </c:pt>
                <c:pt idx="3161">
                  <c:v>7.7003176388888885</c:v>
                </c:pt>
                <c:pt idx="3162">
                  <c:v>7.7003639467592588</c:v>
                </c:pt>
                <c:pt idx="3163">
                  <c:v>7.7007577199074069</c:v>
                </c:pt>
                <c:pt idx="3164">
                  <c:v>7.7008273148148145</c:v>
                </c:pt>
                <c:pt idx="3165">
                  <c:v>7.7012206712962961</c:v>
                </c:pt>
                <c:pt idx="3166">
                  <c:v>7.7012668865740741</c:v>
                </c:pt>
                <c:pt idx="3167">
                  <c:v>7.7016835763888887</c:v>
                </c:pt>
                <c:pt idx="3168">
                  <c:v>7.7017300925925927</c:v>
                </c:pt>
                <c:pt idx="3169">
                  <c:v>7.7021465277777779</c:v>
                </c:pt>
                <c:pt idx="3170">
                  <c:v>7.702192905092593</c:v>
                </c:pt>
                <c:pt idx="3171">
                  <c:v>7.7026096875000007</c:v>
                </c:pt>
                <c:pt idx="3172">
                  <c:v>7.7026558564814822</c:v>
                </c:pt>
                <c:pt idx="3173">
                  <c:v>7.7030726851851856</c:v>
                </c:pt>
                <c:pt idx="3174">
                  <c:v>7.7031190046296301</c:v>
                </c:pt>
                <c:pt idx="3175">
                  <c:v>7.7035125925925927</c:v>
                </c:pt>
                <c:pt idx="3176">
                  <c:v>7.7035819212962959</c:v>
                </c:pt>
                <c:pt idx="3177">
                  <c:v>7.7039756828703698</c:v>
                </c:pt>
                <c:pt idx="3178">
                  <c:v>7.7040218865740737</c:v>
                </c:pt>
                <c:pt idx="3179">
                  <c:v>7.7044385648148141</c:v>
                </c:pt>
                <c:pt idx="3180">
                  <c:v>7.704484837962962</c:v>
                </c:pt>
                <c:pt idx="3181">
                  <c:v>7.7049015740740732</c:v>
                </c:pt>
                <c:pt idx="3182">
                  <c:v>7.7049478240740727</c:v>
                </c:pt>
                <c:pt idx="3183">
                  <c:v>7.7053412615740724</c:v>
                </c:pt>
                <c:pt idx="3184">
                  <c:v>7.7054107175925912</c:v>
                </c:pt>
                <c:pt idx="3185">
                  <c:v>7.7058038657407391</c:v>
                </c:pt>
                <c:pt idx="3186">
                  <c:v>7.7058500925925912</c:v>
                </c:pt>
                <c:pt idx="3187">
                  <c:v>7.7062666782407394</c:v>
                </c:pt>
                <c:pt idx="3188">
                  <c:v>7.7063131828703693</c:v>
                </c:pt>
                <c:pt idx="3189">
                  <c:v>7.7067303587962952</c:v>
                </c:pt>
                <c:pt idx="3190">
                  <c:v>7.7067765393518508</c:v>
                </c:pt>
                <c:pt idx="3191">
                  <c:v>7.7071931944444438</c:v>
                </c:pt>
                <c:pt idx="3192">
                  <c:v>7.7072394097222219</c:v>
                </c:pt>
                <c:pt idx="3193">
                  <c:v>7.7076562731481477</c:v>
                </c:pt>
                <c:pt idx="3194">
                  <c:v>7.7077026157407404</c:v>
                </c:pt>
                <c:pt idx="3195">
                  <c:v>7.7080961458333332</c:v>
                </c:pt>
                <c:pt idx="3196">
                  <c:v>7.7081654629629632</c:v>
                </c:pt>
                <c:pt idx="3197">
                  <c:v>7.7085592824074078</c:v>
                </c:pt>
                <c:pt idx="3198">
                  <c:v>7.7086054398148152</c:v>
                </c:pt>
                <c:pt idx="3199">
                  <c:v>7.7090216898148149</c:v>
                </c:pt>
                <c:pt idx="3200">
                  <c:v>7.7090679513888887</c:v>
                </c:pt>
                <c:pt idx="3201">
                  <c:v>7.7094847685185179</c:v>
                </c:pt>
                <c:pt idx="3202">
                  <c:v>7.7095309606481477</c:v>
                </c:pt>
                <c:pt idx="3203">
                  <c:v>7.7099481597222219</c:v>
                </c:pt>
                <c:pt idx="3204">
                  <c:v>7.7099943171296292</c:v>
                </c:pt>
                <c:pt idx="3205">
                  <c:v>7.7103878009259255</c:v>
                </c:pt>
                <c:pt idx="3206">
                  <c:v>7.7104573726851848</c:v>
                </c:pt>
                <c:pt idx="3207">
                  <c:v>7.7108507986111103</c:v>
                </c:pt>
                <c:pt idx="3208">
                  <c:v>7.7108971643518514</c:v>
                </c:pt>
                <c:pt idx="3209">
                  <c:v>7.7113138657407401</c:v>
                </c:pt>
                <c:pt idx="3210">
                  <c:v>7.7113600578703698</c:v>
                </c:pt>
                <c:pt idx="3211">
                  <c:v>7.7117537615740739</c:v>
                </c:pt>
                <c:pt idx="3212">
                  <c:v>7.7118230324074073</c:v>
                </c:pt>
                <c:pt idx="3213">
                  <c:v>7.712239814814815</c:v>
                </c:pt>
                <c:pt idx="3214">
                  <c:v>7.7122861342592595</c:v>
                </c:pt>
                <c:pt idx="3215">
                  <c:v>7.7126797337962962</c:v>
                </c:pt>
                <c:pt idx="3216">
                  <c:v>7.7127259606481484</c:v>
                </c:pt>
                <c:pt idx="3217">
                  <c:v>7.7131424652777785</c:v>
                </c:pt>
                <c:pt idx="3218">
                  <c:v>7.7131887731481488</c:v>
                </c:pt>
                <c:pt idx="3219">
                  <c:v>7.7136055555555565</c:v>
                </c:pt>
                <c:pt idx="3220">
                  <c:v>7.7136518981481492</c:v>
                </c:pt>
                <c:pt idx="3221">
                  <c:v>7.7140685879629638</c:v>
                </c:pt>
                <c:pt idx="3222">
                  <c:v>7.7141149074074082</c:v>
                </c:pt>
                <c:pt idx="3223">
                  <c:v>7.7142306828703715</c:v>
                </c:pt>
                <c:pt idx="3224">
                  <c:v>7.7142770486111125</c:v>
                </c:pt>
                <c:pt idx="3225">
                  <c:v>7.7143927199074085</c:v>
                </c:pt>
                <c:pt idx="3226">
                  <c:v>7.7144390509259271</c:v>
                </c:pt>
                <c:pt idx="3227">
                  <c:v>7.7145548842592602</c:v>
                </c:pt>
                <c:pt idx="3228">
                  <c:v>7.7146011226851865</c:v>
                </c:pt>
                <c:pt idx="3229">
                  <c:v>7.7147168171296308</c:v>
                </c:pt>
                <c:pt idx="3230">
                  <c:v>7.7147862731481496</c:v>
                </c:pt>
                <c:pt idx="3231">
                  <c:v>7.714901979166668</c:v>
                </c:pt>
                <c:pt idx="3232">
                  <c:v>7.714948194444446</c:v>
                </c:pt>
                <c:pt idx="3233">
                  <c:v>7.7150641666666679</c:v>
                </c:pt>
                <c:pt idx="3234">
                  <c:v>7.71511045138889</c:v>
                </c:pt>
                <c:pt idx="3235">
                  <c:v>7.715226053240742</c:v>
                </c:pt>
                <c:pt idx="3236">
                  <c:v>7.715272337962964</c:v>
                </c:pt>
                <c:pt idx="3237">
                  <c:v>7.7153881712962971</c:v>
                </c:pt>
                <c:pt idx="3238">
                  <c:v>7.7154345949074079</c:v>
                </c:pt>
                <c:pt idx="3239">
                  <c:v>7.7155500694444452</c:v>
                </c:pt>
                <c:pt idx="3240">
                  <c:v>7.7156197569444451</c:v>
                </c:pt>
                <c:pt idx="3241">
                  <c:v>7.7157123842592599</c:v>
                </c:pt>
                <c:pt idx="3242">
                  <c:v>7.7157816203703709</c:v>
                </c:pt>
                <c:pt idx="3243">
                  <c:v>7.7158974652777781</c:v>
                </c:pt>
                <c:pt idx="3244">
                  <c:v>7.7159438425925932</c:v>
                </c:pt>
                <c:pt idx="3245">
                  <c:v>7.7160595138888892</c:v>
                </c:pt>
                <c:pt idx="3246">
                  <c:v>7.7161290046296296</c:v>
                </c:pt>
                <c:pt idx="3247">
                  <c:v>7.7162215162037038</c:v>
                </c:pt>
                <c:pt idx="3248">
                  <c:v>7.7162680208333336</c:v>
                </c:pt>
                <c:pt idx="3249">
                  <c:v>7.7164068402777781</c:v>
                </c:pt>
                <c:pt idx="3250">
                  <c:v>7.7164529861111113</c:v>
                </c:pt>
                <c:pt idx="3251">
                  <c:v>7.716568715277778</c:v>
                </c:pt>
                <c:pt idx="3252">
                  <c:v>7.7166149884259259</c:v>
                </c:pt>
                <c:pt idx="3253">
                  <c:v>7.7167309722222219</c:v>
                </c:pt>
                <c:pt idx="3254">
                  <c:v>7.7167771180555551</c:v>
                </c:pt>
                <c:pt idx="3255">
                  <c:v>7.7168927893518511</c:v>
                </c:pt>
                <c:pt idx="3256">
                  <c:v>7.7169390509259248</c:v>
                </c:pt>
                <c:pt idx="3257">
                  <c:v>7.717054895833332</c:v>
                </c:pt>
                <c:pt idx="3258">
                  <c:v>7.7171011921296282</c:v>
                </c:pt>
                <c:pt idx="3259">
                  <c:v>7.7172168287037026</c:v>
                </c:pt>
                <c:pt idx="3260">
                  <c:v>7.717286469907406</c:v>
                </c:pt>
                <c:pt idx="3261">
                  <c:v>7.7174021412037019</c:v>
                </c:pt>
                <c:pt idx="3262">
                  <c:v>7.7174484027777757</c:v>
                </c:pt>
                <c:pt idx="3263">
                  <c:v>7.7175638888888871</c:v>
                </c:pt>
                <c:pt idx="3264">
                  <c:v>7.7176101736111091</c:v>
                </c:pt>
                <c:pt idx="3265">
                  <c:v>7.7177258217592577</c:v>
                </c:pt>
                <c:pt idx="3266">
                  <c:v>7.7177721990740729</c:v>
                </c:pt>
                <c:pt idx="3267">
                  <c:v>7.7178878356481473</c:v>
                </c:pt>
                <c:pt idx="3268">
                  <c:v>7.7179348495370359</c:v>
                </c:pt>
                <c:pt idx="3269">
                  <c:v>7.7180502430555542</c:v>
                </c:pt>
                <c:pt idx="3270">
                  <c:v>7.7181198032407394</c:v>
                </c:pt>
                <c:pt idx="3271">
                  <c:v>7.7182353935185173</c:v>
                </c:pt>
                <c:pt idx="3272">
                  <c:v>7.7182817245370359</c:v>
                </c:pt>
                <c:pt idx="3273">
                  <c:v>7.7183975810185173</c:v>
                </c:pt>
                <c:pt idx="3274">
                  <c:v>7.7184440509259247</c:v>
                </c:pt>
                <c:pt idx="3275">
                  <c:v>7.7185595717592577</c:v>
                </c:pt>
                <c:pt idx="3276">
                  <c:v>7.7186058564814797</c:v>
                </c:pt>
                <c:pt idx="3277">
                  <c:v>7.7187213194444428</c:v>
                </c:pt>
                <c:pt idx="3278">
                  <c:v>7.718767546296295</c:v>
                </c:pt>
                <c:pt idx="3279">
                  <c:v>7.7188837152777765</c:v>
                </c:pt>
                <c:pt idx="3280">
                  <c:v>7.7189532523148134</c:v>
                </c:pt>
                <c:pt idx="3281">
                  <c:v>7.7190459027777765</c:v>
                </c:pt>
                <c:pt idx="3282">
                  <c:v>7.7191151273148133</c:v>
                </c:pt>
                <c:pt idx="3283">
                  <c:v>7.7192309722222205</c:v>
                </c:pt>
                <c:pt idx="3284">
                  <c:v>7.7192773726851831</c:v>
                </c:pt>
                <c:pt idx="3285">
                  <c:v>7.7193932175925903</c:v>
                </c:pt>
                <c:pt idx="3286">
                  <c:v>7.7194393981481459</c:v>
                </c:pt>
                <c:pt idx="3287">
                  <c:v>7.7195550810185161</c:v>
                </c:pt>
                <c:pt idx="3288">
                  <c:v>7.7196014583333312</c:v>
                </c:pt>
                <c:pt idx="3289">
                  <c:v>7.7197171412037013</c:v>
                </c:pt>
                <c:pt idx="3290">
                  <c:v>7.7197865162037012</c:v>
                </c:pt>
                <c:pt idx="3291">
                  <c:v>7.7199021990740713</c:v>
                </c:pt>
                <c:pt idx="3292">
                  <c:v>7.7199480439814785</c:v>
                </c:pt>
                <c:pt idx="3293">
                  <c:v>7.7200642013888858</c:v>
                </c:pt>
                <c:pt idx="3294">
                  <c:v>7.7201105671296268</c:v>
                </c:pt>
                <c:pt idx="3295">
                  <c:v>7.7202262847222194</c:v>
                </c:pt>
                <c:pt idx="3296">
                  <c:v>7.7202725462962931</c:v>
                </c:pt>
                <c:pt idx="3297">
                  <c:v>7.7203881944444417</c:v>
                </c:pt>
                <c:pt idx="3298">
                  <c:v>7.7204345138888861</c:v>
                </c:pt>
                <c:pt idx="3299">
                  <c:v>7.7205504745370339</c:v>
                </c:pt>
                <c:pt idx="3300">
                  <c:v>7.7206200462962933</c:v>
                </c:pt>
                <c:pt idx="3301">
                  <c:v>7.7207127777777744</c:v>
                </c:pt>
                <c:pt idx="3302">
                  <c:v>7.7207814699074042</c:v>
                </c:pt>
                <c:pt idx="3303">
                  <c:v>7.7208979629629599</c:v>
                </c:pt>
                <c:pt idx="3304">
                  <c:v>7.7209441666666638</c:v>
                </c:pt>
                <c:pt idx="3305">
                  <c:v>7.7210596412037011</c:v>
                </c:pt>
                <c:pt idx="3306">
                  <c:v>7.7211058680555533</c:v>
                </c:pt>
                <c:pt idx="3307">
                  <c:v>7.721221817129627</c:v>
                </c:pt>
                <c:pt idx="3308">
                  <c:v>7.7212911574074043</c:v>
                </c:pt>
                <c:pt idx="3309">
                  <c:v>7.7213835416666639</c:v>
                </c:pt>
                <c:pt idx="3310">
                  <c:v>7.7214532060185155</c:v>
                </c:pt>
                <c:pt idx="3311">
                  <c:v>7.7215687152777743</c:v>
                </c:pt>
                <c:pt idx="3312">
                  <c:v>7.7216152199074042</c:v>
                </c:pt>
                <c:pt idx="3313">
                  <c:v>7.7217306828703673</c:v>
                </c:pt>
                <c:pt idx="3314">
                  <c:v>7.7217770486111084</c:v>
                </c:pt>
                <c:pt idx="3315">
                  <c:v>7.7218926273148121</c:v>
                </c:pt>
                <c:pt idx="3316">
                  <c:v>7.7219390856481454</c:v>
                </c:pt>
                <c:pt idx="3317">
                  <c:v>7.7220548495370345</c:v>
                </c:pt>
                <c:pt idx="3318">
                  <c:v>7.7221012037037013</c:v>
                </c:pt>
                <c:pt idx="3319">
                  <c:v>7.7222399768518493</c:v>
                </c:pt>
                <c:pt idx="3320">
                  <c:v>7.7222863425925903</c:v>
                </c:pt>
                <c:pt idx="3321">
                  <c:v>7.7224021874999975</c:v>
                </c:pt>
                <c:pt idx="3322">
                  <c:v>7.7224486342592567</c:v>
                </c:pt>
                <c:pt idx="3323">
                  <c:v>7.7225646296296269</c:v>
                </c:pt>
                <c:pt idx="3324">
                  <c:v>7.7226108449074049</c:v>
                </c:pt>
                <c:pt idx="3325">
                  <c:v>7.7227265162037009</c:v>
                </c:pt>
                <c:pt idx="3326">
                  <c:v>7.7227727430555531</c:v>
                </c:pt>
                <c:pt idx="3327">
                  <c:v>7.7228886342592569</c:v>
                </c:pt>
                <c:pt idx="3328">
                  <c:v>7.7229579976851825</c:v>
                </c:pt>
                <c:pt idx="3329">
                  <c:v>7.7230504398148119</c:v>
                </c:pt>
                <c:pt idx="3330">
                  <c:v>7.7231200925925894</c:v>
                </c:pt>
                <c:pt idx="3331">
                  <c:v>7.7232353240740705</c:v>
                </c:pt>
                <c:pt idx="3332">
                  <c:v>7.7232816319444408</c:v>
                </c:pt>
                <c:pt idx="3333">
                  <c:v>7.7233973842592558</c:v>
                </c:pt>
                <c:pt idx="3334">
                  <c:v>7.7234437499999968</c:v>
                </c:pt>
                <c:pt idx="3335">
                  <c:v>7.7235598379629602</c:v>
                </c:pt>
                <c:pt idx="3336">
                  <c:v>7.7236061574074046</c:v>
                </c:pt>
                <c:pt idx="3337">
                  <c:v>7.723722013888886</c:v>
                </c:pt>
                <c:pt idx="3338">
                  <c:v>7.7237681944444416</c:v>
                </c:pt>
                <c:pt idx="3339">
                  <c:v>7.7238839351851825</c:v>
                </c:pt>
                <c:pt idx="3340">
                  <c:v>7.7239534490740711</c:v>
                </c:pt>
                <c:pt idx="3341">
                  <c:v>7.7240460416666634</c:v>
                </c:pt>
                <c:pt idx="3342">
                  <c:v>7.7241153124999968</c:v>
                </c:pt>
                <c:pt idx="3343">
                  <c:v>7.7242314236111076</c:v>
                </c:pt>
                <c:pt idx="3344">
                  <c:v>7.7242775925925891</c:v>
                </c:pt>
                <c:pt idx="3345">
                  <c:v>7.7243931944444411</c:v>
                </c:pt>
                <c:pt idx="3346">
                  <c:v>7.7244394328703674</c:v>
                </c:pt>
                <c:pt idx="3347">
                  <c:v>7.7245554282407376</c:v>
                </c:pt>
                <c:pt idx="3348">
                  <c:v>7.7246017592592562</c:v>
                </c:pt>
                <c:pt idx="3349">
                  <c:v>7.7247173379629599</c:v>
                </c:pt>
                <c:pt idx="3350">
                  <c:v>7.7247636111111078</c:v>
                </c:pt>
                <c:pt idx="3351">
                  <c:v>7.7249024999999962</c:v>
                </c:pt>
                <c:pt idx="3352">
                  <c:v>7.724948842592589</c:v>
                </c:pt>
                <c:pt idx="3353">
                  <c:v>7.7250646064814781</c:v>
                </c:pt>
                <c:pt idx="3354">
                  <c:v>7.7251108912037001</c:v>
                </c:pt>
                <c:pt idx="3355">
                  <c:v>7.7252265393518487</c:v>
                </c:pt>
                <c:pt idx="3356">
                  <c:v>7.7252727199074043</c:v>
                </c:pt>
                <c:pt idx="3357">
                  <c:v>7.7253886111111081</c:v>
                </c:pt>
                <c:pt idx="3358">
                  <c:v>7.7254350694444414</c:v>
                </c:pt>
                <c:pt idx="3359">
                  <c:v>7.7255506481481451</c:v>
                </c:pt>
                <c:pt idx="3360">
                  <c:v>7.7256201967592562</c:v>
                </c:pt>
                <c:pt idx="3361">
                  <c:v>7.7257127546296269</c:v>
                </c:pt>
                <c:pt idx="3362">
                  <c:v>7.7257821759259233</c:v>
                </c:pt>
                <c:pt idx="3363">
                  <c:v>7.7258979282407383</c:v>
                </c:pt>
                <c:pt idx="3364">
                  <c:v>7.7259442592592569</c:v>
                </c:pt>
                <c:pt idx="3365">
                  <c:v>7.7260599768518494</c:v>
                </c:pt>
                <c:pt idx="3366">
                  <c:v>7.7261063541666646</c:v>
                </c:pt>
                <c:pt idx="3367">
                  <c:v>7.7262220833333313</c:v>
                </c:pt>
                <c:pt idx="3368">
                  <c:v>7.7262915624999984</c:v>
                </c:pt>
                <c:pt idx="3369">
                  <c:v>7.7263840740740726</c:v>
                </c:pt>
                <c:pt idx="3370">
                  <c:v>7.7264535532407397</c:v>
                </c:pt>
                <c:pt idx="3371">
                  <c:v>7.7265693171296288</c:v>
                </c:pt>
                <c:pt idx="3372">
                  <c:v>7.7266155324074068</c:v>
                </c:pt>
                <c:pt idx="3373">
                  <c:v>7.7267314814814805</c:v>
                </c:pt>
                <c:pt idx="3374">
                  <c:v>7.7267777199074068</c:v>
                </c:pt>
                <c:pt idx="3375">
                  <c:v>7.7268933333333329</c:v>
                </c:pt>
                <c:pt idx="3376">
                  <c:v>7.726939618055555</c:v>
                </c:pt>
                <c:pt idx="3377">
                  <c:v>7.7270555787037027</c:v>
                </c:pt>
                <c:pt idx="3378">
                  <c:v>7.7271019560185179</c:v>
                </c:pt>
                <c:pt idx="3379">
                  <c:v>7.7272173958333328</c:v>
                </c:pt>
                <c:pt idx="3380">
                  <c:v>7.7272869675925921</c:v>
                </c:pt>
                <c:pt idx="3381">
                  <c:v>7.7273797916666664</c:v>
                </c:pt>
                <c:pt idx="3382">
                  <c:v>7.7274488773148144</c:v>
                </c:pt>
                <c:pt idx="3383">
                  <c:v>7.727564675925926</c:v>
                </c:pt>
                <c:pt idx="3384">
                  <c:v>7.7276110300925929</c:v>
                </c:pt>
                <c:pt idx="3385">
                  <c:v>7.7277267476851854</c:v>
                </c:pt>
                <c:pt idx="3386">
                  <c:v>7.7277730208333333</c:v>
                </c:pt>
                <c:pt idx="3387">
                  <c:v>7.7278890393518518</c:v>
                </c:pt>
                <c:pt idx="3388">
                  <c:v>7.7279351967592591</c:v>
                </c:pt>
                <c:pt idx="3389">
                  <c:v>7.7280508333333335</c:v>
                </c:pt>
                <c:pt idx="3390">
                  <c:v>7.7281204513888895</c:v>
                </c:pt>
                <c:pt idx="3391">
                  <c:v>7.7282360416666673</c:v>
                </c:pt>
                <c:pt idx="3392">
                  <c:v>7.7282823842592601</c:v>
                </c:pt>
                <c:pt idx="3393">
                  <c:v>7.7283980092592603</c:v>
                </c:pt>
                <c:pt idx="3394">
                  <c:v>7.7284445023148161</c:v>
                </c:pt>
                <c:pt idx="3395">
                  <c:v>7.7285600347222232</c:v>
                </c:pt>
                <c:pt idx="3396">
                  <c:v>7.7286064814814823</c:v>
                </c:pt>
                <c:pt idx="3397">
                  <c:v>7.7287222569444456</c:v>
                </c:pt>
                <c:pt idx="3398">
                  <c:v>7.7287686342592608</c:v>
                </c:pt>
                <c:pt idx="3399">
                  <c:v>7.7288842129629645</c:v>
                </c:pt>
                <c:pt idx="3400">
                  <c:v>7.728953715277779</c:v>
                </c:pt>
                <c:pt idx="3401">
                  <c:v>7.7290462731481497</c:v>
                </c:pt>
                <c:pt idx="3402">
                  <c:v>7.7291155902777797</c:v>
                </c:pt>
                <c:pt idx="3403">
                  <c:v>7.7292314467592611</c:v>
                </c:pt>
                <c:pt idx="3404">
                  <c:v>7.7292777893518538</c:v>
                </c:pt>
                <c:pt idx="3405">
                  <c:v>7.7293934606481498</c:v>
                </c:pt>
                <c:pt idx="3406">
                  <c:v>7.729439305555557</c:v>
                </c:pt>
                <c:pt idx="3407">
                  <c:v>7.7295551041666686</c:v>
                </c:pt>
                <c:pt idx="3408">
                  <c:v>7.7296014699074096</c:v>
                </c:pt>
                <c:pt idx="3409">
                  <c:v>7.7297171412037056</c:v>
                </c:pt>
                <c:pt idx="3410">
                  <c:v>7.7297632986111129</c:v>
                </c:pt>
                <c:pt idx="3411">
                  <c:v>7.7299023148148169</c:v>
                </c:pt>
                <c:pt idx="3412">
                  <c:v>7.7299487615740761</c:v>
                </c:pt>
                <c:pt idx="3413">
                  <c:v>7.7300644907407428</c:v>
                </c:pt>
                <c:pt idx="3414">
                  <c:v>7.7301107175925949</c:v>
                </c:pt>
                <c:pt idx="3415">
                  <c:v>7.7302264699074099</c:v>
                </c:pt>
                <c:pt idx="3416">
                  <c:v>7.7302729050925949</c:v>
                </c:pt>
                <c:pt idx="3417">
                  <c:v>7.7303885532407435</c:v>
                </c:pt>
                <c:pt idx="3418">
                  <c:v>7.7304349421296328</c:v>
                </c:pt>
                <c:pt idx="3419">
                  <c:v>7.7305736226851884</c:v>
                </c:pt>
                <c:pt idx="3420">
                  <c:v>7.7306200462962993</c:v>
                </c:pt>
                <c:pt idx="3421">
                  <c:v>7.7307357060185211</c:v>
                </c:pt>
                <c:pt idx="3422">
                  <c:v>7.730781979166669</c:v>
                </c:pt>
                <c:pt idx="3423">
                  <c:v>7.7308978472222245</c:v>
                </c:pt>
                <c:pt idx="3424">
                  <c:v>7.7309441319444465</c:v>
                </c:pt>
                <c:pt idx="3425">
                  <c:v>7.7310601388888909</c:v>
                </c:pt>
                <c:pt idx="3426">
                  <c:v>7.73110658564815</c:v>
                </c:pt>
                <c:pt idx="3427">
                  <c:v>7.731222407407409</c:v>
                </c:pt>
                <c:pt idx="3428">
                  <c:v>7.7312918402777795</c:v>
                </c:pt>
                <c:pt idx="3429">
                  <c:v>7.7313839351851872</c:v>
                </c:pt>
                <c:pt idx="3430">
                  <c:v>7.7314534027777801</c:v>
                </c:pt>
                <c:pt idx="3431">
                  <c:v>7.7315694560185211</c:v>
                </c:pt>
                <c:pt idx="3432">
                  <c:v>7.7316158217592621</c:v>
                </c:pt>
                <c:pt idx="3433">
                  <c:v>7.7317318055555582</c:v>
                </c:pt>
                <c:pt idx="3434">
                  <c:v>7.7317780671296319</c:v>
                </c:pt>
                <c:pt idx="3435">
                  <c:v>7.7318934259259278</c:v>
                </c:pt>
                <c:pt idx="3436">
                  <c:v>7.7319399074074093</c:v>
                </c:pt>
                <c:pt idx="3437">
                  <c:v>7.732055856481483</c:v>
                </c:pt>
                <c:pt idx="3438">
                  <c:v>7.7321020949074093</c:v>
                </c:pt>
                <c:pt idx="3439">
                  <c:v>7.7322176967592613</c:v>
                </c:pt>
                <c:pt idx="3440">
                  <c:v>7.7322872800925948</c:v>
                </c:pt>
                <c:pt idx="3441">
                  <c:v>7.732402743055558</c:v>
                </c:pt>
                <c:pt idx="3442">
                  <c:v>7.7324491898148171</c:v>
                </c:pt>
                <c:pt idx="3443">
                  <c:v>7.7325650115740761</c:v>
                </c:pt>
                <c:pt idx="3444">
                  <c:v>7.7326113657407429</c:v>
                </c:pt>
                <c:pt idx="3445">
                  <c:v>7.7327269444444466</c:v>
                </c:pt>
                <c:pt idx="3446">
                  <c:v>7.7327732407407428</c:v>
                </c:pt>
                <c:pt idx="3447">
                  <c:v>7.7330510185185206</c:v>
                </c:pt>
                <c:pt idx="3448">
                  <c:v>7.7330973148148168</c:v>
                </c:pt>
                <c:pt idx="3449">
                  <c:v>7.7332362037037052</c:v>
                </c:pt>
                <c:pt idx="3450">
                  <c:v>7.7332824884259272</c:v>
                </c:pt>
                <c:pt idx="3451">
                  <c:v>7.7333980208333344</c:v>
                </c:pt>
                <c:pt idx="3452">
                  <c:v>7.7334442476851866</c:v>
                </c:pt>
                <c:pt idx="3453">
                  <c:v>7.733559953703705</c:v>
                </c:pt>
                <c:pt idx="3454">
                  <c:v>7.7336067129629642</c:v>
                </c:pt>
                <c:pt idx="3455">
                  <c:v>7.7338845254629645</c:v>
                </c:pt>
                <c:pt idx="3456">
                  <c:v>7.7339540625000014</c:v>
                </c:pt>
                <c:pt idx="3457">
                  <c:v>7.7340465046296307</c:v>
                </c:pt>
                <c:pt idx="3458">
                  <c:v>7.7341161342592599</c:v>
                </c:pt>
                <c:pt idx="3459">
                  <c:v>7.7342316898148153</c:v>
                </c:pt>
                <c:pt idx="3460">
                  <c:v>7.7342779861111115</c:v>
                </c:pt>
                <c:pt idx="3461">
                  <c:v>7.7343936689814816</c:v>
                </c:pt>
                <c:pt idx="3462">
                  <c:v>7.7344401041666666</c:v>
                </c:pt>
                <c:pt idx="3463">
                  <c:v>7.7345557986111109</c:v>
                </c:pt>
                <c:pt idx="3464">
                  <c:v>7.7346021643518519</c:v>
                </c:pt>
                <c:pt idx="3465">
                  <c:v>7.7347179629629634</c:v>
                </c:pt>
                <c:pt idx="3466">
                  <c:v>7.7347642245370372</c:v>
                </c:pt>
                <c:pt idx="3467">
                  <c:v>7.7349031365740739</c:v>
                </c:pt>
                <c:pt idx="3468">
                  <c:v>7.7349495486111106</c:v>
                </c:pt>
                <c:pt idx="3469">
                  <c:v>7.7350650810185178</c:v>
                </c:pt>
                <c:pt idx="3470">
                  <c:v>7.7351114351851846</c:v>
                </c:pt>
                <c:pt idx="3471">
                  <c:v>7.7352269097222219</c:v>
                </c:pt>
                <c:pt idx="3472">
                  <c:v>7.7352731134259258</c:v>
                </c:pt>
                <c:pt idx="3473">
                  <c:v>7.7353888310185184</c:v>
                </c:pt>
                <c:pt idx="3474">
                  <c:v>7.7354351851851852</c:v>
                </c:pt>
                <c:pt idx="3475">
                  <c:v>7.7355740162037039</c:v>
                </c:pt>
                <c:pt idx="3476">
                  <c:v>7.7356202083333336</c:v>
                </c:pt>
                <c:pt idx="3477">
                  <c:v>7.7357360995370374</c:v>
                </c:pt>
                <c:pt idx="3478">
                  <c:v>7.7357823263888896</c:v>
                </c:pt>
                <c:pt idx="3479">
                  <c:v>7.7358979513888899</c:v>
                </c:pt>
                <c:pt idx="3480">
                  <c:v>7.7359442476851861</c:v>
                </c:pt>
                <c:pt idx="3481">
                  <c:v>7.7360602430555563</c:v>
                </c:pt>
                <c:pt idx="3482">
                  <c:v>7.7361065162037042</c:v>
                </c:pt>
                <c:pt idx="3483">
                  <c:v>7.7362221875000001</c:v>
                </c:pt>
                <c:pt idx="3484">
                  <c:v>7.7362921180555553</c:v>
                </c:pt>
                <c:pt idx="3485">
                  <c:v>7.7363846643518519</c:v>
                </c:pt>
                <c:pt idx="3486">
                  <c:v>7.7364539699074077</c:v>
                </c:pt>
                <c:pt idx="3487">
                  <c:v>7.7365694097222226</c:v>
                </c:pt>
                <c:pt idx="3488">
                  <c:v>7.7366157407407412</c:v>
                </c:pt>
                <c:pt idx="3489">
                  <c:v>7.7367314583333338</c:v>
                </c:pt>
                <c:pt idx="3490">
                  <c:v>7.7367777430555558</c:v>
                </c:pt>
                <c:pt idx="3491">
                  <c:v>7.736893587962963</c:v>
                </c:pt>
                <c:pt idx="3492">
                  <c:v>7.7369400578703704</c:v>
                </c:pt>
                <c:pt idx="3493">
                  <c:v>7.7370556018518517</c:v>
                </c:pt>
                <c:pt idx="3494">
                  <c:v>7.737101840277778</c:v>
                </c:pt>
                <c:pt idx="3495">
                  <c:v>7.7372180902777776</c:v>
                </c:pt>
                <c:pt idx="3496">
                  <c:v>7.7372874768518516</c:v>
                </c:pt>
                <c:pt idx="3497">
                  <c:v>7.7373800462962956</c:v>
                </c:pt>
                <c:pt idx="3498">
                  <c:v>7.7374495949074067</c:v>
                </c:pt>
                <c:pt idx="3499">
                  <c:v>7.7375650462962957</c:v>
                </c:pt>
                <c:pt idx="3500">
                  <c:v>7.7376114583333324</c:v>
                </c:pt>
                <c:pt idx="3501">
                  <c:v>7.7380048032407398</c:v>
                </c:pt>
                <c:pt idx="3502">
                  <c:v>7.7380509374999988</c:v>
                </c:pt>
                <c:pt idx="3503">
                  <c:v>7.7384447685185176</c:v>
                </c:pt>
                <c:pt idx="3504">
                  <c:v>7.7385144444444434</c:v>
                </c:pt>
                <c:pt idx="3505">
                  <c:v>7.7388843634259246</c:v>
                </c:pt>
                <c:pt idx="3506">
                  <c:v>7.7389538425925917</c:v>
                </c:pt>
                <c:pt idx="3507">
                  <c:v>7.7403895833333323</c:v>
                </c:pt>
                <c:pt idx="3508">
                  <c:v>7.7404588310185174</c:v>
                </c:pt>
                <c:pt idx="3509">
                  <c:v>7.7405514004629614</c:v>
                </c:pt>
                <c:pt idx="3510">
                  <c:v>7.7406209953703691</c:v>
                </c:pt>
                <c:pt idx="3511">
                  <c:v>7.740736666666665</c:v>
                </c:pt>
                <c:pt idx="3512">
                  <c:v>7.7407830555555543</c:v>
                </c:pt>
                <c:pt idx="3513">
                  <c:v>7.7408987731481469</c:v>
                </c:pt>
                <c:pt idx="3514">
                  <c:v>7.7409450462962948</c:v>
                </c:pt>
                <c:pt idx="3515">
                  <c:v>7.7410605787037019</c:v>
                </c:pt>
                <c:pt idx="3516">
                  <c:v>7.7411069444444429</c:v>
                </c:pt>
                <c:pt idx="3517">
                  <c:v>7.7412228703703692</c:v>
                </c:pt>
                <c:pt idx="3518">
                  <c:v>7.7412692129629619</c:v>
                </c:pt>
                <c:pt idx="3519">
                  <c:v>7.7413848032407397</c:v>
                </c:pt>
                <c:pt idx="3520">
                  <c:v>7.7414312037037023</c:v>
                </c:pt>
                <c:pt idx="3521">
                  <c:v>7.7414543402777767</c:v>
                </c:pt>
                <c:pt idx="3522">
                  <c:v>7.7415699999999985</c:v>
                </c:pt>
                <c:pt idx="3523">
                  <c:v>7.7416162615740722</c:v>
                </c:pt>
                <c:pt idx="3524">
                  <c:v>7.7417321180555536</c:v>
                </c:pt>
                <c:pt idx="3525">
                  <c:v>7.7417783912037015</c:v>
                </c:pt>
                <c:pt idx="3526">
                  <c:v>7.741894108796294</c:v>
                </c:pt>
                <c:pt idx="3527">
                  <c:v>7.7419404282407385</c:v>
                </c:pt>
                <c:pt idx="3528">
                  <c:v>7.7420562615740716</c:v>
                </c:pt>
                <c:pt idx="3529">
                  <c:v>7.7421026967592566</c:v>
                </c:pt>
                <c:pt idx="3530">
                  <c:v>7.7422177083333308</c:v>
                </c:pt>
                <c:pt idx="3531">
                  <c:v>7.7422877430555532</c:v>
                </c:pt>
                <c:pt idx="3532">
                  <c:v>7.742380300925924</c:v>
                </c:pt>
                <c:pt idx="3533">
                  <c:v>7.7424035416666648</c:v>
                </c:pt>
                <c:pt idx="3534">
                  <c:v>7.7424498495370351</c:v>
                </c:pt>
                <c:pt idx="3535">
                  <c:v>7.7425654629629612</c:v>
                </c:pt>
                <c:pt idx="3536">
                  <c:v>7.7426119097222204</c:v>
                </c:pt>
                <c:pt idx="3537">
                  <c:v>7.7427275578703689</c:v>
                </c:pt>
                <c:pt idx="3538">
                  <c:v>7.7427737499999987</c:v>
                </c:pt>
                <c:pt idx="3539">
                  <c:v>7.7428899652777767</c:v>
                </c:pt>
                <c:pt idx="3540">
                  <c:v>7.7429361226851841</c:v>
                </c:pt>
                <c:pt idx="3541">
                  <c:v>7.7430515740740731</c:v>
                </c:pt>
                <c:pt idx="3542">
                  <c:v>7.7431211689814807</c:v>
                </c:pt>
                <c:pt idx="3543">
                  <c:v>7.743236793981481</c:v>
                </c:pt>
                <c:pt idx="3544">
                  <c:v>7.7432830208333332</c:v>
                </c:pt>
                <c:pt idx="3545">
                  <c:v>7.7433988888888887</c:v>
                </c:pt>
                <c:pt idx="3546">
                  <c:v>7.7434452662037039</c:v>
                </c:pt>
                <c:pt idx="3547">
                  <c:v>7.7435609259259257</c:v>
                </c:pt>
                <c:pt idx="3548">
                  <c:v>7.7436071527777779</c:v>
                </c:pt>
                <c:pt idx="3549">
                  <c:v>7.7437230208333334</c:v>
                </c:pt>
                <c:pt idx="3550">
                  <c:v>7.7437693634259261</c:v>
                </c:pt>
                <c:pt idx="3551">
                  <c:v>7.7438849074074074</c:v>
                </c:pt>
                <c:pt idx="3552">
                  <c:v>7.7439312962962967</c:v>
                </c:pt>
                <c:pt idx="3553">
                  <c:v>7.7440471296296298</c:v>
                </c:pt>
                <c:pt idx="3554">
                  <c:v>7.744093425925926</c:v>
                </c:pt>
                <c:pt idx="3555">
                  <c:v>7.7441165277777779</c:v>
                </c:pt>
                <c:pt idx="3556">
                  <c:v>7.7442323495370369</c:v>
                </c:pt>
                <c:pt idx="3557">
                  <c:v>7.7442786574074072</c:v>
                </c:pt>
                <c:pt idx="3558">
                  <c:v>7.7443944097222222</c:v>
                </c:pt>
                <c:pt idx="3559">
                  <c:v>7.7444406018518519</c:v>
                </c:pt>
                <c:pt idx="3560">
                  <c:v>7.7445559722222219</c:v>
                </c:pt>
                <c:pt idx="3561">
                  <c:v>7.7445790624999997</c:v>
                </c:pt>
                <c:pt idx="3562">
                  <c:v>7.7447180671296296</c:v>
                </c:pt>
                <c:pt idx="3563">
                  <c:v>7.7447641898148145</c:v>
                </c:pt>
                <c:pt idx="3564">
                  <c:v>7.7447874305555553</c:v>
                </c:pt>
                <c:pt idx="3565">
                  <c:v>7.7449031365740737</c:v>
                </c:pt>
                <c:pt idx="3566">
                  <c:v>7.7449499189814812</c:v>
                </c:pt>
                <c:pt idx="3567">
                  <c:v>7.7450425694444442</c:v>
                </c:pt>
                <c:pt idx="3568">
                  <c:v>7.7450656018518513</c:v>
                </c:pt>
                <c:pt idx="3569">
                  <c:v>7.7451119212962958</c:v>
                </c:pt>
                <c:pt idx="3570">
                  <c:v>7.7452276851851849</c:v>
                </c:pt>
                <c:pt idx="3571">
                  <c:v>7.7452741087962957</c:v>
                </c:pt>
                <c:pt idx="3572">
                  <c:v>7.7453896990740736</c:v>
                </c:pt>
                <c:pt idx="3573">
                  <c:v>7.745459270833333</c:v>
                </c:pt>
                <c:pt idx="3574">
                  <c:v>7.7455518865740736</c:v>
                </c:pt>
                <c:pt idx="3575">
                  <c:v>7.745621076388888</c:v>
                </c:pt>
                <c:pt idx="3576">
                  <c:v>7.7457137037037027</c:v>
                </c:pt>
                <c:pt idx="3577">
                  <c:v>7.7457370370370358</c:v>
                </c:pt>
                <c:pt idx="3578">
                  <c:v>7.7457834143518509</c:v>
                </c:pt>
                <c:pt idx="3579">
                  <c:v>7.7458989351851839</c:v>
                </c:pt>
                <c:pt idx="3580">
                  <c:v>7.7459452199074059</c:v>
                </c:pt>
                <c:pt idx="3581">
                  <c:v>7.7460610995370356</c:v>
                </c:pt>
                <c:pt idx="3582">
                  <c:v>7.7461074884259249</c:v>
                </c:pt>
                <c:pt idx="3583">
                  <c:v>7.7462231597222209</c:v>
                </c:pt>
                <c:pt idx="3584">
                  <c:v>7.7462693749999989</c:v>
                </c:pt>
                <c:pt idx="3585">
                  <c:v>7.746385358796295</c:v>
                </c:pt>
                <c:pt idx="3586">
                  <c:v>7.7464082175925917</c:v>
                </c:pt>
                <c:pt idx="3587">
                  <c:v>7.7464315624999989</c:v>
                </c:pt>
                <c:pt idx="3588">
                  <c:v>7.7465704513888873</c:v>
                </c:pt>
                <c:pt idx="3589">
                  <c:v>7.7466167708333318</c:v>
                </c:pt>
                <c:pt idx="3590">
                  <c:v>7.7467323148148131</c:v>
                </c:pt>
                <c:pt idx="3591">
                  <c:v>7.7467786689814799</c:v>
                </c:pt>
                <c:pt idx="3592">
                  <c:v>7.7468944675925915</c:v>
                </c:pt>
                <c:pt idx="3593">
                  <c:v>7.7469408333333325</c:v>
                </c:pt>
                <c:pt idx="3594">
                  <c:v>7.7470563657407396</c:v>
                </c:pt>
                <c:pt idx="3595">
                  <c:v>7.7471027083333324</c:v>
                </c:pt>
                <c:pt idx="3596">
                  <c:v>7.7472185069444439</c:v>
                </c:pt>
                <c:pt idx="3597">
                  <c:v>7.7472879398148145</c:v>
                </c:pt>
                <c:pt idx="3598">
                  <c:v>7.7473805671296292</c:v>
                </c:pt>
                <c:pt idx="3599">
                  <c:v>7.7474268749999995</c:v>
                </c:pt>
                <c:pt idx="3600">
                  <c:v>7.7474501851851851</c:v>
                </c:pt>
                <c:pt idx="3601">
                  <c:v>7.7475657638888888</c:v>
                </c:pt>
                <c:pt idx="3602">
                  <c:v>7.7476120254629626</c:v>
                </c:pt>
                <c:pt idx="3603">
                  <c:v>7.747727881944444</c:v>
                </c:pt>
                <c:pt idx="3604">
                  <c:v>7.7477742013888884</c:v>
                </c:pt>
                <c:pt idx="3605">
                  <c:v>7.7478900462962956</c:v>
                </c:pt>
                <c:pt idx="3606">
                  <c:v>7.747936203703703</c:v>
                </c:pt>
                <c:pt idx="3607">
                  <c:v>7.7480519328703696</c:v>
                </c:pt>
                <c:pt idx="3608">
                  <c:v>7.7480982060185175</c:v>
                </c:pt>
                <c:pt idx="3609">
                  <c:v>7.7481213078703695</c:v>
                </c:pt>
                <c:pt idx="3610">
                  <c:v>7.7482140046296291</c:v>
                </c:pt>
                <c:pt idx="3611">
                  <c:v>7.7482833680555547</c:v>
                </c:pt>
                <c:pt idx="3612">
                  <c:v>7.7483991087962956</c:v>
                </c:pt>
                <c:pt idx="3613">
                  <c:v>7.7484453935185176</c:v>
                </c:pt>
                <c:pt idx="3614">
                  <c:v>7.7485611921296282</c:v>
                </c:pt>
                <c:pt idx="3615">
                  <c:v>7.7486074652777761</c:v>
                </c:pt>
                <c:pt idx="3616">
                  <c:v>7.7487233912037023</c:v>
                </c:pt>
                <c:pt idx="3617">
                  <c:v>7.7487695949074062</c:v>
                </c:pt>
                <c:pt idx="3618">
                  <c:v>7.748884872685184</c:v>
                </c:pt>
                <c:pt idx="3619">
                  <c:v>7.7489542013888881</c:v>
                </c:pt>
                <c:pt idx="3620">
                  <c:v>7.7490468287037029</c:v>
                </c:pt>
                <c:pt idx="3621">
                  <c:v>7.7491163425925915</c:v>
                </c:pt>
                <c:pt idx="3622">
                  <c:v>7.7492320717592582</c:v>
                </c:pt>
                <c:pt idx="3623">
                  <c:v>7.7492784027777768</c:v>
                </c:pt>
                <c:pt idx="3624">
                  <c:v>7.7493945023148134</c:v>
                </c:pt>
                <c:pt idx="3625">
                  <c:v>7.7494407060185173</c:v>
                </c:pt>
                <c:pt idx="3626">
                  <c:v>7.7495565740740728</c:v>
                </c:pt>
                <c:pt idx="3627">
                  <c:v>7.7496259143518502</c:v>
                </c:pt>
                <c:pt idx="3628">
                  <c:v>7.7497187384259245</c:v>
                </c:pt>
                <c:pt idx="3629">
                  <c:v>7.7497881597222209</c:v>
                </c:pt>
                <c:pt idx="3630">
                  <c:v>7.7499036805555539</c:v>
                </c:pt>
                <c:pt idx="3631">
                  <c:v>7.7499500231481466</c:v>
                </c:pt>
                <c:pt idx="3632">
                  <c:v>7.750065729166665</c:v>
                </c:pt>
                <c:pt idx="3633">
                  <c:v>7.7501122106481466</c:v>
                </c:pt>
                <c:pt idx="3634">
                  <c:v>7.7502276620370356</c:v>
                </c:pt>
                <c:pt idx="3635">
                  <c:v>7.7502740740740723</c:v>
                </c:pt>
                <c:pt idx="3636">
                  <c:v>7.750389652777776</c:v>
                </c:pt>
                <c:pt idx="3637">
                  <c:v>7.7504358564814799</c:v>
                </c:pt>
                <c:pt idx="3638">
                  <c:v>7.7505515972222208</c:v>
                </c:pt>
                <c:pt idx="3639">
                  <c:v>7.7506211342592577</c:v>
                </c:pt>
                <c:pt idx="3640">
                  <c:v>7.7507367939814795</c:v>
                </c:pt>
                <c:pt idx="3641">
                  <c:v>7.7507830555555532</c:v>
                </c:pt>
                <c:pt idx="3642">
                  <c:v>7.7508988541666639</c:v>
                </c:pt>
                <c:pt idx="3643">
                  <c:v>7.7509451851851825</c:v>
                </c:pt>
                <c:pt idx="3644">
                  <c:v>7.7510608449074043</c:v>
                </c:pt>
                <c:pt idx="3645">
                  <c:v>7.7511071527777746</c:v>
                </c:pt>
                <c:pt idx="3646">
                  <c:v>7.751223009259256</c:v>
                </c:pt>
                <c:pt idx="3647">
                  <c:v>7.7512692592592556</c:v>
                </c:pt>
                <c:pt idx="3648">
                  <c:v>7.7513849421296257</c:v>
                </c:pt>
                <c:pt idx="3649">
                  <c:v>7.7514543865740704</c:v>
                </c:pt>
                <c:pt idx="3650">
                  <c:v>7.7515707291666631</c:v>
                </c:pt>
                <c:pt idx="3651">
                  <c:v>7.7516167476851816</c:v>
                </c:pt>
                <c:pt idx="3652">
                  <c:v>7.7517324421296259</c:v>
                </c:pt>
                <c:pt idx="3653">
                  <c:v>7.7517786111111073</c:v>
                </c:pt>
                <c:pt idx="3654">
                  <c:v>7.7520568634259224</c:v>
                </c:pt>
                <c:pt idx="3655">
                  <c:v>7.7521031597222185</c:v>
                </c:pt>
                <c:pt idx="3656">
                  <c:v>7.7522183680555514</c:v>
                </c:pt>
                <c:pt idx="3657">
                  <c:v>7.7522878935185142</c:v>
                </c:pt>
                <c:pt idx="3658">
                  <c:v>7.752380451388885</c:v>
                </c:pt>
                <c:pt idx="3659">
                  <c:v>7.7524498611111072</c:v>
                </c:pt>
                <c:pt idx="3660">
                  <c:v>7.7525657060185145</c:v>
                </c:pt>
                <c:pt idx="3661">
                  <c:v>7.7526119444444408</c:v>
                </c:pt>
                <c:pt idx="3662">
                  <c:v>7.7527276620370333</c:v>
                </c:pt>
                <c:pt idx="3663">
                  <c:v>7.7527739930555519</c:v>
                </c:pt>
                <c:pt idx="3664">
                  <c:v>7.7528902430555515</c:v>
                </c:pt>
                <c:pt idx="3665">
                  <c:v>7.7529365162036994</c:v>
                </c:pt>
                <c:pt idx="3666">
                  <c:v>7.753052164351848</c:v>
                </c:pt>
                <c:pt idx="3667">
                  <c:v>7.7530984606481441</c:v>
                </c:pt>
                <c:pt idx="3668">
                  <c:v>7.7532369097222178</c:v>
                </c:pt>
                <c:pt idx="3669">
                  <c:v>7.753283206018514</c:v>
                </c:pt>
                <c:pt idx="3670">
                  <c:v>7.7533990046296246</c:v>
                </c:pt>
                <c:pt idx="3671">
                  <c:v>7.7534454398148096</c:v>
                </c:pt>
                <c:pt idx="3672">
                  <c:v>7.7535609027777728</c:v>
                </c:pt>
                <c:pt idx="3673">
                  <c:v>7.7536072800925879</c:v>
                </c:pt>
                <c:pt idx="3674">
                  <c:v>7.7537230787036986</c:v>
                </c:pt>
                <c:pt idx="3675">
                  <c:v>7.7537694675925879</c:v>
                </c:pt>
                <c:pt idx="3676">
                  <c:v>7.753908333333329</c:v>
                </c:pt>
                <c:pt idx="3677">
                  <c:v>7.7539546527777734</c:v>
                </c:pt>
                <c:pt idx="3678">
                  <c:v>7.7540475578703658</c:v>
                </c:pt>
                <c:pt idx="3679">
                  <c:v>7.7541169791666622</c:v>
                </c:pt>
                <c:pt idx="3680">
                  <c:v>7.7542328935185143</c:v>
                </c:pt>
                <c:pt idx="3681">
                  <c:v>7.7542791666666622</c:v>
                </c:pt>
                <c:pt idx="3682">
                  <c:v>7.7543946990740693</c:v>
                </c:pt>
                <c:pt idx="3683">
                  <c:v>7.7544411342592543</c:v>
                </c:pt>
                <c:pt idx="3684">
                  <c:v>7.7545570601851805</c:v>
                </c:pt>
                <c:pt idx="3685">
                  <c:v>7.7546032523148103</c:v>
                </c:pt>
                <c:pt idx="3686">
                  <c:v>7.7546262384259217</c:v>
                </c:pt>
                <c:pt idx="3687">
                  <c:v>7.754718981481477</c:v>
                </c:pt>
                <c:pt idx="3688">
                  <c:v>7.7547883449074027</c:v>
                </c:pt>
                <c:pt idx="3689">
                  <c:v>7.7549042245370323</c:v>
                </c:pt>
                <c:pt idx="3690">
                  <c:v>7.7549504050925879</c:v>
                </c:pt>
                <c:pt idx="3691">
                  <c:v>7.7550663425925883</c:v>
                </c:pt>
                <c:pt idx="3692">
                  <c:v>7.7551124999999956</c:v>
                </c:pt>
                <c:pt idx="3693">
                  <c:v>7.7552282407407365</c:v>
                </c:pt>
                <c:pt idx="3694">
                  <c:v>7.7552745370370326</c:v>
                </c:pt>
                <c:pt idx="3695">
                  <c:v>7.7553904398148106</c:v>
                </c:pt>
                <c:pt idx="3696">
                  <c:v>7.7554367013888843</c:v>
                </c:pt>
                <c:pt idx="3697">
                  <c:v>7.7555521874999958</c:v>
                </c:pt>
                <c:pt idx="3698">
                  <c:v>7.7556217939814776</c:v>
                </c:pt>
                <c:pt idx="3699">
                  <c:v>7.7557144675925889</c:v>
                </c:pt>
                <c:pt idx="3700">
                  <c:v>7.7557836805555516</c:v>
                </c:pt>
                <c:pt idx="3701">
                  <c:v>7.7558995138888847</c:v>
                </c:pt>
                <c:pt idx="3702">
                  <c:v>7.7559458796296257</c:v>
                </c:pt>
                <c:pt idx="3703">
                  <c:v>7.7560614467592552</c:v>
                </c:pt>
                <c:pt idx="3704">
                  <c:v>7.7561078935185144</c:v>
                </c:pt>
                <c:pt idx="3705">
                  <c:v>7.7562235879629586</c:v>
                </c:pt>
                <c:pt idx="3706">
                  <c:v>7.7562699884259212</c:v>
                </c:pt>
                <c:pt idx="3707">
                  <c:v>7.7563855439814766</c:v>
                </c:pt>
                <c:pt idx="3708">
                  <c:v>7.7564317824074029</c:v>
                </c:pt>
                <c:pt idx="3709">
                  <c:v>7.7565708217592544</c:v>
                </c:pt>
                <c:pt idx="3710">
                  <c:v>7.7566172337962911</c:v>
                </c:pt>
                <c:pt idx="3711">
                  <c:v>7.7567331018518466</c:v>
                </c:pt>
                <c:pt idx="3712">
                  <c:v>7.7567792824074022</c:v>
                </c:pt>
                <c:pt idx="3713">
                  <c:v>7.7568949652777723</c:v>
                </c:pt>
                <c:pt idx="3714">
                  <c:v>7.7569412268518461</c:v>
                </c:pt>
                <c:pt idx="3715">
                  <c:v>7.7570571527777723</c:v>
                </c:pt>
                <c:pt idx="3716">
                  <c:v>7.7571033101851796</c:v>
                </c:pt>
                <c:pt idx="3717">
                  <c:v>7.7572189699074015</c:v>
                </c:pt>
                <c:pt idx="3718">
                  <c:v>7.7572885416666608</c:v>
                </c:pt>
                <c:pt idx="3719">
                  <c:v>7.7573812384259204</c:v>
                </c:pt>
                <c:pt idx="3720">
                  <c:v>7.757450439814809</c:v>
                </c:pt>
                <c:pt idx="3721">
                  <c:v>7.7575662847222162</c:v>
                </c:pt>
                <c:pt idx="3722">
                  <c:v>7.7576127083333271</c:v>
                </c:pt>
                <c:pt idx="3723">
                  <c:v>7.7577282870370308</c:v>
                </c:pt>
                <c:pt idx="3724">
                  <c:v>7.7577745601851786</c:v>
                </c:pt>
                <c:pt idx="3725">
                  <c:v>7.7578904513888824</c:v>
                </c:pt>
                <c:pt idx="3726">
                  <c:v>7.7579367939814752</c:v>
                </c:pt>
                <c:pt idx="3727">
                  <c:v>7.7580060416666603</c:v>
                </c:pt>
                <c:pt idx="3728">
                  <c:v>7.7580293171296235</c:v>
                </c:pt>
                <c:pt idx="3729">
                  <c:v>7.7580523032407349</c:v>
                </c:pt>
                <c:pt idx="3730">
                  <c:v>7.7580757291666611</c:v>
                </c:pt>
                <c:pt idx="3731">
                  <c:v>7.7580987731481423</c:v>
                </c:pt>
                <c:pt idx="3732">
                  <c:v>7.7581222222222168</c:v>
                </c:pt>
                <c:pt idx="3733">
                  <c:v>7.7581450347222169</c:v>
                </c:pt>
                <c:pt idx="3734">
                  <c:v>7.758191249999995</c:v>
                </c:pt>
                <c:pt idx="3735">
                  <c:v>7.7582604513888835</c:v>
                </c:pt>
                <c:pt idx="3736">
                  <c:v>7.7583764236111055</c:v>
                </c:pt>
                <c:pt idx="3737">
                  <c:v>7.7593257638888833</c:v>
                </c:pt>
                <c:pt idx="3738">
                  <c:v>7.7663167476851793</c:v>
                </c:pt>
                <c:pt idx="3739">
                  <c:v>7.7738866203703649</c:v>
                </c:pt>
                <c:pt idx="3740">
                  <c:v>7.7808541087962908</c:v>
                </c:pt>
                <c:pt idx="3741">
                  <c:v>7.7879614467592537</c:v>
                </c:pt>
                <c:pt idx="3742">
                  <c:v>7.8029620949074019</c:v>
                </c:pt>
                <c:pt idx="3743">
                  <c:v>7.81055518518518</c:v>
                </c:pt>
                <c:pt idx="3744">
                  <c:v>7.8311356712962912</c:v>
                </c:pt>
                <c:pt idx="3745">
                  <c:v>7.8382654050925877</c:v>
                </c:pt>
                <c:pt idx="3746">
                  <c:v>7.8458127083333284</c:v>
                </c:pt>
                <c:pt idx="3747">
                  <c:v>7.852942210648143</c:v>
                </c:pt>
                <c:pt idx="3748">
                  <c:v>7.8598872800925879</c:v>
                </c:pt>
                <c:pt idx="3749">
                  <c:v>7.8670400347222174</c:v>
                </c:pt>
                <c:pt idx="3750">
                  <c:v>7.8746104976851807</c:v>
                </c:pt>
                <c:pt idx="3751">
                  <c:v>7.8854439351851804</c:v>
                </c:pt>
                <c:pt idx="3752">
                  <c:v>7.8924587152777725</c:v>
                </c:pt>
                <c:pt idx="3753">
                  <c:v>7.8994729050925869</c:v>
                </c:pt>
                <c:pt idx="3754">
                  <c:v>7.9079682060185128</c:v>
                </c:pt>
                <c:pt idx="3755">
                  <c:v>7.9152836689814761</c:v>
                </c:pt>
                <c:pt idx="3756">
                  <c:v>7.9222281944444388</c:v>
                </c:pt>
                <c:pt idx="3757">
                  <c:v>7.9293813888888831</c:v>
                </c:pt>
                <c:pt idx="3758">
                  <c:v>7.9363496296296239</c:v>
                </c:pt>
                <c:pt idx="3759">
                  <c:v>7.9433871643518463</c:v>
                </c:pt>
                <c:pt idx="3760">
                  <c:v>7.9503788194444391</c:v>
                </c:pt>
                <c:pt idx="3761">
                  <c:v>7.9573929513888837</c:v>
                </c:pt>
                <c:pt idx="3762">
                  <c:v>7.9647082523148098</c:v>
                </c:pt>
                <c:pt idx="3763">
                  <c:v>7.9717222916666621</c:v>
                </c:pt>
                <c:pt idx="3764">
                  <c:v>7.9789450925925882</c:v>
                </c:pt>
                <c:pt idx="3765">
                  <c:v>7.9901495023148108</c:v>
                </c:pt>
                <c:pt idx="3766">
                  <c:v>7.9997801851851813</c:v>
                </c:pt>
                <c:pt idx="3767">
                  <c:v>8.0160776620370324</c:v>
                </c:pt>
                <c:pt idx="3768">
                  <c:v>8.0248743981481443</c:v>
                </c:pt>
                <c:pt idx="3769">
                  <c:v>8.0545986689814768</c:v>
                </c:pt>
                <c:pt idx="3770">
                  <c:v>8.0615436574074035</c:v>
                </c:pt>
                <c:pt idx="3771">
                  <c:v>8.0685111458333303</c:v>
                </c:pt>
                <c:pt idx="3772">
                  <c:v>8.0755255671296258</c:v>
                </c:pt>
                <c:pt idx="3773">
                  <c:v>8.0783038078703662</c:v>
                </c:pt>
                <c:pt idx="3774">
                  <c:v>8.0811043634259221</c:v>
                </c:pt>
                <c:pt idx="3775">
                  <c:v>8.0811274189814775</c:v>
                </c:pt>
                <c:pt idx="3776">
                  <c:v>8.0811506365740708</c:v>
                </c:pt>
                <c:pt idx="3777">
                  <c:v>8.0811740740740703</c:v>
                </c:pt>
                <c:pt idx="3778">
                  <c:v>8.0811968171296265</c:v>
                </c:pt>
                <c:pt idx="3779">
                  <c:v>8.0812201620370345</c:v>
                </c:pt>
                <c:pt idx="3780">
                  <c:v>8.0812663425925901</c:v>
                </c:pt>
                <c:pt idx="3781">
                  <c:v>8.0813356828703675</c:v>
                </c:pt>
                <c:pt idx="3782">
                  <c:v>8.0814747569444414</c:v>
                </c:pt>
                <c:pt idx="3783">
                  <c:v>8.0824469675925901</c:v>
                </c:pt>
                <c:pt idx="3784">
                  <c:v>8.0898546990740723</c:v>
                </c:pt>
                <c:pt idx="3785">
                  <c:v>8.0968461342592573</c:v>
                </c:pt>
                <c:pt idx="3786">
                  <c:v>8.1040920138888861</c:v>
                </c:pt>
                <c:pt idx="3787">
                  <c:v>8.1041152083333312</c:v>
                </c:pt>
                <c:pt idx="3788">
                  <c:v>8.1042770717592578</c:v>
                </c:pt>
                <c:pt idx="3789">
                  <c:v>8.1043466087962948</c:v>
                </c:pt>
                <c:pt idx="3790">
                  <c:v>8.1047401967592574</c:v>
                </c:pt>
                <c:pt idx="3791">
                  <c:v>8.1047865509259243</c:v>
                </c:pt>
                <c:pt idx="3792">
                  <c:v>8.1052031249999992</c:v>
                </c:pt>
                <c:pt idx="3793">
                  <c:v>8.1052495601851842</c:v>
                </c:pt>
                <c:pt idx="3794">
                  <c:v>8.1056657870370366</c:v>
                </c:pt>
                <c:pt idx="3795">
                  <c:v>8.1057124999999992</c:v>
                </c:pt>
                <c:pt idx="3796">
                  <c:v>8.1061059374999989</c:v>
                </c:pt>
                <c:pt idx="3797">
                  <c:v>8.1061755439814807</c:v>
                </c:pt>
                <c:pt idx="3798">
                  <c:v>8.1065688657407406</c:v>
                </c:pt>
                <c:pt idx="3799">
                  <c:v>8.1066152430555558</c:v>
                </c:pt>
                <c:pt idx="3800">
                  <c:v>8.1070318518518523</c:v>
                </c:pt>
                <c:pt idx="3801">
                  <c:v>8.1070783912037037</c:v>
                </c:pt>
                <c:pt idx="3802">
                  <c:v>8.1079579166666669</c:v>
                </c:pt>
                <c:pt idx="3803">
                  <c:v>8.1080041782407406</c:v>
                </c:pt>
                <c:pt idx="3804">
                  <c:v>8.1084208912037035</c:v>
                </c:pt>
                <c:pt idx="3805">
                  <c:v>8.1084671990740738</c:v>
                </c:pt>
                <c:pt idx="3806">
                  <c:v>8.1097867129629631</c:v>
                </c:pt>
                <c:pt idx="3807">
                  <c:v>8.1098332060185179</c:v>
                </c:pt>
                <c:pt idx="3808">
                  <c:v>8.1102498263888876</c:v>
                </c:pt>
                <c:pt idx="3809">
                  <c:v>8.1102960879629613</c:v>
                </c:pt>
                <c:pt idx="3810">
                  <c:v>8.1106898611111102</c:v>
                </c:pt>
                <c:pt idx="3811">
                  <c:v>8.1107585995370357</c:v>
                </c:pt>
                <c:pt idx="3812">
                  <c:v>8.1111532523148142</c:v>
                </c:pt>
                <c:pt idx="3813">
                  <c:v>8.1112226041666666</c:v>
                </c:pt>
                <c:pt idx="3814">
                  <c:v>8.1116161342592594</c:v>
                </c:pt>
                <c:pt idx="3815">
                  <c:v>8.1116625231481478</c:v>
                </c:pt>
                <c:pt idx="3816">
                  <c:v>8.1120790162037029</c:v>
                </c:pt>
                <c:pt idx="3817">
                  <c:v>8.1121254745370361</c:v>
                </c:pt>
                <c:pt idx="3818">
                  <c:v>8.1125188773148142</c:v>
                </c:pt>
                <c:pt idx="3819">
                  <c:v>8.1125653472222226</c:v>
                </c:pt>
                <c:pt idx="3820">
                  <c:v>8.1129590740740749</c:v>
                </c:pt>
                <c:pt idx="3821">
                  <c:v>8.1130053703703719</c:v>
                </c:pt>
                <c:pt idx="3822">
                  <c:v>8.1134221180555564</c:v>
                </c:pt>
                <c:pt idx="3823">
                  <c:v>8.1134682407407421</c:v>
                </c:pt>
                <c:pt idx="3824">
                  <c:v>8.1138616319444452</c:v>
                </c:pt>
                <c:pt idx="3825">
                  <c:v>8.1139077777777793</c:v>
                </c:pt>
                <c:pt idx="3826">
                  <c:v>8.1143015277777799</c:v>
                </c:pt>
                <c:pt idx="3827">
                  <c:v>8.1143478009259287</c:v>
                </c:pt>
                <c:pt idx="3828">
                  <c:v>8.1147410069444472</c:v>
                </c:pt>
                <c:pt idx="3829">
                  <c:v>8.1147875462962986</c:v>
                </c:pt>
                <c:pt idx="3830">
                  <c:v>8.1151810763888914</c:v>
                </c:pt>
                <c:pt idx="3831">
                  <c:v>8.1152275000000031</c:v>
                </c:pt>
                <c:pt idx="3832">
                  <c:v>8.1154356134259285</c:v>
                </c:pt>
                <c:pt idx="3833">
                  <c:v>8.1154820254629652</c:v>
                </c:pt>
                <c:pt idx="3834">
                  <c:v>8.1157600000000016</c:v>
                </c:pt>
                <c:pt idx="3835">
                  <c:v>8.1158059027777796</c:v>
                </c:pt>
                <c:pt idx="3836">
                  <c:v>8.1158293981481506</c:v>
                </c:pt>
                <c:pt idx="3837">
                  <c:v>8.1160143287037059</c:v>
                </c:pt>
                <c:pt idx="3838">
                  <c:v>8.1160607291666693</c:v>
                </c:pt>
                <c:pt idx="3839">
                  <c:v>8.1163618981481509</c:v>
                </c:pt>
                <c:pt idx="3840">
                  <c:v>8.1164084027777808</c:v>
                </c:pt>
                <c:pt idx="3841">
                  <c:v>8.1165931365740764</c:v>
                </c:pt>
                <c:pt idx="3842">
                  <c:v>8.1166626041666685</c:v>
                </c:pt>
                <c:pt idx="3843">
                  <c:v>8.1169401388888911</c:v>
                </c:pt>
                <c:pt idx="3844">
                  <c:v>8.1169868171296322</c:v>
                </c:pt>
                <c:pt idx="3845">
                  <c:v>8.1171720486111134</c:v>
                </c:pt>
                <c:pt idx="3846">
                  <c:v>8.117241712962965</c:v>
                </c:pt>
                <c:pt idx="3847">
                  <c:v>8.1175193402777808</c:v>
                </c:pt>
                <c:pt idx="3848">
                  <c:v>8.11756541666667</c:v>
                </c:pt>
                <c:pt idx="3849">
                  <c:v>8.1177741435185222</c:v>
                </c:pt>
                <c:pt idx="3850">
                  <c:v>8.1178204282407442</c:v>
                </c:pt>
                <c:pt idx="3851">
                  <c:v>8.1180980324074117</c:v>
                </c:pt>
                <c:pt idx="3852">
                  <c:v>8.1181446180555596</c:v>
                </c:pt>
                <c:pt idx="3853">
                  <c:v>8.1183527662037083</c:v>
                </c:pt>
                <c:pt idx="3854">
                  <c:v>8.1183986111111164</c:v>
                </c:pt>
                <c:pt idx="3855">
                  <c:v>8.1186999074074127</c:v>
                </c:pt>
                <c:pt idx="3856">
                  <c:v>8.1187457870370423</c:v>
                </c:pt>
                <c:pt idx="3857">
                  <c:v>8.1189315393518573</c:v>
                </c:pt>
                <c:pt idx="3858">
                  <c:v>8.1189777314814862</c:v>
                </c:pt>
                <c:pt idx="3859">
                  <c:v>8.1210148379629672</c:v>
                </c:pt>
                <c:pt idx="3860">
                  <c:v>8.1210612152777824</c:v>
                </c:pt>
                <c:pt idx="3861">
                  <c:v>8.1212695486111155</c:v>
                </c:pt>
                <c:pt idx="3862">
                  <c:v>8.1213154050925969</c:v>
                </c:pt>
                <c:pt idx="3863">
                  <c:v>8.1215932291666704</c:v>
                </c:pt>
                <c:pt idx="3864">
                  <c:v>8.1216627083333375</c:v>
                </c:pt>
                <c:pt idx="3865">
                  <c:v>8.1218481134259299</c:v>
                </c:pt>
                <c:pt idx="3866">
                  <c:v>8.1218946064814848</c:v>
                </c:pt>
                <c:pt idx="3867">
                  <c:v>8.1221722916666703</c:v>
                </c:pt>
                <c:pt idx="3868">
                  <c:v>8.1222418750000038</c:v>
                </c:pt>
                <c:pt idx="3869">
                  <c:v>8.1224270370370402</c:v>
                </c:pt>
                <c:pt idx="3870">
                  <c:v>8.1224961342592632</c:v>
                </c:pt>
                <c:pt idx="3871">
                  <c:v>8.1227740162037083</c:v>
                </c:pt>
                <c:pt idx="3872">
                  <c:v>8.1228203240740786</c:v>
                </c:pt>
                <c:pt idx="3873">
                  <c:v>8.1230291550925973</c:v>
                </c:pt>
                <c:pt idx="3874">
                  <c:v>8.1230752199074114</c:v>
                </c:pt>
                <c:pt idx="3875">
                  <c:v>8.1233528125000039</c:v>
                </c:pt>
                <c:pt idx="3876">
                  <c:v>8.1233992592592639</c:v>
                </c:pt>
                <c:pt idx="3877">
                  <c:v>8.1236075115740789</c:v>
                </c:pt>
                <c:pt idx="3878">
                  <c:v>8.1236536226851896</c:v>
                </c:pt>
                <c:pt idx="3879">
                  <c:v>8.1239314236111149</c:v>
                </c:pt>
                <c:pt idx="3880">
                  <c:v>8.1239778240740783</c:v>
                </c:pt>
                <c:pt idx="3881">
                  <c:v>8.1241861689814865</c:v>
                </c:pt>
                <c:pt idx="3882">
                  <c:v>8.1242326620370413</c:v>
                </c:pt>
                <c:pt idx="3883">
                  <c:v>8.1245100231481526</c:v>
                </c:pt>
                <c:pt idx="3884">
                  <c:v>8.12457936342593</c:v>
                </c:pt>
                <c:pt idx="3885">
                  <c:v>8.1251123495370408</c:v>
                </c:pt>
                <c:pt idx="3886">
                  <c:v>8.1251582060185221</c:v>
                </c:pt>
                <c:pt idx="3887">
                  <c:v>8.125343715277781</c:v>
                </c:pt>
                <c:pt idx="3888">
                  <c:v>8.1253897337963004</c:v>
                </c:pt>
                <c:pt idx="3889">
                  <c:v>8.1256910532407449</c:v>
                </c:pt>
                <c:pt idx="3890">
                  <c:v>8.125736898148153</c:v>
                </c:pt>
                <c:pt idx="3891">
                  <c:v>8.1259225578703749</c:v>
                </c:pt>
                <c:pt idx="3892">
                  <c:v>8.1259919097222273</c:v>
                </c:pt>
                <c:pt idx="3893">
                  <c:v>8.1262696412037094</c:v>
                </c:pt>
                <c:pt idx="3894">
                  <c:v>8.1263159259259314</c:v>
                </c:pt>
                <c:pt idx="3895">
                  <c:v>8.126524363425931</c:v>
                </c:pt>
                <c:pt idx="3896">
                  <c:v>8.126570798611116</c:v>
                </c:pt>
                <c:pt idx="3897">
                  <c:v>8.1268485648148197</c:v>
                </c:pt>
                <c:pt idx="3898">
                  <c:v>8.1268944328703761</c:v>
                </c:pt>
                <c:pt idx="3899">
                  <c:v>8.1271030092592653</c:v>
                </c:pt>
                <c:pt idx="3900">
                  <c:v>8.1271495023148201</c:v>
                </c:pt>
                <c:pt idx="3901">
                  <c:v>8.1274273148148204</c:v>
                </c:pt>
                <c:pt idx="3902">
                  <c:v>8.1274967245370426</c:v>
                </c:pt>
                <c:pt idx="3903">
                  <c:v>8.1276819097222273</c:v>
                </c:pt>
                <c:pt idx="3904">
                  <c:v>8.1277280092592648</c:v>
                </c:pt>
                <c:pt idx="3905">
                  <c:v>8.1280290972222282</c:v>
                </c:pt>
                <c:pt idx="3906">
                  <c:v>8.1280754398148201</c:v>
                </c:pt>
                <c:pt idx="3907">
                  <c:v>8.1282606250000047</c:v>
                </c:pt>
                <c:pt idx="3908">
                  <c:v>8.1283299537037088</c:v>
                </c:pt>
                <c:pt idx="3909">
                  <c:v>8.1286077314814875</c:v>
                </c:pt>
                <c:pt idx="3910">
                  <c:v>8.1286542361111174</c:v>
                </c:pt>
                <c:pt idx="3911">
                  <c:v>8.1288623958333392</c:v>
                </c:pt>
                <c:pt idx="3912">
                  <c:v>8.1289085532407466</c:v>
                </c:pt>
                <c:pt idx="3913">
                  <c:v>8.1291864351851917</c:v>
                </c:pt>
                <c:pt idx="3914">
                  <c:v>8.1292328703703767</c:v>
                </c:pt>
                <c:pt idx="3915">
                  <c:v>8.1294409722222287</c:v>
                </c:pt>
                <c:pt idx="3916">
                  <c:v>8.129487430555562</c:v>
                </c:pt>
                <c:pt idx="3917">
                  <c:v>8.1297652430555623</c:v>
                </c:pt>
                <c:pt idx="3918">
                  <c:v>8.1298117592592654</c:v>
                </c:pt>
                <c:pt idx="3919">
                  <c:v>8.1300195833333397</c:v>
                </c:pt>
                <c:pt idx="3920">
                  <c:v>8.1300661226851911</c:v>
                </c:pt>
                <c:pt idx="3921">
                  <c:v>8.1303439467592646</c:v>
                </c:pt>
                <c:pt idx="3922">
                  <c:v>8.130390486111116</c:v>
                </c:pt>
                <c:pt idx="3923">
                  <c:v>8.1305983217592637</c:v>
                </c:pt>
                <c:pt idx="3924">
                  <c:v>8.1306448842592633</c:v>
                </c:pt>
                <c:pt idx="3925">
                  <c:v>8.1309229861111145</c:v>
                </c:pt>
                <c:pt idx="3926">
                  <c:v>8.1309922453703738</c:v>
                </c:pt>
                <c:pt idx="3927">
                  <c:v>8.1311771412037075</c:v>
                </c:pt>
                <c:pt idx="3928">
                  <c:v>8.1312235648148192</c:v>
                </c:pt>
                <c:pt idx="3929">
                  <c:v>8.1315248032407457</c:v>
                </c:pt>
                <c:pt idx="3930">
                  <c:v>8.1315705671296339</c:v>
                </c:pt>
                <c:pt idx="3931">
                  <c:v>8.1317789583333369</c:v>
                </c:pt>
                <c:pt idx="3932">
                  <c:v>8.1318253009259287</c:v>
                </c:pt>
                <c:pt idx="3933">
                  <c:v>8.1321035532407429</c:v>
                </c:pt>
                <c:pt idx="3934">
                  <c:v>8.1321493518518544</c:v>
                </c:pt>
                <c:pt idx="3935">
                  <c:v>8.1323577777777807</c:v>
                </c:pt>
                <c:pt idx="3936">
                  <c:v>8.1324042939814838</c:v>
                </c:pt>
                <c:pt idx="3937">
                  <c:v>8.1326818055555581</c:v>
                </c:pt>
                <c:pt idx="3938">
                  <c:v>8.1327284722222242</c:v>
                </c:pt>
                <c:pt idx="3939">
                  <c:v>8.133145347222225</c:v>
                </c:pt>
                <c:pt idx="3940">
                  <c:v>8.1331911342592615</c:v>
                </c:pt>
                <c:pt idx="3941">
                  <c:v>8.1336078356481512</c:v>
                </c:pt>
                <c:pt idx="3942">
                  <c:v>8.1336543518518543</c:v>
                </c:pt>
                <c:pt idx="3943">
                  <c:v>8.1340480092592617</c:v>
                </c:pt>
                <c:pt idx="3944">
                  <c:v>8.1341175462962987</c:v>
                </c:pt>
                <c:pt idx="3945">
                  <c:v>8.1345109375000018</c:v>
                </c:pt>
                <c:pt idx="3946">
                  <c:v>8.134556863425928</c:v>
                </c:pt>
                <c:pt idx="3947">
                  <c:v>8.1349507407407433</c:v>
                </c:pt>
                <c:pt idx="3948">
                  <c:v>8.1349968865740774</c:v>
                </c:pt>
                <c:pt idx="3949">
                  <c:v>8.13539047453704</c:v>
                </c:pt>
                <c:pt idx="3950">
                  <c:v>8.135436759259262</c:v>
                </c:pt>
                <c:pt idx="3951">
                  <c:v>8.1358305555555575</c:v>
                </c:pt>
                <c:pt idx="3952">
                  <c:v>8.1358997800925952</c:v>
                </c:pt>
                <c:pt idx="3953">
                  <c:v>8.1362975694444479</c:v>
                </c:pt>
                <c:pt idx="3954">
                  <c:v>8.1363395601851884</c:v>
                </c:pt>
                <c:pt idx="3955">
                  <c:v>8.136733449074077</c:v>
                </c:pt>
                <c:pt idx="3956">
                  <c:v>8.1367798726851888</c:v>
                </c:pt>
                <c:pt idx="3957">
                  <c:v>8.1371734375000031</c:v>
                </c:pt>
                <c:pt idx="3958">
                  <c:v>8.1372196875000036</c:v>
                </c:pt>
                <c:pt idx="3959">
                  <c:v>8.1376132870370412</c:v>
                </c:pt>
                <c:pt idx="3960">
                  <c:v>8.1376592013888924</c:v>
                </c:pt>
                <c:pt idx="3961">
                  <c:v>8.1380527662037068</c:v>
                </c:pt>
                <c:pt idx="3962">
                  <c:v>8.1381224189814851</c:v>
                </c:pt>
                <c:pt idx="3963">
                  <c:v>8.1384925694444483</c:v>
                </c:pt>
                <c:pt idx="3964">
                  <c:v>8.1385619907407438</c:v>
                </c:pt>
                <c:pt idx="3965">
                  <c:v>8.1389556828703729</c:v>
                </c:pt>
                <c:pt idx="3966">
                  <c:v>8.1390016666666689</c:v>
                </c:pt>
                <c:pt idx="3967">
                  <c:v>8.1393953125000031</c:v>
                </c:pt>
                <c:pt idx="3968">
                  <c:v>8.1394416203703734</c:v>
                </c:pt>
                <c:pt idx="3969">
                  <c:v>8.1398352199074111</c:v>
                </c:pt>
                <c:pt idx="3970">
                  <c:v>8.1398817361111142</c:v>
                </c:pt>
                <c:pt idx="3971">
                  <c:v>8.1402746875000034</c:v>
                </c:pt>
                <c:pt idx="3972">
                  <c:v>8.1403213310185212</c:v>
                </c:pt>
                <c:pt idx="3973">
                  <c:v>8.1407380324074108</c:v>
                </c:pt>
                <c:pt idx="3974">
                  <c:v>8.1407845833333372</c:v>
                </c:pt>
                <c:pt idx="3975">
                  <c:v>8.1411779166666705</c:v>
                </c:pt>
                <c:pt idx="3976">
                  <c:v>8.1412241435185226</c:v>
                </c:pt>
                <c:pt idx="3977">
                  <c:v>8.1416181597222259</c:v>
                </c:pt>
                <c:pt idx="3978">
                  <c:v>8.1416644444444479</c:v>
                </c:pt>
                <c:pt idx="3979">
                  <c:v>8.1420575578703733</c:v>
                </c:pt>
                <c:pt idx="3980">
                  <c:v>8.1421042939814843</c:v>
                </c:pt>
                <c:pt idx="3981">
                  <c:v>8.1424972106481501</c:v>
                </c:pt>
                <c:pt idx="3982">
                  <c:v>8.1425665972222241</c:v>
                </c:pt>
                <c:pt idx="3983">
                  <c:v>8.1429604050925946</c:v>
                </c:pt>
                <c:pt idx="3984">
                  <c:v>8.1430068171296313</c:v>
                </c:pt>
                <c:pt idx="3985">
                  <c:v>8.1434004513888905</c:v>
                </c:pt>
                <c:pt idx="3986">
                  <c:v>8.1434462152777787</c:v>
                </c:pt>
                <c:pt idx="3987">
                  <c:v>8.1438397337962964</c:v>
                </c:pt>
                <c:pt idx="3988">
                  <c:v>8.1438863194444444</c:v>
                </c:pt>
                <c:pt idx="3989">
                  <c:v>8.1442798032407406</c:v>
                </c:pt>
                <c:pt idx="3990">
                  <c:v>8.1443264814814817</c:v>
                </c:pt>
                <c:pt idx="3991">
                  <c:v>8.1447194907407408</c:v>
                </c:pt>
                <c:pt idx="3992">
                  <c:v>8.1447893634259252</c:v>
                </c:pt>
                <c:pt idx="3993">
                  <c:v>8.1451826388888886</c:v>
                </c:pt>
                <c:pt idx="3994">
                  <c:v>8.1452293634259263</c:v>
                </c:pt>
                <c:pt idx="3995">
                  <c:v>8.1456460648148159</c:v>
                </c:pt>
                <c:pt idx="3996">
                  <c:v>8.1456923032407413</c:v>
                </c:pt>
                <c:pt idx="3997">
                  <c:v>8.1461089351851861</c:v>
                </c:pt>
                <c:pt idx="3998">
                  <c:v>8.1461546064814829</c:v>
                </c:pt>
                <c:pt idx="3999">
                  <c:v>8.1465485648148164</c:v>
                </c:pt>
                <c:pt idx="4000">
                  <c:v>8.1466179398148171</c:v>
                </c:pt>
                <c:pt idx="4001">
                  <c:v>8.1470117708333358</c:v>
                </c:pt>
                <c:pt idx="4002">
                  <c:v>8.1470810879629649</c:v>
                </c:pt>
                <c:pt idx="4003">
                  <c:v>8.1474743055555567</c:v>
                </c:pt>
                <c:pt idx="4004">
                  <c:v>8.1475209953703711</c:v>
                </c:pt>
                <c:pt idx="4005">
                  <c:v>8.1479377777777788</c:v>
                </c:pt>
                <c:pt idx="4006">
                  <c:v>8.1479839004629646</c:v>
                </c:pt>
                <c:pt idx="4007">
                  <c:v>8.1484004513888912</c:v>
                </c:pt>
                <c:pt idx="4008">
                  <c:v>8.1484469675925943</c:v>
                </c:pt>
                <c:pt idx="4009">
                  <c:v>8.148863356481483</c:v>
                </c:pt>
                <c:pt idx="4010">
                  <c:v>8.1489098726851861</c:v>
                </c:pt>
                <c:pt idx="4011">
                  <c:v>8.1493035763888901</c:v>
                </c:pt>
                <c:pt idx="4012">
                  <c:v>8.1493496875000009</c:v>
                </c:pt>
                <c:pt idx="4013">
                  <c:v>8.1497662037037042</c:v>
                </c:pt>
                <c:pt idx="4014">
                  <c:v>8.1498127893518522</c:v>
                </c:pt>
                <c:pt idx="4015">
                  <c:v>8.1502296180555565</c:v>
                </c:pt>
                <c:pt idx="4016">
                  <c:v>8.150275949074075</c:v>
                </c:pt>
                <c:pt idx="4017">
                  <c:v>8.1506925694444448</c:v>
                </c:pt>
                <c:pt idx="4018">
                  <c:v>8.1507387615740736</c:v>
                </c:pt>
                <c:pt idx="4019">
                  <c:v>8.1511558680555556</c:v>
                </c:pt>
                <c:pt idx="4020">
                  <c:v>8.1512017708333335</c:v>
                </c:pt>
                <c:pt idx="4021">
                  <c:v>8.1515957407407402</c:v>
                </c:pt>
                <c:pt idx="4022">
                  <c:v>8.1516648726851848</c:v>
                </c:pt>
                <c:pt idx="4023">
                  <c:v>8.1520583680555561</c:v>
                </c:pt>
                <c:pt idx="4024">
                  <c:v>8.1521046527777781</c:v>
                </c:pt>
                <c:pt idx="4025">
                  <c:v>8.1525212962962961</c:v>
                </c:pt>
                <c:pt idx="4026">
                  <c:v>8.1525677199074078</c:v>
                </c:pt>
                <c:pt idx="4027">
                  <c:v>8.1529846643518518</c:v>
                </c:pt>
                <c:pt idx="4028">
                  <c:v>8.1530304513888883</c:v>
                </c:pt>
                <c:pt idx="4029">
                  <c:v>8.1534243634259251</c:v>
                </c:pt>
                <c:pt idx="4030">
                  <c:v>8.1534937268518508</c:v>
                </c:pt>
                <c:pt idx="4031">
                  <c:v>8.153887511574073</c:v>
                </c:pt>
                <c:pt idx="4032">
                  <c:v>8.1539338194444433</c:v>
                </c:pt>
                <c:pt idx="4033">
                  <c:v>8.1543501851851836</c:v>
                </c:pt>
                <c:pt idx="4034">
                  <c:v>8.1543964699074056</c:v>
                </c:pt>
                <c:pt idx="4035">
                  <c:v>8.1548134606481462</c:v>
                </c:pt>
                <c:pt idx="4036">
                  <c:v>8.1548592013888861</c:v>
                </c:pt>
                <c:pt idx="4037">
                  <c:v>8.1552763310185163</c:v>
                </c:pt>
                <c:pt idx="4038">
                  <c:v>8.1553221527777762</c:v>
                </c:pt>
                <c:pt idx="4039">
                  <c:v>8.1557394675925909</c:v>
                </c:pt>
                <c:pt idx="4040">
                  <c:v>8.1557851273148128</c:v>
                </c:pt>
                <c:pt idx="4041">
                  <c:v>8.156178611111109</c:v>
                </c:pt>
                <c:pt idx="4042">
                  <c:v>8.1562253356481467</c:v>
                </c:pt>
                <c:pt idx="4043">
                  <c:v>8.1566420833333311</c:v>
                </c:pt>
                <c:pt idx="4044">
                  <c:v>8.1566885995370342</c:v>
                </c:pt>
                <c:pt idx="4045">
                  <c:v>8.1571047106481451</c:v>
                </c:pt>
                <c:pt idx="4046">
                  <c:v>8.1571512037036999</c:v>
                </c:pt>
                <c:pt idx="4047">
                  <c:v>8.1573596759259228</c:v>
                </c:pt>
                <c:pt idx="4048">
                  <c:v>8.1574061226851828</c:v>
                </c:pt>
                <c:pt idx="4049">
                  <c:v>8.157683553240739</c:v>
                </c:pt>
                <c:pt idx="4050">
                  <c:v>8.1577301041666654</c:v>
                </c:pt>
                <c:pt idx="4051">
                  <c:v>8.1579387499999996</c:v>
                </c:pt>
                <c:pt idx="4052">
                  <c:v>8.1579845833333327</c:v>
                </c:pt>
                <c:pt idx="4053">
                  <c:v>8.1582625810185174</c:v>
                </c:pt>
                <c:pt idx="4054">
                  <c:v>8.1583319097222216</c:v>
                </c:pt>
                <c:pt idx="4055">
                  <c:v>8.1585172337962959</c:v>
                </c:pt>
                <c:pt idx="4056">
                  <c:v>8.1585631597222221</c:v>
                </c:pt>
                <c:pt idx="4057">
                  <c:v>8.158840868055556</c:v>
                </c:pt>
                <c:pt idx="4058">
                  <c:v>8.1589103472222231</c:v>
                </c:pt>
                <c:pt idx="4059">
                  <c:v>8.1590959837962966</c:v>
                </c:pt>
                <c:pt idx="4060">
                  <c:v>8.1591424537037049</c:v>
                </c:pt>
                <c:pt idx="4061">
                  <c:v>8.1594433912037054</c:v>
                </c:pt>
                <c:pt idx="4062">
                  <c:v>8.159489571759261</c:v>
                </c:pt>
                <c:pt idx="4063">
                  <c:v>8.1596973148148173</c:v>
                </c:pt>
                <c:pt idx="4064">
                  <c:v>8.15974402777778</c:v>
                </c:pt>
                <c:pt idx="4065">
                  <c:v>8.1600217708333354</c:v>
                </c:pt>
                <c:pt idx="4066">
                  <c:v>8.1600680439814841</c:v>
                </c:pt>
                <c:pt idx="4067">
                  <c:v>8.1602767476851881</c:v>
                </c:pt>
                <c:pt idx="4068">
                  <c:v>8.1603231250000032</c:v>
                </c:pt>
                <c:pt idx="4069">
                  <c:v>8.1606002314814852</c:v>
                </c:pt>
                <c:pt idx="4070">
                  <c:v>8.1606469907407444</c:v>
                </c:pt>
                <c:pt idx="4071">
                  <c:v>8.1608551851851896</c:v>
                </c:pt>
                <c:pt idx="4072">
                  <c:v>8.160901875000004</c:v>
                </c:pt>
                <c:pt idx="4073">
                  <c:v>8.1611794097222266</c:v>
                </c:pt>
                <c:pt idx="4074">
                  <c:v>8.1612253935185226</c:v>
                </c:pt>
                <c:pt idx="4075">
                  <c:v>8.1614339467592636</c:v>
                </c:pt>
                <c:pt idx="4076">
                  <c:v>8.1614805208333383</c:v>
                </c:pt>
                <c:pt idx="4077">
                  <c:v>8.1617583333333386</c:v>
                </c:pt>
                <c:pt idx="4078">
                  <c:v>8.1618277430555608</c:v>
                </c:pt>
                <c:pt idx="4079">
                  <c:v>8.1620127777777824</c:v>
                </c:pt>
                <c:pt idx="4080">
                  <c:v>8.1620588657407449</c:v>
                </c:pt>
                <c:pt idx="4081">
                  <c:v>8.1623598148148186</c:v>
                </c:pt>
                <c:pt idx="4082">
                  <c:v>8.1624062731481519</c:v>
                </c:pt>
                <c:pt idx="4083">
                  <c:v>8.1625912384259305</c:v>
                </c:pt>
                <c:pt idx="4084">
                  <c:v>8.1626377314814853</c:v>
                </c:pt>
                <c:pt idx="4085">
                  <c:v>8.162961932870374</c:v>
                </c:pt>
                <c:pt idx="4086">
                  <c:v>8.1629848842592629</c:v>
                </c:pt>
                <c:pt idx="4087">
                  <c:v>8.1631702430555588</c:v>
                </c:pt>
                <c:pt idx="4088">
                  <c:v>8.1632397222222259</c:v>
                </c:pt>
                <c:pt idx="4089">
                  <c:v>8.1635173726851882</c:v>
                </c:pt>
                <c:pt idx="4090">
                  <c:v>8.1635637962962999</c:v>
                </c:pt>
                <c:pt idx="4091">
                  <c:v>8.1637719328703735</c:v>
                </c:pt>
                <c:pt idx="4092">
                  <c:v>8.1638185300925965</c:v>
                </c:pt>
                <c:pt idx="4093">
                  <c:v>8.1640962500000036</c:v>
                </c:pt>
                <c:pt idx="4094">
                  <c:v>8.1641424652777808</c:v>
                </c:pt>
                <c:pt idx="4095">
                  <c:v>8.1643506712962992</c:v>
                </c:pt>
                <c:pt idx="4096">
                  <c:v>8.1643971759259291</c:v>
                </c:pt>
                <c:pt idx="4097">
                  <c:v>8.16469791666667</c:v>
                </c:pt>
                <c:pt idx="4098">
                  <c:v>8.1647444791666697</c:v>
                </c:pt>
                <c:pt idx="4099">
                  <c:v>8.1649294212962999</c:v>
                </c:pt>
                <c:pt idx="4100">
                  <c:v>8.1649986921296325</c:v>
                </c:pt>
                <c:pt idx="4101">
                  <c:v>8.1652769791666699</c:v>
                </c:pt>
                <c:pt idx="4102">
                  <c:v>8.1653229166666694</c:v>
                </c:pt>
                <c:pt idx="4103">
                  <c:v>8.1655082407407438</c:v>
                </c:pt>
                <c:pt idx="4104">
                  <c:v>8.1655778356481505</c:v>
                </c:pt>
                <c:pt idx="4105">
                  <c:v>8.1658555902777792</c:v>
                </c:pt>
                <c:pt idx="4106">
                  <c:v>8.1659021412037056</c:v>
                </c:pt>
                <c:pt idx="4107">
                  <c:v>8.1661105555555569</c:v>
                </c:pt>
                <c:pt idx="4108">
                  <c:v>8.1661572916666678</c:v>
                </c:pt>
                <c:pt idx="4109">
                  <c:v>8.1664345370370377</c:v>
                </c:pt>
                <c:pt idx="4110">
                  <c:v>8.1664808912037046</c:v>
                </c:pt>
                <c:pt idx="4111">
                  <c:v>8.1670132638888902</c:v>
                </c:pt>
                <c:pt idx="4112">
                  <c:v>8.1670590625000017</c:v>
                </c:pt>
                <c:pt idx="4113">
                  <c:v>8.1672682754629644</c:v>
                </c:pt>
                <c:pt idx="4114">
                  <c:v>8.1673142708333355</c:v>
                </c:pt>
                <c:pt idx="4115">
                  <c:v>8.1675920601851875</c:v>
                </c:pt>
                <c:pt idx="4116">
                  <c:v>8.1676380902777801</c:v>
                </c:pt>
                <c:pt idx="4117">
                  <c:v>8.1678462731481503</c:v>
                </c:pt>
                <c:pt idx="4118">
                  <c:v>8.1678930439814827</c:v>
                </c:pt>
                <c:pt idx="4119">
                  <c:v>8.1681705324074088</c:v>
                </c:pt>
                <c:pt idx="4120">
                  <c:v>8.1682398263888896</c:v>
                </c:pt>
                <c:pt idx="4121">
                  <c:v>8.1684250810185191</c:v>
                </c:pt>
                <c:pt idx="4122">
                  <c:v>8.1684943402777783</c:v>
                </c:pt>
                <c:pt idx="4123">
                  <c:v>8.1690266898148156</c:v>
                </c:pt>
                <c:pt idx="4124">
                  <c:v>8.1690732175925937</c:v>
                </c:pt>
                <c:pt idx="4125">
                  <c:v>8.1693510069444457</c:v>
                </c:pt>
                <c:pt idx="4126">
                  <c:v>8.1693974421296307</c:v>
                </c:pt>
                <c:pt idx="4127">
                  <c:v>8.1696056018518526</c:v>
                </c:pt>
                <c:pt idx="4128">
                  <c:v>8.1696516435185202</c:v>
                </c:pt>
                <c:pt idx="4129">
                  <c:v>8.1699298379629646</c:v>
                </c:pt>
                <c:pt idx="4130">
                  <c:v>8.1699756365740761</c:v>
                </c:pt>
                <c:pt idx="4131">
                  <c:v>8.1701840972222239</c:v>
                </c:pt>
                <c:pt idx="4132">
                  <c:v>8.1702307060185202</c:v>
                </c:pt>
                <c:pt idx="4133">
                  <c:v>8.1705086342592601</c:v>
                </c:pt>
                <c:pt idx="4134">
                  <c:v>8.1705779976851858</c:v>
                </c:pt>
                <c:pt idx="4135">
                  <c:v>8.1707632754629635</c:v>
                </c:pt>
                <c:pt idx="4136">
                  <c:v>8.1708095370370373</c:v>
                </c:pt>
                <c:pt idx="4137">
                  <c:v>8.1711102662037032</c:v>
                </c:pt>
                <c:pt idx="4138">
                  <c:v>8.1711570023148141</c:v>
                </c:pt>
                <c:pt idx="4139">
                  <c:v>8.1713416319444434</c:v>
                </c:pt>
                <c:pt idx="4140">
                  <c:v>8.1713881018518499</c:v>
                </c:pt>
                <c:pt idx="4141">
                  <c:v>8.171688935185184</c:v>
                </c:pt>
                <c:pt idx="4142">
                  <c:v>8.1717353935185173</c:v>
                </c:pt>
                <c:pt idx="4143">
                  <c:v>8.1719204050925907</c:v>
                </c:pt>
                <c:pt idx="4144">
                  <c:v>8.1719901736111087</c:v>
                </c:pt>
                <c:pt idx="4145">
                  <c:v>8.1722677777777761</c:v>
                </c:pt>
                <c:pt idx="4146">
                  <c:v>8.1723139351851835</c:v>
                </c:pt>
                <c:pt idx="4147">
                  <c:v>8.1725222685185166</c:v>
                </c:pt>
                <c:pt idx="4148">
                  <c:v>8.1725687615740714</c:v>
                </c:pt>
                <c:pt idx="4149">
                  <c:v>8.1728468634259226</c:v>
                </c:pt>
                <c:pt idx="4150">
                  <c:v>8.1729161458333301</c:v>
                </c:pt>
                <c:pt idx="4151">
                  <c:v>8.1731007523148111</c:v>
                </c:pt>
                <c:pt idx="4152">
                  <c:v>8.1731475115740704</c:v>
                </c:pt>
                <c:pt idx="4153">
                  <c:v>8.1734485879629588</c:v>
                </c:pt>
                <c:pt idx="4154">
                  <c:v>8.1734712499999951</c:v>
                </c:pt>
                <c:pt idx="4155">
                  <c:v>8.1736796759259214</c:v>
                </c:pt>
                <c:pt idx="4156">
                  <c:v>8.1737263194444392</c:v>
                </c:pt>
                <c:pt idx="4157">
                  <c:v>8.1740269907407352</c:v>
                </c:pt>
                <c:pt idx="4158">
                  <c:v>8.1740734490740685</c:v>
                </c:pt>
                <c:pt idx="4159">
                  <c:v>8.1742589004629576</c:v>
                </c:pt>
                <c:pt idx="4160">
                  <c:v>8.1743280324074021</c:v>
                </c:pt>
                <c:pt idx="4161">
                  <c:v>8.1746055555555497</c:v>
                </c:pt>
                <c:pt idx="4162">
                  <c:v>8.1746522800925874</c:v>
                </c:pt>
                <c:pt idx="4163">
                  <c:v>8.1748605671296239</c:v>
                </c:pt>
                <c:pt idx="4164">
                  <c:v>8.1749069907407357</c:v>
                </c:pt>
                <c:pt idx="4165">
                  <c:v>8.1751847685185126</c:v>
                </c:pt>
                <c:pt idx="4166">
                  <c:v>8.1752306944444388</c:v>
                </c:pt>
                <c:pt idx="4167">
                  <c:v>8.175439178240735</c:v>
                </c:pt>
                <c:pt idx="4168">
                  <c:v>8.1754855671296234</c:v>
                </c:pt>
                <c:pt idx="4169">
                  <c:v>8.1757634374999935</c:v>
                </c:pt>
                <c:pt idx="4170">
                  <c:v>8.1758096527777706</c:v>
                </c:pt>
                <c:pt idx="4171">
                  <c:v>8.1760180902777702</c:v>
                </c:pt>
                <c:pt idx="4172">
                  <c:v>8.1760643865740672</c:v>
                </c:pt>
                <c:pt idx="4173">
                  <c:v>8.1763420254629562</c:v>
                </c:pt>
                <c:pt idx="4174">
                  <c:v>8.1763884490740679</c:v>
                </c:pt>
                <c:pt idx="4175">
                  <c:v>8.1765968634259192</c:v>
                </c:pt>
                <c:pt idx="4176">
                  <c:v>8.1766432638888826</c:v>
                </c:pt>
                <c:pt idx="4177">
                  <c:v>8.1769209953703648</c:v>
                </c:pt>
                <c:pt idx="4178">
                  <c:v>8.1769904513888836</c:v>
                </c:pt>
                <c:pt idx="4179">
                  <c:v>8.1771752199074026</c:v>
                </c:pt>
                <c:pt idx="4180">
                  <c:v>8.1772449189814758</c:v>
                </c:pt>
                <c:pt idx="4181">
                  <c:v>8.1775228124999941</c:v>
                </c:pt>
                <c:pt idx="4182">
                  <c:v>8.1775689930555497</c:v>
                </c:pt>
                <c:pt idx="4183">
                  <c:v>8.177777719907402</c:v>
                </c:pt>
                <c:pt idx="4184">
                  <c:v>8.1778233796296238</c:v>
                </c:pt>
                <c:pt idx="4185">
                  <c:v>8.1781012615740689</c:v>
                </c:pt>
                <c:pt idx="4186">
                  <c:v>8.1781478009259203</c:v>
                </c:pt>
                <c:pt idx="4187">
                  <c:v>8.1783562384259199</c:v>
                </c:pt>
                <c:pt idx="4188">
                  <c:v>8.1784025925925867</c:v>
                </c:pt>
                <c:pt idx="4189">
                  <c:v>8.1786803819444387</c:v>
                </c:pt>
                <c:pt idx="4190">
                  <c:v>8.1787261805555502</c:v>
                </c:pt>
                <c:pt idx="4191">
                  <c:v>8.1789348148148093</c:v>
                </c:pt>
                <c:pt idx="4192">
                  <c:v>8.1789813541666607</c:v>
                </c:pt>
                <c:pt idx="4193">
                  <c:v>8.1792589467592531</c:v>
                </c:pt>
                <c:pt idx="4194">
                  <c:v>8.1793283912036969</c:v>
                </c:pt>
                <c:pt idx="4195">
                  <c:v>8.1795138541666592</c:v>
                </c:pt>
                <c:pt idx="4196">
                  <c:v>8.1795595717592526</c:v>
                </c:pt>
                <c:pt idx="4197">
                  <c:v>8.1798610300925851</c:v>
                </c:pt>
                <c:pt idx="4198">
                  <c:v>8.1799069444444363</c:v>
                </c:pt>
                <c:pt idx="4199">
                  <c:v>8.1800924652777702</c:v>
                </c:pt>
                <c:pt idx="4200">
                  <c:v>8.180161909722214</c:v>
                </c:pt>
                <c:pt idx="4201">
                  <c:v>8.180439699074066</c:v>
                </c:pt>
                <c:pt idx="4202">
                  <c:v>8.1804858101851767</c:v>
                </c:pt>
                <c:pt idx="4203">
                  <c:v>8.1806941319444366</c:v>
                </c:pt>
                <c:pt idx="4204">
                  <c:v>8.1807406249999914</c:v>
                </c:pt>
                <c:pt idx="4205">
                  <c:v>8.1810182291666589</c:v>
                </c:pt>
                <c:pt idx="4206">
                  <c:v>8.181064444444436</c:v>
                </c:pt>
                <c:pt idx="4207">
                  <c:v>8.1812729745370287</c:v>
                </c:pt>
                <c:pt idx="4208">
                  <c:v>8.1813196412036948</c:v>
                </c:pt>
                <c:pt idx="4209">
                  <c:v>8.1815974768518434</c:v>
                </c:pt>
                <c:pt idx="4210">
                  <c:v>8.1816435185185092</c:v>
                </c:pt>
                <c:pt idx="4211">
                  <c:v>8.1818517361111027</c:v>
                </c:pt>
                <c:pt idx="4212">
                  <c:v>8.1818978819444368</c:v>
                </c:pt>
                <c:pt idx="4213">
                  <c:v>8.182175682870362</c:v>
                </c:pt>
                <c:pt idx="4214">
                  <c:v>8.1822220138888806</c:v>
                </c:pt>
                <c:pt idx="4215">
                  <c:v>8.1824307523148061</c:v>
                </c:pt>
                <c:pt idx="4216">
                  <c:v>8.1824768171296203</c:v>
                </c:pt>
                <c:pt idx="4217">
                  <c:v>8.1827779861111019</c:v>
                </c:pt>
                <c:pt idx="4218">
                  <c:v>8.1828242361111023</c:v>
                </c:pt>
                <c:pt idx="4219">
                  <c:v>8.1830325925925838</c:v>
                </c:pt>
                <c:pt idx="4220">
                  <c:v>8.1830789004629541</c:v>
                </c:pt>
                <c:pt idx="4221">
                  <c:v>8.1833562847222137</c:v>
                </c:pt>
                <c:pt idx="4222">
                  <c:v>8.1834028009259168</c:v>
                </c:pt>
                <c:pt idx="4223">
                  <c:v>8.1835879166666565</c:v>
                </c:pt>
                <c:pt idx="4224">
                  <c:v>8.1836572453703607</c:v>
                </c:pt>
                <c:pt idx="4225">
                  <c:v>8.1839351157407307</c:v>
                </c:pt>
                <c:pt idx="4226">
                  <c:v>8.1839815856481373</c:v>
                </c:pt>
                <c:pt idx="4227">
                  <c:v>8.1841893749999883</c:v>
                </c:pt>
                <c:pt idx="4228">
                  <c:v>8.1842360185185061</c:v>
                </c:pt>
                <c:pt idx="4229">
                  <c:v>8.1845138888888762</c:v>
                </c:pt>
                <c:pt idx="4230">
                  <c:v>8.1845602777777646</c:v>
                </c:pt>
                <c:pt idx="4231">
                  <c:v>8.1847687962962823</c:v>
                </c:pt>
                <c:pt idx="4232">
                  <c:v>8.1848146759259119</c:v>
                </c:pt>
                <c:pt idx="4233">
                  <c:v>8.1850924074073941</c:v>
                </c:pt>
                <c:pt idx="4234">
                  <c:v>8.1851617129629499</c:v>
                </c:pt>
                <c:pt idx="4235">
                  <c:v>8.1853473263888752</c:v>
                </c:pt>
                <c:pt idx="4236">
                  <c:v>8.1853937037036903</c:v>
                </c:pt>
                <c:pt idx="4237">
                  <c:v>8.1856945486110977</c:v>
                </c:pt>
                <c:pt idx="4238">
                  <c:v>8.185741006944431</c:v>
                </c:pt>
                <c:pt idx="4239">
                  <c:v>8.1859260532407276</c:v>
                </c:pt>
                <c:pt idx="4240">
                  <c:v>8.185971921296284</c:v>
                </c:pt>
                <c:pt idx="4241">
                  <c:v>8.1862732986110984</c:v>
                </c:pt>
                <c:pt idx="4242">
                  <c:v>8.186319768518505</c:v>
                </c:pt>
                <c:pt idx="4243">
                  <c:v>8.1865047800925783</c:v>
                </c:pt>
                <c:pt idx="4244">
                  <c:v>8.1865741319444307</c:v>
                </c:pt>
                <c:pt idx="4245">
                  <c:v>8.1868519097222077</c:v>
                </c:pt>
                <c:pt idx="4246">
                  <c:v>8.1868984374999858</c:v>
                </c:pt>
                <c:pt idx="4247">
                  <c:v>8.1871066898148008</c:v>
                </c:pt>
                <c:pt idx="4248">
                  <c:v>8.1871526388888753</c:v>
                </c:pt>
                <c:pt idx="4249">
                  <c:v>8.1874303703703575</c:v>
                </c:pt>
                <c:pt idx="4250">
                  <c:v>8.1874769444444322</c:v>
                </c:pt>
                <c:pt idx="4251">
                  <c:v>8.1876853356481352</c:v>
                </c:pt>
                <c:pt idx="4252">
                  <c:v>8.1877317476851719</c:v>
                </c:pt>
                <c:pt idx="4253">
                  <c:v>8.188032581018506</c:v>
                </c:pt>
                <c:pt idx="4254">
                  <c:v>8.1880554398148018</c:v>
                </c:pt>
                <c:pt idx="4255">
                  <c:v>8.1882638194444315</c:v>
                </c:pt>
                <c:pt idx="4256">
                  <c:v>8.1883103124999863</c:v>
                </c:pt>
                <c:pt idx="4257">
                  <c:v>8.1885881828703564</c:v>
                </c:pt>
                <c:pt idx="4258">
                  <c:v>8.1886577199073933</c:v>
                </c:pt>
                <c:pt idx="4259">
                  <c:v>8.1888426967592451</c:v>
                </c:pt>
                <c:pt idx="4260">
                  <c:v>8.1889125578703563</c:v>
                </c:pt>
                <c:pt idx="4261">
                  <c:v>8.1891900810185039</c:v>
                </c:pt>
                <c:pt idx="4262">
                  <c:v>8.1892363078703561</c:v>
                </c:pt>
                <c:pt idx="4263">
                  <c:v>8.1894447106481341</c:v>
                </c:pt>
                <c:pt idx="4264">
                  <c:v>8.1894911111110975</c:v>
                </c:pt>
                <c:pt idx="4265">
                  <c:v>8.1897689120370227</c:v>
                </c:pt>
                <c:pt idx="4266">
                  <c:v>8.1898147106481343</c:v>
                </c:pt>
                <c:pt idx="4267">
                  <c:v>8.1900230092592459</c:v>
                </c:pt>
                <c:pt idx="4268">
                  <c:v>8.1900696296296154</c:v>
                </c:pt>
                <c:pt idx="4269">
                  <c:v>8.1903474884259122</c:v>
                </c:pt>
                <c:pt idx="4270">
                  <c:v>8.1903939351851722</c:v>
                </c:pt>
                <c:pt idx="4271">
                  <c:v>8.1906024074073951</c:v>
                </c:pt>
                <c:pt idx="4272">
                  <c:v>8.1906482523148032</c:v>
                </c:pt>
                <c:pt idx="4273">
                  <c:v>8.1909259259259137</c:v>
                </c:pt>
                <c:pt idx="4274">
                  <c:v>8.1909725231481367</c:v>
                </c:pt>
                <c:pt idx="4275">
                  <c:v>8.1911809837962846</c:v>
                </c:pt>
                <c:pt idx="4276">
                  <c:v>8.1912273495370247</c:v>
                </c:pt>
                <c:pt idx="4277">
                  <c:v>8.1915053240740612</c:v>
                </c:pt>
                <c:pt idx="4278">
                  <c:v>8.1915747106481351</c:v>
                </c:pt>
                <c:pt idx="4279">
                  <c:v>8.191759699074062</c:v>
                </c:pt>
                <c:pt idx="4280">
                  <c:v>8.1918292245370257</c:v>
                </c:pt>
                <c:pt idx="4281">
                  <c:v>8.1921065393518404</c:v>
                </c:pt>
                <c:pt idx="4282">
                  <c:v>8.1921532523148031</c:v>
                </c:pt>
                <c:pt idx="4283">
                  <c:v>8.1923616666666543</c:v>
                </c:pt>
                <c:pt idx="4284">
                  <c:v>8.1924078009259134</c:v>
                </c:pt>
                <c:pt idx="4285">
                  <c:v>8.1926854976851722</c:v>
                </c:pt>
                <c:pt idx="4286">
                  <c:v>8.192731840277764</c:v>
                </c:pt>
                <c:pt idx="4287">
                  <c:v>8.1929401620370239</c:v>
                </c:pt>
                <c:pt idx="4288">
                  <c:v>8.1929865856481356</c:v>
                </c:pt>
                <c:pt idx="4289">
                  <c:v>8.1932642476851729</c:v>
                </c:pt>
                <c:pt idx="4290">
                  <c:v>8.1933104976851734</c:v>
                </c:pt>
                <c:pt idx="4291">
                  <c:v>8.1935189699073963</c:v>
                </c:pt>
                <c:pt idx="4292">
                  <c:v>8.1935652662036933</c:v>
                </c:pt>
                <c:pt idx="4293">
                  <c:v>8.1938431018518418</c:v>
                </c:pt>
                <c:pt idx="4294">
                  <c:v>8.1939127893518418</c:v>
                </c:pt>
                <c:pt idx="4295">
                  <c:v>8.1940980439814712</c:v>
                </c:pt>
                <c:pt idx="4296">
                  <c:v>8.194144004629619</c:v>
                </c:pt>
                <c:pt idx="4297">
                  <c:v>8.1944452546296187</c:v>
                </c:pt>
                <c:pt idx="4298">
                  <c:v>8.1944911111111001</c:v>
                </c:pt>
                <c:pt idx="4299">
                  <c:v>8.1946765624999891</c:v>
                </c:pt>
                <c:pt idx="4300">
                  <c:v>8.1947462268518407</c:v>
                </c:pt>
                <c:pt idx="4301">
                  <c:v>8.1950244560185066</c:v>
                </c:pt>
                <c:pt idx="4302">
                  <c:v>8.195070844907395</c:v>
                </c:pt>
                <c:pt idx="4303">
                  <c:v>8.1952784374999883</c:v>
                </c:pt>
                <c:pt idx="4304">
                  <c:v>8.1953247222222103</c:v>
                </c:pt>
                <c:pt idx="4305">
                  <c:v>8.1956032754629504</c:v>
                </c:pt>
                <c:pt idx="4306">
                  <c:v>8.1956490393518386</c:v>
                </c:pt>
                <c:pt idx="4307">
                  <c:v>8.1958574189814684</c:v>
                </c:pt>
                <c:pt idx="4308">
                  <c:v>8.1959032638888765</c:v>
                </c:pt>
                <c:pt idx="4309">
                  <c:v>8.196181238425913</c:v>
                </c:pt>
                <c:pt idx="4310">
                  <c:v>8.1962273611110987</c:v>
                </c:pt>
                <c:pt idx="4311">
                  <c:v>8.1964356712962836</c:v>
                </c:pt>
                <c:pt idx="4312">
                  <c:v>8.196482071759247</c:v>
                </c:pt>
                <c:pt idx="4313">
                  <c:v>8.1967598726851723</c:v>
                </c:pt>
                <c:pt idx="4314">
                  <c:v>8.1968293518518394</c:v>
                </c:pt>
                <c:pt idx="4315">
                  <c:v>8.1970144328703576</c:v>
                </c:pt>
                <c:pt idx="4316">
                  <c:v>8.1970839930555428</c:v>
                </c:pt>
                <c:pt idx="4317">
                  <c:v>8.1973619097222095</c:v>
                </c:pt>
                <c:pt idx="4318">
                  <c:v>8.1974080787036918</c:v>
                </c:pt>
                <c:pt idx="4319">
                  <c:v>8.197593472222211</c:v>
                </c:pt>
                <c:pt idx="4320">
                  <c:v>8.1976396296296183</c:v>
                </c:pt>
                <c:pt idx="4321">
                  <c:v>8.1978478240740635</c:v>
                </c:pt>
                <c:pt idx="4322">
                  <c:v>8.1979404050925826</c:v>
                </c:pt>
                <c:pt idx="4323">
                  <c:v>8.1979868518518426</c:v>
                </c:pt>
                <c:pt idx="4324">
                  <c:v>8.1981721874999902</c:v>
                </c:pt>
                <c:pt idx="4325">
                  <c:v>8.1982415972222125</c:v>
                </c:pt>
                <c:pt idx="4326">
                  <c:v>8.1985190972222117</c:v>
                </c:pt>
                <c:pt idx="4327">
                  <c:v>8.1985654398148036</c:v>
                </c:pt>
                <c:pt idx="4328">
                  <c:v>8.1990981365740634</c:v>
                </c:pt>
                <c:pt idx="4329">
                  <c:v>8.1991444097222121</c:v>
                </c:pt>
                <c:pt idx="4330">
                  <c:v>8.1993528935185083</c:v>
                </c:pt>
                <c:pt idx="4331">
                  <c:v>8.1993992129629518</c:v>
                </c:pt>
                <c:pt idx="4332">
                  <c:v>8.1996768402777658</c:v>
                </c:pt>
                <c:pt idx="4333">
                  <c:v>8.1997465740740623</c:v>
                </c:pt>
                <c:pt idx="4334">
                  <c:v>8.19993116898147</c:v>
                </c:pt>
                <c:pt idx="4335">
                  <c:v>8.19997761574073</c:v>
                </c:pt>
                <c:pt idx="4336">
                  <c:v>8.2000473958333231</c:v>
                </c:pt>
                <c:pt idx="4337">
                  <c:v>8.2002787037036935</c:v>
                </c:pt>
                <c:pt idx="4338">
                  <c:v>8.200324953703694</c:v>
                </c:pt>
                <c:pt idx="4339">
                  <c:v>8.2005101504629536</c:v>
                </c:pt>
                <c:pt idx="4340">
                  <c:v>8.2005560763888798</c:v>
                </c:pt>
                <c:pt idx="4341">
                  <c:v>8.2005796180555457</c:v>
                </c:pt>
                <c:pt idx="4342">
                  <c:v>8.2008573958333244</c:v>
                </c:pt>
                <c:pt idx="4343">
                  <c:v>8.2009032986111023</c:v>
                </c:pt>
                <c:pt idx="4344">
                  <c:v>8.2011120949073995</c:v>
                </c:pt>
                <c:pt idx="4345">
                  <c:v>8.201158043981474</c:v>
                </c:pt>
                <c:pt idx="4346">
                  <c:v>8.2014358217592509</c:v>
                </c:pt>
                <c:pt idx="4347">
                  <c:v>8.2014824652777687</c:v>
                </c:pt>
                <c:pt idx="4348">
                  <c:v>8.2016907175925837</c:v>
                </c:pt>
                <c:pt idx="4349">
                  <c:v>8.2017373032407317</c:v>
                </c:pt>
                <c:pt idx="4350">
                  <c:v>8.2020149074073991</c:v>
                </c:pt>
                <c:pt idx="4351">
                  <c:v>8.2020608912036952</c:v>
                </c:pt>
                <c:pt idx="4352">
                  <c:v>8.2022695370370293</c:v>
                </c:pt>
                <c:pt idx="4353">
                  <c:v>8.2023158101851781</c:v>
                </c:pt>
                <c:pt idx="4354">
                  <c:v>8.2025936574073999</c:v>
                </c:pt>
                <c:pt idx="4355">
                  <c:v>8.2026630787036954</c:v>
                </c:pt>
                <c:pt idx="4356">
                  <c:v>8.2028478356481394</c:v>
                </c:pt>
                <c:pt idx="4357">
                  <c:v>8.2028944444444356</c:v>
                </c:pt>
                <c:pt idx="4358">
                  <c:v>8.2029173379629547</c:v>
                </c:pt>
                <c:pt idx="4359">
                  <c:v>8.2031722222222143</c:v>
                </c:pt>
                <c:pt idx="4360">
                  <c:v>8.2031951041666584</c:v>
                </c:pt>
                <c:pt idx="4361">
                  <c:v>8.2032417708333245</c:v>
                </c:pt>
                <c:pt idx="4362">
                  <c:v>8.2034270486111023</c:v>
                </c:pt>
                <c:pt idx="4363">
                  <c:v>8.2034729398148052</c:v>
                </c:pt>
                <c:pt idx="4364">
                  <c:v>8.2037745486111007</c:v>
                </c:pt>
                <c:pt idx="4365">
                  <c:v>8.2038202662036941</c:v>
                </c:pt>
                <c:pt idx="4366">
                  <c:v>8.2040055555555451</c:v>
                </c:pt>
                <c:pt idx="4367">
                  <c:v>8.2040747569444346</c:v>
                </c:pt>
                <c:pt idx="4368">
                  <c:v>8.204352662037028</c:v>
                </c:pt>
                <c:pt idx="4369">
                  <c:v>8.2043992245370276</c:v>
                </c:pt>
                <c:pt idx="4370">
                  <c:v>8.2046077662036936</c:v>
                </c:pt>
                <c:pt idx="4371">
                  <c:v>8.2046536689814715</c:v>
                </c:pt>
                <c:pt idx="4372">
                  <c:v>8.2049317245370279</c:v>
                </c:pt>
                <c:pt idx="4373">
                  <c:v>8.2049777546296205</c:v>
                </c:pt>
                <c:pt idx="4374">
                  <c:v>8.2051859837962873</c:v>
                </c:pt>
                <c:pt idx="4375">
                  <c:v>8.2052326504629534</c:v>
                </c:pt>
                <c:pt idx="4376">
                  <c:v>8.2055104629629536</c:v>
                </c:pt>
                <c:pt idx="4377">
                  <c:v>8.2055797569444344</c:v>
                </c:pt>
                <c:pt idx="4378">
                  <c:v>8.2057651157407303</c:v>
                </c:pt>
                <c:pt idx="4379">
                  <c:v>8.20581099537036</c:v>
                </c:pt>
                <c:pt idx="4380">
                  <c:v>8.2061123263888778</c:v>
                </c:pt>
                <c:pt idx="4381">
                  <c:v>8.2061582870370255</c:v>
                </c:pt>
                <c:pt idx="4382">
                  <c:v>8.2063436111110999</c:v>
                </c:pt>
                <c:pt idx="4383">
                  <c:v>8.2064131712962851</c:v>
                </c:pt>
                <c:pt idx="4384">
                  <c:v>8.2066908101851741</c:v>
                </c:pt>
                <c:pt idx="4385">
                  <c:v>8.2067372685185074</c:v>
                </c:pt>
                <c:pt idx="4386">
                  <c:v>8.2069456597222104</c:v>
                </c:pt>
                <c:pt idx="4387">
                  <c:v>8.2069920601851738</c:v>
                </c:pt>
                <c:pt idx="4388">
                  <c:v>8.2072698726851741</c:v>
                </c:pt>
                <c:pt idx="4389">
                  <c:v>8.2073156944444339</c:v>
                </c:pt>
                <c:pt idx="4390">
                  <c:v>8.2075240162036938</c:v>
                </c:pt>
                <c:pt idx="4391">
                  <c:v>8.2075706481481383</c:v>
                </c:pt>
                <c:pt idx="4392">
                  <c:v>8.207848414351842</c:v>
                </c:pt>
                <c:pt idx="4393">
                  <c:v>8.2078949074073968</c:v>
                </c:pt>
                <c:pt idx="4394">
                  <c:v>8.2081029861111006</c:v>
                </c:pt>
                <c:pt idx="4395">
                  <c:v>8.2081494328703606</c:v>
                </c:pt>
                <c:pt idx="4396">
                  <c:v>8.2084272800925824</c:v>
                </c:pt>
                <c:pt idx="4397">
                  <c:v>8.2084731712962853</c:v>
                </c:pt>
                <c:pt idx="4398">
                  <c:v>8.2086817476851746</c:v>
                </c:pt>
                <c:pt idx="4399">
                  <c:v>8.2087282407407294</c:v>
                </c:pt>
                <c:pt idx="4400">
                  <c:v>8.2090060300925813</c:v>
                </c:pt>
                <c:pt idx="4401">
                  <c:v>8.2090756712962847</c:v>
                </c:pt>
                <c:pt idx="4402">
                  <c:v>8.2095149305555442</c:v>
                </c:pt>
                <c:pt idx="4403">
                  <c:v>8.209561435185174</c:v>
                </c:pt>
                <c:pt idx="4404">
                  <c:v>8.209769837962952</c:v>
                </c:pt>
                <c:pt idx="4405">
                  <c:v>8.2098160069444326</c:v>
                </c:pt>
                <c:pt idx="4406">
                  <c:v>8.2100247800925814</c:v>
                </c:pt>
                <c:pt idx="4407">
                  <c:v>8.2100710532407302</c:v>
                </c:pt>
                <c:pt idx="4408">
                  <c:v>8.2102790393518408</c:v>
                </c:pt>
                <c:pt idx="4409">
                  <c:v>8.2103253819444326</c:v>
                </c:pt>
                <c:pt idx="4410">
                  <c:v>8.2105106712962836</c:v>
                </c:pt>
                <c:pt idx="4411">
                  <c:v>8.2105801388888757</c:v>
                </c:pt>
                <c:pt idx="4412">
                  <c:v>8.2107655092592466</c:v>
                </c:pt>
                <c:pt idx="4413">
                  <c:v>8.2108112962962831</c:v>
                </c:pt>
                <c:pt idx="4414">
                  <c:v>8.2110195486110982</c:v>
                </c:pt>
                <c:pt idx="4415">
                  <c:v>8.2110662384259125</c:v>
                </c:pt>
                <c:pt idx="4416">
                  <c:v>8.2112746412036905</c:v>
                </c:pt>
                <c:pt idx="4417">
                  <c:v>8.2113212384259135</c:v>
                </c:pt>
                <c:pt idx="4418">
                  <c:v>8.2115061342592472</c:v>
                </c:pt>
                <c:pt idx="4419">
                  <c:v>8.211575578703691</c:v>
                </c:pt>
                <c:pt idx="4420">
                  <c:v>8.2117605902777644</c:v>
                </c:pt>
                <c:pt idx="4421">
                  <c:v>8.2118298842592452</c:v>
                </c:pt>
                <c:pt idx="4422">
                  <c:v>8.2120153240740592</c:v>
                </c:pt>
                <c:pt idx="4423">
                  <c:v>8.2120617476851709</c:v>
                </c:pt>
                <c:pt idx="4424">
                  <c:v>8.2122702199073938</c:v>
                </c:pt>
                <c:pt idx="4425">
                  <c:v>8.2123159606481337</c:v>
                </c:pt>
                <c:pt idx="4426">
                  <c:v>8.212524675925911</c:v>
                </c:pt>
                <c:pt idx="4427">
                  <c:v>8.2125709490740597</c:v>
                </c:pt>
                <c:pt idx="4428">
                  <c:v>8.212779374999986</c:v>
                </c:pt>
                <c:pt idx="4429">
                  <c:v>8.212825509259245</c:v>
                </c:pt>
                <c:pt idx="4430">
                  <c:v>8.2130106712962814</c:v>
                </c:pt>
                <c:pt idx="4431">
                  <c:v>8.2130570486110965</c:v>
                </c:pt>
                <c:pt idx="4432">
                  <c:v>8.2130805092592443</c:v>
                </c:pt>
                <c:pt idx="4433">
                  <c:v>8.2132654513888745</c:v>
                </c:pt>
                <c:pt idx="4434">
                  <c:v>8.2133117361110966</c:v>
                </c:pt>
                <c:pt idx="4435">
                  <c:v>8.2135203356481341</c:v>
                </c:pt>
                <c:pt idx="4436">
                  <c:v>8.2135431249999868</c:v>
                </c:pt>
                <c:pt idx="4437">
                  <c:v>8.2135665046296165</c:v>
                </c:pt>
                <c:pt idx="4438">
                  <c:v>8.2137750115740609</c:v>
                </c:pt>
                <c:pt idx="4439">
                  <c:v>8.2138212847222096</c:v>
                </c:pt>
                <c:pt idx="4440">
                  <c:v>8.2140291898148021</c:v>
                </c:pt>
                <c:pt idx="4441">
                  <c:v>8.214075543981469</c:v>
                </c:pt>
                <c:pt idx="4442">
                  <c:v>8.2142607175925804</c:v>
                </c:pt>
                <c:pt idx="4443">
                  <c:v>8.2143070486110989</c:v>
                </c:pt>
                <c:pt idx="4444">
                  <c:v>8.2145154629629502</c:v>
                </c:pt>
                <c:pt idx="4445">
                  <c:v>8.2145618981481352</c:v>
                </c:pt>
                <c:pt idx="4446">
                  <c:v>8.2147700578703571</c:v>
                </c:pt>
                <c:pt idx="4447">
                  <c:v>8.214816412037024</c:v>
                </c:pt>
                <c:pt idx="4448">
                  <c:v>8.2150248263888752</c:v>
                </c:pt>
                <c:pt idx="4449">
                  <c:v>8.2150711458333205</c:v>
                </c:pt>
                <c:pt idx="4450">
                  <c:v>8.2152793402777657</c:v>
                </c:pt>
                <c:pt idx="4451">
                  <c:v>8.2153256134259145</c:v>
                </c:pt>
                <c:pt idx="4452">
                  <c:v>8.2155108217592474</c:v>
                </c:pt>
                <c:pt idx="4453">
                  <c:v>8.2155800462962851</c:v>
                </c:pt>
                <c:pt idx="4454">
                  <c:v>8.2157655208333225</c:v>
                </c:pt>
                <c:pt idx="4455">
                  <c:v>8.215811840277766</c:v>
                </c:pt>
                <c:pt idx="4456">
                  <c:v>8.216019930555543</c:v>
                </c:pt>
                <c:pt idx="4457">
                  <c:v>8.2160664583333212</c:v>
                </c:pt>
                <c:pt idx="4458">
                  <c:v>8.2162746527777664</c:v>
                </c:pt>
                <c:pt idx="4459">
                  <c:v>8.2163210995370264</c:v>
                </c:pt>
                <c:pt idx="4460">
                  <c:v>8.2255347569444339</c:v>
                </c:pt>
                <c:pt idx="4461">
                  <c:v>8.2405223263888789</c:v>
                </c:pt>
                <c:pt idx="4462">
                  <c:v>8.2417723611111011</c:v>
                </c:pt>
                <c:pt idx="4463">
                  <c:v>8.2418187384259163</c:v>
                </c:pt>
                <c:pt idx="4464">
                  <c:v>8.2420270949073977</c:v>
                </c:pt>
                <c:pt idx="4465">
                  <c:v>8.2420736574073974</c:v>
                </c:pt>
                <c:pt idx="4466">
                  <c:v>8.2422585995370277</c:v>
                </c:pt>
                <c:pt idx="4467">
                  <c:v>8.2423279861111016</c:v>
                </c:pt>
                <c:pt idx="4468">
                  <c:v>8.2425132060185096</c:v>
                </c:pt>
                <c:pt idx="4469">
                  <c:v>8.2425595486111014</c:v>
                </c:pt>
                <c:pt idx="4470">
                  <c:v>8.2427678587962863</c:v>
                </c:pt>
                <c:pt idx="4471">
                  <c:v>8.2428141550925833</c:v>
                </c:pt>
                <c:pt idx="4472">
                  <c:v>8.2430224421296199</c:v>
                </c:pt>
                <c:pt idx="4473">
                  <c:v>8.2430687731481385</c:v>
                </c:pt>
                <c:pt idx="4474">
                  <c:v>8.2432768518518422</c:v>
                </c:pt>
                <c:pt idx="4475">
                  <c:v>8.2433235069444351</c:v>
                </c:pt>
                <c:pt idx="4476">
                  <c:v>8.2435086458333231</c:v>
                </c:pt>
                <c:pt idx="4477">
                  <c:v>8.2435779745370272</c:v>
                </c:pt>
                <c:pt idx="4478">
                  <c:v>8.243763090277767</c:v>
                </c:pt>
                <c:pt idx="4479">
                  <c:v>8.2438325925925824</c:v>
                </c:pt>
                <c:pt idx="4480">
                  <c:v>8.244017939814805</c:v>
                </c:pt>
                <c:pt idx="4481">
                  <c:v>8.2440640162036942</c:v>
                </c:pt>
                <c:pt idx="4482">
                  <c:v>8.2442724652777688</c:v>
                </c:pt>
                <c:pt idx="4483">
                  <c:v>8.2443188888888805</c:v>
                </c:pt>
                <c:pt idx="4484">
                  <c:v>8.244527256944437</c:v>
                </c:pt>
                <c:pt idx="4485">
                  <c:v>8.2445734143518443</c:v>
                </c:pt>
                <c:pt idx="4486">
                  <c:v>8.2447588078703635</c:v>
                </c:pt>
                <c:pt idx="4487">
                  <c:v>8.2448049421296226</c:v>
                </c:pt>
                <c:pt idx="4488">
                  <c:v>8.2448510879629566</c:v>
                </c:pt>
                <c:pt idx="4489">
                  <c:v>8.245013298611104</c:v>
                </c:pt>
                <c:pt idx="4490">
                  <c:v>8.2450827662036961</c:v>
                </c:pt>
                <c:pt idx="4491">
                  <c:v>8.2452679282407324</c:v>
                </c:pt>
                <c:pt idx="4492">
                  <c:v>8.2453145601851769</c:v>
                </c:pt>
                <c:pt idx="4493">
                  <c:v>8.2455226273148057</c:v>
                </c:pt>
                <c:pt idx="4494">
                  <c:v>8.2455689236111027</c:v>
                </c:pt>
                <c:pt idx="4495">
                  <c:v>8.2457773032407324</c:v>
                </c:pt>
                <c:pt idx="4496">
                  <c:v>8.245823634259251</c:v>
                </c:pt>
                <c:pt idx="4497">
                  <c:v>8.2460086805555477</c:v>
                </c:pt>
                <c:pt idx="4498">
                  <c:v>8.2461245486111032</c:v>
                </c:pt>
                <c:pt idx="4499">
                  <c:v>8.2462635763888805</c:v>
                </c:pt>
                <c:pt idx="4500">
                  <c:v>8.2463099999999923</c:v>
                </c:pt>
                <c:pt idx="4501">
                  <c:v>8.2465180902777693</c:v>
                </c:pt>
                <c:pt idx="4502">
                  <c:v>8.246564363425918</c:v>
                </c:pt>
                <c:pt idx="4503">
                  <c:v>8.2467727314814745</c:v>
                </c:pt>
                <c:pt idx="4504">
                  <c:v>8.2468189467592516</c:v>
                </c:pt>
                <c:pt idx="4505">
                  <c:v>8.2470272800925848</c:v>
                </c:pt>
                <c:pt idx="4506">
                  <c:v>8.2470734837962887</c:v>
                </c:pt>
                <c:pt idx="4507">
                  <c:v>8.2472817245370287</c:v>
                </c:pt>
                <c:pt idx="4508">
                  <c:v>8.2473283564814732</c:v>
                </c:pt>
                <c:pt idx="4509">
                  <c:v>8.2475135532407329</c:v>
                </c:pt>
                <c:pt idx="4510">
                  <c:v>8.2475595601851772</c:v>
                </c:pt>
                <c:pt idx="4511">
                  <c:v>8.2477679166666586</c:v>
                </c:pt>
                <c:pt idx="4512">
                  <c:v>8.2478145138888799</c:v>
                </c:pt>
                <c:pt idx="4513">
                  <c:v>8.248022847222213</c:v>
                </c:pt>
                <c:pt idx="4514">
                  <c:v>8.248069293981473</c:v>
                </c:pt>
                <c:pt idx="4515">
                  <c:v>8.2482771874999923</c:v>
                </c:pt>
                <c:pt idx="4516">
                  <c:v>8.2483236689814738</c:v>
                </c:pt>
                <c:pt idx="4517">
                  <c:v>8.2485088888888818</c:v>
                </c:pt>
                <c:pt idx="4518">
                  <c:v>8.248578298611104</c:v>
                </c:pt>
                <c:pt idx="4519">
                  <c:v>8.2487635069444369</c:v>
                </c:pt>
                <c:pt idx="4520">
                  <c:v>8.2488098379629555</c:v>
                </c:pt>
                <c:pt idx="4521">
                  <c:v>8.2490181712962887</c:v>
                </c:pt>
                <c:pt idx="4522">
                  <c:v>8.2490647569444366</c:v>
                </c:pt>
                <c:pt idx="4523">
                  <c:v>8.249272719907399</c:v>
                </c:pt>
                <c:pt idx="4524">
                  <c:v>8.2493192129629538</c:v>
                </c:pt>
                <c:pt idx="4525">
                  <c:v>8.2495273842592507</c:v>
                </c:pt>
                <c:pt idx="4526">
                  <c:v>8.2495739004629538</c:v>
                </c:pt>
                <c:pt idx="4527">
                  <c:v>8.2497588541666573</c:v>
                </c:pt>
                <c:pt idx="4528">
                  <c:v>8.2498052199073975</c:v>
                </c:pt>
                <c:pt idx="4529">
                  <c:v>8.249828518518509</c:v>
                </c:pt>
                <c:pt idx="4530">
                  <c:v>8.2500135763888789</c:v>
                </c:pt>
                <c:pt idx="4531">
                  <c:v>8.2500598032407311</c:v>
                </c:pt>
                <c:pt idx="4532">
                  <c:v>8.2502680324073978</c:v>
                </c:pt>
                <c:pt idx="4533">
                  <c:v>8.2503145370370277</c:v>
                </c:pt>
                <c:pt idx="4534">
                  <c:v>8.2505227546296211</c:v>
                </c:pt>
                <c:pt idx="4535">
                  <c:v>8.2505692361111027</c:v>
                </c:pt>
                <c:pt idx="4536">
                  <c:v>8.2507775694444359</c:v>
                </c:pt>
                <c:pt idx="4537">
                  <c:v>8.2508239699073993</c:v>
                </c:pt>
                <c:pt idx="4538">
                  <c:v>8.2510090624999926</c:v>
                </c:pt>
                <c:pt idx="4539">
                  <c:v>8.2510785069444363</c:v>
                </c:pt>
                <c:pt idx="4540">
                  <c:v>8.2512637384259175</c:v>
                </c:pt>
                <c:pt idx="4541">
                  <c:v>8.2513101736111025</c:v>
                </c:pt>
                <c:pt idx="4542">
                  <c:v>8.2515183449073994</c:v>
                </c:pt>
                <c:pt idx="4543">
                  <c:v>8.2515645717592516</c:v>
                </c:pt>
                <c:pt idx="4544">
                  <c:v>8.2517729861111029</c:v>
                </c:pt>
                <c:pt idx="4545">
                  <c:v>8.2518191087962887</c:v>
                </c:pt>
                <c:pt idx="4546">
                  <c:v>8.2520275578703632</c:v>
                </c:pt>
                <c:pt idx="4547">
                  <c:v>8.2520737152777706</c:v>
                </c:pt>
                <c:pt idx="4548">
                  <c:v>8.2522590972222147</c:v>
                </c:pt>
                <c:pt idx="4549">
                  <c:v>8.2523287847222146</c:v>
                </c:pt>
                <c:pt idx="4550">
                  <c:v>8.2525140624999924</c:v>
                </c:pt>
                <c:pt idx="4551">
                  <c:v>8.2525601620370299</c:v>
                </c:pt>
                <c:pt idx="4552">
                  <c:v>8.2527684259259182</c:v>
                </c:pt>
                <c:pt idx="4553">
                  <c:v>8.2528146064814738</c:v>
                </c:pt>
                <c:pt idx="4554">
                  <c:v>8.2530230208333251</c:v>
                </c:pt>
                <c:pt idx="4555">
                  <c:v>8.2530692708333255</c:v>
                </c:pt>
                <c:pt idx="4556">
                  <c:v>8.2535091550925852</c:v>
                </c:pt>
                <c:pt idx="4557">
                  <c:v>8.2535787152777704</c:v>
                </c:pt>
                <c:pt idx="4558">
                  <c:v>8.2537639467592516</c:v>
                </c:pt>
                <c:pt idx="4559">
                  <c:v>8.2538334722222153</c:v>
                </c:pt>
                <c:pt idx="4560">
                  <c:v>8.254018368055549</c:v>
                </c:pt>
                <c:pt idx="4561">
                  <c:v>8.2540648842592521</c:v>
                </c:pt>
                <c:pt idx="4562">
                  <c:v>8.2542731481481404</c:v>
                </c:pt>
                <c:pt idx="4563">
                  <c:v>8.2543193865740658</c:v>
                </c:pt>
                <c:pt idx="4564">
                  <c:v>8.2547594444444368</c:v>
                </c:pt>
                <c:pt idx="4565">
                  <c:v>8.2548285879629546</c:v>
                </c:pt>
                <c:pt idx="4566">
                  <c:v>8.2550137847222143</c:v>
                </c:pt>
                <c:pt idx="4567">
                  <c:v>8.2550601851851777</c:v>
                </c:pt>
                <c:pt idx="4568">
                  <c:v>8.2552685300925859</c:v>
                </c:pt>
                <c:pt idx="4569">
                  <c:v>8.255314895833326</c:v>
                </c:pt>
                <c:pt idx="4570">
                  <c:v>8.2555232175925859</c:v>
                </c:pt>
                <c:pt idx="4571">
                  <c:v>8.2555697106481407</c:v>
                </c:pt>
                <c:pt idx="4572">
                  <c:v>8.255754872685177</c:v>
                </c:pt>
                <c:pt idx="4573">
                  <c:v>8.2558242245370295</c:v>
                </c:pt>
                <c:pt idx="4574">
                  <c:v>8.2560095138888805</c:v>
                </c:pt>
                <c:pt idx="4575">
                  <c:v>8.256078946759251</c:v>
                </c:pt>
                <c:pt idx="4576">
                  <c:v>8.256264166666659</c:v>
                </c:pt>
                <c:pt idx="4577">
                  <c:v>8.2563104398148077</c:v>
                </c:pt>
                <c:pt idx="4578">
                  <c:v>8.2565189467592521</c:v>
                </c:pt>
                <c:pt idx="4579">
                  <c:v>8.2565651851851776</c:v>
                </c:pt>
                <c:pt idx="4580">
                  <c:v>8.2567736342592521</c:v>
                </c:pt>
                <c:pt idx="4581">
                  <c:v>8.2568196064814749</c:v>
                </c:pt>
                <c:pt idx="4582">
                  <c:v>8.2570279513888831</c:v>
                </c:pt>
                <c:pt idx="4583">
                  <c:v>8.2570744328703647</c:v>
                </c:pt>
                <c:pt idx="4584">
                  <c:v>8.2572595023148097</c:v>
                </c:pt>
                <c:pt idx="4585">
                  <c:v>8.2573289351851802</c:v>
                </c:pt>
                <c:pt idx="4586">
                  <c:v>8.2575139814814769</c:v>
                </c:pt>
                <c:pt idx="4587">
                  <c:v>8.2575606365740697</c:v>
                </c:pt>
                <c:pt idx="4588">
                  <c:v>8.257768900462958</c:v>
                </c:pt>
                <c:pt idx="4589">
                  <c:v>8.2578153009259214</c:v>
                </c:pt>
                <c:pt idx="4590">
                  <c:v>8.258023587962958</c:v>
                </c:pt>
                <c:pt idx="4591">
                  <c:v>8.2580698958333283</c:v>
                </c:pt>
                <c:pt idx="4592">
                  <c:v>8.2582783101851795</c:v>
                </c:pt>
                <c:pt idx="4593">
                  <c:v>8.2583247569444396</c:v>
                </c:pt>
                <c:pt idx="4594">
                  <c:v>8.2585098611111061</c:v>
                </c:pt>
                <c:pt idx="4595">
                  <c:v>8.2585792013888835</c:v>
                </c:pt>
                <c:pt idx="4596">
                  <c:v>8.2587643634259198</c:v>
                </c:pt>
                <c:pt idx="4597">
                  <c:v>8.2587878703703641</c:v>
                </c:pt>
                <c:pt idx="4598">
                  <c:v>8.258810960648141</c:v>
                </c:pt>
                <c:pt idx="4599">
                  <c:v>8.2588342476851775</c:v>
                </c:pt>
                <c:pt idx="4600">
                  <c:v>8.2588571990740665</c:v>
                </c:pt>
                <c:pt idx="4601">
                  <c:v>8.258903530092585</c:v>
                </c:pt>
                <c:pt idx="4602">
                  <c:v>8.2589267361111034</c:v>
                </c:pt>
                <c:pt idx="4603">
                  <c:v>8.2589499074074002</c:v>
                </c:pt>
                <c:pt idx="4604">
                  <c:v>8.2589730324074004</c:v>
                </c:pt>
                <c:pt idx="4605">
                  <c:v>8.2590192939814742</c:v>
                </c:pt>
                <c:pt idx="4606">
                  <c:v>8.2590656018518445</c:v>
                </c:pt>
                <c:pt idx="4607">
                  <c:v>8.2590886458333266</c:v>
                </c:pt>
                <c:pt idx="4608">
                  <c:v>8.2591118749999932</c:v>
                </c:pt>
                <c:pt idx="4609">
                  <c:v>8.2591351388888814</c:v>
                </c:pt>
                <c:pt idx="4610">
                  <c:v>8.2591581481481402</c:v>
                </c:pt>
                <c:pt idx="4611">
                  <c:v>8.2591814120370284</c:v>
                </c:pt>
                <c:pt idx="4612">
                  <c:v>8.2592046296296218</c:v>
                </c:pt>
                <c:pt idx="4613">
                  <c:v>8.2594360648148069</c:v>
                </c:pt>
                <c:pt idx="4614">
                  <c:v>8.2594821990740659</c:v>
                </c:pt>
                <c:pt idx="4615">
                  <c:v>8.2595054745370291</c:v>
                </c:pt>
                <c:pt idx="4616">
                  <c:v>8.2595284374999913</c:v>
                </c:pt>
                <c:pt idx="4617">
                  <c:v>8.2595516550925847</c:v>
                </c:pt>
                <c:pt idx="4618">
                  <c:v>8.2595748379629548</c:v>
                </c:pt>
                <c:pt idx="4619">
                  <c:v>8.2596672800925841</c:v>
                </c:pt>
                <c:pt idx="4620">
                  <c:v>8.2597599537036945</c:v>
                </c:pt>
                <c:pt idx="4621">
                  <c:v>8.2598295949073979</c:v>
                </c:pt>
                <c:pt idx="4622">
                  <c:v>8.2600146874999911</c:v>
                </c:pt>
                <c:pt idx="4623">
                  <c:v>8.260061041666658</c:v>
                </c:pt>
                <c:pt idx="4624">
                  <c:v>8.2602693402777696</c:v>
                </c:pt>
                <c:pt idx="4625">
                  <c:v>8.2603156481481399</c:v>
                </c:pt>
                <c:pt idx="4626">
                  <c:v>8.2605240162036946</c:v>
                </c:pt>
                <c:pt idx="4627">
                  <c:v>8.2605703124999916</c:v>
                </c:pt>
                <c:pt idx="4628">
                  <c:v>8.2607786111111032</c:v>
                </c:pt>
                <c:pt idx="4629">
                  <c:v>8.2608249074074003</c:v>
                </c:pt>
                <c:pt idx="4630">
                  <c:v>8.2610101736111048</c:v>
                </c:pt>
                <c:pt idx="4631">
                  <c:v>8.261079583333327</c:v>
                </c:pt>
                <c:pt idx="4632">
                  <c:v>8.2612647800925867</c:v>
                </c:pt>
                <c:pt idx="4633">
                  <c:v>8.2613111805555501</c:v>
                </c:pt>
                <c:pt idx="4634">
                  <c:v>8.2615194560185135</c:v>
                </c:pt>
                <c:pt idx="4635">
                  <c:v>8.2615657986111053</c:v>
                </c:pt>
                <c:pt idx="4636">
                  <c:v>8.2617739699074022</c:v>
                </c:pt>
                <c:pt idx="4637">
                  <c:v>8.2618200694444397</c:v>
                </c:pt>
                <c:pt idx="4638">
                  <c:v>8.2620055208333287</c:v>
                </c:pt>
                <c:pt idx="4639">
                  <c:v>8.2620750231481441</c:v>
                </c:pt>
                <c:pt idx="4640">
                  <c:v>8.2622600462962925</c:v>
                </c:pt>
                <c:pt idx="4641">
                  <c:v>8.2623295023148113</c:v>
                </c:pt>
                <c:pt idx="4642">
                  <c:v>8.2627695138888857</c:v>
                </c:pt>
                <c:pt idx="4643">
                  <c:v>8.2628156481481447</c:v>
                </c:pt>
                <c:pt idx="4644">
                  <c:v>8.2630241435185159</c:v>
                </c:pt>
                <c:pt idx="4645">
                  <c:v>8.2630704050925896</c:v>
                </c:pt>
                <c:pt idx="4646">
                  <c:v>8.2632786342592563</c:v>
                </c:pt>
                <c:pt idx="4647">
                  <c:v>8.2633253009259224</c:v>
                </c:pt>
                <c:pt idx="4648">
                  <c:v>8.2635101273148113</c:v>
                </c:pt>
                <c:pt idx="4649">
                  <c:v>8.2635798495370327</c:v>
                </c:pt>
                <c:pt idx="4650">
                  <c:v>8.2637648032407363</c:v>
                </c:pt>
                <c:pt idx="4651">
                  <c:v>8.2638112037036997</c:v>
                </c:pt>
                <c:pt idx="4652">
                  <c:v>8.2640196412036993</c:v>
                </c:pt>
                <c:pt idx="4653">
                  <c:v>8.2640658449074031</c:v>
                </c:pt>
                <c:pt idx="4654">
                  <c:v>8.2642742476851812</c:v>
                </c:pt>
                <c:pt idx="4655">
                  <c:v>8.2643207291666627</c:v>
                </c:pt>
                <c:pt idx="4656">
                  <c:v>8.2645288310185148</c:v>
                </c:pt>
                <c:pt idx="4657">
                  <c:v>8.2645751157407368</c:v>
                </c:pt>
                <c:pt idx="4658">
                  <c:v>8.2647603009259214</c:v>
                </c:pt>
                <c:pt idx="4659">
                  <c:v>8.2648297685185135</c:v>
                </c:pt>
                <c:pt idx="4660">
                  <c:v>8.2650149652777731</c:v>
                </c:pt>
                <c:pt idx="4661">
                  <c:v>8.265061307870365</c:v>
                </c:pt>
                <c:pt idx="4662">
                  <c:v>8.2652696412036981</c:v>
                </c:pt>
                <c:pt idx="4663">
                  <c:v>8.2653159374999952</c:v>
                </c:pt>
                <c:pt idx="4664">
                  <c:v>8.2655242013888834</c:v>
                </c:pt>
                <c:pt idx="4665">
                  <c:v>8.2655705671296236</c:v>
                </c:pt>
                <c:pt idx="4666">
                  <c:v>8.2657787615740688</c:v>
                </c:pt>
                <c:pt idx="4667">
                  <c:v>8.2658251736111055</c:v>
                </c:pt>
                <c:pt idx="4668">
                  <c:v>8.2660103124999935</c:v>
                </c:pt>
                <c:pt idx="4669">
                  <c:v>8.2660797453703641</c:v>
                </c:pt>
                <c:pt idx="4670">
                  <c:v>8.2662648958333271</c:v>
                </c:pt>
                <c:pt idx="4671">
                  <c:v>8.2663113310185121</c:v>
                </c:pt>
                <c:pt idx="4672">
                  <c:v>8.266519803240735</c:v>
                </c:pt>
                <c:pt idx="4673">
                  <c:v>8.266566087962957</c:v>
                </c:pt>
                <c:pt idx="4674">
                  <c:v>8.2667742592592539</c:v>
                </c:pt>
                <c:pt idx="4675">
                  <c:v>8.2668207175925872</c:v>
                </c:pt>
                <c:pt idx="4676">
                  <c:v>8.2670060300925865</c:v>
                </c:pt>
                <c:pt idx="4677">
                  <c:v>8.2670756365740683</c:v>
                </c:pt>
                <c:pt idx="4678">
                  <c:v>8.2672606944444382</c:v>
                </c:pt>
                <c:pt idx="4679">
                  <c:v>8.2673071527777715</c:v>
                </c:pt>
                <c:pt idx="4680">
                  <c:v>8.2677702662036978</c:v>
                </c:pt>
                <c:pt idx="4681">
                  <c:v>8.2678168749999941</c:v>
                </c:pt>
                <c:pt idx="4682">
                  <c:v>8.2682563425925863</c:v>
                </c:pt>
                <c:pt idx="4683">
                  <c:v>8.2682795833333262</c:v>
                </c:pt>
                <c:pt idx="4684">
                  <c:v>8.268302893518511</c:v>
                </c:pt>
                <c:pt idx="4685">
                  <c:v>8.2683256597222154</c:v>
                </c:pt>
                <c:pt idx="4686">
                  <c:v>8.2683487847222157</c:v>
                </c:pt>
                <c:pt idx="4687">
                  <c:v>8.2683951851851791</c:v>
                </c:pt>
                <c:pt idx="4688">
                  <c:v>8.2709185763888833</c:v>
                </c:pt>
                <c:pt idx="4689">
                  <c:v>8.2758725115740681</c:v>
                </c:pt>
                <c:pt idx="4690">
                  <c:v>8.2759188425925867</c:v>
                </c:pt>
                <c:pt idx="4691">
                  <c:v>8.283257407407401</c:v>
                </c:pt>
                <c:pt idx="4692">
                  <c:v>8.2833266203703637</c:v>
                </c:pt>
                <c:pt idx="4693">
                  <c:v>8.2838819675925865</c:v>
                </c:pt>
                <c:pt idx="4694">
                  <c:v>8.2839053009259196</c:v>
                </c:pt>
                <c:pt idx="4695">
                  <c:v>8.2839285416666613</c:v>
                </c:pt>
                <c:pt idx="4696">
                  <c:v>8.2839516666666615</c:v>
                </c:pt>
                <c:pt idx="4697">
                  <c:v>8.2839745949074022</c:v>
                </c:pt>
                <c:pt idx="4698">
                  <c:v>8.2839980439814767</c:v>
                </c:pt>
                <c:pt idx="4699">
                  <c:v>8.2840210069444389</c:v>
                </c:pt>
                <c:pt idx="4700">
                  <c:v>8.2843219444444394</c:v>
                </c:pt>
                <c:pt idx="4701">
                  <c:v>8.2843683796296244</c:v>
                </c:pt>
                <c:pt idx="4702">
                  <c:v>8.2848546180555509</c:v>
                </c:pt>
                <c:pt idx="4703">
                  <c:v>8.2849006249999952</c:v>
                </c:pt>
                <c:pt idx="4704">
                  <c:v>8.2853868055555502</c:v>
                </c:pt>
                <c:pt idx="4705">
                  <c:v>8.2854330787036989</c:v>
                </c:pt>
                <c:pt idx="4706">
                  <c:v>8.2858962384259218</c:v>
                </c:pt>
                <c:pt idx="4707">
                  <c:v>8.2859657523148105</c:v>
                </c:pt>
                <c:pt idx="4708">
                  <c:v>8.2864284837962927</c:v>
                </c:pt>
                <c:pt idx="4709">
                  <c:v>8.2864750231481441</c:v>
                </c:pt>
                <c:pt idx="4710">
                  <c:v>8.2869614004629586</c:v>
                </c:pt>
                <c:pt idx="4711">
                  <c:v>8.2870073263888848</c:v>
                </c:pt>
                <c:pt idx="4712">
                  <c:v>8.2874936458333295</c:v>
                </c:pt>
                <c:pt idx="4713">
                  <c:v>8.2875398148148101</c:v>
                </c:pt>
                <c:pt idx="4714">
                  <c:v>8.2880031134259209</c:v>
                </c:pt>
                <c:pt idx="4715">
                  <c:v>8.2880722222222172</c:v>
                </c:pt>
                <c:pt idx="4716">
                  <c:v>8.288535370370365</c:v>
                </c:pt>
                <c:pt idx="4717">
                  <c:v>8.2886048726851804</c:v>
                </c:pt>
                <c:pt idx="4718">
                  <c:v>8.2890675694444393</c:v>
                </c:pt>
                <c:pt idx="4719">
                  <c:v>8.289137083333328</c:v>
                </c:pt>
                <c:pt idx="4720">
                  <c:v>8.289600011574068</c:v>
                </c:pt>
                <c:pt idx="4721">
                  <c:v>8.289646446759253</c:v>
                </c:pt>
                <c:pt idx="4722">
                  <c:v>8.2901327199074011</c:v>
                </c:pt>
                <c:pt idx="4723">
                  <c:v>8.2901788425925869</c:v>
                </c:pt>
                <c:pt idx="4724">
                  <c:v>8.2906650694444384</c:v>
                </c:pt>
                <c:pt idx="4725">
                  <c:v>8.290711249999994</c:v>
                </c:pt>
                <c:pt idx="4726">
                  <c:v>8.2911742013888823</c:v>
                </c:pt>
                <c:pt idx="4727">
                  <c:v>8.2912433449074001</c:v>
                </c:pt>
                <c:pt idx="4728">
                  <c:v>8.291706655092586</c:v>
                </c:pt>
                <c:pt idx="4729">
                  <c:v>8.2917529166666597</c:v>
                </c:pt>
                <c:pt idx="4730">
                  <c:v>8.292238981481475</c:v>
                </c:pt>
                <c:pt idx="4731">
                  <c:v>8.292285578703698</c:v>
                </c:pt>
                <c:pt idx="4732">
                  <c:v>8.2927713310185123</c:v>
                </c:pt>
                <c:pt idx="4733">
                  <c:v>8.2928179166666602</c:v>
                </c:pt>
                <c:pt idx="4734">
                  <c:v>8.2930262037036968</c:v>
                </c:pt>
                <c:pt idx="4735">
                  <c:v>8.2930725925925852</c:v>
                </c:pt>
                <c:pt idx="4736">
                  <c:v>8.2932577777777698</c:v>
                </c:pt>
                <c:pt idx="4737">
                  <c:v>8.2933270601851774</c:v>
                </c:pt>
                <c:pt idx="4738">
                  <c:v>8.2935122569444371</c:v>
                </c:pt>
                <c:pt idx="4739">
                  <c:v>8.2935585879629556</c:v>
                </c:pt>
                <c:pt idx="4740">
                  <c:v>8.2937668518518439</c:v>
                </c:pt>
                <c:pt idx="4741">
                  <c:v>8.2938132523148074</c:v>
                </c:pt>
                <c:pt idx="4742">
                  <c:v>8.2940217824074001</c:v>
                </c:pt>
                <c:pt idx="4743">
                  <c:v>8.2940676967592513</c:v>
                </c:pt>
                <c:pt idx="4744">
                  <c:v>8.2942761226851776</c:v>
                </c:pt>
                <c:pt idx="4745">
                  <c:v>8.2943224999999927</c:v>
                </c:pt>
                <c:pt idx="4746">
                  <c:v>8.2945310185185122</c:v>
                </c:pt>
                <c:pt idx="4747">
                  <c:v>8.2945772569444376</c:v>
                </c:pt>
                <c:pt idx="4748">
                  <c:v>8.2947624768518455</c:v>
                </c:pt>
                <c:pt idx="4749">
                  <c:v>8.2948318055555497</c:v>
                </c:pt>
                <c:pt idx="4750">
                  <c:v>8.2949244560185118</c:v>
                </c:pt>
                <c:pt idx="4751">
                  <c:v>8.2949478124999931</c:v>
                </c:pt>
                <c:pt idx="4752">
                  <c:v>8.2949708564814753</c:v>
                </c:pt>
                <c:pt idx="4753">
                  <c:v>8.2949937384259194</c:v>
                </c:pt>
                <c:pt idx="4754">
                  <c:v>8.295016979166661</c:v>
                </c:pt>
                <c:pt idx="4755">
                  <c:v>8.295086516203698</c:v>
                </c:pt>
                <c:pt idx="4756">
                  <c:v>8.2952719097222172</c:v>
                </c:pt>
                <c:pt idx="4757">
                  <c:v>8.2953180208333279</c:v>
                </c:pt>
                <c:pt idx="4758">
                  <c:v>8.2955262268518464</c:v>
                </c:pt>
                <c:pt idx="4759">
                  <c:v>8.2955727777777728</c:v>
                </c:pt>
                <c:pt idx="4760">
                  <c:v>8.2957812152777723</c:v>
                </c:pt>
                <c:pt idx="4761">
                  <c:v>8.2958272800925865</c:v>
                </c:pt>
                <c:pt idx="4762">
                  <c:v>8.2962670486111048</c:v>
                </c:pt>
                <c:pt idx="4763">
                  <c:v>8.2963367245370314</c:v>
                </c:pt>
                <c:pt idx="4764">
                  <c:v>8.2965218981481428</c:v>
                </c:pt>
                <c:pt idx="4765">
                  <c:v>8.2965681481481433</c:v>
                </c:pt>
                <c:pt idx="4766">
                  <c:v>8.2967765162036997</c:v>
                </c:pt>
                <c:pt idx="4767">
                  <c:v>8.2968226504629587</c:v>
                </c:pt>
                <c:pt idx="4768">
                  <c:v>8.2970319675925879</c:v>
                </c:pt>
                <c:pt idx="4769">
                  <c:v>8.2970777430555511</c:v>
                </c:pt>
                <c:pt idx="4770">
                  <c:v>8.297262951388884</c:v>
                </c:pt>
                <c:pt idx="4771">
                  <c:v>8.2973324074074029</c:v>
                </c:pt>
                <c:pt idx="4772">
                  <c:v>8.2975177546296255</c:v>
                </c:pt>
                <c:pt idx="4773">
                  <c:v>8.2975638657407362</c:v>
                </c:pt>
                <c:pt idx="4774">
                  <c:v>8.2977723263888841</c:v>
                </c:pt>
                <c:pt idx="4775">
                  <c:v>8.2978186458333276</c:v>
                </c:pt>
                <c:pt idx="4776">
                  <c:v>8.2980037499999941</c:v>
                </c:pt>
                <c:pt idx="4777">
                  <c:v>8.2980733564814759</c:v>
                </c:pt>
                <c:pt idx="4778">
                  <c:v>8.2982815624999944</c:v>
                </c:pt>
                <c:pt idx="4779">
                  <c:v>8.2983279629629578</c:v>
                </c:pt>
                <c:pt idx="4780">
                  <c:v>8.2987671296296242</c:v>
                </c:pt>
                <c:pt idx="4781">
                  <c:v>8.2988135069444393</c:v>
                </c:pt>
                <c:pt idx="4782">
                  <c:v>8.2990452314814771</c:v>
                </c:pt>
                <c:pt idx="4783">
                  <c:v>8.2990684027777739</c:v>
                </c:pt>
                <c:pt idx="4784">
                  <c:v>8.2992765277777742</c:v>
                </c:pt>
                <c:pt idx="4785">
                  <c:v>8.2993227430555514</c:v>
                </c:pt>
                <c:pt idx="4786">
                  <c:v>8.2995081712962921</c:v>
                </c:pt>
                <c:pt idx="4787">
                  <c:v>8.2995775347222178</c:v>
                </c:pt>
                <c:pt idx="4788">
                  <c:v>8.2997626388888843</c:v>
                </c:pt>
                <c:pt idx="4789">
                  <c:v>8.2998321412036997</c:v>
                </c:pt>
                <c:pt idx="4790">
                  <c:v>8.3000173842592559</c:v>
                </c:pt>
                <c:pt idx="4791">
                  <c:v>8.3000634027777753</c:v>
                </c:pt>
                <c:pt idx="4792">
                  <c:v>8.3002952430555528</c:v>
                </c:pt>
                <c:pt idx="4793">
                  <c:v>8.3003183449074047</c:v>
                </c:pt>
                <c:pt idx="4794">
                  <c:v>8.3005265740740715</c:v>
                </c:pt>
                <c:pt idx="4795">
                  <c:v>8.3005727430555538</c:v>
                </c:pt>
                <c:pt idx="4796">
                  <c:v>8.3007813078703681</c:v>
                </c:pt>
                <c:pt idx="4797">
                  <c:v>8.3008276736111082</c:v>
                </c:pt>
                <c:pt idx="4798">
                  <c:v>8.301012800925923</c:v>
                </c:pt>
                <c:pt idx="4799">
                  <c:v>8.3010821527777754</c:v>
                </c:pt>
                <c:pt idx="4800">
                  <c:v>8.3012673958333316</c:v>
                </c:pt>
                <c:pt idx="4801">
                  <c:v>8.3013136805555536</c:v>
                </c:pt>
                <c:pt idx="4802">
                  <c:v>8.3015219560185169</c:v>
                </c:pt>
                <c:pt idx="4803">
                  <c:v>8.3015685300925917</c:v>
                </c:pt>
                <c:pt idx="4804">
                  <c:v>8.301776805555555</c:v>
                </c:pt>
                <c:pt idx="4805">
                  <c:v>8.301822789351851</c:v>
                </c:pt>
                <c:pt idx="4806">
                  <c:v>8.3020080324074073</c:v>
                </c:pt>
                <c:pt idx="4807">
                  <c:v>8.3020775578703709</c:v>
                </c:pt>
                <c:pt idx="4808">
                  <c:v>8.3022627314814823</c:v>
                </c:pt>
                <c:pt idx="4809">
                  <c:v>8.3023323958333339</c:v>
                </c:pt>
                <c:pt idx="4810">
                  <c:v>8.3025175347222238</c:v>
                </c:pt>
                <c:pt idx="4811">
                  <c:v>8.3025637615740759</c:v>
                </c:pt>
                <c:pt idx="4812">
                  <c:v>8.3028185300925941</c:v>
                </c:pt>
                <c:pt idx="4813">
                  <c:v>8.3028416435185193</c:v>
                </c:pt>
                <c:pt idx="4814">
                  <c:v>8.3028647106481497</c:v>
                </c:pt>
                <c:pt idx="4815">
                  <c:v>8.3028878472222232</c:v>
                </c:pt>
                <c:pt idx="4816">
                  <c:v>8.3029112962962976</c:v>
                </c:pt>
                <c:pt idx="4817">
                  <c:v>8.3029343171296315</c:v>
                </c:pt>
                <c:pt idx="4818">
                  <c:v>8.3029574884259283</c:v>
                </c:pt>
                <c:pt idx="4819">
                  <c:v>8.302980567129632</c:v>
                </c:pt>
                <c:pt idx="4820">
                  <c:v>8.3030036342592624</c:v>
                </c:pt>
                <c:pt idx="4821">
                  <c:v>8.3030266435185212</c:v>
                </c:pt>
                <c:pt idx="4822">
                  <c:v>8.3100177314814836</c:v>
                </c:pt>
                <c:pt idx="4823">
                  <c:v>8.3115455902777793</c:v>
                </c:pt>
                <c:pt idx="4824">
                  <c:v>8.3115689351851874</c:v>
                </c:pt>
                <c:pt idx="4825">
                  <c:v>8.3115919328703729</c:v>
                </c:pt>
                <c:pt idx="4826">
                  <c:v>8.3116148842592619</c:v>
                </c:pt>
                <c:pt idx="4827">
                  <c:v>8.3116382638888915</c:v>
                </c:pt>
                <c:pt idx="4828">
                  <c:v>8.3116615393518547</c:v>
                </c:pt>
                <c:pt idx="4829">
                  <c:v>8.3116843750000022</c:v>
                </c:pt>
                <c:pt idx="4830">
                  <c:v>8.3117308333333355</c:v>
                </c:pt>
                <c:pt idx="4831">
                  <c:v>8.311777233796299</c:v>
                </c:pt>
                <c:pt idx="4832">
                  <c:v>8.3118464930555582</c:v>
                </c:pt>
                <c:pt idx="4833">
                  <c:v>8.3188143634259291</c:v>
                </c:pt>
                <c:pt idx="4834">
                  <c:v>8.3190233101851874</c:v>
                </c:pt>
                <c:pt idx="4835">
                  <c:v>8.3190689699074092</c:v>
                </c:pt>
                <c:pt idx="4836">
                  <c:v>8.3205048148148162</c:v>
                </c:pt>
                <c:pt idx="4837">
                  <c:v>8.3205743171296316</c:v>
                </c:pt>
                <c:pt idx="4838">
                  <c:v>8.3207823032407422</c:v>
                </c:pt>
                <c:pt idx="4839">
                  <c:v>8.3208286921296306</c:v>
                </c:pt>
                <c:pt idx="4840">
                  <c:v>8.3221712037037054</c:v>
                </c:pt>
                <c:pt idx="4841">
                  <c:v>8.3221942476851876</c:v>
                </c:pt>
                <c:pt idx="4842">
                  <c:v>8.3222178240740767</c:v>
                </c:pt>
                <c:pt idx="4843">
                  <c:v>8.3222406712962993</c:v>
                </c:pt>
                <c:pt idx="4844">
                  <c:v>8.3222871527777809</c:v>
                </c:pt>
                <c:pt idx="4845">
                  <c:v>8.3223100694444483</c:v>
                </c:pt>
                <c:pt idx="4846">
                  <c:v>8.3224027546296337</c:v>
                </c:pt>
                <c:pt idx="4847">
                  <c:v>8.3224491550925972</c:v>
                </c:pt>
                <c:pt idx="4848">
                  <c:v>8.3224721527777827</c:v>
                </c:pt>
                <c:pt idx="4849">
                  <c:v>8.32249512731482</c:v>
                </c:pt>
                <c:pt idx="4850">
                  <c:v>8.3225184490740798</c:v>
                </c:pt>
                <c:pt idx="4851">
                  <c:v>8.3225417708333396</c:v>
                </c:pt>
                <c:pt idx="4852">
                  <c:v>8.3225644791666724</c:v>
                </c:pt>
                <c:pt idx="4853">
                  <c:v>8.3225882175925978</c:v>
                </c:pt>
                <c:pt idx="4854">
                  <c:v>8.3226112037037083</c:v>
                </c:pt>
                <c:pt idx="4855">
                  <c:v>8.3226340277777826</c:v>
                </c:pt>
                <c:pt idx="4856">
                  <c:v>8.3226575578703752</c:v>
                </c:pt>
                <c:pt idx="4857">
                  <c:v>8.3228193750000052</c:v>
                </c:pt>
                <c:pt idx="4858">
                  <c:v>8.3228655787037091</c:v>
                </c:pt>
                <c:pt idx="4859">
                  <c:v>8.3228890277777836</c:v>
                </c:pt>
                <c:pt idx="4860">
                  <c:v>8.3229118055555613</c:v>
                </c:pt>
                <c:pt idx="4861">
                  <c:v>8.322935416666672</c:v>
                </c:pt>
                <c:pt idx="4862">
                  <c:v>8.322981157407412</c:v>
                </c:pt>
                <c:pt idx="4863">
                  <c:v>8.3230047569444494</c:v>
                </c:pt>
                <c:pt idx="4864">
                  <c:v>8.3230506134259308</c:v>
                </c:pt>
                <c:pt idx="4865">
                  <c:v>8.3300190509259302</c:v>
                </c:pt>
                <c:pt idx="4866">
                  <c:v>8.3307370601851893</c:v>
                </c:pt>
                <c:pt idx="4867">
                  <c:v>8.3308066319444478</c:v>
                </c:pt>
                <c:pt idx="4868">
                  <c:v>8.33082959490741</c:v>
                </c:pt>
                <c:pt idx="4869">
                  <c:v>8.3308528240740767</c:v>
                </c:pt>
                <c:pt idx="4870">
                  <c:v>8.3308758796296321</c:v>
                </c:pt>
                <c:pt idx="4871">
                  <c:v>8.330898969907409</c:v>
                </c:pt>
                <c:pt idx="4872">
                  <c:v>8.3309454398148155</c:v>
                </c:pt>
                <c:pt idx="4873">
                  <c:v>8.3379365162037047</c:v>
                </c:pt>
                <c:pt idx="4874">
                  <c:v>8.3450199189814818</c:v>
                </c:pt>
                <c:pt idx="4875">
                  <c:v>8.3520118865740738</c:v>
                </c:pt>
                <c:pt idx="4876">
                  <c:v>8.3590256944444441</c:v>
                </c:pt>
                <c:pt idx="4877">
                  <c:v>8.3607854861111104</c:v>
                </c:pt>
                <c:pt idx="4878">
                  <c:v>8.3608086458333322</c:v>
                </c:pt>
                <c:pt idx="4879">
                  <c:v>8.3608316435185177</c:v>
                </c:pt>
                <c:pt idx="4880">
                  <c:v>8.3610171527777766</c:v>
                </c:pt>
                <c:pt idx="4881">
                  <c:v>8.3610632870370356</c:v>
                </c:pt>
                <c:pt idx="4882">
                  <c:v>8.361271944444443</c:v>
                </c:pt>
                <c:pt idx="4883">
                  <c:v>8.3613177546296278</c:v>
                </c:pt>
                <c:pt idx="4884">
                  <c:v>8.3615262615740722</c:v>
                </c:pt>
                <c:pt idx="4885">
                  <c:v>8.3615724074074063</c:v>
                </c:pt>
                <c:pt idx="4886">
                  <c:v>8.3617810069444438</c:v>
                </c:pt>
                <c:pt idx="4887">
                  <c:v>8.3618277314814815</c:v>
                </c:pt>
                <c:pt idx="4888">
                  <c:v>8.3620126041666669</c:v>
                </c:pt>
                <c:pt idx="4889">
                  <c:v>8.3620589930555553</c:v>
                </c:pt>
                <c:pt idx="4890">
                  <c:v>8.3622669097222229</c:v>
                </c:pt>
                <c:pt idx="4891">
                  <c:v>8.3623135763888889</c:v>
                </c:pt>
                <c:pt idx="4892">
                  <c:v>8.3625218981481488</c:v>
                </c:pt>
                <c:pt idx="4893">
                  <c:v>8.3625679513888898</c:v>
                </c:pt>
                <c:pt idx="4894">
                  <c:v>8.3627767824074084</c:v>
                </c:pt>
                <c:pt idx="4895">
                  <c:v>8.3628225925925932</c:v>
                </c:pt>
                <c:pt idx="4896">
                  <c:v>8.3630080671296305</c:v>
                </c:pt>
                <c:pt idx="4897">
                  <c:v>8.3630775231481493</c:v>
                </c:pt>
                <c:pt idx="4898">
                  <c:v>8.3632624305555563</c:v>
                </c:pt>
                <c:pt idx="4899">
                  <c:v>8.3633086342592602</c:v>
                </c:pt>
                <c:pt idx="4900">
                  <c:v>8.3928947222222234</c:v>
                </c:pt>
                <c:pt idx="4901">
                  <c:v>8.4142149537037056</c:v>
                </c:pt>
                <c:pt idx="4902">
                  <c:v>8.4466485532407418</c:v>
                </c:pt>
                <c:pt idx="4903">
                  <c:v>8.4514171643518523</c:v>
                </c:pt>
                <c:pt idx="4904">
                  <c:v>8.451486539351853</c:v>
                </c:pt>
                <c:pt idx="4905">
                  <c:v>8.4518569212962973</c:v>
                </c:pt>
                <c:pt idx="4906">
                  <c:v>8.4519263078703712</c:v>
                </c:pt>
                <c:pt idx="4907">
                  <c:v>8.4522969444444449</c:v>
                </c:pt>
                <c:pt idx="4908">
                  <c:v>8.4523431481481488</c:v>
                </c:pt>
                <c:pt idx="4909">
                  <c:v>8.4523662268518525</c:v>
                </c:pt>
                <c:pt idx="4910">
                  <c:v>8.4527594675925926</c:v>
                </c:pt>
                <c:pt idx="4911">
                  <c:v>8.4528062268518518</c:v>
                </c:pt>
                <c:pt idx="4912">
                  <c:v>8.453199861111111</c:v>
                </c:pt>
                <c:pt idx="4913">
                  <c:v>8.4532460185185183</c:v>
                </c:pt>
                <c:pt idx="4914">
                  <c:v>8.4536394328703697</c:v>
                </c:pt>
                <c:pt idx="4915">
                  <c:v>8.4536861111111108</c:v>
                </c:pt>
                <c:pt idx="4916">
                  <c:v>8.4541026388888891</c:v>
                </c:pt>
                <c:pt idx="4917">
                  <c:v>8.4541485532407403</c:v>
                </c:pt>
                <c:pt idx="4918">
                  <c:v>8.4545192361111106</c:v>
                </c:pt>
                <c:pt idx="4919">
                  <c:v>8.4545887615740742</c:v>
                </c:pt>
                <c:pt idx="4920">
                  <c:v>8.4549823263888886</c:v>
                </c:pt>
                <c:pt idx="4921">
                  <c:v>8.4550280787037035</c:v>
                </c:pt>
                <c:pt idx="4922">
                  <c:v>8.4554220486111102</c:v>
                </c:pt>
                <c:pt idx="4923">
                  <c:v>8.4554682754629624</c:v>
                </c:pt>
                <c:pt idx="4924">
                  <c:v>8.4558618402777768</c:v>
                </c:pt>
                <c:pt idx="4925">
                  <c:v>8.4559082870370368</c:v>
                </c:pt>
                <c:pt idx="4926">
                  <c:v>8.4563246643518521</c:v>
                </c:pt>
                <c:pt idx="4927">
                  <c:v>8.4563711921296303</c:v>
                </c:pt>
                <c:pt idx="4928">
                  <c:v>8.456741539351853</c:v>
                </c:pt>
                <c:pt idx="4929">
                  <c:v>8.4568112847222228</c:v>
                </c:pt>
                <c:pt idx="4930">
                  <c:v>8.4572045717592594</c:v>
                </c:pt>
                <c:pt idx="4931">
                  <c:v>8.4572507291666668</c:v>
                </c:pt>
                <c:pt idx="4932">
                  <c:v>8.4576446296296304</c:v>
                </c:pt>
                <c:pt idx="4933">
                  <c:v>8.4576909837962972</c:v>
                </c:pt>
                <c:pt idx="4934">
                  <c:v>8.4580844097222236</c:v>
                </c:pt>
                <c:pt idx="4935">
                  <c:v>8.4581301851851869</c:v>
                </c:pt>
                <c:pt idx="4936">
                  <c:v>8.4585472453703723</c:v>
                </c:pt>
                <c:pt idx="4937">
                  <c:v>8.4585704629629657</c:v>
                </c:pt>
                <c:pt idx="4938">
                  <c:v>8.458986828703706</c:v>
                </c:pt>
                <c:pt idx="4939">
                  <c:v>8.4590333449074091</c:v>
                </c:pt>
                <c:pt idx="4940">
                  <c:v>8.4594265625000009</c:v>
                </c:pt>
                <c:pt idx="4941">
                  <c:v>8.4594734259259265</c:v>
                </c:pt>
                <c:pt idx="4942">
                  <c:v>8.4598663194444441</c:v>
                </c:pt>
                <c:pt idx="4943">
                  <c:v>8.4599130324074068</c:v>
                </c:pt>
                <c:pt idx="4944">
                  <c:v>8.4603064699074064</c:v>
                </c:pt>
                <c:pt idx="4945">
                  <c:v>8.4603530324074061</c:v>
                </c:pt>
                <c:pt idx="4946">
                  <c:v>8.4607462037037031</c:v>
                </c:pt>
                <c:pt idx="4947">
                  <c:v>8.4608157523148151</c:v>
                </c:pt>
                <c:pt idx="4948">
                  <c:v>8.4611863773148155</c:v>
                </c:pt>
                <c:pt idx="4949">
                  <c:v>8.4612328125000005</c:v>
                </c:pt>
                <c:pt idx="4950">
                  <c:v>8.4612558680555559</c:v>
                </c:pt>
                <c:pt idx="4951">
                  <c:v>8.4616494791666668</c:v>
                </c:pt>
                <c:pt idx="4952">
                  <c:v>8.4616958449074069</c:v>
                </c:pt>
                <c:pt idx="4953">
                  <c:v>8.4620893865740729</c:v>
                </c:pt>
                <c:pt idx="4954">
                  <c:v>8.462135219907406</c:v>
                </c:pt>
                <c:pt idx="4955">
                  <c:v>8.4625293287037024</c:v>
                </c:pt>
                <c:pt idx="4956">
                  <c:v>8.4625756944444426</c:v>
                </c:pt>
                <c:pt idx="4957">
                  <c:v>8.4629688541666646</c:v>
                </c:pt>
                <c:pt idx="4958">
                  <c:v>8.463015104166665</c:v>
                </c:pt>
                <c:pt idx="4959">
                  <c:v>8.4630384027777765</c:v>
                </c:pt>
                <c:pt idx="4960">
                  <c:v>8.4634086689814794</c:v>
                </c:pt>
                <c:pt idx="4961">
                  <c:v>8.4634553240740722</c:v>
                </c:pt>
                <c:pt idx="4962">
                  <c:v>8.4634782060185163</c:v>
                </c:pt>
                <c:pt idx="4963">
                  <c:v>8.4638714467592564</c:v>
                </c:pt>
                <c:pt idx="4964">
                  <c:v>8.4639180208333311</c:v>
                </c:pt>
                <c:pt idx="4965">
                  <c:v>8.464751689814813</c:v>
                </c:pt>
                <c:pt idx="4966">
                  <c:v>8.4648210300925903</c:v>
                </c:pt>
                <c:pt idx="4967">
                  <c:v>8.4652145833333314</c:v>
                </c:pt>
                <c:pt idx="4968">
                  <c:v>8.4652608217592569</c:v>
                </c:pt>
                <c:pt idx="4969">
                  <c:v>8.4656543518518497</c:v>
                </c:pt>
                <c:pt idx="4970">
                  <c:v>8.4657006828703683</c:v>
                </c:pt>
                <c:pt idx="4971">
                  <c:v>8.4660943749999973</c:v>
                </c:pt>
                <c:pt idx="4972">
                  <c:v>8.4661403009259235</c:v>
                </c:pt>
                <c:pt idx="4973">
                  <c:v>8.4665341319444423</c:v>
                </c:pt>
                <c:pt idx="4974">
                  <c:v>8.4665803703703677</c:v>
                </c:pt>
                <c:pt idx="4975">
                  <c:v>8.4669739583333303</c:v>
                </c:pt>
                <c:pt idx="4976">
                  <c:v>8.4670203472222187</c:v>
                </c:pt>
                <c:pt idx="4977">
                  <c:v>8.4674138773148115</c:v>
                </c:pt>
                <c:pt idx="4978">
                  <c:v>8.4674833333333304</c:v>
                </c:pt>
                <c:pt idx="4979">
                  <c:v>8.467853287037034</c:v>
                </c:pt>
                <c:pt idx="4980">
                  <c:v>8.4678999074074035</c:v>
                </c:pt>
                <c:pt idx="4981">
                  <c:v>8.4679232523148116</c:v>
                </c:pt>
                <c:pt idx="4982">
                  <c:v>8.4683165856481448</c:v>
                </c:pt>
                <c:pt idx="4983">
                  <c:v>8.468362800925922</c:v>
                </c:pt>
                <c:pt idx="4984">
                  <c:v>8.4687563541666631</c:v>
                </c:pt>
                <c:pt idx="4985">
                  <c:v>8.4688026967592549</c:v>
                </c:pt>
                <c:pt idx="4986">
                  <c:v>8.4691969907407358</c:v>
                </c:pt>
                <c:pt idx="4987">
                  <c:v>8.4692432870370329</c:v>
                </c:pt>
                <c:pt idx="4988">
                  <c:v>8.4696595254629585</c:v>
                </c:pt>
                <c:pt idx="4989">
                  <c:v>8.4696827083333286</c:v>
                </c:pt>
                <c:pt idx="4990">
                  <c:v>8.4700990740740689</c:v>
                </c:pt>
                <c:pt idx="4991">
                  <c:v>8.4701451736111064</c:v>
                </c:pt>
                <c:pt idx="4992">
                  <c:v>8.4705389351851803</c:v>
                </c:pt>
                <c:pt idx="4993">
                  <c:v>8.4705854398148102</c:v>
                </c:pt>
                <c:pt idx="4994">
                  <c:v>8.4709786111111072</c:v>
                </c:pt>
                <c:pt idx="4995">
                  <c:v>8.4710250810185137</c:v>
                </c:pt>
                <c:pt idx="4996">
                  <c:v>8.4714185069444401</c:v>
                </c:pt>
                <c:pt idx="4997">
                  <c:v>8.4714648495370319</c:v>
                </c:pt>
                <c:pt idx="4998">
                  <c:v>8.4718582870370316</c:v>
                </c:pt>
                <c:pt idx="4999">
                  <c:v>8.4719047453703649</c:v>
                </c:pt>
                <c:pt idx="5000">
                  <c:v>8.4723211342592535</c:v>
                </c:pt>
                <c:pt idx="5001">
                  <c:v>8.4723677893518463</c:v>
                </c:pt>
                <c:pt idx="5002">
                  <c:v>8.4727611921296244</c:v>
                </c:pt>
                <c:pt idx="5003">
                  <c:v>8.4728074768518464</c:v>
                </c:pt>
                <c:pt idx="5004">
                  <c:v>8.4732013078703652</c:v>
                </c:pt>
                <c:pt idx="5005">
                  <c:v>8.4732475578703657</c:v>
                </c:pt>
                <c:pt idx="5006">
                  <c:v>8.4736408796296256</c:v>
                </c:pt>
                <c:pt idx="5007">
                  <c:v>8.4736873611111072</c:v>
                </c:pt>
                <c:pt idx="5008">
                  <c:v>8.4741040509259218</c:v>
                </c:pt>
                <c:pt idx="5009">
                  <c:v>8.4741272106481436</c:v>
                </c:pt>
                <c:pt idx="5010">
                  <c:v>8.4745441319444392</c:v>
                </c:pt>
                <c:pt idx="5011">
                  <c:v>8.474590555555551</c:v>
                </c:pt>
                <c:pt idx="5012">
                  <c:v>8.4749839930555506</c:v>
                </c:pt>
                <c:pt idx="5013">
                  <c:v>8.4750302777777726</c:v>
                </c:pt>
                <c:pt idx="5014">
                  <c:v>8.4754240740740698</c:v>
                </c:pt>
                <c:pt idx="5015">
                  <c:v>8.4754705092592548</c:v>
                </c:pt>
                <c:pt idx="5016">
                  <c:v>8.4758636458333285</c:v>
                </c:pt>
                <c:pt idx="5017">
                  <c:v>8.4759102083333282</c:v>
                </c:pt>
                <c:pt idx="5018">
                  <c:v>8.4763035185185132</c:v>
                </c:pt>
                <c:pt idx="5019">
                  <c:v>8.47634987268518</c:v>
                </c:pt>
                <c:pt idx="5020">
                  <c:v>8.476766666666661</c:v>
                </c:pt>
                <c:pt idx="5021">
                  <c:v>8.4768129745370313</c:v>
                </c:pt>
                <c:pt idx="5022">
                  <c:v>8.4772065856481422</c:v>
                </c:pt>
                <c:pt idx="5023">
                  <c:v>8.4772528124999944</c:v>
                </c:pt>
                <c:pt idx="5024">
                  <c:v>8.4776464467592536</c:v>
                </c:pt>
                <c:pt idx="5025">
                  <c:v>8.4776923263888833</c:v>
                </c:pt>
                <c:pt idx="5026">
                  <c:v>8.4780858217592545</c:v>
                </c:pt>
                <c:pt idx="5027">
                  <c:v>8.4781325578703655</c:v>
                </c:pt>
                <c:pt idx="5028">
                  <c:v>8.4785261574074031</c:v>
                </c:pt>
                <c:pt idx="5029">
                  <c:v>8.4785955902777737</c:v>
                </c:pt>
                <c:pt idx="5030">
                  <c:v>8.4789659374999964</c:v>
                </c:pt>
                <c:pt idx="5031">
                  <c:v>8.4790355555555514</c:v>
                </c:pt>
                <c:pt idx="5032">
                  <c:v>8.4794284259259225</c:v>
                </c:pt>
                <c:pt idx="5033">
                  <c:v>8.4794748032407377</c:v>
                </c:pt>
                <c:pt idx="5034">
                  <c:v>8.4798687731481444</c:v>
                </c:pt>
                <c:pt idx="5035">
                  <c:v>8.4799151273148112</c:v>
                </c:pt>
                <c:pt idx="5036">
                  <c:v>8.480308506944441</c:v>
                </c:pt>
                <c:pt idx="5037">
                  <c:v>8.4803547222222182</c:v>
                </c:pt>
                <c:pt idx="5038">
                  <c:v>8.4807482291666627</c:v>
                </c:pt>
                <c:pt idx="5039">
                  <c:v>8.480794537037033</c:v>
                </c:pt>
                <c:pt idx="5040">
                  <c:v>8.4812112499999959</c:v>
                </c:pt>
                <c:pt idx="5041">
                  <c:v>8.4812575578703662</c:v>
                </c:pt>
                <c:pt idx="5042">
                  <c:v>8.4816511921296254</c:v>
                </c:pt>
                <c:pt idx="5043">
                  <c:v>8.4816974305555508</c:v>
                </c:pt>
                <c:pt idx="5044">
                  <c:v>8.4820906828703659</c:v>
                </c:pt>
                <c:pt idx="5045">
                  <c:v>8.4821373611111071</c:v>
                </c:pt>
                <c:pt idx="5046">
                  <c:v>8.4825308449074033</c:v>
                </c:pt>
                <c:pt idx="5047">
                  <c:v>8.4825770717592555</c:v>
                </c:pt>
                <c:pt idx="5048">
                  <c:v>8.4829707523148112</c:v>
                </c:pt>
                <c:pt idx="5049">
                  <c:v>8.4830400694444403</c:v>
                </c:pt>
                <c:pt idx="5050">
                  <c:v>8.4834105902777743</c:v>
                </c:pt>
                <c:pt idx="5051">
                  <c:v>8.483480266203701</c:v>
                </c:pt>
                <c:pt idx="5052">
                  <c:v>8.483595787037034</c:v>
                </c:pt>
                <c:pt idx="5053">
                  <c:v>8.483641921296293</c:v>
                </c:pt>
                <c:pt idx="5054">
                  <c:v>8.4839198263888864</c:v>
                </c:pt>
                <c:pt idx="5055">
                  <c:v>8.4839659837962937</c:v>
                </c:pt>
                <c:pt idx="5056">
                  <c:v>8.4840821759259235</c:v>
                </c:pt>
                <c:pt idx="5057">
                  <c:v>8.4841284722222206</c:v>
                </c:pt>
                <c:pt idx="5058">
                  <c:v>8.4842669791666658</c:v>
                </c:pt>
                <c:pt idx="5059">
                  <c:v>8.4843132986111094</c:v>
                </c:pt>
                <c:pt idx="5060">
                  <c:v>8.4844289930555536</c:v>
                </c:pt>
                <c:pt idx="5061">
                  <c:v>8.4844754976851835</c:v>
                </c:pt>
                <c:pt idx="5062">
                  <c:v>8.4845907986111087</c:v>
                </c:pt>
                <c:pt idx="5063">
                  <c:v>8.4846375810185162</c:v>
                </c:pt>
                <c:pt idx="5064">
                  <c:v>8.4847529050925896</c:v>
                </c:pt>
                <c:pt idx="5065">
                  <c:v>8.4847992013888867</c:v>
                </c:pt>
                <c:pt idx="5066">
                  <c:v>8.4849149074074059</c:v>
                </c:pt>
                <c:pt idx="5067">
                  <c:v>8.4849843518518497</c:v>
                </c:pt>
                <c:pt idx="5068">
                  <c:v>8.485077256944443</c:v>
                </c:pt>
                <c:pt idx="5069">
                  <c:v>8.4851463773148126</c:v>
                </c:pt>
                <c:pt idx="5070">
                  <c:v>8.4852394444444421</c:v>
                </c:pt>
                <c:pt idx="5071">
                  <c:v>8.4853087268518497</c:v>
                </c:pt>
                <c:pt idx="5072">
                  <c:v>8.4854244907407388</c:v>
                </c:pt>
                <c:pt idx="5073">
                  <c:v>8.4854709143518505</c:v>
                </c:pt>
                <c:pt idx="5074">
                  <c:v>8.4855866666666646</c:v>
                </c:pt>
                <c:pt idx="5075">
                  <c:v>8.485633055555553</c:v>
                </c:pt>
                <c:pt idx="5076">
                  <c:v>8.4857488194444421</c:v>
                </c:pt>
                <c:pt idx="5077">
                  <c:v>8.4857947222222201</c:v>
                </c:pt>
                <c:pt idx="5078">
                  <c:v>8.4859339930555535</c:v>
                </c:pt>
                <c:pt idx="5079">
                  <c:v>8.485980231481479</c:v>
                </c:pt>
                <c:pt idx="5080">
                  <c:v>8.4860960648148129</c:v>
                </c:pt>
                <c:pt idx="5081">
                  <c:v>8.4861420717592573</c:v>
                </c:pt>
                <c:pt idx="5082">
                  <c:v>8.4862576967592567</c:v>
                </c:pt>
                <c:pt idx="5083">
                  <c:v>8.4863039583333304</c:v>
                </c:pt>
                <c:pt idx="5084">
                  <c:v>8.4864197222222195</c:v>
                </c:pt>
                <c:pt idx="5085">
                  <c:v>8.4864663194444425</c:v>
                </c:pt>
                <c:pt idx="5086">
                  <c:v>8.4866048148148128</c:v>
                </c:pt>
                <c:pt idx="5087">
                  <c:v>8.4866285879629615</c:v>
                </c:pt>
                <c:pt idx="5088">
                  <c:v>8.4867671180555533</c:v>
                </c:pt>
                <c:pt idx="5089">
                  <c:v>8.486813391203702</c:v>
                </c:pt>
                <c:pt idx="5090">
                  <c:v>8.4869293981481473</c:v>
                </c:pt>
                <c:pt idx="5091">
                  <c:v>8.4869751851851838</c:v>
                </c:pt>
                <c:pt idx="5092">
                  <c:v>8.4870914699074067</c:v>
                </c:pt>
                <c:pt idx="5093">
                  <c:v>8.4871377083333321</c:v>
                </c:pt>
                <c:pt idx="5094">
                  <c:v>8.4872535300925911</c:v>
                </c:pt>
                <c:pt idx="5095">
                  <c:v>8.4872993749999992</c:v>
                </c:pt>
                <c:pt idx="5096">
                  <c:v>8.4874151273148133</c:v>
                </c:pt>
                <c:pt idx="5097">
                  <c:v>8.4874849999999977</c:v>
                </c:pt>
                <c:pt idx="5098">
                  <c:v>8.4875771527777761</c:v>
                </c:pt>
                <c:pt idx="5099">
                  <c:v>8.4876466550925915</c:v>
                </c:pt>
                <c:pt idx="5100">
                  <c:v>8.4877623148148142</c:v>
                </c:pt>
                <c:pt idx="5101">
                  <c:v>8.4878088773148139</c:v>
                </c:pt>
                <c:pt idx="5102">
                  <c:v>8.4879246064814815</c:v>
                </c:pt>
                <c:pt idx="5103">
                  <c:v>8.4879710185185182</c:v>
                </c:pt>
                <c:pt idx="5104">
                  <c:v>8.4880866435185176</c:v>
                </c:pt>
                <c:pt idx="5105">
                  <c:v>8.4881330671296293</c:v>
                </c:pt>
                <c:pt idx="5106">
                  <c:v>8.4882486458333339</c:v>
                </c:pt>
                <c:pt idx="5107">
                  <c:v>8.488295092592594</c:v>
                </c:pt>
                <c:pt idx="5108">
                  <c:v>8.4884107523148167</c:v>
                </c:pt>
                <c:pt idx="5109">
                  <c:v>8.4884801041666691</c:v>
                </c:pt>
                <c:pt idx="5110">
                  <c:v>8.4885958449074099</c:v>
                </c:pt>
                <c:pt idx="5111">
                  <c:v>8.4886419097222241</c:v>
                </c:pt>
                <c:pt idx="5112">
                  <c:v>8.4887581134259271</c:v>
                </c:pt>
                <c:pt idx="5113">
                  <c:v>8.4888040509259266</c:v>
                </c:pt>
                <c:pt idx="5114">
                  <c:v>8.4889201041666666</c:v>
                </c:pt>
                <c:pt idx="5115">
                  <c:v>8.4889662268518524</c:v>
                </c:pt>
                <c:pt idx="5116">
                  <c:v>8.4890820833333347</c:v>
                </c:pt>
                <c:pt idx="5117">
                  <c:v>8.489128553240743</c:v>
                </c:pt>
                <c:pt idx="5118">
                  <c:v>8.4891745138888908</c:v>
                </c:pt>
                <c:pt idx="5119">
                  <c:v>8.4892441319444458</c:v>
                </c:pt>
                <c:pt idx="5120">
                  <c:v>8.4893132523148154</c:v>
                </c:pt>
                <c:pt idx="5121">
                  <c:v>8.4894291666666675</c:v>
                </c:pt>
                <c:pt idx="5122">
                  <c:v>8.4894756134259275</c:v>
                </c:pt>
                <c:pt idx="5123">
                  <c:v>8.4895914699074098</c:v>
                </c:pt>
                <c:pt idx="5124">
                  <c:v>8.4896374537037058</c:v>
                </c:pt>
                <c:pt idx="5125">
                  <c:v>8.4897537847222235</c:v>
                </c:pt>
                <c:pt idx="5126">
                  <c:v>8.489800023148149</c:v>
                </c:pt>
                <c:pt idx="5127">
                  <c:v>8.4899151504629629</c:v>
                </c:pt>
                <c:pt idx="5128">
                  <c:v>8.4899617824074074</c:v>
                </c:pt>
                <c:pt idx="5129">
                  <c:v>8.4900775347222215</c:v>
                </c:pt>
                <c:pt idx="5130">
                  <c:v>8.4901472916666663</c:v>
                </c:pt>
                <c:pt idx="5131">
                  <c:v>8.4902395949074076</c:v>
                </c:pt>
                <c:pt idx="5132">
                  <c:v>8.4903092824074076</c:v>
                </c:pt>
                <c:pt idx="5133">
                  <c:v>8.4904247453703707</c:v>
                </c:pt>
                <c:pt idx="5134">
                  <c:v>8.490471354166667</c:v>
                </c:pt>
                <c:pt idx="5135">
                  <c:v>8.4905865625000008</c:v>
                </c:pt>
                <c:pt idx="5136">
                  <c:v>8.4906331944444453</c:v>
                </c:pt>
                <c:pt idx="5137">
                  <c:v>8.4907488773148163</c:v>
                </c:pt>
                <c:pt idx="5138">
                  <c:v>8.4907954166666677</c:v>
                </c:pt>
                <c:pt idx="5139">
                  <c:v>8.4909112268518534</c:v>
                </c:pt>
                <c:pt idx="5140">
                  <c:v>8.4909573842592607</c:v>
                </c:pt>
                <c:pt idx="5141">
                  <c:v>8.4910960763888905</c:v>
                </c:pt>
                <c:pt idx="5142">
                  <c:v>8.491142476851854</c:v>
                </c:pt>
                <c:pt idx="5143">
                  <c:v>8.4912582407407431</c:v>
                </c:pt>
                <c:pt idx="5144">
                  <c:v>8.4913047337962979</c:v>
                </c:pt>
                <c:pt idx="5145">
                  <c:v>8.4914203472222241</c:v>
                </c:pt>
                <c:pt idx="5146">
                  <c:v>8.4914664120370382</c:v>
                </c:pt>
                <c:pt idx="5147">
                  <c:v>8.4915818518518531</c:v>
                </c:pt>
                <c:pt idx="5148">
                  <c:v>8.4916282291666683</c:v>
                </c:pt>
                <c:pt idx="5149">
                  <c:v>8.4917676273148164</c:v>
                </c:pt>
                <c:pt idx="5150">
                  <c:v>8.4918133680555563</c:v>
                </c:pt>
                <c:pt idx="5151">
                  <c:v>8.4919292592592601</c:v>
                </c:pt>
                <c:pt idx="5152">
                  <c:v>8.4919754398148157</c:v>
                </c:pt>
                <c:pt idx="5153">
                  <c:v>8.4920914699074075</c:v>
                </c:pt>
                <c:pt idx="5154">
                  <c:v>8.4921377662037045</c:v>
                </c:pt>
                <c:pt idx="5155">
                  <c:v>8.4922535185185186</c:v>
                </c:pt>
                <c:pt idx="5156">
                  <c:v>8.4922998495370372</c:v>
                </c:pt>
                <c:pt idx="5157">
                  <c:v>8.4924155324074082</c:v>
                </c:pt>
                <c:pt idx="5158">
                  <c:v>8.492484976851852</c:v>
                </c:pt>
                <c:pt idx="5159">
                  <c:v>8.4925777662037039</c:v>
                </c:pt>
                <c:pt idx="5160">
                  <c:v>8.4926470254629631</c:v>
                </c:pt>
                <c:pt idx="5161">
                  <c:v>8.4927629398148152</c:v>
                </c:pt>
                <c:pt idx="5162">
                  <c:v>8.4928090856481493</c:v>
                </c:pt>
                <c:pt idx="5163">
                  <c:v>8.4929253009259273</c:v>
                </c:pt>
                <c:pt idx="5164">
                  <c:v>8.492971481481483</c:v>
                </c:pt>
                <c:pt idx="5165">
                  <c:v>8.4930865972222236</c:v>
                </c:pt>
                <c:pt idx="5166">
                  <c:v>8.4931335416666673</c:v>
                </c:pt>
                <c:pt idx="5167">
                  <c:v>8.4932492592592599</c:v>
                </c:pt>
                <c:pt idx="5168">
                  <c:v>8.4932956018518517</c:v>
                </c:pt>
                <c:pt idx="5169">
                  <c:v>8.4934113773148141</c:v>
                </c:pt>
                <c:pt idx="5170">
                  <c:v>8.4934808333333329</c:v>
                </c:pt>
                <c:pt idx="5171">
                  <c:v>8.4935728935185182</c:v>
                </c:pt>
                <c:pt idx="5172">
                  <c:v>8.4936426620370362</c:v>
                </c:pt>
                <c:pt idx="5173">
                  <c:v>8.4937582638888873</c:v>
                </c:pt>
                <c:pt idx="5174">
                  <c:v>8.4938047337962956</c:v>
                </c:pt>
                <c:pt idx="5175">
                  <c:v>8.4939204976851848</c:v>
                </c:pt>
                <c:pt idx="5176">
                  <c:v>8.4939668981481482</c:v>
                </c:pt>
                <c:pt idx="5177">
                  <c:v>8.4940827546296305</c:v>
                </c:pt>
                <c:pt idx="5178">
                  <c:v>8.4941286342592601</c:v>
                </c:pt>
                <c:pt idx="5179">
                  <c:v>8.4942676504629642</c:v>
                </c:pt>
                <c:pt idx="5180">
                  <c:v>8.4942908912037041</c:v>
                </c:pt>
                <c:pt idx="5181">
                  <c:v>8.4944298726851848</c:v>
                </c:pt>
                <c:pt idx="5182">
                  <c:v>8.4944761921296283</c:v>
                </c:pt>
                <c:pt idx="5183">
                  <c:v>8.4945917708333312</c:v>
                </c:pt>
                <c:pt idx="5184">
                  <c:v>8.4946378472222204</c:v>
                </c:pt>
                <c:pt idx="5185">
                  <c:v>8.4947535532407379</c:v>
                </c:pt>
                <c:pt idx="5186">
                  <c:v>8.4948001157407376</c:v>
                </c:pt>
                <c:pt idx="5187">
                  <c:v>8.4949159259259233</c:v>
                </c:pt>
                <c:pt idx="5188">
                  <c:v>8.4949624537037014</c:v>
                </c:pt>
                <c:pt idx="5189">
                  <c:v>8.4950782754629603</c:v>
                </c:pt>
                <c:pt idx="5190">
                  <c:v>8.4951474421296265</c:v>
                </c:pt>
                <c:pt idx="5191">
                  <c:v>8.4952632638888854</c:v>
                </c:pt>
                <c:pt idx="5192">
                  <c:v>8.4953096180555523</c:v>
                </c:pt>
                <c:pt idx="5193">
                  <c:v>8.495425416666663</c:v>
                </c:pt>
                <c:pt idx="5194">
                  <c:v>8.4954716319444401</c:v>
                </c:pt>
                <c:pt idx="5195">
                  <c:v>8.4955874189814775</c:v>
                </c:pt>
                <c:pt idx="5196">
                  <c:v>8.4956332523148106</c:v>
                </c:pt>
                <c:pt idx="5197">
                  <c:v>8.4957490624999963</c:v>
                </c:pt>
                <c:pt idx="5198">
                  <c:v>8.49579532407407</c:v>
                </c:pt>
                <c:pt idx="5199">
                  <c:v>8.4959111689814772</c:v>
                </c:pt>
                <c:pt idx="5200">
                  <c:v>8.4959576273148105</c:v>
                </c:pt>
                <c:pt idx="5201">
                  <c:v>8.4960964120370335</c:v>
                </c:pt>
                <c:pt idx="5202">
                  <c:v>8.4961425462962925</c:v>
                </c:pt>
                <c:pt idx="5203">
                  <c:v>8.4962585300925895</c:v>
                </c:pt>
                <c:pt idx="5204">
                  <c:v>8.496304849537033</c:v>
                </c:pt>
                <c:pt idx="5205">
                  <c:v>8.4964205439814773</c:v>
                </c:pt>
                <c:pt idx="5206">
                  <c:v>8.4964669444444407</c:v>
                </c:pt>
                <c:pt idx="5207">
                  <c:v>8.4965823842592556</c:v>
                </c:pt>
                <c:pt idx="5208">
                  <c:v>8.4966291435185148</c:v>
                </c:pt>
                <c:pt idx="5209">
                  <c:v>8.4967678124999964</c:v>
                </c:pt>
                <c:pt idx="5210">
                  <c:v>8.4968142361111081</c:v>
                </c:pt>
                <c:pt idx="5211">
                  <c:v>8.4969298842592558</c:v>
                </c:pt>
                <c:pt idx="5212">
                  <c:v>8.4969760995370329</c:v>
                </c:pt>
                <c:pt idx="5213">
                  <c:v>8.4970918055555522</c:v>
                </c:pt>
                <c:pt idx="5214">
                  <c:v>8.4971384374999968</c:v>
                </c:pt>
                <c:pt idx="5215">
                  <c:v>8.4972541898148108</c:v>
                </c:pt>
                <c:pt idx="5216">
                  <c:v>8.4973003819444397</c:v>
                </c:pt>
                <c:pt idx="5217">
                  <c:v>8.4974164004629582</c:v>
                </c:pt>
                <c:pt idx="5218">
                  <c:v>8.4974857870370322</c:v>
                </c:pt>
                <c:pt idx="5219">
                  <c:v>8.4975788888888832</c:v>
                </c:pt>
                <c:pt idx="5220">
                  <c:v>8.4976479745370312</c:v>
                </c:pt>
                <c:pt idx="5221">
                  <c:v>8.4977637384259204</c:v>
                </c:pt>
                <c:pt idx="5222">
                  <c:v>8.4978096412036983</c:v>
                </c:pt>
                <c:pt idx="5223">
                  <c:v>8.497925821759253</c:v>
                </c:pt>
                <c:pt idx="5224">
                  <c:v>8.4979721064814751</c:v>
                </c:pt>
                <c:pt idx="5225">
                  <c:v>8.4980876967592529</c:v>
                </c:pt>
                <c:pt idx="5226">
                  <c:v>8.4981343518518457</c:v>
                </c:pt>
                <c:pt idx="5227">
                  <c:v>8.4982501157407349</c:v>
                </c:pt>
                <c:pt idx="5228">
                  <c:v>8.4982964699074017</c:v>
                </c:pt>
                <c:pt idx="5229">
                  <c:v>8.4984121527777727</c:v>
                </c:pt>
                <c:pt idx="5230">
                  <c:v>8.4984817939814761</c:v>
                </c:pt>
                <c:pt idx="5231">
                  <c:v>8.4985742939814752</c:v>
                </c:pt>
                <c:pt idx="5232">
                  <c:v>8.4986441666666597</c:v>
                </c:pt>
                <c:pt idx="5233">
                  <c:v>8.4987595254629564</c:v>
                </c:pt>
                <c:pt idx="5234">
                  <c:v>8.4988058101851784</c:v>
                </c:pt>
                <c:pt idx="5235">
                  <c:v>8.4989220486111048</c:v>
                </c:pt>
                <c:pt idx="5236">
                  <c:v>8.4989677430555499</c:v>
                </c:pt>
                <c:pt idx="5237">
                  <c:v>8.499083657407402</c:v>
                </c:pt>
                <c:pt idx="5238">
                  <c:v>8.4991299884259206</c:v>
                </c:pt>
                <c:pt idx="5239">
                  <c:v>8.4992689930555496</c:v>
                </c:pt>
                <c:pt idx="5240">
                  <c:v>8.499291898148142</c:v>
                </c:pt>
                <c:pt idx="5241">
                  <c:v>8.4994312499999936</c:v>
                </c:pt>
                <c:pt idx="5242">
                  <c:v>8.499477499999994</c:v>
                </c:pt>
                <c:pt idx="5243">
                  <c:v>8.4995925347222165</c:v>
                </c:pt>
                <c:pt idx="5244">
                  <c:v>8.499638784722217</c:v>
                </c:pt>
                <c:pt idx="5245">
                  <c:v>8.4997546990740691</c:v>
                </c:pt>
                <c:pt idx="5246">
                  <c:v>8.4998008680555515</c:v>
                </c:pt>
                <c:pt idx="5247">
                  <c:v>8.499916736111107</c:v>
                </c:pt>
                <c:pt idx="5248">
                  <c:v>8.4999627662036996</c:v>
                </c:pt>
                <c:pt idx="5249">
                  <c:v>8.5000785069444404</c:v>
                </c:pt>
                <c:pt idx="5250">
                  <c:v>8.5001481944444404</c:v>
                </c:pt>
                <c:pt idx="5251">
                  <c:v>8.5002407638888844</c:v>
                </c:pt>
                <c:pt idx="5252">
                  <c:v>8.5003101851851799</c:v>
                </c:pt>
                <c:pt idx="5253">
                  <c:v>8.5004259722222173</c:v>
                </c:pt>
                <c:pt idx="5254">
                  <c:v>8.5004723032407359</c:v>
                </c:pt>
                <c:pt idx="5255">
                  <c:v>8.5005878240740689</c:v>
                </c:pt>
                <c:pt idx="5256">
                  <c:v>8.500634201388884</c:v>
                </c:pt>
                <c:pt idx="5257">
                  <c:v>8.5007494675925876</c:v>
                </c:pt>
                <c:pt idx="5258">
                  <c:v>8.5007962268518469</c:v>
                </c:pt>
                <c:pt idx="5259">
                  <c:v>8.50091168981481</c:v>
                </c:pt>
                <c:pt idx="5260">
                  <c:v>8.5009583449074029</c:v>
                </c:pt>
                <c:pt idx="5261">
                  <c:v>8.5010973726851802</c:v>
                </c:pt>
                <c:pt idx="5262">
                  <c:v>8.5011436458333289</c:v>
                </c:pt>
                <c:pt idx="5263">
                  <c:v>8.5012593402777732</c:v>
                </c:pt>
                <c:pt idx="5264">
                  <c:v>8.5013051851851813</c:v>
                </c:pt>
                <c:pt idx="5265">
                  <c:v>8.5014209259259221</c:v>
                </c:pt>
                <c:pt idx="5266">
                  <c:v>8.5014675462962934</c:v>
                </c:pt>
                <c:pt idx="5267">
                  <c:v>8.5015833217592558</c:v>
                </c:pt>
                <c:pt idx="5268">
                  <c:v>8.5016297800925891</c:v>
                </c:pt>
                <c:pt idx="5269">
                  <c:v>8.5017683217592559</c:v>
                </c:pt>
                <c:pt idx="5270">
                  <c:v>8.5018144097222184</c:v>
                </c:pt>
                <c:pt idx="5271">
                  <c:v>8.5019303472222187</c:v>
                </c:pt>
                <c:pt idx="5272">
                  <c:v>8.5019768171296271</c:v>
                </c:pt>
                <c:pt idx="5273">
                  <c:v>8.5020926967592558</c:v>
                </c:pt>
                <c:pt idx="5274">
                  <c:v>8.5021390046296261</c:v>
                </c:pt>
                <c:pt idx="5275">
                  <c:v>8.5022548495370334</c:v>
                </c:pt>
                <c:pt idx="5276">
                  <c:v>8.5023010532407373</c:v>
                </c:pt>
                <c:pt idx="5277">
                  <c:v>8.5024169791666626</c:v>
                </c:pt>
                <c:pt idx="5278">
                  <c:v>8.5024859606481442</c:v>
                </c:pt>
                <c:pt idx="5279">
                  <c:v>8.5025784374999951</c:v>
                </c:pt>
                <c:pt idx="5280">
                  <c:v>8.5026485416666624</c:v>
                </c:pt>
                <c:pt idx="5281">
                  <c:v>8.5027642361111067</c:v>
                </c:pt>
                <c:pt idx="5282">
                  <c:v>8.5028100694444397</c:v>
                </c:pt>
                <c:pt idx="5283">
                  <c:v>8.5029259490740685</c:v>
                </c:pt>
                <c:pt idx="5284">
                  <c:v>8.5029719444444396</c:v>
                </c:pt>
                <c:pt idx="5285">
                  <c:v>8.5030878472222167</c:v>
                </c:pt>
                <c:pt idx="5286">
                  <c:v>8.5031347453703638</c:v>
                </c:pt>
                <c:pt idx="5287">
                  <c:v>8.5032500925925856</c:v>
                </c:pt>
                <c:pt idx="5288">
                  <c:v>8.5032967129629551</c:v>
                </c:pt>
                <c:pt idx="5289">
                  <c:v>8.5034123958333261</c:v>
                </c:pt>
                <c:pt idx="5290">
                  <c:v>8.5034818518518449</c:v>
                </c:pt>
                <c:pt idx="5291">
                  <c:v>8.5035742013888829</c:v>
                </c:pt>
                <c:pt idx="5292">
                  <c:v>8.5036438773148095</c:v>
                </c:pt>
                <c:pt idx="5293">
                  <c:v>8.5037596527777719</c:v>
                </c:pt>
                <c:pt idx="5294">
                  <c:v>8.5038057407407344</c:v>
                </c:pt>
                <c:pt idx="5295">
                  <c:v>8.503921689814808</c:v>
                </c:pt>
                <c:pt idx="5296">
                  <c:v>8.5039674652777713</c:v>
                </c:pt>
                <c:pt idx="5297">
                  <c:v>8.504083124999994</c:v>
                </c:pt>
                <c:pt idx="5298">
                  <c:v>8.5041295486111057</c:v>
                </c:pt>
                <c:pt idx="5299">
                  <c:v>8.5042454166666612</c:v>
                </c:pt>
                <c:pt idx="5300">
                  <c:v>8.5042918981481428</c:v>
                </c:pt>
                <c:pt idx="5301">
                  <c:v>8.5044304166666613</c:v>
                </c:pt>
                <c:pt idx="5302">
                  <c:v>8.5044766898148101</c:v>
                </c:pt>
                <c:pt idx="5303">
                  <c:v>8.5048706597222168</c:v>
                </c:pt>
                <c:pt idx="5304">
                  <c:v>8.5049169444444388</c:v>
                </c:pt>
                <c:pt idx="5305">
                  <c:v>8.5053104745370316</c:v>
                </c:pt>
                <c:pt idx="5306">
                  <c:v>8.5053563657407345</c:v>
                </c:pt>
                <c:pt idx="5307">
                  <c:v>8.5057499768518454</c:v>
                </c:pt>
                <c:pt idx="5308">
                  <c:v>8.5057964699074002</c:v>
                </c:pt>
                <c:pt idx="5309">
                  <c:v>8.5061902083333258</c:v>
                </c:pt>
                <c:pt idx="5310">
                  <c:v>8.5062595138888817</c:v>
                </c:pt>
                <c:pt idx="5311">
                  <c:v>8.506653240740734</c:v>
                </c:pt>
                <c:pt idx="5312">
                  <c:v>8.5066994444444379</c:v>
                </c:pt>
                <c:pt idx="5313">
                  <c:v>8.5070925578703633</c:v>
                </c:pt>
                <c:pt idx="5314">
                  <c:v>8.5071389236111035</c:v>
                </c:pt>
                <c:pt idx="5315">
                  <c:v>8.5075327893518438</c:v>
                </c:pt>
                <c:pt idx="5316">
                  <c:v>8.5075791319444356</c:v>
                </c:pt>
                <c:pt idx="5317">
                  <c:v>8.5079726736111017</c:v>
                </c:pt>
                <c:pt idx="5318">
                  <c:v>8.508018993055547</c:v>
                </c:pt>
                <c:pt idx="5319">
                  <c:v>8.5084123726851768</c:v>
                </c:pt>
                <c:pt idx="5320">
                  <c:v>8.5084818749999922</c:v>
                </c:pt>
                <c:pt idx="5321">
                  <c:v>8.5088753819444367</c:v>
                </c:pt>
                <c:pt idx="5322">
                  <c:v>8.5089216319444372</c:v>
                </c:pt>
                <c:pt idx="5323">
                  <c:v>8.5093150925925851</c:v>
                </c:pt>
                <c:pt idx="5324">
                  <c:v>8.5093615277777701</c:v>
                </c:pt>
                <c:pt idx="5325">
                  <c:v>8.5097547685185102</c:v>
                </c:pt>
                <c:pt idx="5326">
                  <c:v>8.5098011574073986</c:v>
                </c:pt>
                <c:pt idx="5327">
                  <c:v>8.5101951967592502</c:v>
                </c:pt>
                <c:pt idx="5328">
                  <c:v>8.5102410763888798</c:v>
                </c:pt>
                <c:pt idx="5329">
                  <c:v>8.5110978587962869</c:v>
                </c:pt>
                <c:pt idx="5330">
                  <c:v>8.5111442476851753</c:v>
                </c:pt>
                <c:pt idx="5331">
                  <c:v>8.51153769675925</c:v>
                </c:pt>
                <c:pt idx="5332">
                  <c:v>8.5115840972222134</c:v>
                </c:pt>
                <c:pt idx="5333">
                  <c:v>8.5119775231481398</c:v>
                </c:pt>
                <c:pt idx="5334">
                  <c:v>8.512023738425917</c:v>
                </c:pt>
                <c:pt idx="5335">
                  <c:v>8.512417592592584</c:v>
                </c:pt>
                <c:pt idx="5336">
                  <c:v>8.5124870601851761</c:v>
                </c:pt>
                <c:pt idx="5337">
                  <c:v>8.5128573958333238</c:v>
                </c:pt>
                <c:pt idx="5338">
                  <c:v>8.5129266898148046</c:v>
                </c:pt>
                <c:pt idx="5339">
                  <c:v>8.5132972685185084</c:v>
                </c:pt>
                <c:pt idx="5340">
                  <c:v>8.5133207060185079</c:v>
                </c:pt>
                <c:pt idx="5341">
                  <c:v>8.5133670949073963</c:v>
                </c:pt>
                <c:pt idx="5342">
                  <c:v>8.5137603587962847</c:v>
                </c:pt>
                <c:pt idx="5343">
                  <c:v>8.5138066319444334</c:v>
                </c:pt>
                <c:pt idx="5344">
                  <c:v>8.5141998148148037</c:v>
                </c:pt>
                <c:pt idx="5345">
                  <c:v>8.5142463657407301</c:v>
                </c:pt>
                <c:pt idx="5346">
                  <c:v>8.5146398726851746</c:v>
                </c:pt>
                <c:pt idx="5347">
                  <c:v>8.5146865277777675</c:v>
                </c:pt>
                <c:pt idx="5348">
                  <c:v>8.515079722222211</c:v>
                </c:pt>
                <c:pt idx="5349">
                  <c:v>8.5151490277777668</c:v>
                </c:pt>
                <c:pt idx="5350">
                  <c:v>8.515542824074064</c:v>
                </c:pt>
                <c:pt idx="5351">
                  <c:v>8.5155890046296197</c:v>
                </c:pt>
                <c:pt idx="5352">
                  <c:v>8.5159826041666573</c:v>
                </c:pt>
                <c:pt idx="5353">
                  <c:v>8.5160290972222121</c:v>
                </c:pt>
                <c:pt idx="5354">
                  <c:v>8.5164226620370265</c:v>
                </c:pt>
                <c:pt idx="5355">
                  <c:v>8.5164684143518414</c:v>
                </c:pt>
                <c:pt idx="5356">
                  <c:v>8.5168621990740636</c:v>
                </c:pt>
                <c:pt idx="5357">
                  <c:v>8.5169314814814712</c:v>
                </c:pt>
                <c:pt idx="5358">
                  <c:v>8.5173024074073975</c:v>
                </c:pt>
                <c:pt idx="5359">
                  <c:v>8.5173488194444342</c:v>
                </c:pt>
                <c:pt idx="5360">
                  <c:v>8.517764988425915</c:v>
                </c:pt>
                <c:pt idx="5361">
                  <c:v>8.5178117013888777</c:v>
                </c:pt>
                <c:pt idx="5362">
                  <c:v>8.5182045717592487</c:v>
                </c:pt>
                <c:pt idx="5363">
                  <c:v>8.5182511226851751</c:v>
                </c:pt>
                <c:pt idx="5364">
                  <c:v>8.5186448379629525</c:v>
                </c:pt>
                <c:pt idx="5365">
                  <c:v>8.5186912152777676</c:v>
                </c:pt>
                <c:pt idx="5366">
                  <c:v>8.5190847569444337</c:v>
                </c:pt>
                <c:pt idx="5367">
                  <c:v>8.5191307407407297</c:v>
                </c:pt>
                <c:pt idx="5368">
                  <c:v>8.5195242013888777</c:v>
                </c:pt>
                <c:pt idx="5369">
                  <c:v>8.5195935879629516</c:v>
                </c:pt>
                <c:pt idx="5370">
                  <c:v>8.519987152777766</c:v>
                </c:pt>
                <c:pt idx="5371">
                  <c:v>8.5200338773148037</c:v>
                </c:pt>
                <c:pt idx="5372">
                  <c:v>8.5204275115740629</c:v>
                </c:pt>
                <c:pt idx="5373">
                  <c:v>8.520473738425915</c:v>
                </c:pt>
                <c:pt idx="5374">
                  <c:v>8.5208671759259147</c:v>
                </c:pt>
                <c:pt idx="5375">
                  <c:v>8.5209134027777669</c:v>
                </c:pt>
                <c:pt idx="5376">
                  <c:v>8.5213069675925812</c:v>
                </c:pt>
                <c:pt idx="5377">
                  <c:v>8.5213535185185076</c:v>
                </c:pt>
                <c:pt idx="5378">
                  <c:v>8.5217469791666556</c:v>
                </c:pt>
                <c:pt idx="5379">
                  <c:v>8.52181616898147</c:v>
                </c:pt>
                <c:pt idx="5380">
                  <c:v>8.5222099074073956</c:v>
                </c:pt>
                <c:pt idx="5381">
                  <c:v>8.5222558912036916</c:v>
                </c:pt>
                <c:pt idx="5382">
                  <c:v>8.5226495254629508</c:v>
                </c:pt>
                <c:pt idx="5383">
                  <c:v>8.5226958796296177</c:v>
                </c:pt>
                <c:pt idx="5384">
                  <c:v>8.5230893518518407</c:v>
                </c:pt>
                <c:pt idx="5385">
                  <c:v>8.5231359143518404</c:v>
                </c:pt>
                <c:pt idx="5386">
                  <c:v>8.5235292824073952</c:v>
                </c:pt>
                <c:pt idx="5387">
                  <c:v>8.5235755902777655</c:v>
                </c:pt>
                <c:pt idx="5388">
                  <c:v>8.5239690277777651</c:v>
                </c:pt>
                <c:pt idx="5389">
                  <c:v>8.5240384837962839</c:v>
                </c:pt>
                <c:pt idx="5390">
                  <c:v>8.5244092013888757</c:v>
                </c:pt>
                <c:pt idx="5391">
                  <c:v>8.5244782986110987</c:v>
                </c:pt>
                <c:pt idx="5392">
                  <c:v>8.5248719444444312</c:v>
                </c:pt>
                <c:pt idx="5393">
                  <c:v>8.5249181828703566</c:v>
                </c:pt>
                <c:pt idx="5394">
                  <c:v>8.5253117708333193</c:v>
                </c:pt>
                <c:pt idx="5395">
                  <c:v>8.5253579513888749</c:v>
                </c:pt>
                <c:pt idx="5396">
                  <c:v>8.5257515856481341</c:v>
                </c:pt>
                <c:pt idx="5397">
                  <c:v>8.5257980902777639</c:v>
                </c:pt>
                <c:pt idx="5398">
                  <c:v>8.526191643518505</c:v>
                </c:pt>
                <c:pt idx="5399">
                  <c:v>8.5262608564814677</c:v>
                </c:pt>
                <c:pt idx="5400">
                  <c:v>8.5266545138888752</c:v>
                </c:pt>
                <c:pt idx="5401">
                  <c:v>8.5267010879629499</c:v>
                </c:pt>
                <c:pt idx="5402">
                  <c:v>8.5270945949073944</c:v>
                </c:pt>
                <c:pt idx="5403">
                  <c:v>8.5271410879629492</c:v>
                </c:pt>
                <c:pt idx="5404">
                  <c:v>8.5275343981481342</c:v>
                </c:pt>
                <c:pt idx="5405">
                  <c:v>8.5275806597222079</c:v>
                </c:pt>
                <c:pt idx="5406">
                  <c:v>8.5279740856481343</c:v>
                </c:pt>
                <c:pt idx="5407">
                  <c:v>8.5280203009259115</c:v>
                </c:pt>
                <c:pt idx="5408">
                  <c:v>8.5284141087962819</c:v>
                </c:pt>
                <c:pt idx="5409">
                  <c:v>8.528483587962949</c:v>
                </c:pt>
                <c:pt idx="5410">
                  <c:v>8.5288768171296159</c:v>
                </c:pt>
                <c:pt idx="5411">
                  <c:v>8.5289231249999862</c:v>
                </c:pt>
                <c:pt idx="5412">
                  <c:v>8.5293395023148015</c:v>
                </c:pt>
                <c:pt idx="5413">
                  <c:v>8.529386273148134</c:v>
                </c:pt>
                <c:pt idx="5414">
                  <c:v>8.529803067129615</c:v>
                </c:pt>
                <c:pt idx="5415">
                  <c:v>8.5298491550925775</c:v>
                </c:pt>
                <c:pt idx="5416">
                  <c:v>8.5302426504629487</c:v>
                </c:pt>
                <c:pt idx="5417">
                  <c:v>8.5303121412036891</c:v>
                </c:pt>
                <c:pt idx="5418">
                  <c:v>8.5307053240740593</c:v>
                </c:pt>
                <c:pt idx="5419">
                  <c:v>8.5307517592592443</c:v>
                </c:pt>
                <c:pt idx="5420">
                  <c:v>8.5311684837962822</c:v>
                </c:pt>
                <c:pt idx="5421">
                  <c:v>8.5312146759259111</c:v>
                </c:pt>
                <c:pt idx="5422">
                  <c:v>8.5316315624999852</c:v>
                </c:pt>
                <c:pt idx="5423">
                  <c:v>8.5316776967592443</c:v>
                </c:pt>
                <c:pt idx="5424">
                  <c:v>8.5320944212962821</c:v>
                </c:pt>
                <c:pt idx="5425">
                  <c:v>8.5321405787036895</c:v>
                </c:pt>
                <c:pt idx="5426">
                  <c:v>8.5325573495370222</c:v>
                </c:pt>
                <c:pt idx="5427">
                  <c:v>8.5326036805555407</c:v>
                </c:pt>
                <c:pt idx="5428">
                  <c:v>8.5329973842592448</c:v>
                </c:pt>
                <c:pt idx="5429">
                  <c:v>8.5330665046296144</c:v>
                </c:pt>
                <c:pt idx="5430">
                  <c:v>8.5334604282407263</c:v>
                </c:pt>
                <c:pt idx="5431">
                  <c:v>8.5335069675925777</c:v>
                </c:pt>
                <c:pt idx="5432">
                  <c:v>8.5339236689814673</c:v>
                </c:pt>
                <c:pt idx="5433">
                  <c:v>8.5339699537036893</c:v>
                </c:pt>
                <c:pt idx="5434">
                  <c:v>8.5343633680555406</c:v>
                </c:pt>
                <c:pt idx="5435">
                  <c:v>8.5344325810185033</c:v>
                </c:pt>
                <c:pt idx="5436">
                  <c:v>8.5348258564814667</c:v>
                </c:pt>
                <c:pt idx="5437">
                  <c:v>8.5348954282407252</c:v>
                </c:pt>
                <c:pt idx="5438">
                  <c:v>8.5352893749999836</c:v>
                </c:pt>
                <c:pt idx="5439">
                  <c:v>8.5353356134259091</c:v>
                </c:pt>
                <c:pt idx="5440">
                  <c:v>8.5357522106481305</c:v>
                </c:pt>
                <c:pt idx="5441">
                  <c:v>8.5357986921296121</c:v>
                </c:pt>
                <c:pt idx="5442">
                  <c:v>8.5362151967592421</c:v>
                </c:pt>
                <c:pt idx="5443">
                  <c:v>8.5362615856481305</c:v>
                </c:pt>
                <c:pt idx="5444">
                  <c:v>8.5366782870370201</c:v>
                </c:pt>
                <c:pt idx="5445">
                  <c:v>8.5367244444444275</c:v>
                </c:pt>
                <c:pt idx="5446">
                  <c:v>8.5371182870370195</c:v>
                </c:pt>
                <c:pt idx="5447">
                  <c:v>8.5371871412036864</c:v>
                </c:pt>
                <c:pt idx="5448">
                  <c:v>8.5375809143518353</c:v>
                </c:pt>
                <c:pt idx="5449">
                  <c:v>8.5376506481481318</c:v>
                </c:pt>
                <c:pt idx="5450">
                  <c:v>8.5380442361110944</c:v>
                </c:pt>
                <c:pt idx="5451">
                  <c:v>8.5380905902777613</c:v>
                </c:pt>
                <c:pt idx="5452">
                  <c:v>8.538507222222206</c:v>
                </c:pt>
                <c:pt idx="5453">
                  <c:v>8.5385536111110945</c:v>
                </c:pt>
                <c:pt idx="5454">
                  <c:v>8.5389702546296125</c:v>
                </c:pt>
                <c:pt idx="5455">
                  <c:v>8.5390166087962793</c:v>
                </c:pt>
                <c:pt idx="5456">
                  <c:v>8.5394098263888711</c:v>
                </c:pt>
                <c:pt idx="5457">
                  <c:v>8.5394792592592417</c:v>
                </c:pt>
                <c:pt idx="5458">
                  <c:v>8.5398728935185009</c:v>
                </c:pt>
                <c:pt idx="5459">
                  <c:v>8.5399421412036869</c:v>
                </c:pt>
                <c:pt idx="5460">
                  <c:v>8.5403360532407238</c:v>
                </c:pt>
                <c:pt idx="5461">
                  <c:v>8.54038197916665</c:v>
                </c:pt>
                <c:pt idx="5462">
                  <c:v>8.5407986574073913</c:v>
                </c:pt>
                <c:pt idx="5463">
                  <c:v>8.540848877314799</c:v>
                </c:pt>
                <c:pt idx="5464">
                  <c:v>8.5412615624999848</c:v>
                </c:pt>
                <c:pt idx="5465">
                  <c:v>8.5413079976851698</c:v>
                </c:pt>
                <c:pt idx="5466">
                  <c:v>8.5417017129629471</c:v>
                </c:pt>
                <c:pt idx="5467">
                  <c:v>8.5417713310185022</c:v>
                </c:pt>
                <c:pt idx="5468">
                  <c:v>8.5421648842592433</c:v>
                </c:pt>
                <c:pt idx="5469">
                  <c:v>8.542210995370354</c:v>
                </c:pt>
                <c:pt idx="5470">
                  <c:v>8.5426275578703539</c:v>
                </c:pt>
                <c:pt idx="5471">
                  <c:v>8.5426742592592433</c:v>
                </c:pt>
                <c:pt idx="5472">
                  <c:v>8.5430910763888726</c:v>
                </c:pt>
                <c:pt idx="5473">
                  <c:v>8.5431370949073919</c:v>
                </c:pt>
                <c:pt idx="5474">
                  <c:v>8.5435540624999842</c:v>
                </c:pt>
                <c:pt idx="5475">
                  <c:v>8.5436000810185035</c:v>
                </c:pt>
                <c:pt idx="5476">
                  <c:v>8.5439940162036887</c:v>
                </c:pt>
                <c:pt idx="5477">
                  <c:v>8.5440635995370222</c:v>
                </c:pt>
                <c:pt idx="5478">
                  <c:v>8.5444568518518373</c:v>
                </c:pt>
                <c:pt idx="5479">
                  <c:v>8.544526226851838</c:v>
                </c:pt>
                <c:pt idx="5480">
                  <c:v>8.5449201851851715</c:v>
                </c:pt>
                <c:pt idx="5481">
                  <c:v>8.544966435185172</c:v>
                </c:pt>
                <c:pt idx="5482">
                  <c:v>8.5453831481481348</c:v>
                </c:pt>
                <c:pt idx="5483">
                  <c:v>8.5454294444444319</c:v>
                </c:pt>
                <c:pt idx="5484">
                  <c:v>8.5458458333333205</c:v>
                </c:pt>
                <c:pt idx="5485">
                  <c:v>8.5458920601851727</c:v>
                </c:pt>
                <c:pt idx="5486">
                  <c:v>8.5462858449073948</c:v>
                </c:pt>
                <c:pt idx="5487">
                  <c:v>8.5463316550925796</c:v>
                </c:pt>
                <c:pt idx="5488">
                  <c:v>8.5467489351851729</c:v>
                </c:pt>
                <c:pt idx="5489">
                  <c:v>8.5467946759259128</c:v>
                </c:pt>
                <c:pt idx="5490">
                  <c:v>8.5472118287036913</c:v>
                </c:pt>
                <c:pt idx="5491">
                  <c:v>8.547257557870358</c:v>
                </c:pt>
                <c:pt idx="5492">
                  <c:v>8.5476747916666547</c:v>
                </c:pt>
                <c:pt idx="5493">
                  <c:v>8.5477206828703594</c:v>
                </c:pt>
                <c:pt idx="5494">
                  <c:v>8.5481377893518413</c:v>
                </c:pt>
                <c:pt idx="5495">
                  <c:v>8.5481836226851744</c:v>
                </c:pt>
                <c:pt idx="5496">
                  <c:v>8.5486008912036926</c:v>
                </c:pt>
                <c:pt idx="5497">
                  <c:v>8.5486466898148041</c:v>
                </c:pt>
                <c:pt idx="5498">
                  <c:v>8.5490402777777668</c:v>
                </c:pt>
                <c:pt idx="5499">
                  <c:v>8.5491097106481373</c:v>
                </c:pt>
                <c:pt idx="5500">
                  <c:v>8.5495034606481379</c:v>
                </c:pt>
                <c:pt idx="5501">
                  <c:v>8.5495497222222117</c:v>
                </c:pt>
                <c:pt idx="5502">
                  <c:v>8.5499663773148047</c:v>
                </c:pt>
                <c:pt idx="5503">
                  <c:v>8.55001269675925</c:v>
                </c:pt>
                <c:pt idx="5504">
                  <c:v>8.5504062847222126</c:v>
                </c:pt>
                <c:pt idx="5505">
                  <c:v>8.5504760069444341</c:v>
                </c:pt>
                <c:pt idx="5506">
                  <c:v>8.5505915393518421</c:v>
                </c:pt>
                <c:pt idx="5507">
                  <c:v>8.5506378356481392</c:v>
                </c:pt>
                <c:pt idx="5508">
                  <c:v>8.5507537962962878</c:v>
                </c:pt>
                <c:pt idx="5509">
                  <c:v>8.5507998263888805</c:v>
                </c:pt>
                <c:pt idx="5510">
                  <c:v>8.5509154050925851</c:v>
                </c:pt>
                <c:pt idx="5511">
                  <c:v>8.5509618171296218</c:v>
                </c:pt>
                <c:pt idx="5512">
                  <c:v>8.5511242939814736</c:v>
                </c:pt>
                <c:pt idx="5513">
                  <c:v>8.55114689814814</c:v>
                </c:pt>
                <c:pt idx="5514">
                  <c:v>8.5512628703703619</c:v>
                </c:pt>
                <c:pt idx="5515">
                  <c:v>8.5513091203703624</c:v>
                </c:pt>
                <c:pt idx="5516">
                  <c:v>8.5514249305555481</c:v>
                </c:pt>
                <c:pt idx="5517">
                  <c:v>8.5514710995370287</c:v>
                </c:pt>
                <c:pt idx="5518">
                  <c:v>8.5515865740740651</c:v>
                </c:pt>
                <c:pt idx="5519">
                  <c:v>8.5516331597222131</c:v>
                </c:pt>
                <c:pt idx="5520">
                  <c:v>8.5517489236111022</c:v>
                </c:pt>
                <c:pt idx="5521">
                  <c:v>8.5517953819444354</c:v>
                </c:pt>
                <c:pt idx="5522">
                  <c:v>8.5519111226851763</c:v>
                </c:pt>
                <c:pt idx="5523">
                  <c:v>8.551980497685177</c:v>
                </c:pt>
                <c:pt idx="5524">
                  <c:v>8.5522582986111022</c:v>
                </c:pt>
                <c:pt idx="5525">
                  <c:v>8.5523047106481389</c:v>
                </c:pt>
                <c:pt idx="5526">
                  <c:v>8.5524204398148047</c:v>
                </c:pt>
                <c:pt idx="5527">
                  <c:v>8.5524665740740637</c:v>
                </c:pt>
                <c:pt idx="5528">
                  <c:v>8.5525824421296193</c:v>
                </c:pt>
                <c:pt idx="5529">
                  <c:v>8.5526283101851739</c:v>
                </c:pt>
                <c:pt idx="5530">
                  <c:v>8.552744062499988</c:v>
                </c:pt>
                <c:pt idx="5531">
                  <c:v>8.5527677546296168</c:v>
                </c:pt>
                <c:pt idx="5532">
                  <c:v>8.5529297222222098</c:v>
                </c:pt>
                <c:pt idx="5533">
                  <c:v>8.5529759143518387</c:v>
                </c:pt>
                <c:pt idx="5534">
                  <c:v>8.5530917592592459</c:v>
                </c:pt>
                <c:pt idx="5535">
                  <c:v>8.5531382638888758</c:v>
                </c:pt>
                <c:pt idx="5536">
                  <c:v>8.5532540162036899</c:v>
                </c:pt>
                <c:pt idx="5537">
                  <c:v>8.5533004513888748</c:v>
                </c:pt>
                <c:pt idx="5538">
                  <c:v>8.5534163310185036</c:v>
                </c:pt>
                <c:pt idx="5539">
                  <c:v>8.5534626504629472</c:v>
                </c:pt>
                <c:pt idx="5540">
                  <c:v>8.5535782986110949</c:v>
                </c:pt>
                <c:pt idx="5541">
                  <c:v>8.5536477893518352</c:v>
                </c:pt>
                <c:pt idx="5542">
                  <c:v>8.5537634374999829</c:v>
                </c:pt>
                <c:pt idx="5543">
                  <c:v>8.5538096874999834</c:v>
                </c:pt>
                <c:pt idx="5544">
                  <c:v>8.5539254398147975</c:v>
                </c:pt>
                <c:pt idx="5545">
                  <c:v>8.553971539351835</c:v>
                </c:pt>
                <c:pt idx="5546">
                  <c:v>8.5540873032407241</c:v>
                </c:pt>
                <c:pt idx="5547">
                  <c:v>8.5541337962962789</c:v>
                </c:pt>
                <c:pt idx="5548">
                  <c:v>8.554249548611093</c:v>
                </c:pt>
                <c:pt idx="5549">
                  <c:v>8.5543191898147963</c:v>
                </c:pt>
                <c:pt idx="5550">
                  <c:v>8.5544115740740558</c:v>
                </c:pt>
                <c:pt idx="5551">
                  <c:v>8.5544810879629445</c:v>
                </c:pt>
                <c:pt idx="5552">
                  <c:v>8.5545964930555378</c:v>
                </c:pt>
                <c:pt idx="5553">
                  <c:v>8.5546431712962789</c:v>
                </c:pt>
                <c:pt idx="5554">
                  <c:v>8.554758923611093</c:v>
                </c:pt>
                <c:pt idx="5555">
                  <c:v>8.5548054513888712</c:v>
                </c:pt>
                <c:pt idx="5556">
                  <c:v>8.5549211111110939</c:v>
                </c:pt>
                <c:pt idx="5557">
                  <c:v>8.5549675347222056</c:v>
                </c:pt>
                <c:pt idx="5558">
                  <c:v>8.5550828240740575</c:v>
                </c:pt>
                <c:pt idx="5559">
                  <c:v>8.5551292592592425</c:v>
                </c:pt>
                <c:pt idx="5560">
                  <c:v>8.5552684606481311</c:v>
                </c:pt>
                <c:pt idx="5561">
                  <c:v>8.5553143981481306</c:v>
                </c:pt>
                <c:pt idx="5562">
                  <c:v>8.5554073958333152</c:v>
                </c:pt>
                <c:pt idx="5563">
                  <c:v>8.5554768171296125</c:v>
                </c:pt>
                <c:pt idx="5564">
                  <c:v>8.5555923148147972</c:v>
                </c:pt>
                <c:pt idx="5565">
                  <c:v>8.5556393402777609</c:v>
                </c:pt>
                <c:pt idx="5566">
                  <c:v>8.5557544444444282</c:v>
                </c:pt>
                <c:pt idx="5567">
                  <c:v>8.5558005902777623</c:v>
                </c:pt>
                <c:pt idx="5568">
                  <c:v>8.5559168518518369</c:v>
                </c:pt>
                <c:pt idx="5569">
                  <c:v>8.5559630324073925</c:v>
                </c:pt>
                <c:pt idx="5570">
                  <c:v>8.5561026041666519</c:v>
                </c:pt>
                <c:pt idx="5571">
                  <c:v>8.5561483912036884</c:v>
                </c:pt>
                <c:pt idx="5572">
                  <c:v>8.5562644560185035</c:v>
                </c:pt>
                <c:pt idx="5573">
                  <c:v>8.5563112152777627</c:v>
                </c:pt>
                <c:pt idx="5574">
                  <c:v>8.5564267013888742</c:v>
                </c:pt>
                <c:pt idx="5575">
                  <c:v>8.5564725347222073</c:v>
                </c:pt>
                <c:pt idx="5576">
                  <c:v>8.5565881481481334</c:v>
                </c:pt>
                <c:pt idx="5577">
                  <c:v>8.5566346180555399</c:v>
                </c:pt>
                <c:pt idx="5578">
                  <c:v>8.5567498611110953</c:v>
                </c:pt>
                <c:pt idx="5579">
                  <c:v>8.5567963078703553</c:v>
                </c:pt>
                <c:pt idx="5580">
                  <c:v>8.5569120023147995</c:v>
                </c:pt>
                <c:pt idx="5581">
                  <c:v>8.5569582870370215</c:v>
                </c:pt>
                <c:pt idx="5582">
                  <c:v>8.5570974884259101</c:v>
                </c:pt>
                <c:pt idx="5583">
                  <c:v>8.5571437847222072</c:v>
                </c:pt>
                <c:pt idx="5584">
                  <c:v>8.5572598379629472</c:v>
                </c:pt>
                <c:pt idx="5585">
                  <c:v>8.5573057291666501</c:v>
                </c:pt>
                <c:pt idx="5586">
                  <c:v>8.5574215740740573</c:v>
                </c:pt>
                <c:pt idx="5587">
                  <c:v>8.5574677893518345</c:v>
                </c:pt>
                <c:pt idx="5588">
                  <c:v>8.5575838657407228</c:v>
                </c:pt>
                <c:pt idx="5589">
                  <c:v>8.5576298958333155</c:v>
                </c:pt>
                <c:pt idx="5590">
                  <c:v>8.5577463425925746</c:v>
                </c:pt>
                <c:pt idx="5591">
                  <c:v>8.5577926967592415</c:v>
                </c:pt>
                <c:pt idx="5592">
                  <c:v>8.5579307407407228</c:v>
                </c:pt>
                <c:pt idx="5593">
                  <c:v>8.5579769097222034</c:v>
                </c:pt>
                <c:pt idx="5594">
                  <c:v>8.5580926388888692</c:v>
                </c:pt>
                <c:pt idx="5595">
                  <c:v>8.5581389699073878</c:v>
                </c:pt>
                <c:pt idx="5596">
                  <c:v>8.5582546990740553</c:v>
                </c:pt>
                <c:pt idx="5597">
                  <c:v>8.5583013425925731</c:v>
                </c:pt>
                <c:pt idx="5598">
                  <c:v>8.5584167939814613</c:v>
                </c:pt>
                <c:pt idx="5599">
                  <c:v>8.5584630324073867</c:v>
                </c:pt>
                <c:pt idx="5600">
                  <c:v>8.5585789236110905</c:v>
                </c:pt>
                <c:pt idx="5601">
                  <c:v>8.5586486342592387</c:v>
                </c:pt>
                <c:pt idx="5602">
                  <c:v>8.558741226851831</c:v>
                </c:pt>
                <c:pt idx="5603">
                  <c:v>8.5588104745370153</c:v>
                </c:pt>
                <c:pt idx="5604">
                  <c:v>8.5589265509259036</c:v>
                </c:pt>
                <c:pt idx="5605">
                  <c:v>8.5589727662036807</c:v>
                </c:pt>
                <c:pt idx="5606">
                  <c:v>8.5590885069444216</c:v>
                </c:pt>
                <c:pt idx="5607">
                  <c:v>8.5591344328703478</c:v>
                </c:pt>
                <c:pt idx="5608">
                  <c:v>8.5592502430555335</c:v>
                </c:pt>
                <c:pt idx="5609">
                  <c:v>8.5593200115740515</c:v>
                </c:pt>
                <c:pt idx="5610">
                  <c:v>8.5594124652777559</c:v>
                </c:pt>
                <c:pt idx="5611">
                  <c:v>8.5594593055555332</c:v>
                </c:pt>
                <c:pt idx="5612">
                  <c:v>8.5595975347221991</c:v>
                </c:pt>
                <c:pt idx="5613">
                  <c:v>8.5596439120370142</c:v>
                </c:pt>
                <c:pt idx="5614">
                  <c:v>8.5597599305555327</c:v>
                </c:pt>
                <c:pt idx="5615">
                  <c:v>8.5598062962962729</c:v>
                </c:pt>
                <c:pt idx="5616">
                  <c:v>8.5599219675925688</c:v>
                </c:pt>
                <c:pt idx="5617">
                  <c:v>8.5599683217592357</c:v>
                </c:pt>
                <c:pt idx="5618">
                  <c:v>8.560083865740717</c:v>
                </c:pt>
                <c:pt idx="5619">
                  <c:v>8.5601303587962718</c:v>
                </c:pt>
                <c:pt idx="5620">
                  <c:v>8.5602456944444203</c:v>
                </c:pt>
                <c:pt idx="5621">
                  <c:v>8.5603150231481244</c:v>
                </c:pt>
                <c:pt idx="5622">
                  <c:v>8.5604076504629401</c:v>
                </c:pt>
                <c:pt idx="5623">
                  <c:v>8.5604775347221995</c:v>
                </c:pt>
                <c:pt idx="5624">
                  <c:v>8.5605931828703472</c:v>
                </c:pt>
                <c:pt idx="5625">
                  <c:v>8.5606391898147915</c:v>
                </c:pt>
                <c:pt idx="5626">
                  <c:v>8.5607548611110875</c:v>
                </c:pt>
                <c:pt idx="5627">
                  <c:v>8.5608012962962725</c:v>
                </c:pt>
                <c:pt idx="5628">
                  <c:v>8.560917314814791</c:v>
                </c:pt>
                <c:pt idx="5629">
                  <c:v>8.5609636111110881</c:v>
                </c:pt>
                <c:pt idx="5630">
                  <c:v>8.5610793171296073</c:v>
                </c:pt>
                <c:pt idx="5631">
                  <c:v>8.5611256597221992</c:v>
                </c:pt>
                <c:pt idx="5632">
                  <c:v>8.5612413888888668</c:v>
                </c:pt>
                <c:pt idx="5633">
                  <c:v>8.5613106365740528</c:v>
                </c:pt>
                <c:pt idx="5634">
                  <c:v>8.5614264004629419</c:v>
                </c:pt>
                <c:pt idx="5635">
                  <c:v>8.5614725810184975</c:v>
                </c:pt>
                <c:pt idx="5636">
                  <c:v>8.5615883217592383</c:v>
                </c:pt>
                <c:pt idx="5637">
                  <c:v>8.5616346874999785</c:v>
                </c:pt>
                <c:pt idx="5638">
                  <c:v>8.5617503819444227</c:v>
                </c:pt>
                <c:pt idx="5639">
                  <c:v>8.5617965162036818</c:v>
                </c:pt>
                <c:pt idx="5640">
                  <c:v>8.5619124537036821</c:v>
                </c:pt>
                <c:pt idx="5641">
                  <c:v>8.5619821759259036</c:v>
                </c:pt>
                <c:pt idx="5642">
                  <c:v>8.5620979398147927</c:v>
                </c:pt>
                <c:pt idx="5643">
                  <c:v>8.5621438078703491</c:v>
                </c:pt>
                <c:pt idx="5644">
                  <c:v>8.5622595023147934</c:v>
                </c:pt>
                <c:pt idx="5645">
                  <c:v>8.562305833333312</c:v>
                </c:pt>
                <c:pt idx="5646">
                  <c:v>8.5624216550925709</c:v>
                </c:pt>
                <c:pt idx="5647">
                  <c:v>8.5624680092592378</c:v>
                </c:pt>
                <c:pt idx="5648">
                  <c:v>8.5625838310184967</c:v>
                </c:pt>
                <c:pt idx="5649">
                  <c:v>8.5626300694444222</c:v>
                </c:pt>
                <c:pt idx="5650">
                  <c:v>8.5627459259259027</c:v>
                </c:pt>
                <c:pt idx="5651">
                  <c:v>8.5627921296296066</c:v>
                </c:pt>
                <c:pt idx="5652">
                  <c:v>8.5629309953703476</c:v>
                </c:pt>
                <c:pt idx="5653">
                  <c:v>8.5629773263888662</c:v>
                </c:pt>
                <c:pt idx="5654">
                  <c:v>8.5632550810184966</c:v>
                </c:pt>
                <c:pt idx="5655">
                  <c:v>8.5633014004629402</c:v>
                </c:pt>
                <c:pt idx="5656">
                  <c:v>8.5634173958333104</c:v>
                </c:pt>
                <c:pt idx="5657">
                  <c:v>8.5634637962962739</c:v>
                </c:pt>
                <c:pt idx="5658">
                  <c:v>8.5636028124999779</c:v>
                </c:pt>
                <c:pt idx="5659">
                  <c:v>8.5636487499999774</c:v>
                </c:pt>
                <c:pt idx="5660">
                  <c:v>8.5639264351851629</c:v>
                </c:pt>
                <c:pt idx="5661">
                  <c:v>8.5639733217592369</c:v>
                </c:pt>
                <c:pt idx="5662">
                  <c:v>8.5640889120370147</c:v>
                </c:pt>
                <c:pt idx="5663">
                  <c:v>8.564135219907385</c:v>
                </c:pt>
                <c:pt idx="5664">
                  <c:v>8.5642507638888663</c:v>
                </c:pt>
                <c:pt idx="5665">
                  <c:v>8.5643199999999773</c:v>
                </c:pt>
                <c:pt idx="5666">
                  <c:v>8.564412708333311</c:v>
                </c:pt>
                <c:pt idx="5667">
                  <c:v>8.5644821412036816</c:v>
                </c:pt>
                <c:pt idx="5668">
                  <c:v>8.5645979745370155</c:v>
                </c:pt>
                <c:pt idx="5669">
                  <c:v>8.5646441666666444</c:v>
                </c:pt>
                <c:pt idx="5670">
                  <c:v>8.5647600347221999</c:v>
                </c:pt>
                <c:pt idx="5671">
                  <c:v>8.564806168981459</c:v>
                </c:pt>
                <c:pt idx="5672">
                  <c:v>8.5649220138888662</c:v>
                </c:pt>
                <c:pt idx="5673">
                  <c:v>8.5649683101851632</c:v>
                </c:pt>
                <c:pt idx="5674">
                  <c:v>8.5650841203703489</c:v>
                </c:pt>
                <c:pt idx="5675">
                  <c:v>8.5651308217592383</c:v>
                </c:pt>
                <c:pt idx="5676">
                  <c:v>8.5652465740740524</c:v>
                </c:pt>
                <c:pt idx="5677">
                  <c:v>8.5653155208333125</c:v>
                </c:pt>
                <c:pt idx="5678">
                  <c:v>8.5654085995370153</c:v>
                </c:pt>
                <c:pt idx="5679">
                  <c:v>8.5654777777777564</c:v>
                </c:pt>
                <c:pt idx="5680">
                  <c:v>8.5655936805555335</c:v>
                </c:pt>
                <c:pt idx="5681">
                  <c:v>8.56563946759257</c:v>
                </c:pt>
                <c:pt idx="5682">
                  <c:v>8.5657556481481247</c:v>
                </c:pt>
                <c:pt idx="5683">
                  <c:v>8.5658019675925701</c:v>
                </c:pt>
                <c:pt idx="5684">
                  <c:v>8.5659175231481264</c:v>
                </c:pt>
                <c:pt idx="5685">
                  <c:v>8.5659640393518295</c:v>
                </c:pt>
                <c:pt idx="5686">
                  <c:v>8.5660797337962737</c:v>
                </c:pt>
                <c:pt idx="5687">
                  <c:v>8.5661260300925708</c:v>
                </c:pt>
                <c:pt idx="5688">
                  <c:v>8.5662417592592384</c:v>
                </c:pt>
                <c:pt idx="5689">
                  <c:v>8.566311284722202</c:v>
                </c:pt>
                <c:pt idx="5690">
                  <c:v>8.5664270138888696</c:v>
                </c:pt>
                <c:pt idx="5691">
                  <c:v>8.5664733796296098</c:v>
                </c:pt>
                <c:pt idx="5692">
                  <c:v>8.5665890277777574</c:v>
                </c:pt>
                <c:pt idx="5693">
                  <c:v>8.5666352430555346</c:v>
                </c:pt>
                <c:pt idx="5694">
                  <c:v>8.5667510648147935</c:v>
                </c:pt>
                <c:pt idx="5695">
                  <c:v>8.5667971180555345</c:v>
                </c:pt>
                <c:pt idx="5696">
                  <c:v>8.5669130902777564</c:v>
                </c:pt>
                <c:pt idx="5697">
                  <c:v>8.5669822685184975</c:v>
                </c:pt>
                <c:pt idx="5698">
                  <c:v>8.5670753935184969</c:v>
                </c:pt>
                <c:pt idx="5699">
                  <c:v>8.5671445370370147</c:v>
                </c:pt>
                <c:pt idx="5700">
                  <c:v>8.5672604050925703</c:v>
                </c:pt>
                <c:pt idx="5701">
                  <c:v>8.567306666666644</c:v>
                </c:pt>
                <c:pt idx="5702">
                  <c:v>8.5674222222222003</c:v>
                </c:pt>
                <c:pt idx="5703">
                  <c:v>8.5674689351851629</c:v>
                </c:pt>
                <c:pt idx="5704">
                  <c:v>8.56758483796294</c:v>
                </c:pt>
                <c:pt idx="5705">
                  <c:v>8.5676305324073851</c:v>
                </c:pt>
                <c:pt idx="5706">
                  <c:v>8.5677463194444226</c:v>
                </c:pt>
                <c:pt idx="5707">
                  <c:v>8.5677927662036826</c:v>
                </c:pt>
                <c:pt idx="5708">
                  <c:v>8.5679320833333126</c:v>
                </c:pt>
                <c:pt idx="5709">
                  <c:v>8.5679777546296094</c:v>
                </c:pt>
                <c:pt idx="5710">
                  <c:v>8.5680936111110917</c:v>
                </c:pt>
                <c:pt idx="5711">
                  <c:v>8.568140069444425</c:v>
                </c:pt>
                <c:pt idx="5712">
                  <c:v>8.5682558912036839</c:v>
                </c:pt>
                <c:pt idx="5713">
                  <c:v>8.5683023032407206</c:v>
                </c:pt>
                <c:pt idx="5714">
                  <c:v>8.5684178935184985</c:v>
                </c:pt>
                <c:pt idx="5715">
                  <c:v>8.5684642245370171</c:v>
                </c:pt>
                <c:pt idx="5716">
                  <c:v>8.5685797222222018</c:v>
                </c:pt>
                <c:pt idx="5717">
                  <c:v>8.5686493749999801</c:v>
                </c:pt>
                <c:pt idx="5718">
                  <c:v>8.5687422800925734</c:v>
                </c:pt>
                <c:pt idx="5719">
                  <c:v>8.5688118865740552</c:v>
                </c:pt>
                <c:pt idx="5720">
                  <c:v>8.5689275115740546</c:v>
                </c:pt>
                <c:pt idx="5721">
                  <c:v>8.5689738078703517</c:v>
                </c:pt>
                <c:pt idx="5722">
                  <c:v>8.5690889351851673</c:v>
                </c:pt>
                <c:pt idx="5723">
                  <c:v>8.5691355555555369</c:v>
                </c:pt>
                <c:pt idx="5724">
                  <c:v>8.5692510532407216</c:v>
                </c:pt>
                <c:pt idx="5725">
                  <c:v>8.5692972685184987</c:v>
                </c:pt>
                <c:pt idx="5726">
                  <c:v>8.569413124999981</c:v>
                </c:pt>
                <c:pt idx="5727">
                  <c:v>8.5694826851851662</c:v>
                </c:pt>
                <c:pt idx="5728">
                  <c:v>8.5695754513888698</c:v>
                </c:pt>
                <c:pt idx="5729">
                  <c:v>8.5696447685184989</c:v>
                </c:pt>
                <c:pt idx="5730">
                  <c:v>8.5697604398147949</c:v>
                </c:pt>
                <c:pt idx="5731">
                  <c:v>8.5698067939814617</c:v>
                </c:pt>
                <c:pt idx="5732">
                  <c:v>8.5699225925925724</c:v>
                </c:pt>
                <c:pt idx="5733">
                  <c:v>8.5699689120370159</c:v>
                </c:pt>
                <c:pt idx="5734">
                  <c:v>8.5700845949073869</c:v>
                </c:pt>
                <c:pt idx="5735">
                  <c:v>8.570131261574053</c:v>
                </c:pt>
                <c:pt idx="5736">
                  <c:v>8.5702465740740532</c:v>
                </c:pt>
                <c:pt idx="5737">
                  <c:v>8.570316481481461</c:v>
                </c:pt>
                <c:pt idx="5738">
                  <c:v>8.570408749999979</c:v>
                </c:pt>
                <c:pt idx="5739">
                  <c:v>8.5704781249999797</c:v>
                </c:pt>
                <c:pt idx="5740">
                  <c:v>8.5705938078703507</c:v>
                </c:pt>
                <c:pt idx="5741">
                  <c:v>8.5706401504629426</c:v>
                </c:pt>
                <c:pt idx="5742">
                  <c:v>8.5707558912036834</c:v>
                </c:pt>
                <c:pt idx="5743">
                  <c:v>8.5708026273147944</c:v>
                </c:pt>
                <c:pt idx="5744">
                  <c:v>8.5709183564814602</c:v>
                </c:pt>
                <c:pt idx="5745">
                  <c:v>8.5709646643518305</c:v>
                </c:pt>
                <c:pt idx="5746">
                  <c:v>8.5710803703703498</c:v>
                </c:pt>
                <c:pt idx="5747">
                  <c:v>8.5711267129629416</c:v>
                </c:pt>
                <c:pt idx="5748">
                  <c:v>8.571265601851831</c:v>
                </c:pt>
                <c:pt idx="5749">
                  <c:v>8.5713119212962745</c:v>
                </c:pt>
                <c:pt idx="5750">
                  <c:v>8.571403993055533</c:v>
                </c:pt>
                <c:pt idx="5751">
                  <c:v>8.5714739583333106</c:v>
                </c:pt>
                <c:pt idx="5752">
                  <c:v>8.571589733796273</c:v>
                </c:pt>
                <c:pt idx="5753">
                  <c:v>8.5716355671296061</c:v>
                </c:pt>
                <c:pt idx="5754">
                  <c:v>8.5717516203703461</c:v>
                </c:pt>
                <c:pt idx="5755">
                  <c:v>8.5717974074073826</c:v>
                </c:pt>
                <c:pt idx="5756">
                  <c:v>8.5719132754629381</c:v>
                </c:pt>
                <c:pt idx="5757">
                  <c:v>8.5719597106481231</c:v>
                </c:pt>
                <c:pt idx="5758">
                  <c:v>8.5720756365740485</c:v>
                </c:pt>
                <c:pt idx="5759">
                  <c:v>8.5720983564814563</c:v>
                </c:pt>
                <c:pt idx="5760">
                  <c:v>8.5721450347221975</c:v>
                </c:pt>
                <c:pt idx="5761">
                  <c:v>8.5722603819444192</c:v>
                </c:pt>
                <c:pt idx="5762">
                  <c:v>8.5723067013888645</c:v>
                </c:pt>
                <c:pt idx="5763">
                  <c:v>8.5724225810184933</c:v>
                </c:pt>
                <c:pt idx="5764">
                  <c:v>8.572469155092568</c:v>
                </c:pt>
                <c:pt idx="5765">
                  <c:v>8.5725847800925674</c:v>
                </c:pt>
                <c:pt idx="5766">
                  <c:v>8.5726312731481222</c:v>
                </c:pt>
                <c:pt idx="5767">
                  <c:v>8.5727469791666415</c:v>
                </c:pt>
                <c:pt idx="5768">
                  <c:v>8.572793379629605</c:v>
                </c:pt>
                <c:pt idx="5769">
                  <c:v>8.5729320138888649</c:v>
                </c:pt>
                <c:pt idx="5770">
                  <c:v>8.5729784490740499</c:v>
                </c:pt>
                <c:pt idx="5771">
                  <c:v>8.573094201388864</c:v>
                </c:pt>
                <c:pt idx="5772">
                  <c:v>8.5731406134259007</c:v>
                </c:pt>
                <c:pt idx="5773">
                  <c:v>8.5732562615740484</c:v>
                </c:pt>
                <c:pt idx="5774">
                  <c:v>8.5733022685184928</c:v>
                </c:pt>
                <c:pt idx="5775">
                  <c:v>8.5734179513888638</c:v>
                </c:pt>
                <c:pt idx="5776">
                  <c:v>8.5734644791666419</c:v>
                </c:pt>
                <c:pt idx="5777">
                  <c:v>8.573580081018493</c:v>
                </c:pt>
                <c:pt idx="5778">
                  <c:v>8.5736492939814557</c:v>
                </c:pt>
                <c:pt idx="5779">
                  <c:v>8.5737422800925671</c:v>
                </c:pt>
                <c:pt idx="5780">
                  <c:v>8.5737652430555293</c:v>
                </c:pt>
                <c:pt idx="5781">
                  <c:v>8.5738114814814548</c:v>
                </c:pt>
                <c:pt idx="5782">
                  <c:v>8.5739272453703439</c:v>
                </c:pt>
                <c:pt idx="5783">
                  <c:v>8.5739737152777522</c:v>
                </c:pt>
                <c:pt idx="5784">
                  <c:v>8.5740896412036776</c:v>
                </c:pt>
                <c:pt idx="5785">
                  <c:v>8.574136030092566</c:v>
                </c:pt>
                <c:pt idx="5786">
                  <c:v>8.5742516550925654</c:v>
                </c:pt>
                <c:pt idx="5787">
                  <c:v>8.5742979513888624</c:v>
                </c:pt>
                <c:pt idx="5788">
                  <c:v>8.5744137962962697</c:v>
                </c:pt>
                <c:pt idx="5789">
                  <c:v>8.5744595949073812</c:v>
                </c:pt>
                <c:pt idx="5790">
                  <c:v>8.57457547453701</c:v>
                </c:pt>
                <c:pt idx="5791">
                  <c:v>8.5746452314814547</c:v>
                </c:pt>
                <c:pt idx="5792">
                  <c:v>8.5747610300925654</c:v>
                </c:pt>
                <c:pt idx="5793">
                  <c:v>8.5748071759258995</c:v>
                </c:pt>
                <c:pt idx="5794">
                  <c:v>8.5749230787036765</c:v>
                </c:pt>
                <c:pt idx="5795">
                  <c:v>8.5749691203703424</c:v>
                </c:pt>
                <c:pt idx="5796">
                  <c:v>8.5752473495370083</c:v>
                </c:pt>
                <c:pt idx="5797">
                  <c:v>8.5753161342592303</c:v>
                </c:pt>
                <c:pt idx="5798">
                  <c:v>8.5754321296296006</c:v>
                </c:pt>
                <c:pt idx="5799">
                  <c:v>8.5754553356481189</c:v>
                </c:pt>
                <c:pt idx="5800">
                  <c:v>8.5755941666666367</c:v>
                </c:pt>
                <c:pt idx="5801">
                  <c:v>8.5756405439814518</c:v>
                </c:pt>
                <c:pt idx="5802">
                  <c:v>8.5757562499999693</c:v>
                </c:pt>
                <c:pt idx="5803">
                  <c:v>8.5758027546295992</c:v>
                </c:pt>
                <c:pt idx="5804">
                  <c:v>8.5759184722221917</c:v>
                </c:pt>
                <c:pt idx="5805">
                  <c:v>8.5759646527777473</c:v>
                </c:pt>
                <c:pt idx="5806">
                  <c:v>8.5760803703703399</c:v>
                </c:pt>
                <c:pt idx="5807">
                  <c:v>8.5761500347221915</c:v>
                </c:pt>
                <c:pt idx="5808">
                  <c:v>8.5762657986110806</c:v>
                </c:pt>
                <c:pt idx="5809">
                  <c:v>8.576311516203674</c:v>
                </c:pt>
                <c:pt idx="5810">
                  <c:v>8.5764273148147847</c:v>
                </c:pt>
                <c:pt idx="5811">
                  <c:v>8.57647363425923</c:v>
                </c:pt>
                <c:pt idx="5812">
                  <c:v>8.5765895949073787</c:v>
                </c:pt>
                <c:pt idx="5813">
                  <c:v>8.5766358796296007</c:v>
                </c:pt>
                <c:pt idx="5814">
                  <c:v>8.5767516087962683</c:v>
                </c:pt>
                <c:pt idx="5815">
                  <c:v>8.5767979861110835</c:v>
                </c:pt>
                <c:pt idx="5816">
                  <c:v>8.5769136458333062</c:v>
                </c:pt>
                <c:pt idx="5817">
                  <c:v>8.5769602430555274</c:v>
                </c:pt>
                <c:pt idx="5818">
                  <c:v>8.5770989467592305</c:v>
                </c:pt>
                <c:pt idx="5819">
                  <c:v>8.5771451851851559</c:v>
                </c:pt>
                <c:pt idx="5820">
                  <c:v>8.5772379398147862</c:v>
                </c:pt>
                <c:pt idx="5821">
                  <c:v>8.5773070254629342</c:v>
                </c:pt>
                <c:pt idx="5822">
                  <c:v>8.5774232638888606</c:v>
                </c:pt>
                <c:pt idx="5823">
                  <c:v>8.5774694328703429</c:v>
                </c:pt>
                <c:pt idx="5824">
                  <c:v>8.5775851620370087</c:v>
                </c:pt>
                <c:pt idx="5825">
                  <c:v>8.5776315162036756</c:v>
                </c:pt>
                <c:pt idx="5826">
                  <c:v>8.5777470254629353</c:v>
                </c:pt>
                <c:pt idx="5827">
                  <c:v>8.5777934722221953</c:v>
                </c:pt>
                <c:pt idx="5828">
                  <c:v>8.5779093634258992</c:v>
                </c:pt>
                <c:pt idx="5829">
                  <c:v>8.5779782870370109</c:v>
                </c:pt>
                <c:pt idx="5830">
                  <c:v>8.5780941666666415</c:v>
                </c:pt>
                <c:pt idx="5831">
                  <c:v>8.578140648148123</c:v>
                </c:pt>
                <c:pt idx="5832">
                  <c:v>8.5782565393518269</c:v>
                </c:pt>
                <c:pt idx="5833">
                  <c:v>8.5783030208333084</c:v>
                </c:pt>
                <c:pt idx="5834">
                  <c:v>8.5784188773147907</c:v>
                </c:pt>
                <c:pt idx="5835">
                  <c:v>8.5784648726851618</c:v>
                </c:pt>
                <c:pt idx="5836">
                  <c:v>8.5785805092592362</c:v>
                </c:pt>
                <c:pt idx="5837">
                  <c:v>8.5786266898147918</c:v>
                </c:pt>
                <c:pt idx="5838">
                  <c:v>8.5787423263888662</c:v>
                </c:pt>
                <c:pt idx="5839">
                  <c:v>8.5788120949073843</c:v>
                </c:pt>
                <c:pt idx="5840">
                  <c:v>8.5789278587962734</c:v>
                </c:pt>
                <c:pt idx="5841">
                  <c:v>8.5789737384259031</c:v>
                </c:pt>
                <c:pt idx="5842">
                  <c:v>8.5790898379629397</c:v>
                </c:pt>
                <c:pt idx="5843">
                  <c:v>8.5791359837962737</c:v>
                </c:pt>
                <c:pt idx="5844">
                  <c:v>8.5792518055555327</c:v>
                </c:pt>
                <c:pt idx="5845">
                  <c:v>8.5792985300925704</c:v>
                </c:pt>
                <c:pt idx="5846">
                  <c:v>8.5794138773147921</c:v>
                </c:pt>
                <c:pt idx="5847">
                  <c:v>8.5794832407407178</c:v>
                </c:pt>
                <c:pt idx="5848">
                  <c:v>8.5795757986110885</c:v>
                </c:pt>
                <c:pt idx="5849">
                  <c:v>8.579645671296273</c:v>
                </c:pt>
                <c:pt idx="5850">
                  <c:v>8.5797610995370128</c:v>
                </c:pt>
                <c:pt idx="5851">
                  <c:v>8.5798075925925676</c:v>
                </c:pt>
                <c:pt idx="5852">
                  <c:v>8.5799234490740481</c:v>
                </c:pt>
                <c:pt idx="5853">
                  <c:v>8.5799697106481219</c:v>
                </c:pt>
                <c:pt idx="5854">
                  <c:v>8.5802469328703435</c:v>
                </c:pt>
                <c:pt idx="5855">
                  <c:v>8.5802932523147888</c:v>
                </c:pt>
                <c:pt idx="5856">
                  <c:v>8.5804327199073818</c:v>
                </c:pt>
                <c:pt idx="5857">
                  <c:v>8.5804783912036786</c:v>
                </c:pt>
                <c:pt idx="5858">
                  <c:v>8.5805713541666417</c:v>
                </c:pt>
                <c:pt idx="5859">
                  <c:v>8.5805942592592341</c:v>
                </c:pt>
                <c:pt idx="5860">
                  <c:v>8.5806404976851596</c:v>
                </c:pt>
                <c:pt idx="5861">
                  <c:v>8.5807565972221962</c:v>
                </c:pt>
                <c:pt idx="5862">
                  <c:v>8.5808029282407148</c:v>
                </c:pt>
                <c:pt idx="5863">
                  <c:v>8.5809185069444176</c:v>
                </c:pt>
                <c:pt idx="5864">
                  <c:v>8.5809649537036776</c:v>
                </c:pt>
                <c:pt idx="5865">
                  <c:v>8.5810805902777521</c:v>
                </c:pt>
                <c:pt idx="5866">
                  <c:v>8.5811269560184922</c:v>
                </c:pt>
                <c:pt idx="5867">
                  <c:v>8.5812428124999744</c:v>
                </c:pt>
                <c:pt idx="5868">
                  <c:v>8.5813120138888639</c:v>
                </c:pt>
                <c:pt idx="5869">
                  <c:v>8.5814278356481228</c:v>
                </c:pt>
                <c:pt idx="5870">
                  <c:v>8.5814741898147897</c:v>
                </c:pt>
                <c:pt idx="5871">
                  <c:v>8.5815896874999744</c:v>
                </c:pt>
                <c:pt idx="5872">
                  <c:v>8.581636168981456</c:v>
                </c:pt>
                <c:pt idx="5873">
                  <c:v>8.581752372685159</c:v>
                </c:pt>
                <c:pt idx="5874">
                  <c:v>8.5817980439814558</c:v>
                </c:pt>
                <c:pt idx="5875">
                  <c:v>8.5819137962962699</c:v>
                </c:pt>
                <c:pt idx="5876">
                  <c:v>8.5819602314814549</c:v>
                </c:pt>
                <c:pt idx="5877">
                  <c:v>8.5820988310184916</c:v>
                </c:pt>
                <c:pt idx="5878">
                  <c:v>8.5821454050925663</c:v>
                </c:pt>
                <c:pt idx="5879">
                  <c:v>8.5822609953703441</c:v>
                </c:pt>
                <c:pt idx="5880">
                  <c:v>8.5823075462962706</c:v>
                </c:pt>
                <c:pt idx="5881">
                  <c:v>8.5824232523147899</c:v>
                </c:pt>
                <c:pt idx="5882">
                  <c:v>8.5824698379629378</c:v>
                </c:pt>
                <c:pt idx="5883">
                  <c:v>8.582585451388864</c:v>
                </c:pt>
                <c:pt idx="5884">
                  <c:v>8.5826318171296041</c:v>
                </c:pt>
                <c:pt idx="5885">
                  <c:v>8.5827475462962699</c:v>
                </c:pt>
                <c:pt idx="5886">
                  <c:v>8.5827934143518263</c:v>
                </c:pt>
                <c:pt idx="5887">
                  <c:v>8.5828170138888638</c:v>
                </c:pt>
                <c:pt idx="5888">
                  <c:v>8.5829092361110852</c:v>
                </c:pt>
                <c:pt idx="5889">
                  <c:v>8.5829790046296033</c:v>
                </c:pt>
                <c:pt idx="5890">
                  <c:v>8.5830947569444174</c:v>
                </c:pt>
                <c:pt idx="5891">
                  <c:v>8.5831407175925651</c:v>
                </c:pt>
                <c:pt idx="5892">
                  <c:v>8.5845769675925645</c:v>
                </c:pt>
                <c:pt idx="5893">
                  <c:v>8.5846457523147865</c:v>
                </c:pt>
                <c:pt idx="5894">
                  <c:v>8.5847617361110835</c:v>
                </c:pt>
                <c:pt idx="5895">
                  <c:v>8.5848085879629359</c:v>
                </c:pt>
                <c:pt idx="5896">
                  <c:v>8.5849244560184914</c:v>
                </c:pt>
                <c:pt idx="5897">
                  <c:v>8.5849705092592323</c:v>
                </c:pt>
                <c:pt idx="5898">
                  <c:v>8.5850867939814552</c:v>
                </c:pt>
                <c:pt idx="5899">
                  <c:v>8.5851324768518253</c:v>
                </c:pt>
                <c:pt idx="5900">
                  <c:v>8.5852485416666404</c:v>
                </c:pt>
                <c:pt idx="5901">
                  <c:v>8.5852946064814546</c:v>
                </c:pt>
                <c:pt idx="5902">
                  <c:v>8.5854102662036773</c:v>
                </c:pt>
                <c:pt idx="5903">
                  <c:v>8.5854791319444175</c:v>
                </c:pt>
                <c:pt idx="5904">
                  <c:v>8.5855947685184919</c:v>
                </c:pt>
                <c:pt idx="5905">
                  <c:v>8.5856414930555296</c:v>
                </c:pt>
                <c:pt idx="5906">
                  <c:v>8.5857567245370117</c:v>
                </c:pt>
                <c:pt idx="5907">
                  <c:v>8.5858031365740484</c:v>
                </c:pt>
                <c:pt idx="5908">
                  <c:v>8.5859187499999745</c:v>
                </c:pt>
                <c:pt idx="5909">
                  <c:v>8.5859652662036776</c:v>
                </c:pt>
                <c:pt idx="5910">
                  <c:v>8.5860811342592331</c:v>
                </c:pt>
                <c:pt idx="5911">
                  <c:v>8.5861502662036777</c:v>
                </c:pt>
                <c:pt idx="5912">
                  <c:v>8.5862432291666408</c:v>
                </c:pt>
                <c:pt idx="5913">
                  <c:v>8.5863126967592329</c:v>
                </c:pt>
                <c:pt idx="5914">
                  <c:v>8.6036055555555286</c:v>
                </c:pt>
                <c:pt idx="5915">
                  <c:v>8.6064298379629367</c:v>
                </c:pt>
                <c:pt idx="5916">
                  <c:v>8.6064761689814553</c:v>
                </c:pt>
                <c:pt idx="5917">
                  <c:v>8.6065920023147893</c:v>
                </c:pt>
                <c:pt idx="5918">
                  <c:v>8.6066381597221966</c:v>
                </c:pt>
                <c:pt idx="5919">
                  <c:v>8.6067539814814555</c:v>
                </c:pt>
                <c:pt idx="5920">
                  <c:v>8.6068000925925663</c:v>
                </c:pt>
                <c:pt idx="5921">
                  <c:v>8.6069156249999743</c:v>
                </c:pt>
                <c:pt idx="5922">
                  <c:v>8.6069851620370112</c:v>
                </c:pt>
                <c:pt idx="5923">
                  <c:v>8.6070779976851597</c:v>
                </c:pt>
                <c:pt idx="5924">
                  <c:v>8.6071471759259008</c:v>
                </c:pt>
                <c:pt idx="5925">
                  <c:v>8.6072402430555304</c:v>
                </c:pt>
                <c:pt idx="5926">
                  <c:v>8.6072629050925666</c:v>
                </c:pt>
                <c:pt idx="5927">
                  <c:v>8.6073095486110844</c:v>
                </c:pt>
                <c:pt idx="5928">
                  <c:v>8.6074251736110838</c:v>
                </c:pt>
                <c:pt idx="5929">
                  <c:v>8.6074716550925654</c:v>
                </c:pt>
                <c:pt idx="5930">
                  <c:v>8.6075873148147881</c:v>
                </c:pt>
                <c:pt idx="5931">
                  <c:v>8.6076337037036765</c:v>
                </c:pt>
                <c:pt idx="5932">
                  <c:v>8.6077494212962691</c:v>
                </c:pt>
                <c:pt idx="5933">
                  <c:v>8.6077952430555289</c:v>
                </c:pt>
                <c:pt idx="5934">
                  <c:v>8.6079346064814555</c:v>
                </c:pt>
                <c:pt idx="5935">
                  <c:v>8.6079808680555292</c:v>
                </c:pt>
                <c:pt idx="5936">
                  <c:v>8.6080967824073813</c:v>
                </c:pt>
                <c:pt idx="5937">
                  <c:v>8.6081428240740472</c:v>
                </c:pt>
                <c:pt idx="5938">
                  <c:v>8.6082584374999733</c:v>
                </c:pt>
                <c:pt idx="5939">
                  <c:v>8.6083045833333074</c:v>
                </c:pt>
                <c:pt idx="5940">
                  <c:v>8.6084205671296044</c:v>
                </c:pt>
                <c:pt idx="5941">
                  <c:v>8.6084670833333075</c:v>
                </c:pt>
                <c:pt idx="5942">
                  <c:v>8.608582812499975</c:v>
                </c:pt>
                <c:pt idx="5943">
                  <c:v>8.6086520138888645</c:v>
                </c:pt>
                <c:pt idx="5944">
                  <c:v>8.6087449999999759</c:v>
                </c:pt>
                <c:pt idx="5945">
                  <c:v>8.6087913425925677</c:v>
                </c:pt>
                <c:pt idx="5946">
                  <c:v>8.6089301157407156</c:v>
                </c:pt>
                <c:pt idx="5947">
                  <c:v>8.6089765624999757</c:v>
                </c:pt>
                <c:pt idx="5948">
                  <c:v>8.6090921759259018</c:v>
                </c:pt>
                <c:pt idx="5949">
                  <c:v>8.6091385416666419</c:v>
                </c:pt>
                <c:pt idx="5950">
                  <c:v>8.6092541898147896</c:v>
                </c:pt>
                <c:pt idx="5951">
                  <c:v>8.6093005208333082</c:v>
                </c:pt>
                <c:pt idx="5952">
                  <c:v>8.6094163425925672</c:v>
                </c:pt>
                <c:pt idx="5953">
                  <c:v>8.6094625231481228</c:v>
                </c:pt>
                <c:pt idx="5954">
                  <c:v>8.6095779166666411</c:v>
                </c:pt>
                <c:pt idx="5955">
                  <c:v>8.6096474768518263</c:v>
                </c:pt>
                <c:pt idx="5956">
                  <c:v>8.6097402430555299</c:v>
                </c:pt>
                <c:pt idx="5957">
                  <c:v>8.6097865393518269</c:v>
                </c:pt>
                <c:pt idx="5958">
                  <c:v>8.609809733796272</c:v>
                </c:pt>
                <c:pt idx="5959">
                  <c:v>8.6099255439814577</c:v>
                </c:pt>
                <c:pt idx="5960">
                  <c:v>8.6099717129629383</c:v>
                </c:pt>
                <c:pt idx="5961">
                  <c:v>8.6100877893518266</c:v>
                </c:pt>
                <c:pt idx="5962">
                  <c:v>8.6101335879629382</c:v>
                </c:pt>
                <c:pt idx="5963">
                  <c:v>8.610249479166642</c:v>
                </c:pt>
                <c:pt idx="5964">
                  <c:v>8.6102956018518277</c:v>
                </c:pt>
                <c:pt idx="5965">
                  <c:v>8.6104117708333092</c:v>
                </c:pt>
                <c:pt idx="5966">
                  <c:v>8.6104811921296047</c:v>
                </c:pt>
                <c:pt idx="5967">
                  <c:v>8.6105970138888637</c:v>
                </c:pt>
                <c:pt idx="5968">
                  <c:v>8.6106432638888641</c:v>
                </c:pt>
                <c:pt idx="5969">
                  <c:v>8.6107590162036782</c:v>
                </c:pt>
                <c:pt idx="5970">
                  <c:v>8.6108053240740485</c:v>
                </c:pt>
                <c:pt idx="5971">
                  <c:v>8.6109210069444195</c:v>
                </c:pt>
                <c:pt idx="5972">
                  <c:v>8.61096725694442</c:v>
                </c:pt>
                <c:pt idx="5973">
                  <c:v>8.6110829166666427</c:v>
                </c:pt>
                <c:pt idx="5974">
                  <c:v>8.6111292939814579</c:v>
                </c:pt>
                <c:pt idx="5975">
                  <c:v>8.6112682175925688</c:v>
                </c:pt>
                <c:pt idx="5976">
                  <c:v>8.6113143634259028</c:v>
                </c:pt>
                <c:pt idx="5977">
                  <c:v>8.6114300578703471</c:v>
                </c:pt>
                <c:pt idx="5978">
                  <c:v>8.6114764351851623</c:v>
                </c:pt>
                <c:pt idx="5979">
                  <c:v>8.6115925347221989</c:v>
                </c:pt>
                <c:pt idx="5980">
                  <c:v>8.6116388425925692</c:v>
                </c:pt>
                <c:pt idx="5981">
                  <c:v>8.6117541898147909</c:v>
                </c:pt>
                <c:pt idx="5982">
                  <c:v>8.6118004282407163</c:v>
                </c:pt>
                <c:pt idx="5983">
                  <c:v>8.6119166435184944</c:v>
                </c:pt>
                <c:pt idx="5984">
                  <c:v>8.6119856944444209</c:v>
                </c:pt>
                <c:pt idx="5985">
                  <c:v>8.6120783217592365</c:v>
                </c:pt>
                <c:pt idx="5986">
                  <c:v>8.6121018865740506</c:v>
                </c:pt>
                <c:pt idx="5987">
                  <c:v>8.6121478124999769</c:v>
                </c:pt>
                <c:pt idx="5988">
                  <c:v>8.6122634837962728</c:v>
                </c:pt>
                <c:pt idx="5989">
                  <c:v>8.6123097569444216</c:v>
                </c:pt>
                <c:pt idx="5990">
                  <c:v>8.6124260069444212</c:v>
                </c:pt>
                <c:pt idx="5991">
                  <c:v>8.6124719097221991</c:v>
                </c:pt>
                <c:pt idx="5992">
                  <c:v>8.6125875347221985</c:v>
                </c:pt>
                <c:pt idx="5993">
                  <c:v>8.6126339583333102</c:v>
                </c:pt>
                <c:pt idx="5994">
                  <c:v>8.6127501041666434</c:v>
                </c:pt>
                <c:pt idx="5995">
                  <c:v>8.6127963541666439</c:v>
                </c:pt>
                <c:pt idx="5996">
                  <c:v>8.612911736111089</c:v>
                </c:pt>
                <c:pt idx="5997">
                  <c:v>8.6129351967592367</c:v>
                </c:pt>
                <c:pt idx="5998">
                  <c:v>8.6129579282407178</c:v>
                </c:pt>
                <c:pt idx="5999">
                  <c:v>8.612981493055532</c:v>
                </c:pt>
                <c:pt idx="6000">
                  <c:v>8.6130044212962726</c:v>
                </c:pt>
                <c:pt idx="6001">
                  <c:v>8.613027777777754</c:v>
                </c:pt>
                <c:pt idx="6002">
                  <c:v>8.6131434490740499</c:v>
                </c:pt>
                <c:pt idx="6003">
                  <c:v>8.6134672453703462</c:v>
                </c:pt>
                <c:pt idx="6004">
                  <c:v>8.6204354282407163</c:v>
                </c:pt>
                <c:pt idx="6005">
                  <c:v>8.627403368055532</c:v>
                </c:pt>
                <c:pt idx="6006">
                  <c:v>8.6343483101851621</c:v>
                </c:pt>
                <c:pt idx="6007">
                  <c:v>8.6413164583333106</c:v>
                </c:pt>
                <c:pt idx="6008">
                  <c:v>8.64826103009257</c:v>
                </c:pt>
                <c:pt idx="6009">
                  <c:v>8.6554138888888659</c:v>
                </c:pt>
                <c:pt idx="6010">
                  <c:v>8.6624284953703476</c:v>
                </c:pt>
                <c:pt idx="6011">
                  <c:v>8.6694197569444214</c:v>
                </c:pt>
                <c:pt idx="6012">
                  <c:v>8.6764109953703468</c:v>
                </c:pt>
                <c:pt idx="6013">
                  <c:v>8.6834252430555328</c:v>
                </c:pt>
                <c:pt idx="6014">
                  <c:v>8.68402728009257</c:v>
                </c:pt>
                <c:pt idx="6015">
                  <c:v>8.6840735995370153</c:v>
                </c:pt>
                <c:pt idx="6016">
                  <c:v>8.6841429976851643</c:v>
                </c:pt>
                <c:pt idx="6017">
                  <c:v>8.6842582986110894</c:v>
                </c:pt>
                <c:pt idx="6018">
                  <c:v>8.6843049652777555</c:v>
                </c:pt>
                <c:pt idx="6019">
                  <c:v>8.6844207407407179</c:v>
                </c:pt>
                <c:pt idx="6020">
                  <c:v>8.6844669444444218</c:v>
                </c:pt>
                <c:pt idx="6021">
                  <c:v>8.6845829050925705</c:v>
                </c:pt>
                <c:pt idx="6022">
                  <c:v>8.6846292245370158</c:v>
                </c:pt>
                <c:pt idx="6023">
                  <c:v>8.6847447453703488</c:v>
                </c:pt>
                <c:pt idx="6024">
                  <c:v>8.6847909953703493</c:v>
                </c:pt>
                <c:pt idx="6025">
                  <c:v>8.6848143518518306</c:v>
                </c:pt>
                <c:pt idx="6026">
                  <c:v>8.6849298032407187</c:v>
                </c:pt>
                <c:pt idx="6027">
                  <c:v>8.6849764930555331</c:v>
                </c:pt>
                <c:pt idx="6028">
                  <c:v>8.6850921643518291</c:v>
                </c:pt>
                <c:pt idx="6029">
                  <c:v>8.6851381481481251</c:v>
                </c:pt>
                <c:pt idx="6030">
                  <c:v>8.6852541435184953</c:v>
                </c:pt>
                <c:pt idx="6031">
                  <c:v>8.6853005324073838</c:v>
                </c:pt>
                <c:pt idx="6032">
                  <c:v>8.6854159490740503</c:v>
                </c:pt>
                <c:pt idx="6033">
                  <c:v>8.6854854398147907</c:v>
                </c:pt>
                <c:pt idx="6034">
                  <c:v>8.6856012731481247</c:v>
                </c:pt>
                <c:pt idx="6035">
                  <c:v>8.6856478472221994</c:v>
                </c:pt>
                <c:pt idx="6036">
                  <c:v>8.6857630787036815</c:v>
                </c:pt>
                <c:pt idx="6037">
                  <c:v>8.6858097453703476</c:v>
                </c:pt>
                <c:pt idx="6038">
                  <c:v>8.6859255671296065</c:v>
                </c:pt>
                <c:pt idx="6039">
                  <c:v>8.6859715740740508</c:v>
                </c:pt>
                <c:pt idx="6040">
                  <c:v>8.6860875231481245</c:v>
                </c:pt>
                <c:pt idx="6041">
                  <c:v>8.6861340509259026</c:v>
                </c:pt>
                <c:pt idx="6042">
                  <c:v>8.6862493749999761</c:v>
                </c:pt>
                <c:pt idx="6043">
                  <c:v>8.6863186574073836</c:v>
                </c:pt>
                <c:pt idx="6044">
                  <c:v>8.6864117476851614</c:v>
                </c:pt>
                <c:pt idx="6045">
                  <c:v>8.6864812268518286</c:v>
                </c:pt>
                <c:pt idx="6046">
                  <c:v>8.6865966550925702</c:v>
                </c:pt>
                <c:pt idx="6047">
                  <c:v>8.6866430208333103</c:v>
                </c:pt>
                <c:pt idx="6048">
                  <c:v>8.6867589004629391</c:v>
                </c:pt>
                <c:pt idx="6049">
                  <c:v>8.6868048958333102</c:v>
                </c:pt>
                <c:pt idx="6050">
                  <c:v>8.6869208449073838</c:v>
                </c:pt>
                <c:pt idx="6051">
                  <c:v>8.6869672916666438</c:v>
                </c:pt>
                <c:pt idx="6052">
                  <c:v>8.6870826157407173</c:v>
                </c:pt>
                <c:pt idx="6053">
                  <c:v>8.687129178240717</c:v>
                </c:pt>
                <c:pt idx="6054">
                  <c:v>8.6872450578703457</c:v>
                </c:pt>
                <c:pt idx="6055">
                  <c:v>8.6873145254629378</c:v>
                </c:pt>
                <c:pt idx="6056">
                  <c:v>8.6874299537036794</c:v>
                </c:pt>
                <c:pt idx="6057">
                  <c:v>8.6874764814814576</c:v>
                </c:pt>
                <c:pt idx="6058">
                  <c:v>8.6875924421296062</c:v>
                </c:pt>
                <c:pt idx="6059">
                  <c:v>8.6876383796296057</c:v>
                </c:pt>
                <c:pt idx="6060">
                  <c:v>8.6877543055555311</c:v>
                </c:pt>
                <c:pt idx="6061">
                  <c:v>8.6878006944444195</c:v>
                </c:pt>
                <c:pt idx="6062">
                  <c:v>8.6879161458333076</c:v>
                </c:pt>
                <c:pt idx="6063">
                  <c:v>8.6879853703703454</c:v>
                </c:pt>
                <c:pt idx="6064">
                  <c:v>8.6880787731481224</c:v>
                </c:pt>
                <c:pt idx="6065">
                  <c:v>8.688124953703678</c:v>
                </c:pt>
                <c:pt idx="6066">
                  <c:v>8.6882636458333078</c:v>
                </c:pt>
                <c:pt idx="6067">
                  <c:v>8.6883094444444193</c:v>
                </c:pt>
                <c:pt idx="6068">
                  <c:v>8.6884256134259008</c:v>
                </c:pt>
                <c:pt idx="6069">
                  <c:v>8.6884717592592349</c:v>
                </c:pt>
                <c:pt idx="6070">
                  <c:v>8.6885878472221982</c:v>
                </c:pt>
                <c:pt idx="6071">
                  <c:v>8.6886340509259021</c:v>
                </c:pt>
                <c:pt idx="6072">
                  <c:v>8.68874964120368</c:v>
                </c:pt>
                <c:pt idx="6073">
                  <c:v>8.6887959143518287</c:v>
                </c:pt>
                <c:pt idx="6074">
                  <c:v>8.6889351620370139</c:v>
                </c:pt>
                <c:pt idx="6075">
                  <c:v>8.688980995370347</c:v>
                </c:pt>
                <c:pt idx="6076">
                  <c:v>8.6890738078703471</c:v>
                </c:pt>
                <c:pt idx="6077">
                  <c:v>8.6891433564814591</c:v>
                </c:pt>
                <c:pt idx="6078">
                  <c:v>8.6892589467592369</c:v>
                </c:pt>
                <c:pt idx="6079">
                  <c:v>8.689305081018496</c:v>
                </c:pt>
                <c:pt idx="6080">
                  <c:v>8.6894210300925696</c:v>
                </c:pt>
                <c:pt idx="6081">
                  <c:v>8.6894674074073848</c:v>
                </c:pt>
                <c:pt idx="6082">
                  <c:v>8.6895829513888661</c:v>
                </c:pt>
                <c:pt idx="6083">
                  <c:v>8.6896295138888657</c:v>
                </c:pt>
                <c:pt idx="6084">
                  <c:v>8.6897451967592367</c:v>
                </c:pt>
                <c:pt idx="6085">
                  <c:v>8.6898144791666443</c:v>
                </c:pt>
                <c:pt idx="6086">
                  <c:v>8.6899303819444214</c:v>
                </c:pt>
                <c:pt idx="6087">
                  <c:v>8.6899765740740502</c:v>
                </c:pt>
                <c:pt idx="6088">
                  <c:v>8.6900922685184945</c:v>
                </c:pt>
                <c:pt idx="6089">
                  <c:v>8.6901385416666432</c:v>
                </c:pt>
                <c:pt idx="6090">
                  <c:v>8.6904161921296055</c:v>
                </c:pt>
                <c:pt idx="6091">
                  <c:v>8.6904855671296062</c:v>
                </c:pt>
                <c:pt idx="6092">
                  <c:v>8.6906016203703462</c:v>
                </c:pt>
                <c:pt idx="6093">
                  <c:v>8.6906480208333097</c:v>
                </c:pt>
                <c:pt idx="6094">
                  <c:v>8.6907635069444211</c:v>
                </c:pt>
                <c:pt idx="6095">
                  <c:v>8.6908099421296061</c:v>
                </c:pt>
                <c:pt idx="6096">
                  <c:v>8.6909258217592349</c:v>
                </c:pt>
                <c:pt idx="6097">
                  <c:v>8.6909722337962716</c:v>
                </c:pt>
                <c:pt idx="6098">
                  <c:v>8.6910878124999762</c:v>
                </c:pt>
                <c:pt idx="6099">
                  <c:v>8.6911339814814568</c:v>
                </c:pt>
                <c:pt idx="6100">
                  <c:v>8.6912499189814572</c:v>
                </c:pt>
                <c:pt idx="6101">
                  <c:v>8.691319374999976</c:v>
                </c:pt>
                <c:pt idx="6102">
                  <c:v>8.6914115046296061</c:v>
                </c:pt>
                <c:pt idx="6103">
                  <c:v>8.691481354166644</c:v>
                </c:pt>
                <c:pt idx="6104">
                  <c:v>8.6915973842592358</c:v>
                </c:pt>
                <c:pt idx="6105">
                  <c:v>8.6916436921296061</c:v>
                </c:pt>
                <c:pt idx="6106">
                  <c:v>8.6917589930555312</c:v>
                </c:pt>
                <c:pt idx="6107">
                  <c:v>8.6918053472221981</c:v>
                </c:pt>
                <c:pt idx="6108">
                  <c:v>8.6919214004629382</c:v>
                </c:pt>
                <c:pt idx="6109">
                  <c:v>8.6919675115740489</c:v>
                </c:pt>
                <c:pt idx="6110">
                  <c:v>8.6920834606481225</c:v>
                </c:pt>
                <c:pt idx="6111">
                  <c:v>8.6921292939814556</c:v>
                </c:pt>
                <c:pt idx="6112">
                  <c:v>8.6922451851851594</c:v>
                </c:pt>
                <c:pt idx="6113">
                  <c:v>8.6923149768518257</c:v>
                </c:pt>
                <c:pt idx="6114">
                  <c:v>8.6924300925925664</c:v>
                </c:pt>
                <c:pt idx="6115">
                  <c:v>8.6924767129629359</c:v>
                </c:pt>
                <c:pt idx="6116">
                  <c:v>8.6925925694444182</c:v>
                </c:pt>
                <c:pt idx="6117">
                  <c:v>8.6926385763888625</c:v>
                </c:pt>
                <c:pt idx="6118">
                  <c:v>8.6927544907407146</c:v>
                </c:pt>
                <c:pt idx="6119">
                  <c:v>8.6928009374999746</c:v>
                </c:pt>
                <c:pt idx="6120">
                  <c:v>8.6929161574073817</c:v>
                </c:pt>
                <c:pt idx="6121">
                  <c:v>8.6929857060184936</c:v>
                </c:pt>
                <c:pt idx="6122">
                  <c:v>8.6930788773147896</c:v>
                </c:pt>
                <c:pt idx="6123">
                  <c:v>8.6931248379629373</c:v>
                </c:pt>
                <c:pt idx="6124">
                  <c:v>8.6931483912036782</c:v>
                </c:pt>
                <c:pt idx="6125">
                  <c:v>8.6932636921296034</c:v>
                </c:pt>
                <c:pt idx="6126">
                  <c:v>8.6933102777777513</c:v>
                </c:pt>
                <c:pt idx="6127">
                  <c:v>8.6934261111110853</c:v>
                </c:pt>
                <c:pt idx="6128">
                  <c:v>8.6934720023147882</c:v>
                </c:pt>
                <c:pt idx="6129">
                  <c:v>8.6935880555555283</c:v>
                </c:pt>
                <c:pt idx="6130">
                  <c:v>8.6936345023147883</c:v>
                </c:pt>
                <c:pt idx="6131">
                  <c:v>8.6937500347221963</c:v>
                </c:pt>
                <c:pt idx="6132">
                  <c:v>8.6937964120370115</c:v>
                </c:pt>
                <c:pt idx="6133">
                  <c:v>8.6939353935184922</c:v>
                </c:pt>
                <c:pt idx="6134">
                  <c:v>8.6939814814814547</c:v>
                </c:pt>
                <c:pt idx="6135">
                  <c:v>8.6940741435184918</c:v>
                </c:pt>
                <c:pt idx="6136">
                  <c:v>8.6941204282407138</c:v>
                </c:pt>
                <c:pt idx="6137">
                  <c:v>8.6941439467592332</c:v>
                </c:pt>
                <c:pt idx="6138">
                  <c:v>8.6942597685184921</c:v>
                </c:pt>
                <c:pt idx="6139">
                  <c:v>8.6943055092592321</c:v>
                </c:pt>
                <c:pt idx="6140">
                  <c:v>8.6944215162036773</c:v>
                </c:pt>
                <c:pt idx="6141">
                  <c:v>8.6944678703703442</c:v>
                </c:pt>
                <c:pt idx="6142">
                  <c:v>8.6945832754629375</c:v>
                </c:pt>
                <c:pt idx="6143">
                  <c:v>8.6946297800925674</c:v>
                </c:pt>
                <c:pt idx="6144">
                  <c:v>8.6947454976851599</c:v>
                </c:pt>
                <c:pt idx="6145">
                  <c:v>8.6947917708333087</c:v>
                </c:pt>
                <c:pt idx="6146">
                  <c:v>8.69481512731479</c:v>
                </c:pt>
                <c:pt idx="6147">
                  <c:v>8.6949306365740497</c:v>
                </c:pt>
                <c:pt idx="6148">
                  <c:v>8.6949769675925683</c:v>
                </c:pt>
                <c:pt idx="6149">
                  <c:v>8.6950926504629393</c:v>
                </c:pt>
                <c:pt idx="6150">
                  <c:v>8.6951390509259028</c:v>
                </c:pt>
                <c:pt idx="6151">
                  <c:v>8.6952551041666428</c:v>
                </c:pt>
                <c:pt idx="6152">
                  <c:v>8.6953012268518286</c:v>
                </c:pt>
                <c:pt idx="6153">
                  <c:v>8.6954167592592366</c:v>
                </c:pt>
                <c:pt idx="6154">
                  <c:v>8.6954863888888667</c:v>
                </c:pt>
                <c:pt idx="6155">
                  <c:v>8.6955788888888659</c:v>
                </c:pt>
                <c:pt idx="6156">
                  <c:v>8.6956482523147915</c:v>
                </c:pt>
                <c:pt idx="6157">
                  <c:v>8.6957641203703471</c:v>
                </c:pt>
                <c:pt idx="6158">
                  <c:v>8.6958104976851622</c:v>
                </c:pt>
                <c:pt idx="6159">
                  <c:v>8.6959258680555322</c:v>
                </c:pt>
                <c:pt idx="6160">
                  <c:v>8.6959723726851621</c:v>
                </c:pt>
                <c:pt idx="6161">
                  <c:v>8.6960882291666444</c:v>
                </c:pt>
                <c:pt idx="6162">
                  <c:v>8.6961345370370147</c:v>
                </c:pt>
                <c:pt idx="6163">
                  <c:v>8.6962501504629408</c:v>
                </c:pt>
                <c:pt idx="6164">
                  <c:v>8.6963199305555339</c:v>
                </c:pt>
                <c:pt idx="6165">
                  <c:v>8.6964122685184968</c:v>
                </c:pt>
                <c:pt idx="6166">
                  <c:v>8.6964817013888673</c:v>
                </c:pt>
                <c:pt idx="6167">
                  <c:v>8.6965975347222013</c:v>
                </c:pt>
                <c:pt idx="6168">
                  <c:v>8.6966438425925716</c:v>
                </c:pt>
                <c:pt idx="6169">
                  <c:v>8.6967594444444227</c:v>
                </c:pt>
                <c:pt idx="6170">
                  <c:v>8.6968057407407198</c:v>
                </c:pt>
                <c:pt idx="6171">
                  <c:v>8.6969216203703485</c:v>
                </c:pt>
                <c:pt idx="6172">
                  <c:v>8.6969679976851637</c:v>
                </c:pt>
                <c:pt idx="6173">
                  <c:v>8.6970836226851631</c:v>
                </c:pt>
                <c:pt idx="6174">
                  <c:v>8.6971298495370153</c:v>
                </c:pt>
                <c:pt idx="6175">
                  <c:v>8.6972457523147924</c:v>
                </c:pt>
                <c:pt idx="6176">
                  <c:v>8.6973150578703482</c:v>
                </c:pt>
                <c:pt idx="6177">
                  <c:v>8.6974077083333103</c:v>
                </c:pt>
                <c:pt idx="6178">
                  <c:v>8.6974540972221988</c:v>
                </c:pt>
                <c:pt idx="6179">
                  <c:v>8.697476909722198</c:v>
                </c:pt>
                <c:pt idx="6180">
                  <c:v>8.6975929398147898</c:v>
                </c:pt>
                <c:pt idx="6181">
                  <c:v>8.6976393634259015</c:v>
                </c:pt>
                <c:pt idx="6182">
                  <c:v>8.6977547222221983</c:v>
                </c:pt>
                <c:pt idx="6183">
                  <c:v>8.6978012268518281</c:v>
                </c:pt>
                <c:pt idx="6184">
                  <c:v>8.6979172337962734</c:v>
                </c:pt>
                <c:pt idx="6185">
                  <c:v>8.6979630324073849</c:v>
                </c:pt>
                <c:pt idx="6186">
                  <c:v>8.6980790162036818</c:v>
                </c:pt>
                <c:pt idx="6187">
                  <c:v>8.6981018287036811</c:v>
                </c:pt>
                <c:pt idx="6188">
                  <c:v>8.698148564814792</c:v>
                </c:pt>
                <c:pt idx="6189">
                  <c:v>8.698264386574051</c:v>
                </c:pt>
                <c:pt idx="6190">
                  <c:v>8.6983102199073841</c:v>
                </c:pt>
                <c:pt idx="6191">
                  <c:v>8.6984262499999758</c:v>
                </c:pt>
                <c:pt idx="6192">
                  <c:v>8.6984728472221988</c:v>
                </c:pt>
                <c:pt idx="6193">
                  <c:v>8.6985879398147912</c:v>
                </c:pt>
                <c:pt idx="6194">
                  <c:v>8.698634594907384</c:v>
                </c:pt>
                <c:pt idx="6195">
                  <c:v>8.6987500462962721</c:v>
                </c:pt>
                <c:pt idx="6196">
                  <c:v>8.6988194328703461</c:v>
                </c:pt>
                <c:pt idx="6197">
                  <c:v>8.6989127083333084</c:v>
                </c:pt>
                <c:pt idx="6198">
                  <c:v>8.6989820949073824</c:v>
                </c:pt>
                <c:pt idx="6199">
                  <c:v>8.6990835648147904</c:v>
                </c:pt>
                <c:pt idx="6200">
                  <c:v>8.6991300115740504</c:v>
                </c:pt>
                <c:pt idx="6201">
                  <c:v>8.6991530787036808</c:v>
                </c:pt>
                <c:pt idx="6202">
                  <c:v>8.6992459953703474</c:v>
                </c:pt>
                <c:pt idx="6203">
                  <c:v>8.6993157754629404</c:v>
                </c:pt>
                <c:pt idx="6204">
                  <c:v>8.6994083217592362</c:v>
                </c:pt>
                <c:pt idx="6205">
                  <c:v>8.6994307870370147</c:v>
                </c:pt>
                <c:pt idx="6206">
                  <c:v>8.6994784027777552</c:v>
                </c:pt>
                <c:pt idx="6207">
                  <c:v>8.6995936226851622</c:v>
                </c:pt>
                <c:pt idx="6208">
                  <c:v>8.6996391782407176</c:v>
                </c:pt>
                <c:pt idx="6209">
                  <c:v>8.6997561574073838</c:v>
                </c:pt>
                <c:pt idx="6210">
                  <c:v>8.6998021527777549</c:v>
                </c:pt>
                <c:pt idx="6211">
                  <c:v>8.6999178472221992</c:v>
                </c:pt>
                <c:pt idx="6212">
                  <c:v>8.6999633101851614</c:v>
                </c:pt>
                <c:pt idx="6213">
                  <c:v>8.7001025694444198</c:v>
                </c:pt>
                <c:pt idx="6214">
                  <c:v>8.7001262268518271</c:v>
                </c:pt>
                <c:pt idx="6215">
                  <c:v>8.7002645601851611</c:v>
                </c:pt>
                <c:pt idx="6216">
                  <c:v>8.7003109374999763</c:v>
                </c:pt>
                <c:pt idx="6217">
                  <c:v>8.700427048611088</c:v>
                </c:pt>
                <c:pt idx="6218">
                  <c:v>8.700473043981459</c:v>
                </c:pt>
                <c:pt idx="6219">
                  <c:v>8.7005886921296067</c:v>
                </c:pt>
                <c:pt idx="6220">
                  <c:v>8.7006350462962736</c:v>
                </c:pt>
                <c:pt idx="6221">
                  <c:v>8.7007507291666446</c:v>
                </c:pt>
                <c:pt idx="6222">
                  <c:v>8.7008204513888661</c:v>
                </c:pt>
                <c:pt idx="6223">
                  <c:v>8.7009131365740515</c:v>
                </c:pt>
                <c:pt idx="6224">
                  <c:v>8.700981736111089</c:v>
                </c:pt>
                <c:pt idx="6225">
                  <c:v>8.7010745138888677</c:v>
                </c:pt>
                <c:pt idx="6226">
                  <c:v>8.7010975578703498</c:v>
                </c:pt>
                <c:pt idx="6227">
                  <c:v>8.7011437152777571</c:v>
                </c:pt>
                <c:pt idx="6228">
                  <c:v>8.7012595023147945</c:v>
                </c:pt>
                <c:pt idx="6229">
                  <c:v>8.7013056597222018</c:v>
                </c:pt>
                <c:pt idx="6230">
                  <c:v>8.7014220601851644</c:v>
                </c:pt>
                <c:pt idx="6231">
                  <c:v>8.7014682523147933</c:v>
                </c:pt>
                <c:pt idx="6232">
                  <c:v>8.7015836689814599</c:v>
                </c:pt>
                <c:pt idx="6233">
                  <c:v>8.7016298726851637</c:v>
                </c:pt>
                <c:pt idx="6234">
                  <c:v>8.7017458217592374</c:v>
                </c:pt>
                <c:pt idx="6235">
                  <c:v>8.7018151620370148</c:v>
                </c:pt>
                <c:pt idx="6236">
                  <c:v>8.7019077893518304</c:v>
                </c:pt>
                <c:pt idx="6237">
                  <c:v>8.7019773032407191</c:v>
                </c:pt>
                <c:pt idx="6238">
                  <c:v>8.7020699537036812</c:v>
                </c:pt>
                <c:pt idx="6239">
                  <c:v>8.702093124999978</c:v>
                </c:pt>
                <c:pt idx="6240">
                  <c:v>8.7021394097222</c:v>
                </c:pt>
                <c:pt idx="6241">
                  <c:v>8.7022552893518288</c:v>
                </c:pt>
                <c:pt idx="6242">
                  <c:v>8.702301516203681</c:v>
                </c:pt>
                <c:pt idx="6243">
                  <c:v>8.7024171527777554</c:v>
                </c:pt>
                <c:pt idx="6244">
                  <c:v>8.7024867592592372</c:v>
                </c:pt>
                <c:pt idx="6245">
                  <c:v>8.7025794097221993</c:v>
                </c:pt>
                <c:pt idx="6246">
                  <c:v>8.702648773148125</c:v>
                </c:pt>
                <c:pt idx="6247">
                  <c:v>8.7027416203703467</c:v>
                </c:pt>
                <c:pt idx="6248">
                  <c:v>8.702764282407383</c:v>
                </c:pt>
                <c:pt idx="6249">
                  <c:v>8.7028108217592344</c:v>
                </c:pt>
                <c:pt idx="6250">
                  <c:v>8.7029267939814563</c:v>
                </c:pt>
                <c:pt idx="6251">
                  <c:v>8.7029731944444197</c:v>
                </c:pt>
                <c:pt idx="6252">
                  <c:v>8.7030884490740501</c:v>
                </c:pt>
                <c:pt idx="6253">
                  <c:v>8.7031348148147902</c:v>
                </c:pt>
                <c:pt idx="6254">
                  <c:v>8.703412511574049</c:v>
                </c:pt>
                <c:pt idx="6255">
                  <c:v>8.7034358912036787</c:v>
                </c:pt>
                <c:pt idx="6256">
                  <c:v>8.7034821759259007</c:v>
                </c:pt>
                <c:pt idx="6257">
                  <c:v>8.70359788194442</c:v>
                </c:pt>
                <c:pt idx="6258">
                  <c:v>8.7036439930555307</c:v>
                </c:pt>
                <c:pt idx="6259">
                  <c:v>8.7037600115740492</c:v>
                </c:pt>
                <c:pt idx="6260">
                  <c:v>8.7038061574073833</c:v>
                </c:pt>
                <c:pt idx="6261">
                  <c:v>8.7039218981481241</c:v>
                </c:pt>
                <c:pt idx="6262">
                  <c:v>8.7039681481481246</c:v>
                </c:pt>
                <c:pt idx="6263">
                  <c:v>8.7040840509259016</c:v>
                </c:pt>
                <c:pt idx="6264">
                  <c:v>8.7041533796296058</c:v>
                </c:pt>
                <c:pt idx="6265">
                  <c:v>8.70424589120368</c:v>
                </c:pt>
                <c:pt idx="6266">
                  <c:v>8.7043151620370125</c:v>
                </c:pt>
                <c:pt idx="6267">
                  <c:v>8.7044312962962724</c:v>
                </c:pt>
                <c:pt idx="6268">
                  <c:v>8.7044776851851609</c:v>
                </c:pt>
                <c:pt idx="6269">
                  <c:v>8.7045929166666429</c:v>
                </c:pt>
                <c:pt idx="6270">
                  <c:v>8.7046396296296056</c:v>
                </c:pt>
                <c:pt idx="6271">
                  <c:v>8.7047555439814577</c:v>
                </c:pt>
                <c:pt idx="6272">
                  <c:v>8.7048013310184942</c:v>
                </c:pt>
                <c:pt idx="6273">
                  <c:v>8.7049173148147911</c:v>
                </c:pt>
                <c:pt idx="6274">
                  <c:v>8.7049636458333097</c:v>
                </c:pt>
                <c:pt idx="6275">
                  <c:v>8.7050795370370135</c:v>
                </c:pt>
                <c:pt idx="6276">
                  <c:v>8.7051488541666426</c:v>
                </c:pt>
                <c:pt idx="6277">
                  <c:v>8.7052415162036798</c:v>
                </c:pt>
                <c:pt idx="6278">
                  <c:v>8.7053108796296055</c:v>
                </c:pt>
                <c:pt idx="6279">
                  <c:v>8.705426747685161</c:v>
                </c:pt>
                <c:pt idx="6280">
                  <c:v>8.705473043981458</c:v>
                </c:pt>
                <c:pt idx="6281">
                  <c:v>8.7055887962962721</c:v>
                </c:pt>
                <c:pt idx="6282">
                  <c:v>8.7056350925925692</c:v>
                </c:pt>
                <c:pt idx="6283">
                  <c:v>8.7057504861110875</c:v>
                </c:pt>
                <c:pt idx="6284">
                  <c:v>8.7057970601851622</c:v>
                </c:pt>
                <c:pt idx="6285">
                  <c:v>8.7059128935184962</c:v>
                </c:pt>
                <c:pt idx="6286">
                  <c:v>8.705958865740719</c:v>
                </c:pt>
                <c:pt idx="6287">
                  <c:v>8.7060977083333118</c:v>
                </c:pt>
                <c:pt idx="6288">
                  <c:v>8.7061212037036828</c:v>
                </c:pt>
                <c:pt idx="6289">
                  <c:v>8.7061442476851649</c:v>
                </c:pt>
                <c:pt idx="6290">
                  <c:v>8.706260150462942</c:v>
                </c:pt>
                <c:pt idx="6291">
                  <c:v>8.7063061458333131</c:v>
                </c:pt>
                <c:pt idx="6292">
                  <c:v>8.7064220023147953</c:v>
                </c:pt>
                <c:pt idx="6293">
                  <c:v>8.7064684374999803</c:v>
                </c:pt>
                <c:pt idx="6294">
                  <c:v>8.7065838425925737</c:v>
                </c:pt>
                <c:pt idx="6295">
                  <c:v>8.7066304282407216</c:v>
                </c:pt>
                <c:pt idx="6296">
                  <c:v>8.7067462847222039</c:v>
                </c:pt>
                <c:pt idx="6297">
                  <c:v>8.7068158449073891</c:v>
                </c:pt>
                <c:pt idx="6298">
                  <c:v>8.7069081712962788</c:v>
                </c:pt>
                <c:pt idx="6299">
                  <c:v>8.7069776157407226</c:v>
                </c:pt>
                <c:pt idx="6300">
                  <c:v>8.7070934953703514</c:v>
                </c:pt>
                <c:pt idx="6301">
                  <c:v>8.707139374999981</c:v>
                </c:pt>
                <c:pt idx="6302">
                  <c:v>8.7072554976851659</c:v>
                </c:pt>
                <c:pt idx="6303">
                  <c:v>8.7073018055555362</c:v>
                </c:pt>
                <c:pt idx="6304">
                  <c:v>8.7074172569444244</c:v>
                </c:pt>
                <c:pt idx="6305">
                  <c:v>8.7074637384259059</c:v>
                </c:pt>
                <c:pt idx="6306">
                  <c:v>8.7074866782407199</c:v>
                </c:pt>
                <c:pt idx="6307">
                  <c:v>8.7075797222222011</c:v>
                </c:pt>
                <c:pt idx="6308">
                  <c:v>8.7076490624999785</c:v>
                </c:pt>
                <c:pt idx="6309">
                  <c:v>8.7077643402777571</c:v>
                </c:pt>
                <c:pt idx="6310">
                  <c:v>8.7078109837962749</c:v>
                </c:pt>
                <c:pt idx="6311">
                  <c:v>8.7079271296296081</c:v>
                </c:pt>
                <c:pt idx="6312">
                  <c:v>8.7079729861110895</c:v>
                </c:pt>
                <c:pt idx="6313">
                  <c:v>8.7080886342592372</c:v>
                </c:pt>
                <c:pt idx="6314">
                  <c:v>8.7081351504629403</c:v>
                </c:pt>
                <c:pt idx="6315">
                  <c:v>8.7082511342592372</c:v>
                </c:pt>
                <c:pt idx="6316">
                  <c:v>8.7082968287036824</c:v>
                </c:pt>
                <c:pt idx="6317">
                  <c:v>8.70843574074072</c:v>
                </c:pt>
                <c:pt idx="6318">
                  <c:v>8.7084823958333129</c:v>
                </c:pt>
                <c:pt idx="6319">
                  <c:v>8.7085981944444235</c:v>
                </c:pt>
                <c:pt idx="6320">
                  <c:v>8.7086441898147946</c:v>
                </c:pt>
                <c:pt idx="6321">
                  <c:v>8.7087600694444234</c:v>
                </c:pt>
                <c:pt idx="6322">
                  <c:v>8.7088066203703498</c:v>
                </c:pt>
                <c:pt idx="6323">
                  <c:v>8.7089219097222017</c:v>
                </c:pt>
                <c:pt idx="6324">
                  <c:v>8.7089684143518316</c:v>
                </c:pt>
                <c:pt idx="6325">
                  <c:v>8.7090841087962758</c:v>
                </c:pt>
                <c:pt idx="6326">
                  <c:v>8.7091304282407194</c:v>
                </c:pt>
                <c:pt idx="6327">
                  <c:v>8.7092462962962749</c:v>
                </c:pt>
                <c:pt idx="6328">
                  <c:v>8.7093156944444239</c:v>
                </c:pt>
                <c:pt idx="6329">
                  <c:v>8.7094314930555345</c:v>
                </c:pt>
                <c:pt idx="6330">
                  <c:v>8.709477893518498</c:v>
                </c:pt>
                <c:pt idx="6331">
                  <c:v>8.7095934722222026</c:v>
                </c:pt>
                <c:pt idx="6332">
                  <c:v>8.7096398379629427</c:v>
                </c:pt>
                <c:pt idx="6333">
                  <c:v>8.7097556365740534</c:v>
                </c:pt>
                <c:pt idx="6334">
                  <c:v>8.7098021064814599</c:v>
                </c:pt>
                <c:pt idx="6335">
                  <c:v>8.709917708333311</c:v>
                </c:pt>
                <c:pt idx="6336">
                  <c:v>8.7099635416666441</c:v>
                </c:pt>
                <c:pt idx="6337">
                  <c:v>8.7100797337962739</c:v>
                </c:pt>
                <c:pt idx="6338">
                  <c:v>8.7101261226851623</c:v>
                </c:pt>
                <c:pt idx="6339">
                  <c:v>8.7102651273147913</c:v>
                </c:pt>
                <c:pt idx="6340">
                  <c:v>8.7103111226851624</c:v>
                </c:pt>
                <c:pt idx="6341">
                  <c:v>8.7104270486110877</c:v>
                </c:pt>
                <c:pt idx="6342">
                  <c:v>8.7104734374999762</c:v>
                </c:pt>
                <c:pt idx="6343">
                  <c:v>8.7105892592592351</c:v>
                </c:pt>
                <c:pt idx="6344">
                  <c:v>8.7106354745370123</c:v>
                </c:pt>
                <c:pt idx="6345">
                  <c:v>8.7107511458333082</c:v>
                </c:pt>
                <c:pt idx="6346">
                  <c:v>8.7107974999999751</c:v>
                </c:pt>
                <c:pt idx="6347">
                  <c:v>8.7109132175925676</c:v>
                </c:pt>
                <c:pt idx="6348">
                  <c:v>8.7109826388888631</c:v>
                </c:pt>
                <c:pt idx="6349">
                  <c:v>8.7110755208333082</c:v>
                </c:pt>
                <c:pt idx="6350">
                  <c:v>8.711098391203679</c:v>
                </c:pt>
                <c:pt idx="6351">
                  <c:v>8.711144837962939</c:v>
                </c:pt>
                <c:pt idx="6352">
                  <c:v>8.7112604050925686</c:v>
                </c:pt>
                <c:pt idx="6353">
                  <c:v>8.7113068171296053</c:v>
                </c:pt>
                <c:pt idx="6354">
                  <c:v>8.7114226851851608</c:v>
                </c:pt>
                <c:pt idx="6355">
                  <c:v>8.7114687152777535</c:v>
                </c:pt>
                <c:pt idx="6356">
                  <c:v>8.7115847106481237</c:v>
                </c:pt>
                <c:pt idx="6357">
                  <c:v>8.7116540624999761</c:v>
                </c:pt>
                <c:pt idx="6358">
                  <c:v>8.711769884259235</c:v>
                </c:pt>
                <c:pt idx="6359">
                  <c:v>8.7118162499999752</c:v>
                </c:pt>
                <c:pt idx="6360">
                  <c:v>8.7119315740740486</c:v>
                </c:pt>
                <c:pt idx="6361">
                  <c:v>8.7119781481481233</c:v>
                </c:pt>
                <c:pt idx="6362">
                  <c:v>8.712093645833308</c:v>
                </c:pt>
                <c:pt idx="6363">
                  <c:v>8.7121402893518258</c:v>
                </c:pt>
                <c:pt idx="6364">
                  <c:v>8.7122561342592331</c:v>
                </c:pt>
                <c:pt idx="6365">
                  <c:v>8.7123019444444179</c:v>
                </c:pt>
                <c:pt idx="6366">
                  <c:v>8.7124179629629364</c:v>
                </c:pt>
                <c:pt idx="6367">
                  <c:v>8.7124646180555292</c:v>
                </c:pt>
                <c:pt idx="6368">
                  <c:v>8.712579664351825</c:v>
                </c:pt>
                <c:pt idx="6369">
                  <c:v>8.7126492129629369</c:v>
                </c:pt>
                <c:pt idx="6370">
                  <c:v>8.7127421064814552</c:v>
                </c:pt>
                <c:pt idx="6371">
                  <c:v>8.7127652083333071</c:v>
                </c:pt>
                <c:pt idx="6372">
                  <c:v>8.7128115740740473</c:v>
                </c:pt>
                <c:pt idx="6373">
                  <c:v>8.7129269675925656</c:v>
                </c:pt>
                <c:pt idx="6374">
                  <c:v>8.712973518518492</c:v>
                </c:pt>
                <c:pt idx="6375">
                  <c:v>8.7130892361110845</c:v>
                </c:pt>
                <c:pt idx="6376">
                  <c:v>8.7131357291666394</c:v>
                </c:pt>
                <c:pt idx="6377">
                  <c:v>8.7132512268518241</c:v>
                </c:pt>
                <c:pt idx="6378">
                  <c:v>8.7132976620370091</c:v>
                </c:pt>
                <c:pt idx="6379">
                  <c:v>8.7134368749999727</c:v>
                </c:pt>
                <c:pt idx="6380">
                  <c:v>8.7134595833333055</c:v>
                </c:pt>
                <c:pt idx="6381">
                  <c:v>8.7135983680555285</c:v>
                </c:pt>
                <c:pt idx="6382">
                  <c:v>8.7136446759258988</c:v>
                </c:pt>
                <c:pt idx="6383">
                  <c:v>8.7137609606481217</c:v>
                </c:pt>
                <c:pt idx="6384">
                  <c:v>8.7138072106481221</c:v>
                </c:pt>
                <c:pt idx="6385">
                  <c:v>8.7139226851851586</c:v>
                </c:pt>
                <c:pt idx="6386">
                  <c:v>8.7139688425925659</c:v>
                </c:pt>
                <c:pt idx="6387">
                  <c:v>8.7140847106481214</c:v>
                </c:pt>
                <c:pt idx="6388">
                  <c:v>8.7141541782407135</c:v>
                </c:pt>
                <c:pt idx="6389">
                  <c:v>8.7142471064814551</c:v>
                </c:pt>
                <c:pt idx="6390">
                  <c:v>8.7143164236110842</c:v>
                </c:pt>
                <c:pt idx="6391">
                  <c:v>8.714432164351825</c:v>
                </c:pt>
                <c:pt idx="6392">
                  <c:v>8.714478449074047</c:v>
                </c:pt>
                <c:pt idx="6393">
                  <c:v>8.7145950347221959</c:v>
                </c:pt>
                <c:pt idx="6394">
                  <c:v>8.7146407060184927</c:v>
                </c:pt>
                <c:pt idx="6395">
                  <c:v>8.7147569907407156</c:v>
                </c:pt>
                <c:pt idx="6396">
                  <c:v>8.7148035185184938</c:v>
                </c:pt>
                <c:pt idx="6397">
                  <c:v>8.7149193287036795</c:v>
                </c:pt>
                <c:pt idx="6398">
                  <c:v>8.7149652546296057</c:v>
                </c:pt>
                <c:pt idx="6399">
                  <c:v>8.7150809143518284</c:v>
                </c:pt>
                <c:pt idx="6400">
                  <c:v>8.7151266319444218</c:v>
                </c:pt>
                <c:pt idx="6401">
                  <c:v>8.7152660879629398</c:v>
                </c:pt>
                <c:pt idx="6402">
                  <c:v>8.7153122916666437</c:v>
                </c:pt>
                <c:pt idx="6403">
                  <c:v>8.715427534722199</c:v>
                </c:pt>
                <c:pt idx="6404">
                  <c:v>8.715473831018496</c:v>
                </c:pt>
                <c:pt idx="6405">
                  <c:v>8.7155898379629413</c:v>
                </c:pt>
                <c:pt idx="6406">
                  <c:v>8.7156361689814599</c:v>
                </c:pt>
                <c:pt idx="6407">
                  <c:v>8.7157515162036816</c:v>
                </c:pt>
                <c:pt idx="6408">
                  <c:v>8.715798055555533</c:v>
                </c:pt>
                <c:pt idx="6409">
                  <c:v>8.7159136342592376</c:v>
                </c:pt>
                <c:pt idx="6410">
                  <c:v>8.7159599537036812</c:v>
                </c:pt>
                <c:pt idx="6411">
                  <c:v>8.7162609722221998</c:v>
                </c:pt>
                <c:pt idx="6412">
                  <c:v>8.7163073263888666</c:v>
                </c:pt>
                <c:pt idx="6413">
                  <c:v>8.7164228703703479</c:v>
                </c:pt>
                <c:pt idx="6414">
                  <c:v>8.7164695601851623</c:v>
                </c:pt>
                <c:pt idx="6415">
                  <c:v>8.7165850231481254</c:v>
                </c:pt>
                <c:pt idx="6416">
                  <c:v>8.7166310995370146</c:v>
                </c:pt>
                <c:pt idx="6417">
                  <c:v>8.7167701620370153</c:v>
                </c:pt>
                <c:pt idx="6418">
                  <c:v>8.7167935763888664</c:v>
                </c:pt>
                <c:pt idx="6419">
                  <c:v>8.7168164583333105</c:v>
                </c:pt>
                <c:pt idx="6420">
                  <c:v>8.7169321874999763</c:v>
                </c:pt>
                <c:pt idx="6421">
                  <c:v>8.7169785763888648</c:v>
                </c:pt>
                <c:pt idx="6422">
                  <c:v>8.7170943055555306</c:v>
                </c:pt>
                <c:pt idx="6423">
                  <c:v>8.7171405902777526</c:v>
                </c:pt>
                <c:pt idx="6424">
                  <c:v>8.7172563657407149</c:v>
                </c:pt>
                <c:pt idx="6425">
                  <c:v>8.7173026967592335</c:v>
                </c:pt>
                <c:pt idx="6426">
                  <c:v>8.7174182291666416</c:v>
                </c:pt>
                <c:pt idx="6427">
                  <c:v>8.7174876273147905</c:v>
                </c:pt>
                <c:pt idx="6428">
                  <c:v>8.7175805324073838</c:v>
                </c:pt>
                <c:pt idx="6429">
                  <c:v>8.7176500810184958</c:v>
                </c:pt>
                <c:pt idx="6430">
                  <c:v>8.7177651967592364</c:v>
                </c:pt>
                <c:pt idx="6431">
                  <c:v>8.7178123148147915</c:v>
                </c:pt>
                <c:pt idx="6432">
                  <c:v>8.7180896759259028</c:v>
                </c:pt>
                <c:pt idx="6433">
                  <c:v>8.7181361689814576</c:v>
                </c:pt>
                <c:pt idx="6434">
                  <c:v>8.7182515740740509</c:v>
                </c:pt>
                <c:pt idx="6435">
                  <c:v>8.7182977662036798</c:v>
                </c:pt>
                <c:pt idx="6436">
                  <c:v>8.7184138657407164</c:v>
                </c:pt>
                <c:pt idx="6437">
                  <c:v>8.7184832407407171</c:v>
                </c:pt>
                <c:pt idx="6438">
                  <c:v>8.7185759722221992</c:v>
                </c:pt>
                <c:pt idx="6439">
                  <c:v>8.7186453819444214</c:v>
                </c:pt>
                <c:pt idx="6440">
                  <c:v>8.7187607407407182</c:v>
                </c:pt>
                <c:pt idx="6441">
                  <c:v>8.7188073611110877</c:v>
                </c:pt>
                <c:pt idx="6442">
                  <c:v>8.7189231249999768</c:v>
                </c:pt>
                <c:pt idx="6443">
                  <c:v>8.718969189814791</c:v>
                </c:pt>
                <c:pt idx="6444">
                  <c:v>8.7190850810184948</c:v>
                </c:pt>
                <c:pt idx="6445">
                  <c:v>8.7191316666666427</c:v>
                </c:pt>
                <c:pt idx="6446">
                  <c:v>8.71924682870368</c:v>
                </c:pt>
                <c:pt idx="6447">
                  <c:v>8.7192934374999762</c:v>
                </c:pt>
                <c:pt idx="6448">
                  <c:v>8.7194324768518285</c:v>
                </c:pt>
                <c:pt idx="6449">
                  <c:v>8.719478726851829</c:v>
                </c:pt>
                <c:pt idx="6450">
                  <c:v>8.7195942708333103</c:v>
                </c:pt>
                <c:pt idx="6451">
                  <c:v>8.719640682870347</c:v>
                </c:pt>
                <c:pt idx="6452">
                  <c:v>8.7197566087962723</c:v>
                </c:pt>
                <c:pt idx="6453">
                  <c:v>8.7198027199073831</c:v>
                </c:pt>
                <c:pt idx="6454">
                  <c:v>8.7199185648147903</c:v>
                </c:pt>
                <c:pt idx="6455">
                  <c:v>8.7199649421296055</c:v>
                </c:pt>
                <c:pt idx="6456">
                  <c:v>8.7200804745370135</c:v>
                </c:pt>
                <c:pt idx="6457">
                  <c:v>8.7201499884259022</c:v>
                </c:pt>
                <c:pt idx="6458">
                  <c:v>8.7202428009259023</c:v>
                </c:pt>
                <c:pt idx="6459">
                  <c:v>8.7203121990740513</c:v>
                </c:pt>
                <c:pt idx="6460">
                  <c:v>8.7204275347221998</c:v>
                </c:pt>
                <c:pt idx="6461">
                  <c:v>8.720474143518496</c:v>
                </c:pt>
                <c:pt idx="6462">
                  <c:v>8.7205900462962731</c:v>
                </c:pt>
                <c:pt idx="6463">
                  <c:v>8.7206359953703476</c:v>
                </c:pt>
                <c:pt idx="6464">
                  <c:v>8.7207520717592359</c:v>
                </c:pt>
                <c:pt idx="6465">
                  <c:v>8.7208212615740504</c:v>
                </c:pt>
                <c:pt idx="6466">
                  <c:v>8.7209136689814581</c:v>
                </c:pt>
                <c:pt idx="6467">
                  <c:v>8.7209831828703468</c:v>
                </c:pt>
                <c:pt idx="6468">
                  <c:v>8.7210989004629393</c:v>
                </c:pt>
                <c:pt idx="6469">
                  <c:v>8.7211224884259018</c:v>
                </c:pt>
                <c:pt idx="6470">
                  <c:v>8.7211454050925692</c:v>
                </c:pt>
                <c:pt idx="6471">
                  <c:v>8.7212612499999764</c:v>
                </c:pt>
                <c:pt idx="6472">
                  <c:v>8.7213073148147906</c:v>
                </c:pt>
                <c:pt idx="6473">
                  <c:v>8.7214231481481246</c:v>
                </c:pt>
                <c:pt idx="6474">
                  <c:v>8.7214697916666424</c:v>
                </c:pt>
                <c:pt idx="6475">
                  <c:v>8.7215850231481244</c:v>
                </c:pt>
                <c:pt idx="6476">
                  <c:v>8.721631504629606</c:v>
                </c:pt>
                <c:pt idx="6477">
                  <c:v>8.7217474421296064</c:v>
                </c:pt>
                <c:pt idx="6478">
                  <c:v>8.7218169212962735</c:v>
                </c:pt>
                <c:pt idx="6479">
                  <c:v>8.7219326620370143</c:v>
                </c:pt>
                <c:pt idx="6480">
                  <c:v>8.7219788194444217</c:v>
                </c:pt>
                <c:pt idx="6481">
                  <c:v>8.7220944444444211</c:v>
                </c:pt>
                <c:pt idx="6482">
                  <c:v>8.7221408912036811</c:v>
                </c:pt>
                <c:pt idx="6483">
                  <c:v>8.7222566666666435</c:v>
                </c:pt>
                <c:pt idx="6484">
                  <c:v>8.7223026388888663</c:v>
                </c:pt>
                <c:pt idx="6485">
                  <c:v>8.722418819444421</c:v>
                </c:pt>
                <c:pt idx="6486">
                  <c:v>8.7224650694444215</c:v>
                </c:pt>
                <c:pt idx="6487">
                  <c:v>8.7225810995370132</c:v>
                </c:pt>
                <c:pt idx="6488">
                  <c:v>8.722627372685162</c:v>
                </c:pt>
                <c:pt idx="6489">
                  <c:v>8.7227660185184952</c:v>
                </c:pt>
                <c:pt idx="6490">
                  <c:v>8.7228122337962724</c:v>
                </c:pt>
                <c:pt idx="6491">
                  <c:v>8.7229279745370132</c:v>
                </c:pt>
                <c:pt idx="6492">
                  <c:v>8.7229741435184955</c:v>
                </c:pt>
                <c:pt idx="6493">
                  <c:v>8.7230896412036802</c:v>
                </c:pt>
                <c:pt idx="6494">
                  <c:v>8.7231362384259032</c:v>
                </c:pt>
                <c:pt idx="6495">
                  <c:v>8.7232522569444217</c:v>
                </c:pt>
                <c:pt idx="6496">
                  <c:v>8.7232980092592367</c:v>
                </c:pt>
                <c:pt idx="6497">
                  <c:v>8.7234141782407182</c:v>
                </c:pt>
                <c:pt idx="6498">
                  <c:v>8.7234835300925706</c:v>
                </c:pt>
                <c:pt idx="6499">
                  <c:v>8.7235759027777551</c:v>
                </c:pt>
                <c:pt idx="6500">
                  <c:v>8.7236452430555325</c:v>
                </c:pt>
                <c:pt idx="6501">
                  <c:v>8.7237614120370139</c:v>
                </c:pt>
                <c:pt idx="6502">
                  <c:v>8.7238079629629404</c:v>
                </c:pt>
                <c:pt idx="6503">
                  <c:v>8.7239231481481259</c:v>
                </c:pt>
                <c:pt idx="6504">
                  <c:v>8.7239696527777557</c:v>
                </c:pt>
                <c:pt idx="6505">
                  <c:v>8.724085509259238</c:v>
                </c:pt>
                <c:pt idx="6506">
                  <c:v>8.7241316898147936</c:v>
                </c:pt>
                <c:pt idx="6507">
                  <c:v>8.7242474537036827</c:v>
                </c:pt>
                <c:pt idx="6508">
                  <c:v>8.7242937962962746</c:v>
                </c:pt>
                <c:pt idx="6509">
                  <c:v>8.7244325115740526</c:v>
                </c:pt>
                <c:pt idx="6510">
                  <c:v>8.7244789467592376</c:v>
                </c:pt>
                <c:pt idx="6511">
                  <c:v>8.7245947106481267</c:v>
                </c:pt>
                <c:pt idx="6512">
                  <c:v>8.72464116898146</c:v>
                </c:pt>
                <c:pt idx="6513">
                  <c:v>8.7247563310184972</c:v>
                </c:pt>
                <c:pt idx="6514">
                  <c:v>8.7248029513888667</c:v>
                </c:pt>
                <c:pt idx="6515">
                  <c:v>8.7249189004629404</c:v>
                </c:pt>
                <c:pt idx="6516">
                  <c:v>8.7249651620370141</c:v>
                </c:pt>
                <c:pt idx="6517">
                  <c:v>8.7250807060184954</c:v>
                </c:pt>
                <c:pt idx="6518">
                  <c:v>8.7251040393518284</c:v>
                </c:pt>
                <c:pt idx="6519">
                  <c:v>8.7252429050925695</c:v>
                </c:pt>
                <c:pt idx="6520">
                  <c:v>8.72531233796294</c:v>
                </c:pt>
                <c:pt idx="6521">
                  <c:v>8.725428159722199</c:v>
                </c:pt>
                <c:pt idx="6522">
                  <c:v>8.7254745486110874</c:v>
                </c:pt>
                <c:pt idx="6523">
                  <c:v>8.7255897800925695</c:v>
                </c:pt>
                <c:pt idx="6524">
                  <c:v>8.7256363773147925</c:v>
                </c:pt>
                <c:pt idx="6525">
                  <c:v>8.7257523148147929</c:v>
                </c:pt>
                <c:pt idx="6526">
                  <c:v>8.7258217129629418</c:v>
                </c:pt>
                <c:pt idx="6527">
                  <c:v>8.7259143055555342</c:v>
                </c:pt>
                <c:pt idx="6528">
                  <c:v>8.7259836226851633</c:v>
                </c:pt>
                <c:pt idx="6529">
                  <c:v>8.7260995601851636</c:v>
                </c:pt>
                <c:pt idx="6530">
                  <c:v>8.7261453819444235</c:v>
                </c:pt>
                <c:pt idx="6531">
                  <c:v>8.7262613888888687</c:v>
                </c:pt>
                <c:pt idx="6532">
                  <c:v>8.7263078819444235</c:v>
                </c:pt>
                <c:pt idx="6533">
                  <c:v>8.7264234490740531</c:v>
                </c:pt>
                <c:pt idx="6534">
                  <c:v>8.7264696759259053</c:v>
                </c:pt>
                <c:pt idx="6535">
                  <c:v>8.7265856018518306</c:v>
                </c:pt>
                <c:pt idx="6536">
                  <c:v>8.7266318749999794</c:v>
                </c:pt>
                <c:pt idx="6537">
                  <c:v>8.7267473726851641</c:v>
                </c:pt>
                <c:pt idx="6538">
                  <c:v>8.7268167939814596</c:v>
                </c:pt>
                <c:pt idx="6539">
                  <c:v>8.7269097337962744</c:v>
                </c:pt>
                <c:pt idx="6540">
                  <c:v>8.7269791898147933</c:v>
                </c:pt>
                <c:pt idx="6541">
                  <c:v>8.7270945833333116</c:v>
                </c:pt>
                <c:pt idx="6542">
                  <c:v>8.7271410532407181</c:v>
                </c:pt>
                <c:pt idx="6543">
                  <c:v>8.7272569675925702</c:v>
                </c:pt>
                <c:pt idx="6544">
                  <c:v>8.7273029629629413</c:v>
                </c:pt>
                <c:pt idx="6545">
                  <c:v>8.7274189814814598</c:v>
                </c:pt>
                <c:pt idx="6546">
                  <c:v>8.7274653472221999</c:v>
                </c:pt>
                <c:pt idx="6547">
                  <c:v>8.7275807060184967</c:v>
                </c:pt>
                <c:pt idx="6548">
                  <c:v>8.7276273379629412</c:v>
                </c:pt>
                <c:pt idx="6549">
                  <c:v>8.7277662731481271</c:v>
                </c:pt>
                <c:pt idx="6550">
                  <c:v>8.7278126041666457</c:v>
                </c:pt>
                <c:pt idx="6551">
                  <c:v>8.7279280902777572</c:v>
                </c:pt>
                <c:pt idx="6552">
                  <c:v>8.727974432870349</c:v>
                </c:pt>
                <c:pt idx="6553">
                  <c:v>8.7280903356481261</c:v>
                </c:pt>
                <c:pt idx="6554">
                  <c:v>8.7281367592592378</c:v>
                </c:pt>
                <c:pt idx="6555">
                  <c:v>8.7282521643518312</c:v>
                </c:pt>
                <c:pt idx="6556">
                  <c:v>8.7282986226851644</c:v>
                </c:pt>
                <c:pt idx="6557">
                  <c:v>8.7284142708333121</c:v>
                </c:pt>
                <c:pt idx="6558">
                  <c:v>8.7284840162036819</c:v>
                </c:pt>
                <c:pt idx="6559">
                  <c:v>8.7285763773147931</c:v>
                </c:pt>
                <c:pt idx="6560">
                  <c:v>8.7286457291666455</c:v>
                </c:pt>
                <c:pt idx="6561">
                  <c:v>8.7287617361110907</c:v>
                </c:pt>
                <c:pt idx="6562">
                  <c:v>8.7288081249999792</c:v>
                </c:pt>
                <c:pt idx="6563">
                  <c:v>8.7289236574073872</c:v>
                </c:pt>
                <c:pt idx="6564">
                  <c:v>8.7289697685184979</c:v>
                </c:pt>
                <c:pt idx="6565">
                  <c:v>8.7290858449073863</c:v>
                </c:pt>
                <c:pt idx="6566">
                  <c:v>8.7291320370370151</c:v>
                </c:pt>
                <c:pt idx="6567">
                  <c:v>8.7292477199073861</c:v>
                </c:pt>
                <c:pt idx="6568">
                  <c:v>8.7292939004629417</c:v>
                </c:pt>
                <c:pt idx="6569">
                  <c:v>8.7294098611110904</c:v>
                </c:pt>
                <c:pt idx="6570">
                  <c:v>8.7294793749999791</c:v>
                </c:pt>
                <c:pt idx="6571">
                  <c:v>8.7295950925925716</c:v>
                </c:pt>
                <c:pt idx="6572">
                  <c:v>8.7296413078703488</c:v>
                </c:pt>
                <c:pt idx="6573">
                  <c:v>8.7297573726851638</c:v>
                </c:pt>
                <c:pt idx="6574">
                  <c:v>8.7298033101851633</c:v>
                </c:pt>
                <c:pt idx="6575">
                  <c:v>8.7299195486110897</c:v>
                </c:pt>
                <c:pt idx="6576">
                  <c:v>8.7299658333333117</c:v>
                </c:pt>
                <c:pt idx="6577">
                  <c:v>8.7300810995370153</c:v>
                </c:pt>
                <c:pt idx="6578">
                  <c:v>8.7301508217592367</c:v>
                </c:pt>
                <c:pt idx="6579">
                  <c:v>8.7302435300925705</c:v>
                </c:pt>
                <c:pt idx="6580">
                  <c:v>8.7303126967592366</c:v>
                </c:pt>
                <c:pt idx="6581">
                  <c:v>8.7304284259259024</c:v>
                </c:pt>
                <c:pt idx="6582">
                  <c:v>8.730474606481458</c:v>
                </c:pt>
                <c:pt idx="6583">
                  <c:v>8.7305908564814576</c:v>
                </c:pt>
                <c:pt idx="6584">
                  <c:v>8.7306368518518287</c:v>
                </c:pt>
                <c:pt idx="6585">
                  <c:v>8.730752557870348</c:v>
                </c:pt>
                <c:pt idx="6586">
                  <c:v>8.7307988310184967</c:v>
                </c:pt>
                <c:pt idx="6587">
                  <c:v>8.7309146643518307</c:v>
                </c:pt>
                <c:pt idx="6588">
                  <c:v>8.7309840277777564</c:v>
                </c:pt>
                <c:pt idx="6589">
                  <c:v>8.7310998379629421</c:v>
                </c:pt>
                <c:pt idx="6590">
                  <c:v>8.7311462731481271</c:v>
                </c:pt>
                <c:pt idx="6591">
                  <c:v>8.7312617708333118</c:v>
                </c:pt>
                <c:pt idx="6592">
                  <c:v>8.7313081828703485</c:v>
                </c:pt>
                <c:pt idx="6593">
                  <c:v>8.7314238194444229</c:v>
                </c:pt>
                <c:pt idx="6594">
                  <c:v>8.7314701620370148</c:v>
                </c:pt>
                <c:pt idx="6595">
                  <c:v>8.7315862615740514</c:v>
                </c:pt>
                <c:pt idx="6596">
                  <c:v>8.7316326967592364</c:v>
                </c:pt>
                <c:pt idx="6597">
                  <c:v>8.73174796296294</c:v>
                </c:pt>
                <c:pt idx="6598">
                  <c:v>8.7318176157407184</c:v>
                </c:pt>
                <c:pt idx="6599">
                  <c:v>8.731909930555533</c:v>
                </c:pt>
                <c:pt idx="6600">
                  <c:v>8.731979479166645</c:v>
                </c:pt>
                <c:pt idx="6601">
                  <c:v>8.7320951736110892</c:v>
                </c:pt>
                <c:pt idx="6602">
                  <c:v>8.732118483796274</c:v>
                </c:pt>
                <c:pt idx="6603">
                  <c:v>8.7321414351851629</c:v>
                </c:pt>
                <c:pt idx="6604">
                  <c:v>8.732164780092571</c:v>
                </c:pt>
                <c:pt idx="6605">
                  <c:v>8.7321878703703479</c:v>
                </c:pt>
                <c:pt idx="6606">
                  <c:v>8.732234016203682</c:v>
                </c:pt>
                <c:pt idx="6607">
                  <c:v>8.7323037268518302</c:v>
                </c:pt>
                <c:pt idx="6608">
                  <c:v>8.7324886226851639</c:v>
                </c:pt>
                <c:pt idx="6609">
                  <c:v>8.7394805787036827</c:v>
                </c:pt>
                <c:pt idx="6610">
                  <c:v>8.7464251273147937</c:v>
                </c:pt>
                <c:pt idx="6611">
                  <c:v>8.7534161111110897</c:v>
                </c:pt>
                <c:pt idx="6612">
                  <c:v>8.7604305902777568</c:v>
                </c:pt>
                <c:pt idx="6613">
                  <c:v>8.7674216898147943</c:v>
                </c:pt>
                <c:pt idx="6614">
                  <c:v>8.7744363194444244</c:v>
                </c:pt>
                <c:pt idx="6615">
                  <c:v>8.7814270023147944</c:v>
                </c:pt>
                <c:pt idx="6616">
                  <c:v>8.7816592708333125</c:v>
                </c:pt>
                <c:pt idx="6617">
                  <c:v>8.781774594907386</c:v>
                </c:pt>
                <c:pt idx="6618">
                  <c:v>8.7852239467592383</c:v>
                </c:pt>
                <c:pt idx="6619">
                  <c:v>8.7856644791666465</c:v>
                </c:pt>
                <c:pt idx="6620">
                  <c:v>8.7929563425925732</c:v>
                </c:pt>
                <c:pt idx="6621">
                  <c:v>8.7958726157407217</c:v>
                </c:pt>
                <c:pt idx="6622">
                  <c:v>8.7960810648147962</c:v>
                </c:pt>
                <c:pt idx="6623">
                  <c:v>8.8031889699073886</c:v>
                </c:pt>
                <c:pt idx="6624">
                  <c:v>8.8101335185184997</c:v>
                </c:pt>
                <c:pt idx="6625">
                  <c:v>8.8171707754629445</c:v>
                </c:pt>
                <c:pt idx="6626">
                  <c:v>8.8241157638888712</c:v>
                </c:pt>
                <c:pt idx="6627">
                  <c:v>8.8310615162036861</c:v>
                </c:pt>
                <c:pt idx="6628">
                  <c:v>8.8361540277777593</c:v>
                </c:pt>
                <c:pt idx="6629">
                  <c:v>8.8362234490740548</c:v>
                </c:pt>
                <c:pt idx="6630">
                  <c:v>8.8372889004629442</c:v>
                </c:pt>
                <c:pt idx="6631">
                  <c:v>8.8373346990740558</c:v>
                </c:pt>
                <c:pt idx="6632">
                  <c:v>8.8377980555555364</c:v>
                </c:pt>
                <c:pt idx="6633">
                  <c:v>8.8378208564814624</c:v>
                </c:pt>
                <c:pt idx="6634">
                  <c:v>8.8386081944444257</c:v>
                </c:pt>
                <c:pt idx="6635">
                  <c:v>8.8387471527777599</c:v>
                </c:pt>
                <c:pt idx="6636">
                  <c:v>8.8394647685184999</c:v>
                </c:pt>
                <c:pt idx="6637">
                  <c:v>8.8395114583333143</c:v>
                </c:pt>
                <c:pt idx="6638">
                  <c:v>8.8421268981481287</c:v>
                </c:pt>
                <c:pt idx="6639">
                  <c:v>8.8423352546296101</c:v>
                </c:pt>
                <c:pt idx="6640">
                  <c:v>8.8429606828703502</c:v>
                </c:pt>
                <c:pt idx="6641">
                  <c:v>8.8430070717592386</c:v>
                </c:pt>
                <c:pt idx="6642">
                  <c:v>8.8431224537036837</c:v>
                </c:pt>
                <c:pt idx="6643">
                  <c:v>8.8433309953703496</c:v>
                </c:pt>
                <c:pt idx="6644">
                  <c:v>8.8438174074073874</c:v>
                </c:pt>
                <c:pt idx="6645">
                  <c:v>8.8438407291666472</c:v>
                </c:pt>
                <c:pt idx="6646">
                  <c:v>8.8454838773147948</c:v>
                </c:pt>
                <c:pt idx="6647">
                  <c:v>8.8455767476851648</c:v>
                </c:pt>
                <c:pt idx="6648">
                  <c:v>8.845785462962942</c:v>
                </c:pt>
                <c:pt idx="6649">
                  <c:v>8.8458777314814601</c:v>
                </c:pt>
                <c:pt idx="6650">
                  <c:v>8.8464565393518306</c:v>
                </c:pt>
                <c:pt idx="6651">
                  <c:v>8.8465261574073857</c:v>
                </c:pt>
                <c:pt idx="6652">
                  <c:v>8.8466188425925711</c:v>
                </c:pt>
                <c:pt idx="6653">
                  <c:v>8.84671148148146</c:v>
                </c:pt>
                <c:pt idx="6654">
                  <c:v>8.8468036111110901</c:v>
                </c:pt>
                <c:pt idx="6655">
                  <c:v>8.8468271759259043</c:v>
                </c:pt>
                <c:pt idx="6656">
                  <c:v>8.8471279166666452</c:v>
                </c:pt>
                <c:pt idx="6657">
                  <c:v>8.8474059374999783</c:v>
                </c:pt>
                <c:pt idx="6658">
                  <c:v>8.8483084374999788</c:v>
                </c:pt>
                <c:pt idx="6659">
                  <c:v>8.8483548379629422</c:v>
                </c:pt>
                <c:pt idx="6660">
                  <c:v>8.8489799768518314</c:v>
                </c:pt>
                <c:pt idx="6661">
                  <c:v>8.8490958101851653</c:v>
                </c:pt>
                <c:pt idx="6662">
                  <c:v>8.8493039351851657</c:v>
                </c:pt>
                <c:pt idx="6663">
                  <c:v>8.8498830439814622</c:v>
                </c:pt>
                <c:pt idx="6664">
                  <c:v>8.8499521990740551</c:v>
                </c:pt>
                <c:pt idx="6665">
                  <c:v>8.8503460185184988</c:v>
                </c:pt>
                <c:pt idx="6666">
                  <c:v>8.850624282407388</c:v>
                </c:pt>
                <c:pt idx="6667">
                  <c:v>8.850832372685165</c:v>
                </c:pt>
                <c:pt idx="6668">
                  <c:v>8.8509477314814617</c:v>
                </c:pt>
                <c:pt idx="6669">
                  <c:v>8.8510171296296107</c:v>
                </c:pt>
                <c:pt idx="6670">
                  <c:v>8.8516426157407224</c:v>
                </c:pt>
                <c:pt idx="6671">
                  <c:v>8.852198159722203</c:v>
                </c:pt>
                <c:pt idx="6672">
                  <c:v>8.8526143865740554</c:v>
                </c:pt>
                <c:pt idx="6673">
                  <c:v>8.8527533101851663</c:v>
                </c:pt>
                <c:pt idx="6674">
                  <c:v>8.85314712962961</c:v>
                </c:pt>
                <c:pt idx="6675">
                  <c:v>8.853332499999981</c:v>
                </c:pt>
                <c:pt idx="6676">
                  <c:v>8.853471215277759</c:v>
                </c:pt>
                <c:pt idx="6677">
                  <c:v>8.8549063078703512</c:v>
                </c:pt>
                <c:pt idx="6678">
                  <c:v>8.8554854050925726</c:v>
                </c:pt>
                <c:pt idx="6679">
                  <c:v>8.8555549421296096</c:v>
                </c:pt>
                <c:pt idx="6680">
                  <c:v>8.8562958564814611</c:v>
                </c:pt>
                <c:pt idx="6681">
                  <c:v>8.8563420833333133</c:v>
                </c:pt>
                <c:pt idx="6682">
                  <c:v>8.856619699074054</c:v>
                </c:pt>
                <c:pt idx="6683">
                  <c:v>8.8568280555555354</c:v>
                </c:pt>
                <c:pt idx="6684">
                  <c:v>8.8569438888888694</c:v>
                </c:pt>
                <c:pt idx="6685">
                  <c:v>8.857360439814796</c:v>
                </c:pt>
                <c:pt idx="6686">
                  <c:v>8.8579628472222041</c:v>
                </c:pt>
                <c:pt idx="6687">
                  <c:v>8.8580782870370189</c:v>
                </c:pt>
                <c:pt idx="6688">
                  <c:v>8.8583100810184998</c:v>
                </c:pt>
                <c:pt idx="6689">
                  <c:v>8.8585181018518337</c:v>
                </c:pt>
                <c:pt idx="6690">
                  <c:v>8.8589814930555377</c:v>
                </c:pt>
                <c:pt idx="6691">
                  <c:v>8.8590968171296112</c:v>
                </c:pt>
                <c:pt idx="6692">
                  <c:v>8.8591200115740563</c:v>
                </c:pt>
                <c:pt idx="6693">
                  <c:v>8.8606943402777603</c:v>
                </c:pt>
                <c:pt idx="6694">
                  <c:v>8.8609491898147965</c:v>
                </c:pt>
                <c:pt idx="6695">
                  <c:v>8.861064374999982</c:v>
                </c:pt>
                <c:pt idx="6696">
                  <c:v>8.8611107523147972</c:v>
                </c:pt>
                <c:pt idx="6697">
                  <c:v>8.8613422337962788</c:v>
                </c:pt>
                <c:pt idx="6698">
                  <c:v>8.8617821180555385</c:v>
                </c:pt>
                <c:pt idx="6699">
                  <c:v>8.8620831828703537</c:v>
                </c:pt>
                <c:pt idx="6700">
                  <c:v>8.8622913425925756</c:v>
                </c:pt>
                <c:pt idx="6701">
                  <c:v>8.8633563541666494</c:v>
                </c:pt>
                <c:pt idx="6702">
                  <c:v>8.8636341898147979</c:v>
                </c:pt>
                <c:pt idx="6703">
                  <c:v>8.8639118981481317</c:v>
                </c:pt>
                <c:pt idx="6704">
                  <c:v>8.8639582870370202</c:v>
                </c:pt>
                <c:pt idx="6705">
                  <c:v>8.8640045601851689</c:v>
                </c:pt>
                <c:pt idx="6706">
                  <c:v>8.8641204513888727</c:v>
                </c:pt>
                <c:pt idx="6707">
                  <c:v>8.8641667361110947</c:v>
                </c:pt>
                <c:pt idx="6708">
                  <c:v>8.864606504629613</c:v>
                </c:pt>
                <c:pt idx="6709">
                  <c:v>8.8650230902777611</c:v>
                </c:pt>
                <c:pt idx="6710">
                  <c:v>8.8653009374999829</c:v>
                </c:pt>
                <c:pt idx="6711">
                  <c:v>8.8660416550925749</c:v>
                </c:pt>
                <c:pt idx="6712">
                  <c:v>8.8661341203703525</c:v>
                </c:pt>
                <c:pt idx="6713">
                  <c:v>8.8662034953703532</c:v>
                </c:pt>
                <c:pt idx="6714">
                  <c:v>8.8662728935185022</c:v>
                </c:pt>
                <c:pt idx="6715">
                  <c:v>8.8663889004629475</c:v>
                </c:pt>
                <c:pt idx="6716">
                  <c:v>8.8664584953703542</c:v>
                </c:pt>
                <c:pt idx="6717">
                  <c:v>8.8665048263888728</c:v>
                </c:pt>
                <c:pt idx="6718">
                  <c:v>8.8666202083333179</c:v>
                </c:pt>
                <c:pt idx="6719">
                  <c:v>8.86673612268517</c:v>
                </c:pt>
                <c:pt idx="6720">
                  <c:v>8.8673146064814663</c:v>
                </c:pt>
                <c:pt idx="6721">
                  <c:v>8.8674076620370226</c:v>
                </c:pt>
                <c:pt idx="6722">
                  <c:v>8.8676389120370231</c:v>
                </c:pt>
                <c:pt idx="6723">
                  <c:v>8.8677314699073939</c:v>
                </c:pt>
                <c:pt idx="6724">
                  <c:v>8.8681251620370229</c:v>
                </c:pt>
                <c:pt idx="6725">
                  <c:v>8.8683335069444311</c:v>
                </c:pt>
                <c:pt idx="6726">
                  <c:v>8.8686111689814684</c:v>
                </c:pt>
                <c:pt idx="6727">
                  <c:v>8.8691899537036907</c:v>
                </c:pt>
                <c:pt idx="6728">
                  <c:v>8.8692827662036908</c:v>
                </c:pt>
                <c:pt idx="6729">
                  <c:v>8.8693984837962834</c:v>
                </c:pt>
                <c:pt idx="6730">
                  <c:v>8.8701160185185053</c:v>
                </c:pt>
                <c:pt idx="6731">
                  <c:v>8.8702084259259131</c:v>
                </c:pt>
                <c:pt idx="6732">
                  <c:v>8.8704632638888761</c:v>
                </c:pt>
                <c:pt idx="6733">
                  <c:v>8.8705096064814679</c:v>
                </c:pt>
                <c:pt idx="6734">
                  <c:v>8.8711113425925792</c:v>
                </c:pt>
                <c:pt idx="6735">
                  <c:v>8.8718292939814685</c:v>
                </c:pt>
                <c:pt idx="6736">
                  <c:v>8.8722920949073938</c:v>
                </c:pt>
                <c:pt idx="6737">
                  <c:v>8.8723615393518376</c:v>
                </c:pt>
                <c:pt idx="6738">
                  <c:v>8.872616331018504</c:v>
                </c:pt>
                <c:pt idx="6739">
                  <c:v>8.8730094444444294</c:v>
                </c:pt>
                <c:pt idx="6740">
                  <c:v>8.8731254398147996</c:v>
                </c:pt>
                <c:pt idx="6741">
                  <c:v>8.8733339004629475</c:v>
                </c:pt>
                <c:pt idx="6742">
                  <c:v>8.8734492939814658</c:v>
                </c:pt>
                <c:pt idx="6743">
                  <c:v>8.8735187962962812</c:v>
                </c:pt>
                <c:pt idx="6744">
                  <c:v>8.8736346296296151</c:v>
                </c:pt>
                <c:pt idx="6745">
                  <c:v>8.8736812499999864</c:v>
                </c:pt>
                <c:pt idx="6746">
                  <c:v>8.8741208449073934</c:v>
                </c:pt>
                <c:pt idx="6747">
                  <c:v>8.8751858796296155</c:v>
                </c:pt>
                <c:pt idx="6748">
                  <c:v>8.8758110069444296</c:v>
                </c:pt>
                <c:pt idx="6749">
                  <c:v>8.8761811458333177</c:v>
                </c:pt>
                <c:pt idx="6750">
                  <c:v>8.8767829745370221</c:v>
                </c:pt>
                <c:pt idx="6751">
                  <c:v>8.8768525347222074</c:v>
                </c:pt>
                <c:pt idx="6752">
                  <c:v>8.876968495370356</c:v>
                </c:pt>
                <c:pt idx="6753">
                  <c:v>8.8770146412036901</c:v>
                </c:pt>
                <c:pt idx="6754">
                  <c:v>8.8773154745370242</c:v>
                </c:pt>
                <c:pt idx="6755">
                  <c:v>8.8775932986110977</c:v>
                </c:pt>
                <c:pt idx="6756">
                  <c:v>8.8776163194444315</c:v>
                </c:pt>
                <c:pt idx="6757">
                  <c:v>8.8776626851851717</c:v>
                </c:pt>
                <c:pt idx="6758">
                  <c:v>8.8778015856481343</c:v>
                </c:pt>
                <c:pt idx="6759">
                  <c:v>8.8778249884259122</c:v>
                </c:pt>
                <c:pt idx="6760">
                  <c:v>8.8788201736110981</c:v>
                </c:pt>
                <c:pt idx="6761">
                  <c:v>8.8789126851851723</c:v>
                </c:pt>
                <c:pt idx="6762">
                  <c:v>8.8794453240740605</c:v>
                </c:pt>
                <c:pt idx="6763">
                  <c:v>8.8794917476851722</c:v>
                </c:pt>
                <c:pt idx="6764">
                  <c:v>8.8798156712962832</c:v>
                </c:pt>
                <c:pt idx="6765">
                  <c:v>8.8800699305555426</c:v>
                </c:pt>
                <c:pt idx="6766">
                  <c:v>8.881621412037024</c:v>
                </c:pt>
                <c:pt idx="6767">
                  <c:v>8.8816677314814676</c:v>
                </c:pt>
                <c:pt idx="6768">
                  <c:v>8.8819683912036904</c:v>
                </c:pt>
                <c:pt idx="6769">
                  <c:v>8.8820147106481357</c:v>
                </c:pt>
                <c:pt idx="6770">
                  <c:v>8.8841214699073952</c:v>
                </c:pt>
                <c:pt idx="6771">
                  <c:v>8.8841676504629508</c:v>
                </c:pt>
                <c:pt idx="6772">
                  <c:v>8.8844453587962846</c:v>
                </c:pt>
                <c:pt idx="6773">
                  <c:v>8.8845379861111002</c:v>
                </c:pt>
                <c:pt idx="6774">
                  <c:v>8.8856258564814699</c:v>
                </c:pt>
                <c:pt idx="6775">
                  <c:v>8.8857185532407286</c:v>
                </c:pt>
                <c:pt idx="6776">
                  <c:v>8.8919459027777652</c:v>
                </c:pt>
                <c:pt idx="6777">
                  <c:v>8.891992025462951</c:v>
                </c:pt>
                <c:pt idx="6778">
                  <c:v>8.89328841435184</c:v>
                </c:pt>
                <c:pt idx="6779">
                  <c:v>8.8933580208333218</c:v>
                </c:pt>
                <c:pt idx="6780">
                  <c:v>8.8954648842592476</c:v>
                </c:pt>
                <c:pt idx="6781">
                  <c:v>8.895510590277766</c:v>
                </c:pt>
                <c:pt idx="6782">
                  <c:v>8.9006037499999877</c:v>
                </c:pt>
                <c:pt idx="6783">
                  <c:v>8.9006730671296168</c:v>
                </c:pt>
                <c:pt idx="6784">
                  <c:v>8.9032895023148022</c:v>
                </c:pt>
                <c:pt idx="6785">
                  <c:v>8.9033359606481355</c:v>
                </c:pt>
                <c:pt idx="6786">
                  <c:v>8.910280624999988</c:v>
                </c:pt>
                <c:pt idx="6787">
                  <c:v>8.916577326388877</c:v>
                </c:pt>
                <c:pt idx="6788">
                  <c:v>8.9166238541666551</c:v>
                </c:pt>
                <c:pt idx="6789">
                  <c:v>8.9232674768518407</c:v>
                </c:pt>
                <c:pt idx="6790">
                  <c:v>8.9232908333333221</c:v>
                </c:pt>
                <c:pt idx="6791">
                  <c:v>8.9302821412036923</c:v>
                </c:pt>
                <c:pt idx="6792">
                  <c:v>8.9303279976851737</c:v>
                </c:pt>
                <c:pt idx="6793">
                  <c:v>8.9372732175925815</c:v>
                </c:pt>
                <c:pt idx="6794">
                  <c:v>8.9442877314814702</c:v>
                </c:pt>
                <c:pt idx="6795">
                  <c:v>8.9512791782407302</c:v>
                </c:pt>
                <c:pt idx="6796">
                  <c:v>8.9582705671296186</c:v>
                </c:pt>
                <c:pt idx="6797">
                  <c:v>8.965237870370359</c:v>
                </c:pt>
                <c:pt idx="6798">
                  <c:v>8.9721829398148039</c:v>
                </c:pt>
                <c:pt idx="6799">
                  <c:v>8.9791276620370262</c:v>
                </c:pt>
                <c:pt idx="6800">
                  <c:v>8.9860727546296193</c:v>
                </c:pt>
                <c:pt idx="6801">
                  <c:v>8.9930412615740636</c:v>
                </c:pt>
                <c:pt idx="6802">
                  <c:v>9.0000323842592493</c:v>
                </c:pt>
                <c:pt idx="6803">
                  <c:v>9.007023645833323</c:v>
                </c:pt>
                <c:pt idx="6804">
                  <c:v>9.0139685185185083</c:v>
                </c:pt>
                <c:pt idx="6805">
                  <c:v>9.0176726620370271</c:v>
                </c:pt>
                <c:pt idx="6806">
                  <c:v>9.0177884490740645</c:v>
                </c:pt>
                <c:pt idx="6807">
                  <c:v>9.0178347916666564</c:v>
                </c:pt>
                <c:pt idx="6808">
                  <c:v>9.0180201157407307</c:v>
                </c:pt>
                <c:pt idx="6809">
                  <c:v>9.0180896064814711</c:v>
                </c:pt>
                <c:pt idx="6810">
                  <c:v>9.0333218749999897</c:v>
                </c:pt>
                <c:pt idx="6811">
                  <c:v>9.034526006944434</c:v>
                </c:pt>
                <c:pt idx="6812">
                  <c:v>9.034572152777768</c:v>
                </c:pt>
                <c:pt idx="6813">
                  <c:v>9.0347804976851762</c:v>
                </c:pt>
                <c:pt idx="6814">
                  <c:v>9.0348268055555465</c:v>
                </c:pt>
                <c:pt idx="6815">
                  <c:v>9.0350352777777694</c:v>
                </c:pt>
                <c:pt idx="6816">
                  <c:v>9.0350816550925845</c:v>
                </c:pt>
                <c:pt idx="6817">
                  <c:v>9.0352895486111038</c:v>
                </c:pt>
                <c:pt idx="6818">
                  <c:v>9.0353361574074</c:v>
                </c:pt>
                <c:pt idx="6819">
                  <c:v>9.0355444328703634</c:v>
                </c:pt>
                <c:pt idx="6820">
                  <c:v>9.035590613425919</c:v>
                </c:pt>
                <c:pt idx="6821">
                  <c:v>9.0357757523148088</c:v>
                </c:pt>
                <c:pt idx="6822">
                  <c:v>9.0358451967592526</c:v>
                </c:pt>
                <c:pt idx="6823">
                  <c:v>9.0360304745370303</c:v>
                </c:pt>
                <c:pt idx="6824">
                  <c:v>9.0360766898148075</c:v>
                </c:pt>
                <c:pt idx="6825">
                  <c:v>9.0362854629629563</c:v>
                </c:pt>
                <c:pt idx="6826">
                  <c:v>9.0363316666666602</c:v>
                </c:pt>
                <c:pt idx="6827">
                  <c:v>9.0365396296296225</c:v>
                </c:pt>
                <c:pt idx="6828">
                  <c:v>9.0365859490740661</c:v>
                </c:pt>
                <c:pt idx="6829">
                  <c:v>9.0367712499999922</c:v>
                </c:pt>
                <c:pt idx="6830">
                  <c:v>9.0368407754629558</c:v>
                </c:pt>
                <c:pt idx="6831">
                  <c:v>9.0370258449074008</c:v>
                </c:pt>
                <c:pt idx="6832">
                  <c:v>9.0370956018518456</c:v>
                </c:pt>
                <c:pt idx="6833">
                  <c:v>9.0372805787036974</c:v>
                </c:pt>
                <c:pt idx="6834">
                  <c:v>9.0373268518518461</c:v>
                </c:pt>
                <c:pt idx="6835">
                  <c:v>9.0375350810185129</c:v>
                </c:pt>
                <c:pt idx="6836">
                  <c:v>9.0375813310185134</c:v>
                </c:pt>
                <c:pt idx="6837">
                  <c:v>9.0377670370370318</c:v>
                </c:pt>
                <c:pt idx="6838">
                  <c:v>9.0378360879629582</c:v>
                </c:pt>
                <c:pt idx="6839">
                  <c:v>9.0380214120370326</c:v>
                </c:pt>
                <c:pt idx="6840">
                  <c:v>9.0380909490740695</c:v>
                </c:pt>
                <c:pt idx="6841">
                  <c:v>9.0382759606481429</c:v>
                </c:pt>
                <c:pt idx="6842">
                  <c:v>9.0383450578703659</c:v>
                </c:pt>
                <c:pt idx="6843">
                  <c:v>9.0385302893518471</c:v>
                </c:pt>
                <c:pt idx="6844">
                  <c:v>9.0385766782407355</c:v>
                </c:pt>
                <c:pt idx="6845">
                  <c:v>9.0387853935185127</c:v>
                </c:pt>
                <c:pt idx="6846">
                  <c:v>9.0388317129629563</c:v>
                </c:pt>
                <c:pt idx="6847">
                  <c:v>9.0390395833333272</c:v>
                </c:pt>
                <c:pt idx="6848">
                  <c:v>9.0390863078703649</c:v>
                </c:pt>
                <c:pt idx="6849">
                  <c:v>9.0392710763888839</c:v>
                </c:pt>
                <c:pt idx="6850">
                  <c:v>9.0393406134259209</c:v>
                </c:pt>
                <c:pt idx="6851">
                  <c:v>9.0395494907407361</c:v>
                </c:pt>
                <c:pt idx="6852">
                  <c:v>9.0395724421296251</c:v>
                </c:pt>
                <c:pt idx="6853">
                  <c:v>9.0397807060185134</c:v>
                </c:pt>
                <c:pt idx="6854">
                  <c:v>9.0398271180555501</c:v>
                </c:pt>
                <c:pt idx="6855">
                  <c:v>9.0400350115740693</c:v>
                </c:pt>
                <c:pt idx="6856">
                  <c:v>9.0400815162036992</c:v>
                </c:pt>
                <c:pt idx="6857">
                  <c:v>9.040289988425922</c:v>
                </c:pt>
                <c:pt idx="6858">
                  <c:v>9.0403364699074036</c:v>
                </c:pt>
                <c:pt idx="6859">
                  <c:v>9.0405213773148105</c:v>
                </c:pt>
                <c:pt idx="6860">
                  <c:v>9.0405908680555509</c:v>
                </c:pt>
                <c:pt idx="6861">
                  <c:v>9.0407763425925882</c:v>
                </c:pt>
                <c:pt idx="6862">
                  <c:v>9.040845416666663</c:v>
                </c:pt>
                <c:pt idx="6863">
                  <c:v>9.041030717592589</c:v>
                </c:pt>
                <c:pt idx="6864">
                  <c:v>9.0410769212962929</c:v>
                </c:pt>
                <c:pt idx="6865">
                  <c:v>9.0412853124999959</c:v>
                </c:pt>
                <c:pt idx="6866">
                  <c:v>9.041331678240736</c:v>
                </c:pt>
                <c:pt idx="6867">
                  <c:v>9.0415402083333287</c:v>
                </c:pt>
                <c:pt idx="6868">
                  <c:v>9.0415863425925878</c:v>
                </c:pt>
                <c:pt idx="6869">
                  <c:v>9.0417712499999947</c:v>
                </c:pt>
                <c:pt idx="6870">
                  <c:v>9.0418411226851791</c:v>
                </c:pt>
                <c:pt idx="6871">
                  <c:v>9.0420262499999939</c:v>
                </c:pt>
                <c:pt idx="6872">
                  <c:v>9.0420955439814747</c:v>
                </c:pt>
                <c:pt idx="6873">
                  <c:v>9.0422807754629559</c:v>
                </c:pt>
                <c:pt idx="6874">
                  <c:v>9.0423272800925858</c:v>
                </c:pt>
                <c:pt idx="6875">
                  <c:v>9.0425356481481423</c:v>
                </c:pt>
                <c:pt idx="6876">
                  <c:v>9.0425819907407341</c:v>
                </c:pt>
                <c:pt idx="6877">
                  <c:v>9.0427901967592526</c:v>
                </c:pt>
                <c:pt idx="6878">
                  <c:v>9.0428365046296229</c:v>
                </c:pt>
                <c:pt idx="6879">
                  <c:v>9.0430216666666592</c:v>
                </c:pt>
                <c:pt idx="6880">
                  <c:v>9.0430915162036953</c:v>
                </c:pt>
                <c:pt idx="6881">
                  <c:v>9.0432763773148057</c:v>
                </c:pt>
                <c:pt idx="6882">
                  <c:v>9.0433226620370277</c:v>
                </c:pt>
                <c:pt idx="6883">
                  <c:v>9.0435541435185094</c:v>
                </c:pt>
                <c:pt idx="6884">
                  <c:v>9.0435773148148062</c:v>
                </c:pt>
                <c:pt idx="6885">
                  <c:v>9.0437855787036945</c:v>
                </c:pt>
                <c:pt idx="6886">
                  <c:v>9.0438320138888795</c:v>
                </c:pt>
                <c:pt idx="6887">
                  <c:v>9.0440404282407307</c:v>
                </c:pt>
                <c:pt idx="6888">
                  <c:v>9.0440868402777674</c:v>
                </c:pt>
                <c:pt idx="6889">
                  <c:v>9.0442715393518416</c:v>
                </c:pt>
                <c:pt idx="6890">
                  <c:v>9.0443411574073966</c:v>
                </c:pt>
                <c:pt idx="6891">
                  <c:v>9.0445264583333227</c:v>
                </c:pt>
                <c:pt idx="6892">
                  <c:v>9.0445729629629525</c:v>
                </c:pt>
                <c:pt idx="6893">
                  <c:v>9.0447812962962857</c:v>
                </c:pt>
                <c:pt idx="6894">
                  <c:v>9.0448273379629516</c:v>
                </c:pt>
                <c:pt idx="6895">
                  <c:v>9.0450360648148038</c:v>
                </c:pt>
                <c:pt idx="6896">
                  <c:v>9.0450824074073957</c:v>
                </c:pt>
                <c:pt idx="6897">
                  <c:v>9.0452903240740632</c:v>
                </c:pt>
                <c:pt idx="6898">
                  <c:v>9.045336967592581</c:v>
                </c:pt>
                <c:pt idx="6899">
                  <c:v>9.0455217361111</c:v>
                </c:pt>
                <c:pt idx="6900">
                  <c:v>9.0455913194444335</c:v>
                </c:pt>
                <c:pt idx="6901">
                  <c:v>9.0457769212962855</c:v>
                </c:pt>
                <c:pt idx="6902">
                  <c:v>9.0458462615740629</c:v>
                </c:pt>
                <c:pt idx="6903">
                  <c:v>9.0460313888888777</c:v>
                </c:pt>
                <c:pt idx="6904">
                  <c:v>9.0460775810185066</c:v>
                </c:pt>
                <c:pt idx="6905">
                  <c:v>9.0462861458333208</c:v>
                </c:pt>
                <c:pt idx="6906">
                  <c:v>9.04633222222221</c:v>
                </c:pt>
                <c:pt idx="6907">
                  <c:v>9.0465405671296182</c:v>
                </c:pt>
                <c:pt idx="6908">
                  <c:v>9.0465872569444326</c:v>
                </c:pt>
                <c:pt idx="6909">
                  <c:v>9.0467955092592476</c:v>
                </c:pt>
                <c:pt idx="6910">
                  <c:v>9.0468419907407291</c:v>
                </c:pt>
                <c:pt idx="6911">
                  <c:v>9.04702667824073</c:v>
                </c:pt>
                <c:pt idx="6912">
                  <c:v>9.0470733217592478</c:v>
                </c:pt>
                <c:pt idx="6913">
                  <c:v>9.0472819097222104</c:v>
                </c:pt>
                <c:pt idx="6914">
                  <c:v>9.047327939814803</c:v>
                </c:pt>
                <c:pt idx="6915">
                  <c:v>9.0475362037036913</c:v>
                </c:pt>
                <c:pt idx="6916">
                  <c:v>9.0475826851851728</c:v>
                </c:pt>
                <c:pt idx="6917">
                  <c:v>9.047790879629618</c:v>
                </c:pt>
                <c:pt idx="6918">
                  <c:v>9.0478371527777668</c:v>
                </c:pt>
                <c:pt idx="6919">
                  <c:v>9.0480457291666561</c:v>
                </c:pt>
                <c:pt idx="6920">
                  <c:v>9.0480684606481372</c:v>
                </c:pt>
                <c:pt idx="6921">
                  <c:v>9.0482771412036929</c:v>
                </c:pt>
                <c:pt idx="6922">
                  <c:v>9.0483234490740632</c:v>
                </c:pt>
                <c:pt idx="6923">
                  <c:v>9.0485315393518402</c:v>
                </c:pt>
                <c:pt idx="6924">
                  <c:v>9.0485780208333217</c:v>
                </c:pt>
                <c:pt idx="6925">
                  <c:v>9.0487864930555446</c:v>
                </c:pt>
                <c:pt idx="6926">
                  <c:v>9.0488326736111002</c:v>
                </c:pt>
                <c:pt idx="6927">
                  <c:v>9.0490410069444334</c:v>
                </c:pt>
                <c:pt idx="6928">
                  <c:v>9.0490872106481373</c:v>
                </c:pt>
                <c:pt idx="6929">
                  <c:v>9.0492725810185082</c:v>
                </c:pt>
                <c:pt idx="6930">
                  <c:v>9.0493185416666559</c:v>
                </c:pt>
                <c:pt idx="6931">
                  <c:v>9.0495270370370271</c:v>
                </c:pt>
                <c:pt idx="6932">
                  <c:v>9.0495967592592486</c:v>
                </c:pt>
                <c:pt idx="6933">
                  <c:v>9.0497817708333219</c:v>
                </c:pt>
                <c:pt idx="6934">
                  <c:v>9.0498281018518405</c:v>
                </c:pt>
                <c:pt idx="6935">
                  <c:v>9.0500363425925805</c:v>
                </c:pt>
                <c:pt idx="6936">
                  <c:v>9.0500829050925802</c:v>
                </c:pt>
                <c:pt idx="6937">
                  <c:v>9.0502911342592469</c:v>
                </c:pt>
                <c:pt idx="6938">
                  <c:v>9.0503370370370249</c:v>
                </c:pt>
                <c:pt idx="6939">
                  <c:v>9.0505226273148018</c:v>
                </c:pt>
                <c:pt idx="6940">
                  <c:v>9.0505922337962836</c:v>
                </c:pt>
                <c:pt idx="6941">
                  <c:v>9.0507773495370252</c:v>
                </c:pt>
                <c:pt idx="6942">
                  <c:v>9.0508468287036923</c:v>
                </c:pt>
                <c:pt idx="6943">
                  <c:v>9.0510315162036914</c:v>
                </c:pt>
                <c:pt idx="6944">
                  <c:v>9.05107784722221</c:v>
                </c:pt>
                <c:pt idx="6945">
                  <c:v>9.0512865972222105</c:v>
                </c:pt>
                <c:pt idx="6946">
                  <c:v>9.0513329629629506</c:v>
                </c:pt>
                <c:pt idx="6947">
                  <c:v>9.0515409490740613</c:v>
                </c:pt>
                <c:pt idx="6948">
                  <c:v>9.0515874537036911</c:v>
                </c:pt>
                <c:pt idx="6949">
                  <c:v>9.0517960532407287</c:v>
                </c:pt>
                <c:pt idx="6950">
                  <c:v>9.0518416087962841</c:v>
                </c:pt>
                <c:pt idx="6951">
                  <c:v>9.0520276273148035</c:v>
                </c:pt>
                <c:pt idx="6952">
                  <c:v>9.0520734027777667</c:v>
                </c:pt>
                <c:pt idx="6953">
                  <c:v>9.0522818402777663</c:v>
                </c:pt>
                <c:pt idx="6954">
                  <c:v>9.0523282986110996</c:v>
                </c:pt>
                <c:pt idx="6955">
                  <c:v>9.0525364583333214</c:v>
                </c:pt>
                <c:pt idx="6956">
                  <c:v>9.0525827314814702</c:v>
                </c:pt>
                <c:pt idx="6957">
                  <c:v>9.0527915162036923</c:v>
                </c:pt>
                <c:pt idx="6958">
                  <c:v>9.0528376041666547</c:v>
                </c:pt>
                <c:pt idx="6959">
                  <c:v>9.0530225231481367</c:v>
                </c:pt>
                <c:pt idx="6960">
                  <c:v>9.053092314814803</c:v>
                </c:pt>
                <c:pt idx="6961">
                  <c:v>9.0532771990740617</c:v>
                </c:pt>
                <c:pt idx="6962">
                  <c:v>9.053323807870358</c:v>
                </c:pt>
                <c:pt idx="6963">
                  <c:v>9.053532210648136</c:v>
                </c:pt>
                <c:pt idx="6964">
                  <c:v>9.053578194444432</c:v>
                </c:pt>
                <c:pt idx="6965">
                  <c:v>9.053786898148136</c:v>
                </c:pt>
                <c:pt idx="6966">
                  <c:v>9.0538333564814693</c:v>
                </c:pt>
                <c:pt idx="6967">
                  <c:v>9.0540184606481358</c:v>
                </c:pt>
                <c:pt idx="6968">
                  <c:v>9.0540876273148019</c:v>
                </c:pt>
                <c:pt idx="6969">
                  <c:v>9.0542729050925796</c:v>
                </c:pt>
                <c:pt idx="6970">
                  <c:v>9.0543191782407284</c:v>
                </c:pt>
                <c:pt idx="6971">
                  <c:v>9.0545276851851728</c:v>
                </c:pt>
                <c:pt idx="6972">
                  <c:v>9.0545971759259132</c:v>
                </c:pt>
                <c:pt idx="6973">
                  <c:v>9.0547822569444314</c:v>
                </c:pt>
                <c:pt idx="6974">
                  <c:v>9.0548286458333198</c:v>
                </c:pt>
                <c:pt idx="6975">
                  <c:v>9.0550371064814676</c:v>
                </c:pt>
                <c:pt idx="6976">
                  <c:v>9.0550832986110965</c:v>
                </c:pt>
                <c:pt idx="6977">
                  <c:v>9.0552914930555417</c:v>
                </c:pt>
                <c:pt idx="6978">
                  <c:v>9.0553378472222086</c:v>
                </c:pt>
                <c:pt idx="6979">
                  <c:v>9.0555230439814682</c:v>
                </c:pt>
                <c:pt idx="6980">
                  <c:v>9.0555925578703569</c:v>
                </c:pt>
                <c:pt idx="6981">
                  <c:v>9.0557775231481354</c:v>
                </c:pt>
                <c:pt idx="6982">
                  <c:v>9.0558475462962829</c:v>
                </c:pt>
                <c:pt idx="6983">
                  <c:v>9.0560323495370234</c:v>
                </c:pt>
                <c:pt idx="6984">
                  <c:v>9.0560788773148015</c:v>
                </c:pt>
                <c:pt idx="6985">
                  <c:v>9.0562871874999864</c:v>
                </c:pt>
                <c:pt idx="6986">
                  <c:v>9.0563334606481352</c:v>
                </c:pt>
                <c:pt idx="6987">
                  <c:v>9.056542083333321</c:v>
                </c:pt>
                <c:pt idx="6988">
                  <c:v>9.0565882407407283</c:v>
                </c:pt>
                <c:pt idx="6989">
                  <c:v>9.056773437499988</c:v>
                </c:pt>
                <c:pt idx="6990">
                  <c:v>9.0568427314814688</c:v>
                </c:pt>
                <c:pt idx="6991">
                  <c:v>9.0570281481481363</c:v>
                </c:pt>
                <c:pt idx="6992">
                  <c:v>9.0570740277777659</c:v>
                </c:pt>
                <c:pt idx="6993">
                  <c:v>9.0572826504629518</c:v>
                </c:pt>
                <c:pt idx="6994">
                  <c:v>9.0573291087962851</c:v>
                </c:pt>
                <c:pt idx="6995">
                  <c:v>9.0575375694444329</c:v>
                </c:pt>
                <c:pt idx="6996">
                  <c:v>9.0575839699073963</c:v>
                </c:pt>
                <c:pt idx="6997">
                  <c:v>9.0577916435185077</c:v>
                </c:pt>
                <c:pt idx="6998">
                  <c:v>9.0578382754629523</c:v>
                </c:pt>
                <c:pt idx="6999">
                  <c:v>9.0580233333333222</c:v>
                </c:pt>
                <c:pt idx="7000">
                  <c:v>9.0580698032407305</c:v>
                </c:pt>
                <c:pt idx="7001">
                  <c:v>9.0582782986111017</c:v>
                </c:pt>
                <c:pt idx="7002">
                  <c:v>9.0583240972222132</c:v>
                </c:pt>
                <c:pt idx="7003">
                  <c:v>9.0585327893518421</c:v>
                </c:pt>
                <c:pt idx="7004">
                  <c:v>9.0585792013888788</c:v>
                </c:pt>
                <c:pt idx="7005">
                  <c:v>9.0587873611111007</c:v>
                </c:pt>
                <c:pt idx="7006">
                  <c:v>9.0588335300925813</c:v>
                </c:pt>
                <c:pt idx="7007">
                  <c:v>9.0590189236111005</c:v>
                </c:pt>
                <c:pt idx="7008">
                  <c:v>9.0590884259259159</c:v>
                </c:pt>
                <c:pt idx="7009">
                  <c:v>9.0592736111111005</c:v>
                </c:pt>
                <c:pt idx="7010">
                  <c:v>9.0593197453703596</c:v>
                </c:pt>
                <c:pt idx="7011">
                  <c:v>9.0595281712962858</c:v>
                </c:pt>
                <c:pt idx="7012">
                  <c:v>9.0595977546296194</c:v>
                </c:pt>
                <c:pt idx="7013">
                  <c:v>9.059782488425915</c:v>
                </c:pt>
                <c:pt idx="7014">
                  <c:v>9.0598291203703596</c:v>
                </c:pt>
                <c:pt idx="7015">
                  <c:v>9.0600374189814712</c:v>
                </c:pt>
                <c:pt idx="7016">
                  <c:v>9.060083912037026</c:v>
                </c:pt>
                <c:pt idx="7017">
                  <c:v>9.0602689351851744</c:v>
                </c:pt>
                <c:pt idx="7018">
                  <c:v>9.0603382291666552</c:v>
                </c:pt>
                <c:pt idx="7019">
                  <c:v>9.0605232638888769</c:v>
                </c:pt>
                <c:pt idx="7020">
                  <c:v>9.0605932291666544</c:v>
                </c:pt>
                <c:pt idx="7021">
                  <c:v>9.060778344907396</c:v>
                </c:pt>
                <c:pt idx="7022">
                  <c:v>9.0608476273148035</c:v>
                </c:pt>
                <c:pt idx="7023">
                  <c:v>9.0610328124999882</c:v>
                </c:pt>
                <c:pt idx="7024">
                  <c:v>9.0610790277777653</c:v>
                </c:pt>
                <c:pt idx="7025">
                  <c:v>9.0612875925925795</c:v>
                </c:pt>
                <c:pt idx="7026">
                  <c:v>9.0613340046296162</c:v>
                </c:pt>
                <c:pt idx="7027">
                  <c:v>9.0615426157407271</c:v>
                </c:pt>
                <c:pt idx="7028">
                  <c:v>9.0615887731481344</c:v>
                </c:pt>
                <c:pt idx="7029">
                  <c:v>9.0617735300925784</c:v>
                </c:pt>
                <c:pt idx="7030">
                  <c:v>9.0618431018518368</c:v>
                </c:pt>
                <c:pt idx="7031">
                  <c:v>9.0620282986110965</c:v>
                </c:pt>
                <c:pt idx="7032">
                  <c:v>9.0620749421296143</c:v>
                </c:pt>
                <c:pt idx="7033">
                  <c:v>9.0622834953703553</c:v>
                </c:pt>
                <c:pt idx="7034">
                  <c:v>9.0623297337962807</c:v>
                </c:pt>
                <c:pt idx="7035">
                  <c:v>9.0625376736110947</c:v>
                </c:pt>
                <c:pt idx="7036">
                  <c:v>9.0625839699073918</c:v>
                </c:pt>
                <c:pt idx="7037">
                  <c:v>9.0627698263888732</c:v>
                </c:pt>
                <c:pt idx="7038">
                  <c:v>9.0628386342592435</c:v>
                </c:pt>
                <c:pt idx="7039">
                  <c:v>9.0630244328703551</c:v>
                </c:pt>
                <c:pt idx="7040">
                  <c:v>9.0630931944444288</c:v>
                </c:pt>
                <c:pt idx="7041">
                  <c:v>9.0632782407407255</c:v>
                </c:pt>
                <c:pt idx="7042">
                  <c:v>9.0633246643518373</c:v>
                </c:pt>
                <c:pt idx="7043">
                  <c:v>9.0635330092592454</c:v>
                </c:pt>
                <c:pt idx="7044">
                  <c:v>9.0635793865740606</c:v>
                </c:pt>
                <c:pt idx="7045">
                  <c:v>9.0637875347222092</c:v>
                </c:pt>
                <c:pt idx="7046">
                  <c:v>9.0638339004629493</c:v>
                </c:pt>
                <c:pt idx="7047">
                  <c:v>9.0640422800925791</c:v>
                </c:pt>
                <c:pt idx="7048">
                  <c:v>9.0640885763888761</c:v>
                </c:pt>
                <c:pt idx="7049">
                  <c:v>9.0642738541666539</c:v>
                </c:pt>
                <c:pt idx="7050">
                  <c:v>9.0643200231481345</c:v>
                </c:pt>
                <c:pt idx="7051">
                  <c:v>9.064528460648134</c:v>
                </c:pt>
                <c:pt idx="7052">
                  <c:v>9.064574745370356</c:v>
                </c:pt>
                <c:pt idx="7053">
                  <c:v>9.0647833564814668</c:v>
                </c:pt>
                <c:pt idx="7054">
                  <c:v>9.0648296990740587</c:v>
                </c:pt>
                <c:pt idx="7055">
                  <c:v>9.065037812499984</c:v>
                </c:pt>
                <c:pt idx="7056">
                  <c:v>9.0650839236110947</c:v>
                </c:pt>
                <c:pt idx="7057">
                  <c:v>9.0652693171296139</c:v>
                </c:pt>
                <c:pt idx="7058">
                  <c:v>9.0653383564814654</c:v>
                </c:pt>
                <c:pt idx="7059">
                  <c:v>9.0655238773147993</c:v>
                </c:pt>
                <c:pt idx="7060">
                  <c:v>9.0655932175925766</c:v>
                </c:pt>
                <c:pt idx="7061">
                  <c:v>9.0657784490740578</c:v>
                </c:pt>
                <c:pt idx="7062">
                  <c:v>9.0658249652777609</c:v>
                </c:pt>
                <c:pt idx="7063">
                  <c:v>9.0660333449073907</c:v>
                </c:pt>
                <c:pt idx="7064">
                  <c:v>9.0660793287036867</c:v>
                </c:pt>
                <c:pt idx="7065">
                  <c:v>9.0662877662036863</c:v>
                </c:pt>
                <c:pt idx="7066">
                  <c:v>9.0663343749999825</c:v>
                </c:pt>
                <c:pt idx="7067">
                  <c:v>9.0665420717592422</c:v>
                </c:pt>
                <c:pt idx="7068">
                  <c:v>9.0665884374999823</c:v>
                </c:pt>
                <c:pt idx="7069">
                  <c:v>9.0667736458333152</c:v>
                </c:pt>
                <c:pt idx="7070">
                  <c:v>9.0668435995370196</c:v>
                </c:pt>
                <c:pt idx="7071">
                  <c:v>9.0670287268518344</c:v>
                </c:pt>
                <c:pt idx="7072">
                  <c:v>9.0670751388888711</c:v>
                </c:pt>
                <c:pt idx="7073">
                  <c:v>9.0672828935185006</c:v>
                </c:pt>
                <c:pt idx="7074">
                  <c:v>9.0673295486110934</c:v>
                </c:pt>
                <c:pt idx="7075">
                  <c:v>9.0675381712962793</c:v>
                </c:pt>
                <c:pt idx="7076">
                  <c:v>9.0675839236110942</c:v>
                </c:pt>
                <c:pt idx="7077">
                  <c:v>9.0677925694444284</c:v>
                </c:pt>
                <c:pt idx="7078">
                  <c:v>9.0678390624999832</c:v>
                </c:pt>
                <c:pt idx="7079">
                  <c:v>9.0682554398147985</c:v>
                </c:pt>
                <c:pt idx="7080">
                  <c:v>9.0683020138888732</c:v>
                </c:pt>
                <c:pt idx="7081">
                  <c:v>9.0686954745370212</c:v>
                </c:pt>
                <c:pt idx="7082">
                  <c:v>9.068765081018503</c:v>
                </c:pt>
                <c:pt idx="7083">
                  <c:v>9.0691581597222068</c:v>
                </c:pt>
                <c:pt idx="7084">
                  <c:v>9.0692046527777617</c:v>
                </c:pt>
                <c:pt idx="7085">
                  <c:v>9.0696212037036883</c:v>
                </c:pt>
                <c:pt idx="7086">
                  <c:v>9.0696674999999853</c:v>
                </c:pt>
                <c:pt idx="7087">
                  <c:v>9.0714498379629482</c:v>
                </c:pt>
                <c:pt idx="7088">
                  <c:v>9.0714965393518376</c:v>
                </c:pt>
                <c:pt idx="7089">
                  <c:v>9.0719130787036892</c:v>
                </c:pt>
                <c:pt idx="7090">
                  <c:v>9.0719595486110958</c:v>
                </c:pt>
                <c:pt idx="7091">
                  <c:v>9.0728165624999839</c:v>
                </c:pt>
                <c:pt idx="7092">
                  <c:v>9.0728627314814645</c:v>
                </c:pt>
                <c:pt idx="7093">
                  <c:v>9.0732794907407239</c:v>
                </c:pt>
                <c:pt idx="7094">
                  <c:v>9.0733258564814641</c:v>
                </c:pt>
                <c:pt idx="7095">
                  <c:v>9.0742053703703522</c:v>
                </c:pt>
                <c:pt idx="7096">
                  <c:v>9.0742515624999811</c:v>
                </c:pt>
                <c:pt idx="7097">
                  <c:v>9.0746681712962776</c:v>
                </c:pt>
                <c:pt idx="7098">
                  <c:v>9.0747146759259074</c:v>
                </c:pt>
                <c:pt idx="7099">
                  <c:v>9.0751313310185004</c:v>
                </c:pt>
                <c:pt idx="7100">
                  <c:v>9.0751776041666492</c:v>
                </c:pt>
                <c:pt idx="7101">
                  <c:v>9.0760337268518345</c:v>
                </c:pt>
                <c:pt idx="7102">
                  <c:v>9.0760800462962798</c:v>
                </c:pt>
                <c:pt idx="7103">
                  <c:v>9.0774002546296124</c:v>
                </c:pt>
                <c:pt idx="7104">
                  <c:v>9.0774696643518347</c:v>
                </c:pt>
                <c:pt idx="7105">
                  <c:v>9.0778627546296118</c:v>
                </c:pt>
                <c:pt idx="7106">
                  <c:v>9.0779092129629451</c:v>
                </c:pt>
                <c:pt idx="7107">
                  <c:v>9.0783258564814631</c:v>
                </c:pt>
                <c:pt idx="7108">
                  <c:v>9.0783723726851662</c:v>
                </c:pt>
                <c:pt idx="7109">
                  <c:v>9.079251793981463</c:v>
                </c:pt>
                <c:pt idx="7110">
                  <c:v>9.0792982060184997</c:v>
                </c:pt>
                <c:pt idx="7111">
                  <c:v>9.0797149652777591</c:v>
                </c:pt>
                <c:pt idx="7112">
                  <c:v>9.0797378819444265</c:v>
                </c:pt>
                <c:pt idx="7113">
                  <c:v>9.0806173263888716</c:v>
                </c:pt>
                <c:pt idx="7114">
                  <c:v>9.0806638888888713</c:v>
                </c:pt>
                <c:pt idx="7115">
                  <c:v>9.0810807407407239</c:v>
                </c:pt>
                <c:pt idx="7116">
                  <c:v>9.0811266087962785</c:v>
                </c:pt>
                <c:pt idx="7117">
                  <c:v>9.081520266203686</c:v>
                </c:pt>
                <c:pt idx="7118">
                  <c:v>9.0815896412036867</c:v>
                </c:pt>
                <c:pt idx="7119">
                  <c:v>9.0824463310185024</c:v>
                </c:pt>
                <c:pt idx="7120">
                  <c:v>9.0824926041666512</c:v>
                </c:pt>
                <c:pt idx="7121">
                  <c:v>9.0829094212962804</c:v>
                </c:pt>
                <c:pt idx="7122">
                  <c:v>9.0829556944444292</c:v>
                </c:pt>
                <c:pt idx="7123">
                  <c:v>9.0838352893518373</c:v>
                </c:pt>
                <c:pt idx="7124">
                  <c:v>9.0838815972222076</c:v>
                </c:pt>
                <c:pt idx="7125">
                  <c:v>9.0842756597222074</c:v>
                </c:pt>
                <c:pt idx="7126">
                  <c:v>9.0843447222222071</c:v>
                </c:pt>
                <c:pt idx="7127">
                  <c:v>9.0847385185185026</c:v>
                </c:pt>
                <c:pt idx="7128">
                  <c:v>9.084784456018502</c:v>
                </c:pt>
                <c:pt idx="7129">
                  <c:v>9.0856642129629464</c:v>
                </c:pt>
                <c:pt idx="7130">
                  <c:v>9.0857101157407243</c:v>
                </c:pt>
                <c:pt idx="7131">
                  <c:v>9.0861274074073908</c:v>
                </c:pt>
                <c:pt idx="7132">
                  <c:v>9.0861736805555395</c:v>
                </c:pt>
                <c:pt idx="7133">
                  <c:v>9.0865666666666502</c:v>
                </c:pt>
                <c:pt idx="7134">
                  <c:v>9.0866367361110942</c:v>
                </c:pt>
                <c:pt idx="7135">
                  <c:v>9.0874930208333158</c:v>
                </c:pt>
                <c:pt idx="7136">
                  <c:v>9.0875392129629446</c:v>
                </c:pt>
                <c:pt idx="7137">
                  <c:v>9.087955729166648</c:v>
                </c:pt>
                <c:pt idx="7138">
                  <c:v>9.0880020833333148</c:v>
                </c:pt>
                <c:pt idx="7139">
                  <c:v>9.0884191550925735</c:v>
                </c:pt>
                <c:pt idx="7140">
                  <c:v>9.0884652314814627</c:v>
                </c:pt>
                <c:pt idx="7141">
                  <c:v>9.0888586805555374</c:v>
                </c:pt>
                <c:pt idx="7142">
                  <c:v>9.0889281481481294</c:v>
                </c:pt>
                <c:pt idx="7143">
                  <c:v>9.0893217361110921</c:v>
                </c:pt>
                <c:pt idx="7144">
                  <c:v>9.0893682175925736</c:v>
                </c:pt>
                <c:pt idx="7145">
                  <c:v>9.0897847800925735</c:v>
                </c:pt>
                <c:pt idx="7146">
                  <c:v>9.0898309953703507</c:v>
                </c:pt>
                <c:pt idx="7147">
                  <c:v>9.0902478819444248</c:v>
                </c:pt>
                <c:pt idx="7148">
                  <c:v>9.0902942939814615</c:v>
                </c:pt>
                <c:pt idx="7149">
                  <c:v>9.0906876967592396</c:v>
                </c:pt>
                <c:pt idx="7150">
                  <c:v>9.090757349537018</c:v>
                </c:pt>
                <c:pt idx="7151">
                  <c:v>9.0911509490740556</c:v>
                </c:pt>
                <c:pt idx="7152">
                  <c:v>9.0912204166666477</c:v>
                </c:pt>
                <c:pt idx="7153">
                  <c:v>9.0916139930555371</c:v>
                </c:pt>
                <c:pt idx="7154">
                  <c:v>9.0916602546296108</c:v>
                </c:pt>
                <c:pt idx="7155">
                  <c:v>9.0920769212962771</c:v>
                </c:pt>
                <c:pt idx="7156">
                  <c:v>9.092123124999981</c:v>
                </c:pt>
                <c:pt idx="7157">
                  <c:v>9.0925395717592394</c:v>
                </c:pt>
                <c:pt idx="7158">
                  <c:v>9.0925857638888683</c:v>
                </c:pt>
                <c:pt idx="7159">
                  <c:v>9.093002384259238</c:v>
                </c:pt>
                <c:pt idx="7160">
                  <c:v>9.0930487615740532</c:v>
                </c:pt>
                <c:pt idx="7161">
                  <c:v>9.0934428124999798</c:v>
                </c:pt>
                <c:pt idx="7162">
                  <c:v>9.0935119097222028</c:v>
                </c:pt>
                <c:pt idx="7163">
                  <c:v>9.0939051851851662</c:v>
                </c:pt>
                <c:pt idx="7164">
                  <c:v>9.0939744444444255</c:v>
                </c:pt>
                <c:pt idx="7165">
                  <c:v>9.0943679976851666</c:v>
                </c:pt>
                <c:pt idx="7166">
                  <c:v>9.0944146759259077</c:v>
                </c:pt>
                <c:pt idx="7167">
                  <c:v>9.0948310995370178</c:v>
                </c:pt>
                <c:pt idx="7168">
                  <c:v>9.0948776041666477</c:v>
                </c:pt>
                <c:pt idx="7169">
                  <c:v>9.0952941666666476</c:v>
                </c:pt>
                <c:pt idx="7170">
                  <c:v>9.0953406597222024</c:v>
                </c:pt>
                <c:pt idx="7171">
                  <c:v>9.095734560185166</c:v>
                </c:pt>
                <c:pt idx="7172">
                  <c:v>9.0957806828703518</c:v>
                </c:pt>
                <c:pt idx="7173">
                  <c:v>9.0961971064814637</c:v>
                </c:pt>
                <c:pt idx="7174">
                  <c:v>9.0962432638888711</c:v>
                </c:pt>
                <c:pt idx="7175">
                  <c:v>9.0966600347222037</c:v>
                </c:pt>
                <c:pt idx="7176">
                  <c:v>9.0967063657407223</c:v>
                </c:pt>
                <c:pt idx="7177">
                  <c:v>9.0971234027777594</c:v>
                </c:pt>
                <c:pt idx="7178">
                  <c:v>9.0971696180555366</c:v>
                </c:pt>
                <c:pt idx="7179">
                  <c:v>9.0975857175925743</c:v>
                </c:pt>
                <c:pt idx="7180">
                  <c:v>9.0976321527777593</c:v>
                </c:pt>
                <c:pt idx="7181">
                  <c:v>9.098025601851834</c:v>
                </c:pt>
                <c:pt idx="7182">
                  <c:v>9.0980955555555383</c:v>
                </c:pt>
                <c:pt idx="7183">
                  <c:v>9.0984891782407242</c:v>
                </c:pt>
                <c:pt idx="7184">
                  <c:v>9.0985583564814654</c:v>
                </c:pt>
                <c:pt idx="7185">
                  <c:v>9.0989519907407246</c:v>
                </c:pt>
                <c:pt idx="7186">
                  <c:v>9.0989981712962802</c:v>
                </c:pt>
                <c:pt idx="7187">
                  <c:v>9.0993918749999843</c:v>
                </c:pt>
                <c:pt idx="7188">
                  <c:v>9.0994382407407244</c:v>
                </c:pt>
                <c:pt idx="7189">
                  <c:v>9.0998318518518353</c:v>
                </c:pt>
                <c:pt idx="7190">
                  <c:v>9.0998775347222054</c:v>
                </c:pt>
                <c:pt idx="7191">
                  <c:v>9.1002712962962793</c:v>
                </c:pt>
                <c:pt idx="7192">
                  <c:v>9.1003406249999834</c:v>
                </c:pt>
                <c:pt idx="7193">
                  <c:v>9.1007111921296122</c:v>
                </c:pt>
                <c:pt idx="7194">
                  <c:v>9.1007807291666492</c:v>
                </c:pt>
                <c:pt idx="7195">
                  <c:v>9.1011742361110937</c:v>
                </c:pt>
                <c:pt idx="7196">
                  <c:v>9.1012202083333165</c:v>
                </c:pt>
                <c:pt idx="7197">
                  <c:v>9.1016140856481318</c:v>
                </c:pt>
                <c:pt idx="7198">
                  <c:v>9.1016604398147987</c:v>
                </c:pt>
                <c:pt idx="7199">
                  <c:v>9.102054016203688</c:v>
                </c:pt>
                <c:pt idx="7200">
                  <c:v>9.1021003240740583</c:v>
                </c:pt>
                <c:pt idx="7201">
                  <c:v>9.1024938310185028</c:v>
                </c:pt>
                <c:pt idx="7202">
                  <c:v>9.1025631134259104</c:v>
                </c:pt>
                <c:pt idx="7203">
                  <c:v>9.1029568981481326</c:v>
                </c:pt>
                <c:pt idx="7204">
                  <c:v>9.1030030439814666</c:v>
                </c:pt>
                <c:pt idx="7205">
                  <c:v>9.1033965162036896</c:v>
                </c:pt>
                <c:pt idx="7206">
                  <c:v>9.1034428703703565</c:v>
                </c:pt>
                <c:pt idx="7207">
                  <c:v>9.1038363541666527</c:v>
                </c:pt>
                <c:pt idx="7208">
                  <c:v>9.1038826736110963</c:v>
                </c:pt>
                <c:pt idx="7209">
                  <c:v>9.1042763888888736</c:v>
                </c:pt>
                <c:pt idx="7210">
                  <c:v>9.1043224305555395</c:v>
                </c:pt>
                <c:pt idx="7211">
                  <c:v>9.1047163773147979</c:v>
                </c:pt>
                <c:pt idx="7212">
                  <c:v>9.1047853356481312</c:v>
                </c:pt>
                <c:pt idx="7213">
                  <c:v>9.1051790277777602</c:v>
                </c:pt>
                <c:pt idx="7214">
                  <c:v>9.1052252546296124</c:v>
                </c:pt>
                <c:pt idx="7215">
                  <c:v>9.1056191319444277</c:v>
                </c:pt>
                <c:pt idx="7216">
                  <c:v>9.105665590277761</c:v>
                </c:pt>
                <c:pt idx="7217">
                  <c:v>9.1060586921296132</c:v>
                </c:pt>
                <c:pt idx="7218">
                  <c:v>9.1061284374999829</c:v>
                </c:pt>
                <c:pt idx="7219">
                  <c:v>9.1065220601851689</c:v>
                </c:pt>
                <c:pt idx="7220">
                  <c:v>9.1065683564814659</c:v>
                </c:pt>
                <c:pt idx="7221">
                  <c:v>9.1069618402777621</c:v>
                </c:pt>
                <c:pt idx="7222">
                  <c:v>9.1070080208333177</c:v>
                </c:pt>
                <c:pt idx="7223">
                  <c:v>9.1074015509259105</c:v>
                </c:pt>
                <c:pt idx="7224">
                  <c:v>9.1074476967592446</c:v>
                </c:pt>
                <c:pt idx="7225">
                  <c:v>9.1078412037036891</c:v>
                </c:pt>
                <c:pt idx="7226">
                  <c:v>9.1078878240740586</c:v>
                </c:pt>
                <c:pt idx="7227">
                  <c:v>9.1082810416666504</c:v>
                </c:pt>
                <c:pt idx="7228">
                  <c:v>9.1083275347222052</c:v>
                </c:pt>
                <c:pt idx="7229">
                  <c:v>9.1087209143518351</c:v>
                </c:pt>
                <c:pt idx="7230">
                  <c:v>9.1087905092592418</c:v>
                </c:pt>
                <c:pt idx="7231">
                  <c:v>9.1090216203703527</c:v>
                </c:pt>
                <c:pt idx="7232">
                  <c:v>9.109045138888872</c:v>
                </c:pt>
                <c:pt idx="7233">
                  <c:v>9.1090678472222049</c:v>
                </c:pt>
                <c:pt idx="7234">
                  <c:v>9.1090914467592423</c:v>
                </c:pt>
                <c:pt idx="7235">
                  <c:v>9.1091373958333168</c:v>
                </c:pt>
                <c:pt idx="7236">
                  <c:v>9.1092303240740584</c:v>
                </c:pt>
                <c:pt idx="7237">
                  <c:v>9.109461724537022</c:v>
                </c:pt>
                <c:pt idx="7238">
                  <c:v>9.116475671296282</c:v>
                </c:pt>
                <c:pt idx="7239">
                  <c:v>9.1234439699073935</c:v>
                </c:pt>
                <c:pt idx="7240">
                  <c:v>9.1305970717592455</c:v>
                </c:pt>
                <c:pt idx="7241">
                  <c:v>9.1379124305555415</c:v>
                </c:pt>
                <c:pt idx="7242">
                  <c:v>9.1449960532407264</c:v>
                </c:pt>
                <c:pt idx="7243">
                  <c:v>9.1519870486110975</c:v>
                </c:pt>
                <c:pt idx="7244">
                  <c:v>9.1589790046296162</c:v>
                </c:pt>
                <c:pt idx="7245">
                  <c:v>9.1659242708333206</c:v>
                </c:pt>
                <c:pt idx="7246">
                  <c:v>9.1729153703703581</c:v>
                </c:pt>
                <c:pt idx="7247">
                  <c:v>9.1744666319444317</c:v>
                </c:pt>
                <c:pt idx="7248">
                  <c:v>9.1761795949073939</c:v>
                </c:pt>
                <c:pt idx="7249">
                  <c:v>9.1768512615740612</c:v>
                </c:pt>
                <c:pt idx="7250">
                  <c:v>9.1789581134259137</c:v>
                </c:pt>
                <c:pt idx="7251">
                  <c:v>9.1789811342592476</c:v>
                </c:pt>
                <c:pt idx="7252">
                  <c:v>9.1859262037036924</c:v>
                </c:pt>
                <c:pt idx="7253">
                  <c:v>9.1928708564814698</c:v>
                </c:pt>
                <c:pt idx="7254">
                  <c:v>9.1999313310185062</c:v>
                </c:pt>
                <c:pt idx="7255">
                  <c:v>9.2037509837962848</c:v>
                </c:pt>
                <c:pt idx="7256">
                  <c:v>9.2039130787036925</c:v>
                </c:pt>
                <c:pt idx="7257">
                  <c:v>9.2040984837962849</c:v>
                </c:pt>
                <c:pt idx="7258">
                  <c:v>9.2044225347222106</c:v>
                </c:pt>
                <c:pt idx="7259">
                  <c:v>9.2044919328703578</c:v>
                </c:pt>
                <c:pt idx="7260">
                  <c:v>9.2046773379629503</c:v>
                </c:pt>
                <c:pt idx="7261">
                  <c:v>9.2058117013888765</c:v>
                </c:pt>
                <c:pt idx="7262">
                  <c:v>9.2059274421296173</c:v>
                </c:pt>
                <c:pt idx="7263">
                  <c:v>9.205997106481469</c:v>
                </c:pt>
                <c:pt idx="7264">
                  <c:v>9.2064369444444321</c:v>
                </c:pt>
                <c:pt idx="7265">
                  <c:v>9.2065757754629498</c:v>
                </c:pt>
                <c:pt idx="7266">
                  <c:v>9.2079414351851714</c:v>
                </c:pt>
                <c:pt idx="7267">
                  <c:v>9.208080335648134</c:v>
                </c:pt>
                <c:pt idx="7268">
                  <c:v>9.2097011921296161</c:v>
                </c:pt>
                <c:pt idx="7269">
                  <c:v>9.2100022800925796</c:v>
                </c:pt>
                <c:pt idx="7270">
                  <c:v>9.21192358796295</c:v>
                </c:pt>
                <c:pt idx="7271">
                  <c:v>9.2119697685185056</c:v>
                </c:pt>
                <c:pt idx="7272">
                  <c:v>9.2189146180555426</c:v>
                </c:pt>
                <c:pt idx="7273">
                  <c:v>9.2260446296296159</c:v>
                </c:pt>
                <c:pt idx="7274">
                  <c:v>9.2329898842592453</c:v>
                </c:pt>
                <c:pt idx="7275">
                  <c:v>9.2409533912036892</c:v>
                </c:pt>
                <c:pt idx="7276">
                  <c:v>9.2480148032407268</c:v>
                </c:pt>
                <c:pt idx="7277">
                  <c:v>9.2552380092592461</c:v>
                </c:pt>
                <c:pt idx="7278">
                  <c:v>9.2622057175925789</c:v>
                </c:pt>
                <c:pt idx="7279">
                  <c:v>9.2691509722222083</c:v>
                </c:pt>
                <c:pt idx="7280">
                  <c:v>9.276257615740727</c:v>
                </c:pt>
                <c:pt idx="7281">
                  <c:v>9.2834574652777633</c:v>
                </c:pt>
                <c:pt idx="7282">
                  <c:v>9.290634479166652</c:v>
                </c:pt>
                <c:pt idx="7283">
                  <c:v>9.297671597222207</c:v>
                </c:pt>
                <c:pt idx="7284">
                  <c:v>9.3046627199073928</c:v>
                </c:pt>
                <c:pt idx="7285">
                  <c:v>9.3116773726851712</c:v>
                </c:pt>
                <c:pt idx="7286">
                  <c:v>9.3186682754629491</c:v>
                </c:pt>
                <c:pt idx="7287">
                  <c:v>9.3259143634259125</c:v>
                </c:pt>
                <c:pt idx="7288">
                  <c:v>9.33292864583332</c:v>
                </c:pt>
                <c:pt idx="7289">
                  <c:v>9.335081874999986</c:v>
                </c:pt>
                <c:pt idx="7290">
                  <c:v>9.3351046990740603</c:v>
                </c:pt>
                <c:pt idx="7291">
                  <c:v>9.335174074074061</c:v>
                </c:pt>
                <c:pt idx="7292">
                  <c:v>9.335220520833321</c:v>
                </c:pt>
                <c:pt idx="7293">
                  <c:v>9.3354290509259137</c:v>
                </c:pt>
                <c:pt idx="7294">
                  <c:v>9.3354749305555433</c:v>
                </c:pt>
                <c:pt idx="7295">
                  <c:v>9.3356639004629507</c:v>
                </c:pt>
                <c:pt idx="7296">
                  <c:v>9.3357294675925804</c:v>
                </c:pt>
                <c:pt idx="7297">
                  <c:v>9.3359149074073944</c:v>
                </c:pt>
                <c:pt idx="7298">
                  <c:v>9.3359610532407284</c:v>
                </c:pt>
                <c:pt idx="7299">
                  <c:v>9.3361697453703574</c:v>
                </c:pt>
                <c:pt idx="7300">
                  <c:v>9.3362156018518387</c:v>
                </c:pt>
                <c:pt idx="7301">
                  <c:v>9.336424178240728</c:v>
                </c:pt>
                <c:pt idx="7302">
                  <c:v>9.3364708333333208</c:v>
                </c:pt>
                <c:pt idx="7303">
                  <c:v>9.3366792361110988</c:v>
                </c:pt>
                <c:pt idx="7304">
                  <c:v>9.3367248842592474</c:v>
                </c:pt>
                <c:pt idx="7305">
                  <c:v>9.3369103009259149</c:v>
                </c:pt>
                <c:pt idx="7306">
                  <c:v>9.3369797916666553</c:v>
                </c:pt>
                <c:pt idx="7307">
                  <c:v>9.3371652662036926</c:v>
                </c:pt>
                <c:pt idx="7308">
                  <c:v>9.3372346643518416</c:v>
                </c:pt>
                <c:pt idx="7309">
                  <c:v>9.3374195138888787</c:v>
                </c:pt>
                <c:pt idx="7310">
                  <c:v>9.3374661458333232</c:v>
                </c:pt>
                <c:pt idx="7311">
                  <c:v>9.3376746874999892</c:v>
                </c:pt>
                <c:pt idx="7312">
                  <c:v>9.3377209143518414</c:v>
                </c:pt>
                <c:pt idx="7313">
                  <c:v>9.3379060185185079</c:v>
                </c:pt>
                <c:pt idx="7314">
                  <c:v>9.3379750694444343</c:v>
                </c:pt>
                <c:pt idx="7315">
                  <c:v>9.3381836689814719</c:v>
                </c:pt>
                <c:pt idx="7316">
                  <c:v>9.3382301041666569</c:v>
                </c:pt>
                <c:pt idx="7317">
                  <c:v>9.3384153124999898</c:v>
                </c:pt>
                <c:pt idx="7318">
                  <c:v>9.3384617361111015</c:v>
                </c:pt>
                <c:pt idx="7319">
                  <c:v>9.3386698379629536</c:v>
                </c:pt>
                <c:pt idx="7320">
                  <c:v>9.3387157638888798</c:v>
                </c:pt>
                <c:pt idx="7321">
                  <c:v>9.3389239814814715</c:v>
                </c:pt>
                <c:pt idx="7322">
                  <c:v>9.3389708564814722</c:v>
                </c:pt>
                <c:pt idx="7323">
                  <c:v>9.3391792824073985</c:v>
                </c:pt>
                <c:pt idx="7324">
                  <c:v>9.3392249537036953</c:v>
                </c:pt>
                <c:pt idx="7325">
                  <c:v>9.3394333912036949</c:v>
                </c:pt>
                <c:pt idx="7326">
                  <c:v>9.3394799305555463</c:v>
                </c:pt>
                <c:pt idx="7327">
                  <c:v>9.3396654282407319</c:v>
                </c:pt>
                <c:pt idx="7328">
                  <c:v>9.3397345254629549</c:v>
                </c:pt>
                <c:pt idx="7329">
                  <c:v>9.3399200694444371</c:v>
                </c:pt>
                <c:pt idx="7330">
                  <c:v>9.3399658333333253</c:v>
                </c:pt>
                <c:pt idx="7331">
                  <c:v>9.3401741550925852</c:v>
                </c:pt>
                <c:pt idx="7332">
                  <c:v>9.3402207291666599</c:v>
                </c:pt>
                <c:pt idx="7333">
                  <c:v>9.3404291550925862</c:v>
                </c:pt>
                <c:pt idx="7334">
                  <c:v>9.3404751736111056</c:v>
                </c:pt>
                <c:pt idx="7335">
                  <c:v>9.3406606249999946</c:v>
                </c:pt>
                <c:pt idx="7336">
                  <c:v>9.3407301620370315</c:v>
                </c:pt>
                <c:pt idx="7337">
                  <c:v>9.3409152083333282</c:v>
                </c:pt>
                <c:pt idx="7338">
                  <c:v>9.3409616087962917</c:v>
                </c:pt>
                <c:pt idx="7339">
                  <c:v>9.3411696296296256</c:v>
                </c:pt>
                <c:pt idx="7340">
                  <c:v>9.3412160763888856</c:v>
                </c:pt>
                <c:pt idx="7341">
                  <c:v>9.3414246064814783</c:v>
                </c:pt>
                <c:pt idx="7342">
                  <c:v>9.3414709259259219</c:v>
                </c:pt>
                <c:pt idx="7343">
                  <c:v>9.3416560648148099</c:v>
                </c:pt>
                <c:pt idx="7344">
                  <c:v>9.3417254513888839</c:v>
                </c:pt>
                <c:pt idx="7345">
                  <c:v>9.3419103703703659</c:v>
                </c:pt>
                <c:pt idx="7346">
                  <c:v>9.3419801388888839</c:v>
                </c:pt>
                <c:pt idx="7347">
                  <c:v>9.3421651967592538</c:v>
                </c:pt>
                <c:pt idx="7348">
                  <c:v>9.3422117013888837</c:v>
                </c:pt>
                <c:pt idx="7349">
                  <c:v>9.3424199074074021</c:v>
                </c:pt>
                <c:pt idx="7350">
                  <c:v>9.3424664351851803</c:v>
                </c:pt>
                <c:pt idx="7351">
                  <c:v>9.3426745486111056</c:v>
                </c:pt>
                <c:pt idx="7352">
                  <c:v>9.3427207638888827</c:v>
                </c:pt>
                <c:pt idx="7353">
                  <c:v>9.3429289583333279</c:v>
                </c:pt>
                <c:pt idx="7354">
                  <c:v>9.342975636574069</c:v>
                </c:pt>
                <c:pt idx="7355">
                  <c:v>9.3431840856481436</c:v>
                </c:pt>
                <c:pt idx="7356">
                  <c:v>9.3432303587962924</c:v>
                </c:pt>
                <c:pt idx="7357">
                  <c:v>9.3434152199074028</c:v>
                </c:pt>
                <c:pt idx="7358">
                  <c:v>9.3434618171296258</c:v>
                </c:pt>
                <c:pt idx="7359">
                  <c:v>9.3436705208333297</c:v>
                </c:pt>
                <c:pt idx="7360">
                  <c:v>9.3437163773148111</c:v>
                </c:pt>
                <c:pt idx="7361">
                  <c:v>9.3439245949074028</c:v>
                </c:pt>
                <c:pt idx="7362">
                  <c:v>9.3439714583333284</c:v>
                </c:pt>
                <c:pt idx="7363">
                  <c:v>9.3441792476851795</c:v>
                </c:pt>
                <c:pt idx="7364">
                  <c:v>9.3442258101851792</c:v>
                </c:pt>
                <c:pt idx="7365">
                  <c:v>9.3444343402777719</c:v>
                </c:pt>
                <c:pt idx="7366">
                  <c:v>9.3444806481481422</c:v>
                </c:pt>
                <c:pt idx="7367">
                  <c:v>9.3446658680555501</c:v>
                </c:pt>
                <c:pt idx="7368">
                  <c:v>9.3447117245370315</c:v>
                </c:pt>
                <c:pt idx="7369">
                  <c:v>9.3449201273148095</c:v>
                </c:pt>
                <c:pt idx="7370">
                  <c:v>9.3449667939814756</c:v>
                </c:pt>
                <c:pt idx="7371">
                  <c:v>9.3451749884259208</c:v>
                </c:pt>
                <c:pt idx="7372">
                  <c:v>9.3452213541666609</c:v>
                </c:pt>
                <c:pt idx="7373">
                  <c:v>9.3454297800925872</c:v>
                </c:pt>
                <c:pt idx="7374">
                  <c:v>9.3454756134259203</c:v>
                </c:pt>
                <c:pt idx="7375">
                  <c:v>9.3456611574074024</c:v>
                </c:pt>
                <c:pt idx="7376">
                  <c:v>9.3457077662036987</c:v>
                </c:pt>
                <c:pt idx="7377">
                  <c:v>9.3459154861111067</c:v>
                </c:pt>
                <c:pt idx="7378">
                  <c:v>9.3459619212962917</c:v>
                </c:pt>
                <c:pt idx="7379">
                  <c:v>9.3461701504629584</c:v>
                </c:pt>
                <c:pt idx="7380">
                  <c:v>9.3462166782407365</c:v>
                </c:pt>
                <c:pt idx="7381">
                  <c:v>9.3464250810185145</c:v>
                </c:pt>
                <c:pt idx="7382">
                  <c:v>9.3464712847222184</c:v>
                </c:pt>
                <c:pt idx="7383">
                  <c:v>9.3466564004629582</c:v>
                </c:pt>
                <c:pt idx="7384">
                  <c:v>9.3467262268518478</c:v>
                </c:pt>
                <c:pt idx="7385">
                  <c:v>9.3469112037036997</c:v>
                </c:pt>
                <c:pt idx="7386">
                  <c:v>9.3469577083333295</c:v>
                </c:pt>
                <c:pt idx="7387">
                  <c:v>9.3471659490740695</c:v>
                </c:pt>
                <c:pt idx="7388">
                  <c:v>9.3472121064814768</c:v>
                </c:pt>
                <c:pt idx="7389">
                  <c:v>9.3474207175925876</c:v>
                </c:pt>
                <c:pt idx="7390">
                  <c:v>9.3474669791666614</c:v>
                </c:pt>
                <c:pt idx="7391">
                  <c:v>9.3476753819444394</c:v>
                </c:pt>
                <c:pt idx="7392">
                  <c:v>9.3477215972222165</c:v>
                </c:pt>
                <c:pt idx="7393">
                  <c:v>9.3479069791666607</c:v>
                </c:pt>
                <c:pt idx="7394">
                  <c:v>9.3479759722222155</c:v>
                </c:pt>
                <c:pt idx="7395">
                  <c:v>9.3481612152777718</c:v>
                </c:pt>
                <c:pt idx="7396">
                  <c:v>9.3482075925925869</c:v>
                </c:pt>
                <c:pt idx="7397">
                  <c:v>9.3484159722222167</c:v>
                </c:pt>
                <c:pt idx="7398">
                  <c:v>9.3484855555555502</c:v>
                </c:pt>
                <c:pt idx="7399">
                  <c:v>9.3486704976851804</c:v>
                </c:pt>
                <c:pt idx="7400">
                  <c:v>9.3487170949074034</c:v>
                </c:pt>
                <c:pt idx="7401">
                  <c:v>9.3489250694444408</c:v>
                </c:pt>
                <c:pt idx="7402">
                  <c:v>9.3489712847222179</c:v>
                </c:pt>
                <c:pt idx="7403">
                  <c:v>9.3491798148148106</c:v>
                </c:pt>
                <c:pt idx="7404">
                  <c:v>9.3492260995370327</c:v>
                </c:pt>
                <c:pt idx="7405">
                  <c:v>9.3494346064814771</c:v>
                </c:pt>
                <c:pt idx="7406">
                  <c:v>9.3494807638888844</c:v>
                </c:pt>
                <c:pt idx="7407">
                  <c:v>9.3496660300925889</c:v>
                </c:pt>
                <c:pt idx="7408">
                  <c:v>9.3497352546296266</c:v>
                </c:pt>
                <c:pt idx="7409">
                  <c:v>9.3499207407407372</c:v>
                </c:pt>
                <c:pt idx="7410">
                  <c:v>9.3499673379629602</c:v>
                </c:pt>
                <c:pt idx="7411">
                  <c:v>9.3501758101851831</c:v>
                </c:pt>
                <c:pt idx="7412">
                  <c:v>9.3502225231481457</c:v>
                </c:pt>
                <c:pt idx="7413">
                  <c:v>9.3504305787037012</c:v>
                </c:pt>
                <c:pt idx="7414">
                  <c:v>9.3504809374999969</c:v>
                </c:pt>
                <c:pt idx="7415">
                  <c:v>9.350662824074071</c:v>
                </c:pt>
                <c:pt idx="7416">
                  <c:v>9.3507087962962938</c:v>
                </c:pt>
                <c:pt idx="7417">
                  <c:v>9.3509164236111086</c:v>
                </c:pt>
                <c:pt idx="7418">
                  <c:v>9.3509629861111083</c:v>
                </c:pt>
                <c:pt idx="7419">
                  <c:v>9.3511711574074052</c:v>
                </c:pt>
                <c:pt idx="7420">
                  <c:v>9.3512174537037023</c:v>
                </c:pt>
                <c:pt idx="7421">
                  <c:v>9.3514257986111105</c:v>
                </c:pt>
                <c:pt idx="7422">
                  <c:v>9.3514718749999997</c:v>
                </c:pt>
                <c:pt idx="7423">
                  <c:v>9.3516567708333334</c:v>
                </c:pt>
                <c:pt idx="7424">
                  <c:v>9.3517261689814823</c:v>
                </c:pt>
                <c:pt idx="7425">
                  <c:v>9.3519117939814826</c:v>
                </c:pt>
                <c:pt idx="7426">
                  <c:v>9.3519579398148167</c:v>
                </c:pt>
                <c:pt idx="7427">
                  <c:v>9.35216621527778</c:v>
                </c:pt>
                <c:pt idx="7428">
                  <c:v>9.3522124305555572</c:v>
                </c:pt>
                <c:pt idx="7429">
                  <c:v>9.3524207638888903</c:v>
                </c:pt>
                <c:pt idx="7430">
                  <c:v>9.3524669907407425</c:v>
                </c:pt>
                <c:pt idx="7431">
                  <c:v>9.3526756018518533</c:v>
                </c:pt>
                <c:pt idx="7432">
                  <c:v>9.3527219444444452</c:v>
                </c:pt>
                <c:pt idx="7433">
                  <c:v>9.3529070601851867</c:v>
                </c:pt>
                <c:pt idx="7434">
                  <c:v>9.352976157407408</c:v>
                </c:pt>
                <c:pt idx="7435">
                  <c:v>9.3531612384259262</c:v>
                </c:pt>
                <c:pt idx="7436">
                  <c:v>9.3532307523148148</c:v>
                </c:pt>
                <c:pt idx="7437">
                  <c:v>9.3551753125000001</c:v>
                </c:pt>
                <c:pt idx="7438">
                  <c:v>9.3552217592592601</c:v>
                </c:pt>
                <c:pt idx="7439">
                  <c:v>9.3554306134259271</c:v>
                </c:pt>
                <c:pt idx="7440">
                  <c:v>9.3554768055555559</c:v>
                </c:pt>
                <c:pt idx="7441">
                  <c:v>9.3556620833333337</c:v>
                </c:pt>
                <c:pt idx="7442">
                  <c:v>9.3557083101851859</c:v>
                </c:pt>
                <c:pt idx="7443">
                  <c:v>9.3559164004629629</c:v>
                </c:pt>
                <c:pt idx="7444">
                  <c:v>9.3559625578703702</c:v>
                </c:pt>
                <c:pt idx="7445">
                  <c:v>9.3561710648148146</c:v>
                </c:pt>
                <c:pt idx="7446">
                  <c:v>9.3562174305555548</c:v>
                </c:pt>
                <c:pt idx="7447">
                  <c:v>9.3564257870370362</c:v>
                </c:pt>
                <c:pt idx="7448">
                  <c:v>9.3564718402777771</c:v>
                </c:pt>
                <c:pt idx="7449">
                  <c:v>9.3566573263888877</c:v>
                </c:pt>
                <c:pt idx="7450">
                  <c:v>9.3567268518518514</c:v>
                </c:pt>
                <c:pt idx="7451">
                  <c:v>9.3569114351851841</c:v>
                </c:pt>
                <c:pt idx="7452">
                  <c:v>9.3569579745370355</c:v>
                </c:pt>
                <c:pt idx="7453">
                  <c:v>9.3571664236111101</c:v>
                </c:pt>
                <c:pt idx="7454">
                  <c:v>9.3572128009259252</c:v>
                </c:pt>
                <c:pt idx="7455">
                  <c:v>9.3574209953703704</c:v>
                </c:pt>
                <c:pt idx="7456">
                  <c:v>9.3574673032407407</c:v>
                </c:pt>
                <c:pt idx="7457">
                  <c:v>9.3576756944444437</c:v>
                </c:pt>
                <c:pt idx="7458">
                  <c:v>9.3577219212962959</c:v>
                </c:pt>
                <c:pt idx="7459">
                  <c:v>9.3579072106481469</c:v>
                </c:pt>
                <c:pt idx="7460">
                  <c:v>9.3579768055555537</c:v>
                </c:pt>
                <c:pt idx="7461">
                  <c:v>9.3581617708333322</c:v>
                </c:pt>
                <c:pt idx="7462">
                  <c:v>9.358231226851851</c:v>
                </c:pt>
                <c:pt idx="7463">
                  <c:v>9.3584163310185176</c:v>
                </c:pt>
                <c:pt idx="7464">
                  <c:v>9.3584858912037028</c:v>
                </c:pt>
                <c:pt idx="7465">
                  <c:v>9.3586712615740737</c:v>
                </c:pt>
                <c:pt idx="7466">
                  <c:v>9.3587171064814818</c:v>
                </c:pt>
                <c:pt idx="7467">
                  <c:v>9.3589253472222218</c:v>
                </c:pt>
                <c:pt idx="7468">
                  <c:v>9.3589720833333327</c:v>
                </c:pt>
                <c:pt idx="7469">
                  <c:v>9.3591804166666659</c:v>
                </c:pt>
                <c:pt idx="7470">
                  <c:v>9.3592264583333318</c:v>
                </c:pt>
                <c:pt idx="7471">
                  <c:v>9.3594120138888872</c:v>
                </c:pt>
                <c:pt idx="7472">
                  <c:v>9.3594350810185176</c:v>
                </c:pt>
                <c:pt idx="7473">
                  <c:v>9.3594578819444436</c:v>
                </c:pt>
                <c:pt idx="7474">
                  <c:v>9.3594814814814811</c:v>
                </c:pt>
                <c:pt idx="7475">
                  <c:v>9.3596665624999993</c:v>
                </c:pt>
                <c:pt idx="7476">
                  <c:v>9.359712986111111</c:v>
                </c:pt>
                <c:pt idx="7477">
                  <c:v>9.359921377314814</c:v>
                </c:pt>
                <c:pt idx="7478">
                  <c:v>9.3599675694444429</c:v>
                </c:pt>
                <c:pt idx="7479">
                  <c:v>9.360175914351851</c:v>
                </c:pt>
                <c:pt idx="7480">
                  <c:v>9.3602219328703704</c:v>
                </c:pt>
                <c:pt idx="7481">
                  <c:v>9.3604074884259258</c:v>
                </c:pt>
                <c:pt idx="7482">
                  <c:v>9.3604768518518515</c:v>
                </c:pt>
                <c:pt idx="7483">
                  <c:v>9.3606620601851844</c:v>
                </c:pt>
                <c:pt idx="7484">
                  <c:v>9.3607312847222222</c:v>
                </c:pt>
                <c:pt idx="7485">
                  <c:v>9.3609164120370369</c:v>
                </c:pt>
                <c:pt idx="7486">
                  <c:v>9.3609631944444445</c:v>
                </c:pt>
                <c:pt idx="7487">
                  <c:v>9.361171261574075</c:v>
                </c:pt>
                <c:pt idx="7488">
                  <c:v>9.3612176620370384</c:v>
                </c:pt>
                <c:pt idx="7489">
                  <c:v>9.3614257407407422</c:v>
                </c:pt>
                <c:pt idx="7490">
                  <c:v>9.3614718865740763</c:v>
                </c:pt>
                <c:pt idx="7491">
                  <c:v>9.3616575347222248</c:v>
                </c:pt>
                <c:pt idx="7492">
                  <c:v>9.3617267361111143</c:v>
                </c:pt>
                <c:pt idx="7493">
                  <c:v>9.3619120370370403</c:v>
                </c:pt>
                <c:pt idx="7494">
                  <c:v>9.3619815277777807</c:v>
                </c:pt>
                <c:pt idx="7495">
                  <c:v>9.3621667129629653</c:v>
                </c:pt>
                <c:pt idx="7496">
                  <c:v>9.3622129976851873</c:v>
                </c:pt>
                <c:pt idx="7497">
                  <c:v>9.3624213773148171</c:v>
                </c:pt>
                <c:pt idx="7498">
                  <c:v>9.3624677662037055</c:v>
                </c:pt>
                <c:pt idx="7499">
                  <c:v>9.3626757175925945</c:v>
                </c:pt>
                <c:pt idx="7500">
                  <c:v>9.3627224421296322</c:v>
                </c:pt>
                <c:pt idx="7501">
                  <c:v>9.3629308217592619</c:v>
                </c:pt>
                <c:pt idx="7502">
                  <c:v>9.362977118055559</c:v>
                </c:pt>
                <c:pt idx="7503">
                  <c:v>9.3633938425925969</c:v>
                </c:pt>
                <c:pt idx="7504">
                  <c:v>9.3634395601851903</c:v>
                </c:pt>
                <c:pt idx="7505">
                  <c:v>9.3638562847222282</c:v>
                </c:pt>
                <c:pt idx="7506">
                  <c:v>9.3639029166666727</c:v>
                </c:pt>
                <c:pt idx="7507">
                  <c:v>9.364296400462969</c:v>
                </c:pt>
                <c:pt idx="7508">
                  <c:v>9.3643428819444505</c:v>
                </c:pt>
                <c:pt idx="7509">
                  <c:v>9.364759490740747</c:v>
                </c:pt>
                <c:pt idx="7510">
                  <c:v>9.3648056597222293</c:v>
                </c:pt>
                <c:pt idx="7511">
                  <c:v>9.3651991898148221</c:v>
                </c:pt>
                <c:pt idx="7512">
                  <c:v>9.3652456597222304</c:v>
                </c:pt>
                <c:pt idx="7513">
                  <c:v>9.365268495370378</c:v>
                </c:pt>
                <c:pt idx="7514">
                  <c:v>9.3656624189814899</c:v>
                </c:pt>
                <c:pt idx="7515">
                  <c:v>9.3657318750000087</c:v>
                </c:pt>
                <c:pt idx="7516">
                  <c:v>9.3661255439814894</c:v>
                </c:pt>
                <c:pt idx="7517">
                  <c:v>9.3661716319444519</c:v>
                </c:pt>
                <c:pt idx="7518">
                  <c:v>9.3665880092592673</c:v>
                </c:pt>
                <c:pt idx="7519">
                  <c:v>9.3666344560185273</c:v>
                </c:pt>
                <c:pt idx="7520">
                  <c:v>9.3670512731481566</c:v>
                </c:pt>
                <c:pt idx="7521">
                  <c:v>9.3670975925926001</c:v>
                </c:pt>
                <c:pt idx="7522">
                  <c:v>9.3730007986111179</c:v>
                </c:pt>
                <c:pt idx="7523">
                  <c:v>9.373046782407414</c:v>
                </c:pt>
                <c:pt idx="7524">
                  <c:v>9.3739268171296359</c:v>
                </c:pt>
                <c:pt idx="7525">
                  <c:v>9.3739728935185251</c:v>
                </c:pt>
                <c:pt idx="7526">
                  <c:v>9.3743895138888949</c:v>
                </c:pt>
                <c:pt idx="7527">
                  <c:v>9.374436192129636</c:v>
                </c:pt>
                <c:pt idx="7528">
                  <c:v>9.3748529398148222</c:v>
                </c:pt>
                <c:pt idx="7529">
                  <c:v>9.374899131944451</c:v>
                </c:pt>
                <c:pt idx="7530">
                  <c:v>9.3752923842592661</c:v>
                </c:pt>
                <c:pt idx="7531">
                  <c:v>9.3753386226851916</c:v>
                </c:pt>
                <c:pt idx="7532">
                  <c:v>9.375755532407414</c:v>
                </c:pt>
                <c:pt idx="7533">
                  <c:v>9.3758015509259316</c:v>
                </c:pt>
                <c:pt idx="7534">
                  <c:v>9.3853625115740797</c:v>
                </c:pt>
                <c:pt idx="7535">
                  <c:v>9.3853857291666714</c:v>
                </c:pt>
                <c:pt idx="7536">
                  <c:v>9.3854320254629684</c:v>
                </c:pt>
                <c:pt idx="7537">
                  <c:v>9.3858487731481546</c:v>
                </c:pt>
                <c:pt idx="7538">
                  <c:v>9.3858947569444506</c:v>
                </c:pt>
                <c:pt idx="7539">
                  <c:v>9.3867514467592663</c:v>
                </c:pt>
                <c:pt idx="7540">
                  <c:v>9.3868210648148214</c:v>
                </c:pt>
                <c:pt idx="7541">
                  <c:v>9.3872146180555625</c:v>
                </c:pt>
                <c:pt idx="7542">
                  <c:v>9.3872608449074146</c:v>
                </c:pt>
                <c:pt idx="7543">
                  <c:v>9.3876778587963035</c:v>
                </c:pt>
                <c:pt idx="7544">
                  <c:v>9.3877235879629701</c:v>
                </c:pt>
                <c:pt idx="7545">
                  <c:v>9.3908262384259338</c:v>
                </c:pt>
                <c:pt idx="7546">
                  <c:v>9.3908728009259335</c:v>
                </c:pt>
                <c:pt idx="7547">
                  <c:v>9.391266307870378</c:v>
                </c:pt>
                <c:pt idx="7548">
                  <c:v>9.3913358449074149</c:v>
                </c:pt>
                <c:pt idx="7549">
                  <c:v>9.3917057870370453</c:v>
                </c:pt>
                <c:pt idx="7550">
                  <c:v>9.3917755902777866</c:v>
                </c:pt>
                <c:pt idx="7551">
                  <c:v>9.3921689467592682</c:v>
                </c:pt>
                <c:pt idx="7552">
                  <c:v>9.3922153356481566</c:v>
                </c:pt>
                <c:pt idx="7553">
                  <c:v>9.392608761574083</c:v>
                </c:pt>
                <c:pt idx="7554">
                  <c:v>9.3926550347222317</c:v>
                </c:pt>
                <c:pt idx="7555">
                  <c:v>9.3930482407407503</c:v>
                </c:pt>
                <c:pt idx="7556">
                  <c:v>9.3930948263888983</c:v>
                </c:pt>
                <c:pt idx="7557">
                  <c:v>9.3934882638888979</c:v>
                </c:pt>
                <c:pt idx="7558">
                  <c:v>9.3935345370370467</c:v>
                </c:pt>
                <c:pt idx="7559">
                  <c:v>9.3943911111111209</c:v>
                </c:pt>
                <c:pt idx="7560">
                  <c:v>9.3944376157407508</c:v>
                </c:pt>
                <c:pt idx="7561">
                  <c:v>9.3948307175926029</c:v>
                </c:pt>
                <c:pt idx="7562">
                  <c:v>9.3948772916666776</c:v>
                </c:pt>
                <c:pt idx="7563">
                  <c:v>9.3952709606481584</c:v>
                </c:pt>
                <c:pt idx="7564">
                  <c:v>9.3953168634259363</c:v>
                </c:pt>
                <c:pt idx="7565">
                  <c:v>9.3957106481481585</c:v>
                </c:pt>
                <c:pt idx="7566">
                  <c:v>9.395780231481492</c:v>
                </c:pt>
                <c:pt idx="7567">
                  <c:v>9.3961506134259363</c:v>
                </c:pt>
                <c:pt idx="7568">
                  <c:v>9.3962201157407517</c:v>
                </c:pt>
                <c:pt idx="7569">
                  <c:v>9.3966133912037151</c:v>
                </c:pt>
                <c:pt idx="7570">
                  <c:v>9.3966596875000121</c:v>
                </c:pt>
                <c:pt idx="7571">
                  <c:v>9.3970534259259377</c:v>
                </c:pt>
                <c:pt idx="7572">
                  <c:v>9.3970992476851976</c:v>
                </c:pt>
                <c:pt idx="7573">
                  <c:v>9.3974932523148276</c:v>
                </c:pt>
                <c:pt idx="7574">
                  <c:v>9.3975396180555677</c:v>
                </c:pt>
                <c:pt idx="7575">
                  <c:v>9.3979327083333448</c:v>
                </c:pt>
                <c:pt idx="7576">
                  <c:v>9.3979793981481592</c:v>
                </c:pt>
                <c:pt idx="7577">
                  <c:v>9.4006184143518627</c:v>
                </c:pt>
                <c:pt idx="7578">
                  <c:v>9.4006648495370477</c:v>
                </c:pt>
                <c:pt idx="7579">
                  <c:v>9.4010579166666766</c:v>
                </c:pt>
                <c:pt idx="7580">
                  <c:v>9.401104456018528</c:v>
                </c:pt>
                <c:pt idx="7581">
                  <c:v>9.4014981712963053</c:v>
                </c:pt>
                <c:pt idx="7582">
                  <c:v>9.4015439583333418</c:v>
                </c:pt>
                <c:pt idx="7583">
                  <c:v>9.401937905092602</c:v>
                </c:pt>
                <c:pt idx="7584">
                  <c:v>9.4019842476851938</c:v>
                </c:pt>
                <c:pt idx="7585">
                  <c:v>9.4023780555555643</c:v>
                </c:pt>
                <c:pt idx="7586">
                  <c:v>9.402424317129638</c:v>
                </c:pt>
                <c:pt idx="7587">
                  <c:v>9.4028175810185264</c:v>
                </c:pt>
                <c:pt idx="7588">
                  <c:v>9.4028638773148234</c:v>
                </c:pt>
                <c:pt idx="7589">
                  <c:v>9.4032806944444527</c:v>
                </c:pt>
                <c:pt idx="7590">
                  <c:v>9.4033269097222298</c:v>
                </c:pt>
                <c:pt idx="7591">
                  <c:v>9.4037200231481552</c:v>
                </c:pt>
                <c:pt idx="7592">
                  <c:v>9.4037666203703782</c:v>
                </c:pt>
                <c:pt idx="7593">
                  <c:v>9.4041605902777849</c:v>
                </c:pt>
                <c:pt idx="7594">
                  <c:v>9.40422952546297</c:v>
                </c:pt>
                <c:pt idx="7595">
                  <c:v>9.4046234375000068</c:v>
                </c:pt>
                <c:pt idx="7596">
                  <c:v>9.4046692013888951</c:v>
                </c:pt>
                <c:pt idx="7597">
                  <c:v>9.4060124421296365</c:v>
                </c:pt>
                <c:pt idx="7598">
                  <c:v>9.4060582986111179</c:v>
                </c:pt>
                <c:pt idx="7599">
                  <c:v>9.4064750115740807</c:v>
                </c:pt>
                <c:pt idx="7600">
                  <c:v>9.4065214930555623</c:v>
                </c:pt>
                <c:pt idx="7601">
                  <c:v>9.4069154050925992</c:v>
                </c:pt>
                <c:pt idx="7602">
                  <c:v>9.4069609606481546</c:v>
                </c:pt>
                <c:pt idx="7603">
                  <c:v>9.4073777893518589</c:v>
                </c:pt>
                <c:pt idx="7604">
                  <c:v>9.4074242824074137</c:v>
                </c:pt>
                <c:pt idx="7605">
                  <c:v>9.407841261574081</c:v>
                </c:pt>
                <c:pt idx="7606">
                  <c:v>9.407887557870378</c:v>
                </c:pt>
                <c:pt idx="7607">
                  <c:v>9.4083038310185252</c:v>
                </c:pt>
                <c:pt idx="7608">
                  <c:v>9.4083501620370438</c:v>
                </c:pt>
                <c:pt idx="7609">
                  <c:v>9.4087436574074133</c:v>
                </c:pt>
                <c:pt idx="7610">
                  <c:v>9.4088132986111166</c:v>
                </c:pt>
                <c:pt idx="7611">
                  <c:v>9.4092298726851915</c:v>
                </c:pt>
                <c:pt idx="7612">
                  <c:v>9.4092761921296351</c:v>
                </c:pt>
                <c:pt idx="7613">
                  <c:v>9.4096697685185244</c:v>
                </c:pt>
                <c:pt idx="7614">
                  <c:v>9.4097159375000068</c:v>
                </c:pt>
                <c:pt idx="7615">
                  <c:v>9.4101329861111171</c:v>
                </c:pt>
                <c:pt idx="7616">
                  <c:v>9.4101794328703772</c:v>
                </c:pt>
                <c:pt idx="7617">
                  <c:v>9.4105955671296364</c:v>
                </c:pt>
                <c:pt idx="7618">
                  <c:v>9.4106420717592663</c:v>
                </c:pt>
                <c:pt idx="7619">
                  <c:v>9.4110356481481556</c:v>
                </c:pt>
                <c:pt idx="7620">
                  <c:v>9.411104988425933</c:v>
                </c:pt>
                <c:pt idx="7621">
                  <c:v>9.4114985763888956</c:v>
                </c:pt>
                <c:pt idx="7622">
                  <c:v>9.4115451041666738</c:v>
                </c:pt>
                <c:pt idx="7623">
                  <c:v>9.411961689814822</c:v>
                </c:pt>
                <c:pt idx="7624">
                  <c:v>9.4120075694444516</c:v>
                </c:pt>
                <c:pt idx="7625">
                  <c:v>9.4124242129629696</c:v>
                </c:pt>
                <c:pt idx="7626">
                  <c:v>9.4124708449074141</c:v>
                </c:pt>
                <c:pt idx="7627">
                  <c:v>9.4128874652777839</c:v>
                </c:pt>
                <c:pt idx="7628">
                  <c:v>9.412933981481487</c:v>
                </c:pt>
                <c:pt idx="7629">
                  <c:v>9.4133506481481533</c:v>
                </c:pt>
                <c:pt idx="7630">
                  <c:v>9.4133736111111155</c:v>
                </c:pt>
                <c:pt idx="7631">
                  <c:v>9.4137903587962999</c:v>
                </c:pt>
                <c:pt idx="7632">
                  <c:v>9.4138368055555599</c:v>
                </c:pt>
                <c:pt idx="7633">
                  <c:v>9.4147165625000042</c:v>
                </c:pt>
                <c:pt idx="7634">
                  <c:v>9.4147623379629675</c:v>
                </c:pt>
                <c:pt idx="7635">
                  <c:v>9.4151790509259303</c:v>
                </c:pt>
                <c:pt idx="7636">
                  <c:v>9.4152255787037085</c:v>
                </c:pt>
                <c:pt idx="7637">
                  <c:v>9.415642581018524</c:v>
                </c:pt>
                <c:pt idx="7638">
                  <c:v>9.4156883680555605</c:v>
                </c:pt>
                <c:pt idx="7639">
                  <c:v>9.4160822453703759</c:v>
                </c:pt>
                <c:pt idx="7640">
                  <c:v>9.4161515972222283</c:v>
                </c:pt>
                <c:pt idx="7641">
                  <c:v>9.416545416666672</c:v>
                </c:pt>
                <c:pt idx="7642">
                  <c:v>9.416614803240746</c:v>
                </c:pt>
                <c:pt idx="7643">
                  <c:v>9.4170082291666724</c:v>
                </c:pt>
                <c:pt idx="7644">
                  <c:v>9.4170541666666718</c:v>
                </c:pt>
                <c:pt idx="7645">
                  <c:v>9.4174711921296357</c:v>
                </c:pt>
                <c:pt idx="7646">
                  <c:v>9.4175175231481543</c:v>
                </c:pt>
                <c:pt idx="7647">
                  <c:v>9.4179342245370439</c:v>
                </c:pt>
                <c:pt idx="7648">
                  <c:v>9.417957268518526</c:v>
                </c:pt>
                <c:pt idx="7649">
                  <c:v>9.4183971296296374</c:v>
                </c:pt>
                <c:pt idx="7650">
                  <c:v>9.418420208333341</c:v>
                </c:pt>
                <c:pt idx="7651">
                  <c:v>9.4188367824074142</c:v>
                </c:pt>
                <c:pt idx="7652">
                  <c:v>9.4188832638888957</c:v>
                </c:pt>
                <c:pt idx="7653">
                  <c:v>9.4192998611111172</c:v>
                </c:pt>
                <c:pt idx="7654">
                  <c:v>9.4193464699074134</c:v>
                </c:pt>
                <c:pt idx="7655">
                  <c:v>9.4197625347222278</c:v>
                </c:pt>
                <c:pt idx="7656">
                  <c:v>9.4198092708333387</c:v>
                </c:pt>
                <c:pt idx="7657">
                  <c:v>9.4202023611111159</c:v>
                </c:pt>
                <c:pt idx="7658">
                  <c:v>9.4202723263888934</c:v>
                </c:pt>
                <c:pt idx="7659">
                  <c:v>9.4206657060185233</c:v>
                </c:pt>
                <c:pt idx="7660">
                  <c:v>9.4207122337963014</c:v>
                </c:pt>
                <c:pt idx="7661">
                  <c:v>9.4211288657407461</c:v>
                </c:pt>
                <c:pt idx="7662">
                  <c:v>9.4211746412037094</c:v>
                </c:pt>
                <c:pt idx="7663">
                  <c:v>9.4215918981481543</c:v>
                </c:pt>
                <c:pt idx="7664">
                  <c:v>9.4216381365740798</c:v>
                </c:pt>
                <c:pt idx="7665">
                  <c:v>9.4220548495370426</c:v>
                </c:pt>
                <c:pt idx="7666">
                  <c:v>9.4221009722222284</c:v>
                </c:pt>
                <c:pt idx="7667">
                  <c:v>9.4224944907407462</c:v>
                </c:pt>
                <c:pt idx="7668">
                  <c:v>9.4225642939814875</c:v>
                </c:pt>
                <c:pt idx="7669">
                  <c:v>9.4229573958333397</c:v>
                </c:pt>
                <c:pt idx="7670">
                  <c:v>9.4230037615740798</c:v>
                </c:pt>
                <c:pt idx="7671">
                  <c:v>9.4234203009259314</c:v>
                </c:pt>
                <c:pt idx="7672">
                  <c:v>9.4234666782407466</c:v>
                </c:pt>
                <c:pt idx="7673">
                  <c:v>9.4238837731481535</c:v>
                </c:pt>
                <c:pt idx="7674">
                  <c:v>9.4239300810185238</c:v>
                </c:pt>
                <c:pt idx="7675">
                  <c:v>9.4243465740740788</c:v>
                </c:pt>
                <c:pt idx="7676">
                  <c:v>9.4243927546296344</c:v>
                </c:pt>
                <c:pt idx="7677">
                  <c:v>9.4247864351851902</c:v>
                </c:pt>
                <c:pt idx="7678">
                  <c:v>9.4248559259259306</c:v>
                </c:pt>
                <c:pt idx="7679">
                  <c:v>9.425249201388894</c:v>
                </c:pt>
                <c:pt idx="7680">
                  <c:v>9.4253187152777826</c:v>
                </c:pt>
                <c:pt idx="7681">
                  <c:v>9.4257123726851901</c:v>
                </c:pt>
                <c:pt idx="7682">
                  <c:v>9.4257586921296337</c:v>
                </c:pt>
                <c:pt idx="7683">
                  <c:v>9.4261751967592637</c:v>
                </c:pt>
                <c:pt idx="7684">
                  <c:v>9.4262218402777815</c:v>
                </c:pt>
                <c:pt idx="7685">
                  <c:v>9.4293703935185214</c:v>
                </c:pt>
                <c:pt idx="7686">
                  <c:v>9.4294398842592617</c:v>
                </c:pt>
                <c:pt idx="7687">
                  <c:v>9.4298332986111131</c:v>
                </c:pt>
                <c:pt idx="7688">
                  <c:v>9.4298796643518532</c:v>
                </c:pt>
                <c:pt idx="7689">
                  <c:v>9.4299255902777794</c:v>
                </c:pt>
                <c:pt idx="7690">
                  <c:v>9.4299490972222237</c:v>
                </c:pt>
                <c:pt idx="7691">
                  <c:v>9.4299720833333343</c:v>
                </c:pt>
                <c:pt idx="7692">
                  <c:v>9.4299949768518534</c:v>
                </c:pt>
                <c:pt idx="7693">
                  <c:v>9.4300415972222229</c:v>
                </c:pt>
                <c:pt idx="7694">
                  <c:v>9.4300879166666682</c:v>
                </c:pt>
                <c:pt idx="7695">
                  <c:v>9.4302035879629642</c:v>
                </c:pt>
                <c:pt idx="7696">
                  <c:v>9.4306435300925937</c:v>
                </c:pt>
                <c:pt idx="7697">
                  <c:v>9.4375883217592609</c:v>
                </c:pt>
                <c:pt idx="7698">
                  <c:v>9.4445800231481503</c:v>
                </c:pt>
                <c:pt idx="7699">
                  <c:v>9.4515940162037051</c:v>
                </c:pt>
                <c:pt idx="7700">
                  <c:v>9.4585852314814822</c:v>
                </c:pt>
                <c:pt idx="7701">
                  <c:v>9.4655780324074072</c:v>
                </c:pt>
                <c:pt idx="7702">
                  <c:v>9.4725445833333328</c:v>
                </c:pt>
                <c:pt idx="7703">
                  <c:v>9.4795828124999986</c:v>
                </c:pt>
                <c:pt idx="7704">
                  <c:v>9.4871065740740725</c:v>
                </c:pt>
                <c:pt idx="7705">
                  <c:v>9.494861874999998</c:v>
                </c:pt>
                <c:pt idx="7706">
                  <c:v>9.5027327893518496</c:v>
                </c:pt>
                <c:pt idx="7707">
                  <c:v>9.5097005671296273</c:v>
                </c:pt>
                <c:pt idx="7708">
                  <c:v>9.5166687152777758</c:v>
                </c:pt>
                <c:pt idx="7709">
                  <c:v>9.5238684143518491</c:v>
                </c:pt>
                <c:pt idx="7710">
                  <c:v>9.5309053819444411</c:v>
                </c:pt>
                <c:pt idx="7711">
                  <c:v>9.5379200115740712</c:v>
                </c:pt>
                <c:pt idx="7712">
                  <c:v>9.5441465046296265</c:v>
                </c:pt>
                <c:pt idx="7713">
                  <c:v>9.5447489467592561</c:v>
                </c:pt>
                <c:pt idx="7714">
                  <c:v>9.5458598726851829</c:v>
                </c:pt>
                <c:pt idx="7715">
                  <c:v>9.5459525694444416</c:v>
                </c:pt>
                <c:pt idx="7716">
                  <c:v>9.5483137268518483</c:v>
                </c:pt>
                <c:pt idx="7717">
                  <c:v>9.5504434143518484</c:v>
                </c:pt>
                <c:pt idx="7718">
                  <c:v>9.5505130439814785</c:v>
                </c:pt>
                <c:pt idx="7719">
                  <c:v>9.5527588541666635</c:v>
                </c:pt>
                <c:pt idx="7720">
                  <c:v>9.5534761111111077</c:v>
                </c:pt>
                <c:pt idx="7721">
                  <c:v>9.5544252430555527</c:v>
                </c:pt>
                <c:pt idx="7722">
                  <c:v>9.5549810532407378</c:v>
                </c:pt>
                <c:pt idx="7723">
                  <c:v>9.5591013888888856</c:v>
                </c:pt>
                <c:pt idx="7724">
                  <c:v>9.5592174884259222</c:v>
                </c:pt>
                <c:pt idx="7725">
                  <c:v>9.5597496296296267</c:v>
                </c:pt>
                <c:pt idx="7726">
                  <c:v>9.5600041203703672</c:v>
                </c:pt>
                <c:pt idx="7727">
                  <c:v>9.5605830555555524</c:v>
                </c:pt>
                <c:pt idx="7728">
                  <c:v>9.5631293055555524</c:v>
                </c:pt>
                <c:pt idx="7729">
                  <c:v>9.5642638310185148</c:v>
                </c:pt>
                <c:pt idx="7730">
                  <c:v>9.5643100925925886</c:v>
                </c:pt>
                <c:pt idx="7731">
                  <c:v>9.5644256944444397</c:v>
                </c:pt>
                <c:pt idx="7732">
                  <c:v>9.5648193865740687</c:v>
                </c:pt>
                <c:pt idx="7733">
                  <c:v>9.5650969791666611</c:v>
                </c:pt>
                <c:pt idx="7734">
                  <c:v>9.5657224537036978</c:v>
                </c:pt>
                <c:pt idx="7735">
                  <c:v>9.5657686921296232</c:v>
                </c:pt>
                <c:pt idx="7736">
                  <c:v>9.5662315856481417</c:v>
                </c:pt>
                <c:pt idx="7737">
                  <c:v>9.5662545601851789</c:v>
                </c:pt>
                <c:pt idx="7738">
                  <c:v>9.5732454629629569</c:v>
                </c:pt>
                <c:pt idx="7739">
                  <c:v>9.5802829398148095</c:v>
                </c:pt>
                <c:pt idx="7740">
                  <c:v>9.5814405555555506</c:v>
                </c:pt>
                <c:pt idx="7741">
                  <c:v>9.5820192824074031</c:v>
                </c:pt>
                <c:pt idx="7742">
                  <c:v>9.5838249652777741</c:v>
                </c:pt>
                <c:pt idx="7743">
                  <c:v>9.5841259027777745</c:v>
                </c:pt>
                <c:pt idx="7744">
                  <c:v>9.5850981944444413</c:v>
                </c:pt>
                <c:pt idx="7745">
                  <c:v>9.5920660069444406</c:v>
                </c:pt>
                <c:pt idx="7746">
                  <c:v>9.5990346643518478</c:v>
                </c:pt>
                <c:pt idx="7747">
                  <c:v>9.5991506481481448</c:v>
                </c:pt>
                <c:pt idx="7748">
                  <c:v>9.6061188888888864</c:v>
                </c:pt>
                <c:pt idx="7749">
                  <c:v>9.6069986574074058</c:v>
                </c:pt>
                <c:pt idx="7750">
                  <c:v>9.6140594560185164</c:v>
                </c:pt>
                <c:pt idx="7751">
                  <c:v>9.6217912499999976</c:v>
                </c:pt>
                <c:pt idx="7752">
                  <c:v>9.6287594328703676</c:v>
                </c:pt>
                <c:pt idx="7753">
                  <c:v>9.635774606481478</c:v>
                </c:pt>
                <c:pt idx="7754">
                  <c:v>9.6433676736111078</c:v>
                </c:pt>
                <c:pt idx="7755">
                  <c:v>9.6504749074074034</c:v>
                </c:pt>
                <c:pt idx="7756">
                  <c:v>9.6575592129629584</c:v>
                </c:pt>
                <c:pt idx="7757">
                  <c:v>9.6693885532407364</c:v>
                </c:pt>
                <c:pt idx="7758">
                  <c:v>9.6763795601851808</c:v>
                </c:pt>
                <c:pt idx="7759">
                  <c:v>9.6834865856481436</c:v>
                </c:pt>
                <c:pt idx="7760">
                  <c:v>9.6909175925925872</c:v>
                </c:pt>
                <c:pt idx="7761">
                  <c:v>9.6999314467592548</c:v>
                </c:pt>
                <c:pt idx="7762">
                  <c:v>9.7069229976851812</c:v>
                </c:pt>
                <c:pt idx="7763">
                  <c:v>9.7138680787036993</c:v>
                </c:pt>
                <c:pt idx="7764">
                  <c:v>9.7208130902777725</c:v>
                </c:pt>
                <c:pt idx="7765">
                  <c:v>9.7278040162036987</c:v>
                </c:pt>
                <c:pt idx="7766">
                  <c:v>9.7347488541666625</c:v>
                </c:pt>
                <c:pt idx="7767">
                  <c:v>9.7416942245370333</c:v>
                </c:pt>
                <c:pt idx="7768">
                  <c:v>9.7486393981481445</c:v>
                </c:pt>
                <c:pt idx="7769">
                  <c:v>9.7555841782407366</c:v>
                </c:pt>
                <c:pt idx="7770">
                  <c:v>9.7640799074074032</c:v>
                </c:pt>
                <c:pt idx="7771">
                  <c:v>9.7710944675925884</c:v>
                </c:pt>
                <c:pt idx="7772">
                  <c:v>9.7780853356481447</c:v>
                </c:pt>
                <c:pt idx="7773">
                  <c:v>9.7850533564814786</c:v>
                </c:pt>
                <c:pt idx="7774">
                  <c:v>9.7919978703703681</c:v>
                </c:pt>
                <c:pt idx="7775">
                  <c:v>9.7989437152777761</c:v>
                </c:pt>
                <c:pt idx="7776">
                  <c:v>9.8059115624999986</c:v>
                </c:pt>
                <c:pt idx="7777">
                  <c:v>9.8129266203703693</c:v>
                </c:pt>
                <c:pt idx="7778">
                  <c:v>9.8199170717592583</c:v>
                </c:pt>
                <c:pt idx="7779">
                  <c:v>9.8269094907407393</c:v>
                </c:pt>
                <c:pt idx="7780">
                  <c:v>9.8338767939814797</c:v>
                </c:pt>
                <c:pt idx="7781">
                  <c:v>9.8408912152777752</c:v>
                </c:pt>
                <c:pt idx="7782">
                  <c:v>9.847858854166665</c:v>
                </c:pt>
                <c:pt idx="7783">
                  <c:v>9.8548046412037014</c:v>
                </c:pt>
                <c:pt idx="7784">
                  <c:v>9.8617725925925903</c:v>
                </c:pt>
                <c:pt idx="7785">
                  <c:v>9.8683008449074059</c:v>
                </c:pt>
                <c:pt idx="7786">
                  <c:v>9.8710787499999988</c:v>
                </c:pt>
                <c:pt idx="7787">
                  <c:v>9.8781626041666648</c:v>
                </c:pt>
                <c:pt idx="7788">
                  <c:v>9.8851309606481461</c:v>
                </c:pt>
                <c:pt idx="7789">
                  <c:v>9.8920754398148123</c:v>
                </c:pt>
                <c:pt idx="7790">
                  <c:v>9.8992288310185153</c:v>
                </c:pt>
                <c:pt idx="7791">
                  <c:v>9.9062425578703674</c:v>
                </c:pt>
                <c:pt idx="7792">
                  <c:v>9.9132575462962933</c:v>
                </c:pt>
                <c:pt idx="7793">
                  <c:v>9.9202483101851815</c:v>
                </c:pt>
                <c:pt idx="7794">
                  <c:v>9.9272164351851817</c:v>
                </c:pt>
                <c:pt idx="7795">
                  <c:v>9.9341614120370334</c:v>
                </c:pt>
                <c:pt idx="7796">
                  <c:v>9.9412217245370336</c:v>
                </c:pt>
                <c:pt idx="7797">
                  <c:v>9.9444167129629601</c:v>
                </c:pt>
                <c:pt idx="7798">
                  <c:v>9.9517313425925895</c:v>
                </c:pt>
                <c:pt idx="7799">
                  <c:v>9.955921805555553</c:v>
                </c:pt>
                <c:pt idx="7800">
                  <c:v>9.9628666087962934</c:v>
                </c:pt>
                <c:pt idx="7801">
                  <c:v>9.9698115393518485</c:v>
                </c:pt>
                <c:pt idx="7802">
                  <c:v>9.9739087268518478</c:v>
                </c:pt>
                <c:pt idx="7803">
                  <c:v>9.9767562962962923</c:v>
                </c:pt>
                <c:pt idx="7804">
                  <c:v>9.9812008333333289</c:v>
                </c:pt>
                <c:pt idx="7805">
                  <c:v>9.9812702083333296</c:v>
                </c:pt>
                <c:pt idx="7806">
                  <c:v>9.9882845138888854</c:v>
                </c:pt>
                <c:pt idx="7807">
                  <c:v>9.9952987499999963</c:v>
                </c:pt>
                <c:pt idx="7808">
                  <c:v>10.002267476851848</c:v>
                </c:pt>
                <c:pt idx="7809">
                  <c:v>10.011040810185182</c:v>
                </c:pt>
                <c:pt idx="7810">
                  <c:v>10.018610740740739</c:v>
                </c:pt>
                <c:pt idx="7811">
                  <c:v>10.021226701388887</c:v>
                </c:pt>
                <c:pt idx="7812">
                  <c:v>10.028264618055553</c:v>
                </c:pt>
                <c:pt idx="7813">
                  <c:v>10.035209328703701</c:v>
                </c:pt>
                <c:pt idx="7814">
                  <c:v>10.042223692129626</c:v>
                </c:pt>
                <c:pt idx="7815">
                  <c:v>10.049168437499997</c:v>
                </c:pt>
                <c:pt idx="7816">
                  <c:v>10.050279629629626</c:v>
                </c:pt>
                <c:pt idx="7817">
                  <c:v>10.050302719907403</c:v>
                </c:pt>
                <c:pt idx="7818">
                  <c:v>10.058428692129626</c:v>
                </c:pt>
                <c:pt idx="7819">
                  <c:v>10.058822025462959</c:v>
                </c:pt>
                <c:pt idx="7820">
                  <c:v>10.058845046296293</c:v>
                </c:pt>
                <c:pt idx="7821">
                  <c:v>10.05886813657407</c:v>
                </c:pt>
                <c:pt idx="7822">
                  <c:v>10.05889131944444</c:v>
                </c:pt>
                <c:pt idx="7823">
                  <c:v>10.058937662037032</c:v>
                </c:pt>
                <c:pt idx="7824">
                  <c:v>10.058984201388883</c:v>
                </c:pt>
                <c:pt idx="7825">
                  <c:v>10.059099872685179</c:v>
                </c:pt>
                <c:pt idx="7826">
                  <c:v>10.059979791666661</c:v>
                </c:pt>
                <c:pt idx="7827">
                  <c:v>10.065003298611106</c:v>
                </c:pt>
                <c:pt idx="7828">
                  <c:v>10.070998437499995</c:v>
                </c:pt>
                <c:pt idx="7829">
                  <c:v>10.08160118055555</c:v>
                </c:pt>
                <c:pt idx="7830">
                  <c:v>10.087018657407402</c:v>
                </c:pt>
                <c:pt idx="7831">
                  <c:v>10.087041979166662</c:v>
                </c:pt>
                <c:pt idx="7832">
                  <c:v>10.09949606481481</c:v>
                </c:pt>
                <c:pt idx="7833">
                  <c:v>10.106579548611107</c:v>
                </c:pt>
                <c:pt idx="7834">
                  <c:v>10.117923090277774</c:v>
                </c:pt>
                <c:pt idx="7835">
                  <c:v>10.128826886574071</c:v>
                </c:pt>
                <c:pt idx="7836">
                  <c:v>10.129544305555552</c:v>
                </c:pt>
                <c:pt idx="7837">
                  <c:v>10.129613622685181</c:v>
                </c:pt>
                <c:pt idx="7838">
                  <c:v>10.12979913194444</c:v>
                </c:pt>
                <c:pt idx="7839">
                  <c:v>10.129845636574069</c:v>
                </c:pt>
                <c:pt idx="7840">
                  <c:v>10.130053946759254</c:v>
                </c:pt>
                <c:pt idx="7841">
                  <c:v>10.130099780092587</c:v>
                </c:pt>
                <c:pt idx="7842">
                  <c:v>10.130539641203699</c:v>
                </c:pt>
                <c:pt idx="7843">
                  <c:v>10.130609074074069</c:v>
                </c:pt>
                <c:pt idx="7844">
                  <c:v>10.13079469907407</c:v>
                </c:pt>
                <c:pt idx="7845">
                  <c:v>10.13084100694444</c:v>
                </c:pt>
                <c:pt idx="7846">
                  <c:v>10.131303692129626</c:v>
                </c:pt>
                <c:pt idx="7847">
                  <c:v>10.131350162037034</c:v>
                </c:pt>
                <c:pt idx="7848">
                  <c:v>10.13153552083333</c:v>
                </c:pt>
                <c:pt idx="7849">
                  <c:v>10.131604976851849</c:v>
                </c:pt>
                <c:pt idx="7850">
                  <c:v>10.131789803240737</c:v>
                </c:pt>
                <c:pt idx="7851">
                  <c:v>10.131836261574071</c:v>
                </c:pt>
                <c:pt idx="7852">
                  <c:v>10.132044317129626</c:v>
                </c:pt>
                <c:pt idx="7853">
                  <c:v>10.132091076388885</c:v>
                </c:pt>
                <c:pt idx="7854">
                  <c:v>10.132299340277774</c:v>
                </c:pt>
                <c:pt idx="7855">
                  <c:v>10.132345821759255</c:v>
                </c:pt>
                <c:pt idx="7856">
                  <c:v>10.133039976851848</c:v>
                </c:pt>
                <c:pt idx="7857">
                  <c:v>10.133109791666662</c:v>
                </c:pt>
                <c:pt idx="7858">
                  <c:v>10.133294768518514</c:v>
                </c:pt>
                <c:pt idx="7859">
                  <c:v>10.133341122685181</c:v>
                </c:pt>
                <c:pt idx="7860">
                  <c:v>10.133804363425922</c:v>
                </c:pt>
                <c:pt idx="7861">
                  <c:v>10.133850868055552</c:v>
                </c:pt>
                <c:pt idx="7862">
                  <c:v>10.134059178240737</c:v>
                </c:pt>
                <c:pt idx="7863">
                  <c:v>10.134105486111107</c:v>
                </c:pt>
                <c:pt idx="7864">
                  <c:v>10.134290474537032</c:v>
                </c:pt>
                <c:pt idx="7865">
                  <c:v>10.134360092592587</c:v>
                </c:pt>
                <c:pt idx="7866">
                  <c:v>10.13454524305555</c:v>
                </c:pt>
                <c:pt idx="7867">
                  <c:v>10.134591388888884</c:v>
                </c:pt>
                <c:pt idx="7868">
                  <c:v>10.134799594907403</c:v>
                </c:pt>
                <c:pt idx="7869">
                  <c:v>10.1348458912037</c:v>
                </c:pt>
                <c:pt idx="7870">
                  <c:v>10.135054236111108</c:v>
                </c:pt>
                <c:pt idx="7871">
                  <c:v>10.13510065972222</c:v>
                </c:pt>
                <c:pt idx="7872">
                  <c:v>10.135540358796293</c:v>
                </c:pt>
                <c:pt idx="7873">
                  <c:v>10.135609999999996</c:v>
                </c:pt>
                <c:pt idx="7874">
                  <c:v>10.135794814814812</c:v>
                </c:pt>
                <c:pt idx="7875">
                  <c:v>10.135841319444442</c:v>
                </c:pt>
                <c:pt idx="7876">
                  <c:v>10.136049594907405</c:v>
                </c:pt>
                <c:pt idx="7877">
                  <c:v>10.136096145833331</c:v>
                </c:pt>
                <c:pt idx="7878">
                  <c:v>10.136559201388888</c:v>
                </c:pt>
                <c:pt idx="7879">
                  <c:v>10.136605057870369</c:v>
                </c:pt>
                <c:pt idx="7880">
                  <c:v>10.136790439814813</c:v>
                </c:pt>
                <c:pt idx="7881">
                  <c:v>10.136836689814814</c:v>
                </c:pt>
                <c:pt idx="7882">
                  <c:v>10.137300023148146</c:v>
                </c:pt>
                <c:pt idx="7883">
                  <c:v>10.137345740740738</c:v>
                </c:pt>
                <c:pt idx="7884">
                  <c:v>10.137554016203701</c:v>
                </c:pt>
                <c:pt idx="7885">
                  <c:v>10.137600694444442</c:v>
                </c:pt>
                <c:pt idx="7886">
                  <c:v>10.137785821759257</c:v>
                </c:pt>
                <c:pt idx="7887">
                  <c:v>10.137855266203701</c:v>
                </c:pt>
                <c:pt idx="7888">
                  <c:v>10.138295115740737</c:v>
                </c:pt>
                <c:pt idx="7889">
                  <c:v>10.138341481481477</c:v>
                </c:pt>
                <c:pt idx="7890">
                  <c:v>10.138804594907404</c:v>
                </c:pt>
                <c:pt idx="7891">
                  <c:v>10.138850486111107</c:v>
                </c:pt>
                <c:pt idx="7892">
                  <c:v>10.139035914351847</c:v>
                </c:pt>
                <c:pt idx="7893">
                  <c:v>10.139105451388884</c:v>
                </c:pt>
                <c:pt idx="7894">
                  <c:v>10.139290740740737</c:v>
                </c:pt>
                <c:pt idx="7895">
                  <c:v>10.139360277777774</c:v>
                </c:pt>
                <c:pt idx="7896">
                  <c:v>10.139545162037033</c:v>
                </c:pt>
                <c:pt idx="7897">
                  <c:v>10.139591562499996</c:v>
                </c:pt>
                <c:pt idx="7898">
                  <c:v>10.139799826388884</c:v>
                </c:pt>
                <c:pt idx="7899">
                  <c:v>10.139846226851848</c:v>
                </c:pt>
                <c:pt idx="7900">
                  <c:v>10.140031400462959</c:v>
                </c:pt>
                <c:pt idx="7901">
                  <c:v>10.140100925925923</c:v>
                </c:pt>
                <c:pt idx="7902">
                  <c:v>10.140285694444442</c:v>
                </c:pt>
                <c:pt idx="7903">
                  <c:v>10.140355833333331</c:v>
                </c:pt>
                <c:pt idx="7904">
                  <c:v>10.140541111111109</c:v>
                </c:pt>
                <c:pt idx="7905">
                  <c:v>10.140610069444442</c:v>
                </c:pt>
                <c:pt idx="7906">
                  <c:v>10.140795231481478</c:v>
                </c:pt>
                <c:pt idx="7907">
                  <c:v>10.140841585648145</c:v>
                </c:pt>
                <c:pt idx="7908">
                  <c:v>10.141536180555553</c:v>
                </c:pt>
                <c:pt idx="7909">
                  <c:v>10.1416055787037</c:v>
                </c:pt>
                <c:pt idx="7910">
                  <c:v>10.14179083333333</c:v>
                </c:pt>
                <c:pt idx="7911">
                  <c:v>10.141836828703701</c:v>
                </c:pt>
                <c:pt idx="7912">
                  <c:v>10.14204552083333</c:v>
                </c:pt>
                <c:pt idx="7913">
                  <c:v>10.142091307870366</c:v>
                </c:pt>
                <c:pt idx="7914">
                  <c:v>10.142299803240737</c:v>
                </c:pt>
                <c:pt idx="7915">
                  <c:v>10.142346643518515</c:v>
                </c:pt>
                <c:pt idx="7916">
                  <c:v>10.142554571759256</c:v>
                </c:pt>
                <c:pt idx="7917">
                  <c:v>10.142600902777774</c:v>
                </c:pt>
                <c:pt idx="7918">
                  <c:v>10.142786134259255</c:v>
                </c:pt>
                <c:pt idx="7919">
                  <c:v>10.142855706018516</c:v>
                </c:pt>
                <c:pt idx="7920">
                  <c:v>10.143040787037034</c:v>
                </c:pt>
                <c:pt idx="7921">
                  <c:v>10.143087187499997</c:v>
                </c:pt>
                <c:pt idx="7922">
                  <c:v>10.143295474537034</c:v>
                </c:pt>
                <c:pt idx="7923">
                  <c:v>10.143341770833331</c:v>
                </c:pt>
                <c:pt idx="7924">
                  <c:v>10.143550439814813</c:v>
                </c:pt>
                <c:pt idx="7925">
                  <c:v>10.143596782407405</c:v>
                </c:pt>
                <c:pt idx="7926">
                  <c:v>10.14403679398148</c:v>
                </c:pt>
                <c:pt idx="7927">
                  <c:v>10.144106527777776</c:v>
                </c:pt>
                <c:pt idx="7928">
                  <c:v>10.144545949074072</c:v>
                </c:pt>
                <c:pt idx="7929">
                  <c:v>10.144592187499997</c:v>
                </c:pt>
                <c:pt idx="7930">
                  <c:v>10.144800312499997</c:v>
                </c:pt>
                <c:pt idx="7931">
                  <c:v>10.144846631944443</c:v>
                </c:pt>
                <c:pt idx="7932">
                  <c:v>10.145055069444442</c:v>
                </c:pt>
                <c:pt idx="7933">
                  <c:v>10.145101388888886</c:v>
                </c:pt>
                <c:pt idx="7934">
                  <c:v>10.145286423611108</c:v>
                </c:pt>
                <c:pt idx="7935">
                  <c:v>10.145355682870367</c:v>
                </c:pt>
                <c:pt idx="7936">
                  <c:v>10.145540949074071</c:v>
                </c:pt>
                <c:pt idx="7937">
                  <c:v>10.145610474537035</c:v>
                </c:pt>
                <c:pt idx="7938">
                  <c:v>10.145795937499997</c:v>
                </c:pt>
                <c:pt idx="7939">
                  <c:v>10.145841874999997</c:v>
                </c:pt>
                <c:pt idx="7940">
                  <c:v>10.146050335648145</c:v>
                </c:pt>
                <c:pt idx="7941">
                  <c:v>10.146096759259256</c:v>
                </c:pt>
                <c:pt idx="7942">
                  <c:v>10.146305115740738</c:v>
                </c:pt>
                <c:pt idx="7943">
                  <c:v>10.146350868055553</c:v>
                </c:pt>
                <c:pt idx="7944">
                  <c:v>10.146536273148145</c:v>
                </c:pt>
                <c:pt idx="7945">
                  <c:v>10.146605798611109</c:v>
                </c:pt>
                <c:pt idx="7946">
                  <c:v>10.146791423611109</c:v>
                </c:pt>
                <c:pt idx="7947">
                  <c:v>10.14683741898148</c:v>
                </c:pt>
                <c:pt idx="7948">
                  <c:v>10.147045590277777</c:v>
                </c:pt>
                <c:pt idx="7949">
                  <c:v>10.147091863425926</c:v>
                </c:pt>
                <c:pt idx="7950">
                  <c:v>10.147555138888888</c:v>
                </c:pt>
                <c:pt idx="7951">
                  <c:v>10.147601412037037</c:v>
                </c:pt>
                <c:pt idx="7952">
                  <c:v>10.148041064814816</c:v>
                </c:pt>
                <c:pt idx="7953">
                  <c:v>10.148087488425928</c:v>
                </c:pt>
                <c:pt idx="7954">
                  <c:v>10.148295578703705</c:v>
                </c:pt>
                <c:pt idx="7955">
                  <c:v>10.148342418981482</c:v>
                </c:pt>
                <c:pt idx="7956">
                  <c:v>10.148550381944444</c:v>
                </c:pt>
                <c:pt idx="7957">
                  <c:v>10.148596608796296</c:v>
                </c:pt>
                <c:pt idx="7958">
                  <c:v>10.1488053125</c:v>
                </c:pt>
                <c:pt idx="7959">
                  <c:v>10.148851296296296</c:v>
                </c:pt>
                <c:pt idx="7960">
                  <c:v>10.149036655092592</c:v>
                </c:pt>
                <c:pt idx="7961">
                  <c:v>10.149105949074073</c:v>
                </c:pt>
                <c:pt idx="7962">
                  <c:v>10.149291238425924</c:v>
                </c:pt>
                <c:pt idx="7963">
                  <c:v>10.149337592592591</c:v>
                </c:pt>
                <c:pt idx="7964">
                  <c:v>10.149545706018516</c:v>
                </c:pt>
                <c:pt idx="7965">
                  <c:v>10.149592326388888</c:v>
                </c:pt>
                <c:pt idx="7966">
                  <c:v>10.149800613425924</c:v>
                </c:pt>
                <c:pt idx="7967">
                  <c:v>10.149847025462961</c:v>
                </c:pt>
                <c:pt idx="7968">
                  <c:v>10.150055451388887</c:v>
                </c:pt>
                <c:pt idx="7969">
                  <c:v>10.150101261574072</c:v>
                </c:pt>
                <c:pt idx="7970">
                  <c:v>10.150286782407406</c:v>
                </c:pt>
                <c:pt idx="7971">
                  <c:v>10.150356076388887</c:v>
                </c:pt>
                <c:pt idx="7972">
                  <c:v>10.150541689814812</c:v>
                </c:pt>
                <c:pt idx="7973">
                  <c:v>10.150587743055553</c:v>
                </c:pt>
                <c:pt idx="7974">
                  <c:v>10.150796192129627</c:v>
                </c:pt>
                <c:pt idx="7975">
                  <c:v>10.150842256944442</c:v>
                </c:pt>
                <c:pt idx="7976">
                  <c:v>10.151050949074071</c:v>
                </c:pt>
                <c:pt idx="7977">
                  <c:v>10.151096817129627</c:v>
                </c:pt>
                <c:pt idx="7978">
                  <c:v>10.15128216435185</c:v>
                </c:pt>
                <c:pt idx="7979">
                  <c:v>10.151351631944442</c:v>
                </c:pt>
                <c:pt idx="7980">
                  <c:v>10.151536967592589</c:v>
                </c:pt>
                <c:pt idx="7981">
                  <c:v>10.151606412037033</c:v>
                </c:pt>
                <c:pt idx="7982">
                  <c:v>10.151791423611106</c:v>
                </c:pt>
                <c:pt idx="7983">
                  <c:v>10.151837662037032</c:v>
                </c:pt>
                <c:pt idx="7984">
                  <c:v>10.152300671296292</c:v>
                </c:pt>
                <c:pt idx="7985">
                  <c:v>10.152347013888884</c:v>
                </c:pt>
                <c:pt idx="7986">
                  <c:v>10.152555428240735</c:v>
                </c:pt>
                <c:pt idx="7987">
                  <c:v>10.152601793981475</c:v>
                </c:pt>
                <c:pt idx="7988">
                  <c:v>10.152787152777771</c:v>
                </c:pt>
                <c:pt idx="7989">
                  <c:v>10.15285627314814</c:v>
                </c:pt>
                <c:pt idx="7990">
                  <c:v>10.154036631944436</c:v>
                </c:pt>
                <c:pt idx="7991">
                  <c:v>10.154106006944437</c:v>
                </c:pt>
                <c:pt idx="7992">
                  <c:v>10.154291608796289</c:v>
                </c:pt>
                <c:pt idx="7993">
                  <c:v>10.154338055555549</c:v>
                </c:pt>
                <c:pt idx="7994">
                  <c:v>10.154546331018512</c:v>
                </c:pt>
                <c:pt idx="7995">
                  <c:v>10.154592407407401</c:v>
                </c:pt>
                <c:pt idx="7996">
                  <c:v>10.154800833333328</c:v>
                </c:pt>
                <c:pt idx="7997">
                  <c:v>10.154847233796291</c:v>
                </c:pt>
                <c:pt idx="7998">
                  <c:v>10.156050798611107</c:v>
                </c:pt>
                <c:pt idx="7999">
                  <c:v>10.156097534722218</c:v>
                </c:pt>
                <c:pt idx="8000">
                  <c:v>10.15653706018518</c:v>
                </c:pt>
                <c:pt idx="8001">
                  <c:v>10.156606701388883</c:v>
                </c:pt>
                <c:pt idx="8002">
                  <c:v>10.156791851851846</c:v>
                </c:pt>
                <c:pt idx="8003">
                  <c:v>10.156837627314809</c:v>
                </c:pt>
                <c:pt idx="8004">
                  <c:v>10.157046030092587</c:v>
                </c:pt>
                <c:pt idx="8005">
                  <c:v>10.157092650462957</c:v>
                </c:pt>
                <c:pt idx="8006">
                  <c:v>10.157301053240735</c:v>
                </c:pt>
                <c:pt idx="8007">
                  <c:v>10.157347476851847</c:v>
                </c:pt>
                <c:pt idx="8008">
                  <c:v>10.157555763888883</c:v>
                </c:pt>
                <c:pt idx="8009">
                  <c:v>10.157601620370365</c:v>
                </c:pt>
                <c:pt idx="8010">
                  <c:v>10.157809942129624</c:v>
                </c:pt>
                <c:pt idx="8011">
                  <c:v>10.15785631944444</c:v>
                </c:pt>
                <c:pt idx="8012">
                  <c:v>10.158041909722217</c:v>
                </c:pt>
                <c:pt idx="8013">
                  <c:v>10.158088391203698</c:v>
                </c:pt>
                <c:pt idx="8014">
                  <c:v>10.158296192129624</c:v>
                </c:pt>
                <c:pt idx="8015">
                  <c:v>10.158342777777772</c:v>
                </c:pt>
                <c:pt idx="8016">
                  <c:v>10.158550949074069</c:v>
                </c:pt>
                <c:pt idx="8017">
                  <c:v>10.158597361111106</c:v>
                </c:pt>
                <c:pt idx="8018">
                  <c:v>10.158713020833328</c:v>
                </c:pt>
                <c:pt idx="8019">
                  <c:v>10.158759537037032</c:v>
                </c:pt>
                <c:pt idx="8020">
                  <c:v>10.158875486111105</c:v>
                </c:pt>
                <c:pt idx="8021">
                  <c:v>10.158921111111106</c:v>
                </c:pt>
                <c:pt idx="8022">
                  <c:v>10.159060138888883</c:v>
                </c:pt>
                <c:pt idx="8023">
                  <c:v>10.159083692129624</c:v>
                </c:pt>
                <c:pt idx="8024">
                  <c:v>10.159222511574068</c:v>
                </c:pt>
                <c:pt idx="8025">
                  <c:v>10.159268622685179</c:v>
                </c:pt>
                <c:pt idx="8026">
                  <c:v>10.159384490740734</c:v>
                </c:pt>
                <c:pt idx="8027">
                  <c:v>10.159430821759253</c:v>
                </c:pt>
                <c:pt idx="8028">
                  <c:v>10.159546261574068</c:v>
                </c:pt>
                <c:pt idx="8029">
                  <c:v>10.15959248842592</c:v>
                </c:pt>
                <c:pt idx="8030">
                  <c:v>10.159708530092587</c:v>
                </c:pt>
                <c:pt idx="8031">
                  <c:v>10.159778020833327</c:v>
                </c:pt>
                <c:pt idx="8032">
                  <c:v>10.159870335648142</c:v>
                </c:pt>
                <c:pt idx="8033">
                  <c:v>10.159939942129624</c:v>
                </c:pt>
                <c:pt idx="8034">
                  <c:v>10.160055706018513</c:v>
                </c:pt>
                <c:pt idx="8035">
                  <c:v>10.160102141203698</c:v>
                </c:pt>
                <c:pt idx="8036">
                  <c:v>10.160217766203697</c:v>
                </c:pt>
                <c:pt idx="8037">
                  <c:v>10.160264444444438</c:v>
                </c:pt>
                <c:pt idx="8038">
                  <c:v>10.160379814814808</c:v>
                </c:pt>
                <c:pt idx="8039">
                  <c:v>10.160426574074068</c:v>
                </c:pt>
                <c:pt idx="8040">
                  <c:v>10.160541851851846</c:v>
                </c:pt>
                <c:pt idx="8041">
                  <c:v>10.160588159722217</c:v>
                </c:pt>
                <c:pt idx="8042">
                  <c:v>10.160704155092587</c:v>
                </c:pt>
                <c:pt idx="8043">
                  <c:v>10.160773715277772</c:v>
                </c:pt>
                <c:pt idx="8044">
                  <c:v>10.160889328703698</c:v>
                </c:pt>
                <c:pt idx="8045">
                  <c:v>10.160935219907401</c:v>
                </c:pt>
                <c:pt idx="8046">
                  <c:v>10.161051192129623</c:v>
                </c:pt>
                <c:pt idx="8047">
                  <c:v>10.161097650462956</c:v>
                </c:pt>
                <c:pt idx="8048">
                  <c:v>10.161212951388881</c:v>
                </c:pt>
                <c:pt idx="8049">
                  <c:v>10.161259548611104</c:v>
                </c:pt>
                <c:pt idx="8050">
                  <c:v>10.161375451388881</c:v>
                </c:pt>
                <c:pt idx="8051">
                  <c:v>10.161444895833325</c:v>
                </c:pt>
                <c:pt idx="8052">
                  <c:v>10.161537476851844</c:v>
                </c:pt>
                <c:pt idx="8053">
                  <c:v>10.161606689814807</c:v>
                </c:pt>
                <c:pt idx="8054">
                  <c:v>10.161722511574066</c:v>
                </c:pt>
                <c:pt idx="8055">
                  <c:v>10.161769074074066</c:v>
                </c:pt>
                <c:pt idx="8056">
                  <c:v>10.161884780092585</c:v>
                </c:pt>
                <c:pt idx="8057">
                  <c:v>10.161931145833325</c:v>
                </c:pt>
                <c:pt idx="8058">
                  <c:v>10.162046956018511</c:v>
                </c:pt>
                <c:pt idx="8059">
                  <c:v>10.162093206018511</c:v>
                </c:pt>
                <c:pt idx="8060">
                  <c:v>10.162209039351845</c:v>
                </c:pt>
                <c:pt idx="8061">
                  <c:v>10.162255115740734</c:v>
                </c:pt>
                <c:pt idx="8062">
                  <c:v>10.162394328703698</c:v>
                </c:pt>
                <c:pt idx="8063">
                  <c:v>10.162440509259254</c:v>
                </c:pt>
                <c:pt idx="8064">
                  <c:v>10.16253280092592</c:v>
                </c:pt>
                <c:pt idx="8065">
                  <c:v>10.16260243055555</c:v>
                </c:pt>
                <c:pt idx="8066">
                  <c:v>10.162717905092586</c:v>
                </c:pt>
                <c:pt idx="8067">
                  <c:v>10.162764224537032</c:v>
                </c:pt>
                <c:pt idx="8068">
                  <c:v>10.162879965277773</c:v>
                </c:pt>
                <c:pt idx="8069">
                  <c:v>10.162926458333327</c:v>
                </c:pt>
                <c:pt idx="8070">
                  <c:v>10.163042164351847</c:v>
                </c:pt>
                <c:pt idx="8071">
                  <c:v>10.163111435185179</c:v>
                </c:pt>
                <c:pt idx="8072">
                  <c:v>10.163204074074068</c:v>
                </c:pt>
                <c:pt idx="8073">
                  <c:v>10.163273773148141</c:v>
                </c:pt>
                <c:pt idx="8074">
                  <c:v>10.163389421296289</c:v>
                </c:pt>
                <c:pt idx="8075">
                  <c:v>10.163435578703696</c:v>
                </c:pt>
                <c:pt idx="8076">
                  <c:v>10.163551307870364</c:v>
                </c:pt>
                <c:pt idx="8077">
                  <c:v>10.163597708333327</c:v>
                </c:pt>
                <c:pt idx="8078">
                  <c:v>10.163713333333327</c:v>
                </c:pt>
                <c:pt idx="8079">
                  <c:v>10.163759259259253</c:v>
                </c:pt>
                <c:pt idx="8080">
                  <c:v>10.163875405092586</c:v>
                </c:pt>
                <c:pt idx="8081">
                  <c:v>10.163944953703698</c:v>
                </c:pt>
                <c:pt idx="8082">
                  <c:v>10.164037430555549</c:v>
                </c:pt>
                <c:pt idx="8083">
                  <c:v>10.164106921296289</c:v>
                </c:pt>
                <c:pt idx="8084">
                  <c:v>10.164222638888882</c:v>
                </c:pt>
                <c:pt idx="8085">
                  <c:v>10.164269004629622</c:v>
                </c:pt>
                <c:pt idx="8086">
                  <c:v>10.16438465277777</c:v>
                </c:pt>
                <c:pt idx="8087">
                  <c:v>10.164431180555548</c:v>
                </c:pt>
                <c:pt idx="8088">
                  <c:v>10.164546909722215</c:v>
                </c:pt>
                <c:pt idx="8089">
                  <c:v>10.164593148148141</c:v>
                </c:pt>
                <c:pt idx="8090">
                  <c:v>10.164708877314807</c:v>
                </c:pt>
                <c:pt idx="8091">
                  <c:v>10.164755081018511</c:v>
                </c:pt>
                <c:pt idx="8092">
                  <c:v>10.164871099537029</c:v>
                </c:pt>
                <c:pt idx="8093">
                  <c:v>10.164916990740732</c:v>
                </c:pt>
                <c:pt idx="8094">
                  <c:v>10.165218090277769</c:v>
                </c:pt>
                <c:pt idx="8095">
                  <c:v>10.165264305555546</c:v>
                </c:pt>
                <c:pt idx="8096">
                  <c:v>10.16538013888888</c:v>
                </c:pt>
                <c:pt idx="8097">
                  <c:v>10.165426331018509</c:v>
                </c:pt>
                <c:pt idx="8098">
                  <c:v>10.165542268518509</c:v>
                </c:pt>
                <c:pt idx="8099">
                  <c:v>10.165588576388879</c:v>
                </c:pt>
                <c:pt idx="8100">
                  <c:v>10.165704502314805</c:v>
                </c:pt>
                <c:pt idx="8101">
                  <c:v>10.165773599537028</c:v>
                </c:pt>
                <c:pt idx="8102">
                  <c:v>10.165889490740732</c:v>
                </c:pt>
                <c:pt idx="8103">
                  <c:v>10.165935833333323</c:v>
                </c:pt>
                <c:pt idx="8104">
                  <c:v>10.166051828703694</c:v>
                </c:pt>
                <c:pt idx="8105">
                  <c:v>10.166097361111101</c:v>
                </c:pt>
                <c:pt idx="8106">
                  <c:v>10.166375300925916</c:v>
                </c:pt>
                <c:pt idx="8107">
                  <c:v>10.166445185185175</c:v>
                </c:pt>
                <c:pt idx="8108">
                  <c:v>10.16653755787036</c:v>
                </c:pt>
                <c:pt idx="8109">
                  <c:v>10.166607141203693</c:v>
                </c:pt>
                <c:pt idx="8110">
                  <c:v>10.166722754629619</c:v>
                </c:pt>
                <c:pt idx="8111">
                  <c:v>10.166769166666656</c:v>
                </c:pt>
                <c:pt idx="8112">
                  <c:v>10.166884687499989</c:v>
                </c:pt>
                <c:pt idx="8113">
                  <c:v>10.166931087962952</c:v>
                </c:pt>
                <c:pt idx="8114">
                  <c:v>10.167047013888878</c:v>
                </c:pt>
                <c:pt idx="8115">
                  <c:v>10.167093055555544</c:v>
                </c:pt>
                <c:pt idx="8116">
                  <c:v>10.167208958333321</c:v>
                </c:pt>
                <c:pt idx="8117">
                  <c:v>10.167255451388876</c:v>
                </c:pt>
                <c:pt idx="8118">
                  <c:v>10.167394097222209</c:v>
                </c:pt>
                <c:pt idx="8119">
                  <c:v>10.16744083333332</c:v>
                </c:pt>
                <c:pt idx="8120">
                  <c:v>10.167533310185171</c:v>
                </c:pt>
                <c:pt idx="8121">
                  <c:v>10.167602499999985</c:v>
                </c:pt>
                <c:pt idx="8122">
                  <c:v>10.16771807870369</c:v>
                </c:pt>
                <c:pt idx="8123">
                  <c:v>10.16776452546295</c:v>
                </c:pt>
                <c:pt idx="8124">
                  <c:v>10.167880277777764</c:v>
                </c:pt>
                <c:pt idx="8125">
                  <c:v>10.167926620370356</c:v>
                </c:pt>
                <c:pt idx="8126">
                  <c:v>10.168042291666652</c:v>
                </c:pt>
                <c:pt idx="8127">
                  <c:v>10.16811186342591</c:v>
                </c:pt>
                <c:pt idx="8128">
                  <c:v>10.168204317129614</c:v>
                </c:pt>
                <c:pt idx="8129">
                  <c:v>10.168274062499984</c:v>
                </c:pt>
                <c:pt idx="8130">
                  <c:v>10.168389942129615</c:v>
                </c:pt>
                <c:pt idx="8131">
                  <c:v>10.168436168981467</c:v>
                </c:pt>
                <c:pt idx="8132">
                  <c:v>10.168551967592578</c:v>
                </c:pt>
                <c:pt idx="8133">
                  <c:v>10.168597986111095</c:v>
                </c:pt>
                <c:pt idx="8134">
                  <c:v>10.168875902777762</c:v>
                </c:pt>
                <c:pt idx="8135">
                  <c:v>10.168922002314799</c:v>
                </c:pt>
                <c:pt idx="8136">
                  <c:v>10.169037511574059</c:v>
                </c:pt>
                <c:pt idx="8137">
                  <c:v>10.16910688657406</c:v>
                </c:pt>
                <c:pt idx="8138">
                  <c:v>10.169222951388875</c:v>
                </c:pt>
                <c:pt idx="8139">
                  <c:v>10.169269374999987</c:v>
                </c:pt>
                <c:pt idx="8140">
                  <c:v>10.169384687499987</c:v>
                </c:pt>
                <c:pt idx="8141">
                  <c:v>10.169431296296283</c:v>
                </c:pt>
                <c:pt idx="8142">
                  <c:v>10.169547222222208</c:v>
                </c:pt>
                <c:pt idx="8143">
                  <c:v>10.169592939814802</c:v>
                </c:pt>
                <c:pt idx="8144">
                  <c:v>10.169709039351838</c:v>
                </c:pt>
                <c:pt idx="8145">
                  <c:v>10.169755486111098</c:v>
                </c:pt>
                <c:pt idx="8146">
                  <c:v>10.169871087962949</c:v>
                </c:pt>
                <c:pt idx="8147">
                  <c:v>10.169917349537023</c:v>
                </c:pt>
                <c:pt idx="8148">
                  <c:v>10.170056203703689</c:v>
                </c:pt>
                <c:pt idx="8149">
                  <c:v>10.170102743055541</c:v>
                </c:pt>
                <c:pt idx="8150">
                  <c:v>10.170218460648133</c:v>
                </c:pt>
                <c:pt idx="8151">
                  <c:v>10.170264467592578</c:v>
                </c:pt>
                <c:pt idx="8152">
                  <c:v>10.170380405092578</c:v>
                </c:pt>
                <c:pt idx="8153">
                  <c:v>10.170426944444429</c:v>
                </c:pt>
                <c:pt idx="8154">
                  <c:v>10.170542152777763</c:v>
                </c:pt>
                <c:pt idx="8155">
                  <c:v>10.170588738425911</c:v>
                </c:pt>
                <c:pt idx="8156">
                  <c:v>10.170727719907392</c:v>
                </c:pt>
                <c:pt idx="8157">
                  <c:v>10.170773958333317</c:v>
                </c:pt>
                <c:pt idx="8158">
                  <c:v>10.170889722222206</c:v>
                </c:pt>
                <c:pt idx="8159">
                  <c:v>10.170936006944428</c:v>
                </c:pt>
                <c:pt idx="8160">
                  <c:v>10.171051562499985</c:v>
                </c:pt>
                <c:pt idx="8161">
                  <c:v>10.171098043981466</c:v>
                </c:pt>
                <c:pt idx="8162">
                  <c:v>10.171213703703689</c:v>
                </c:pt>
                <c:pt idx="8163">
                  <c:v>10.171260046296281</c:v>
                </c:pt>
                <c:pt idx="8164">
                  <c:v>10.17137586805554</c:v>
                </c:pt>
                <c:pt idx="8165">
                  <c:v>10.171445277777762</c:v>
                </c:pt>
                <c:pt idx="8166">
                  <c:v>10.171537997685169</c:v>
                </c:pt>
                <c:pt idx="8167">
                  <c:v>10.171607488425909</c:v>
                </c:pt>
                <c:pt idx="8168">
                  <c:v>10.171722835648131</c:v>
                </c:pt>
                <c:pt idx="8169">
                  <c:v>10.171769328703686</c:v>
                </c:pt>
                <c:pt idx="8170">
                  <c:v>10.171885335648131</c:v>
                </c:pt>
                <c:pt idx="8171">
                  <c:v>10.171931006944428</c:v>
                </c:pt>
                <c:pt idx="8172">
                  <c:v>10.172047303240724</c:v>
                </c:pt>
                <c:pt idx="8173">
                  <c:v>10.172093530092576</c:v>
                </c:pt>
                <c:pt idx="8174">
                  <c:v>10.172209155092576</c:v>
                </c:pt>
                <c:pt idx="8175">
                  <c:v>10.17225572916665</c:v>
                </c:pt>
                <c:pt idx="8176">
                  <c:v>10.172371539351836</c:v>
                </c:pt>
                <c:pt idx="8177">
                  <c:v>10.17244086805554</c:v>
                </c:pt>
                <c:pt idx="8178">
                  <c:v>10.172880590277762</c:v>
                </c:pt>
                <c:pt idx="8179">
                  <c:v>10.172926863425911</c:v>
                </c:pt>
                <c:pt idx="8180">
                  <c:v>10.173042604166652</c:v>
                </c:pt>
                <c:pt idx="8181">
                  <c:v>10.173088842592577</c:v>
                </c:pt>
                <c:pt idx="8182">
                  <c:v>10.173204525462948</c:v>
                </c:pt>
                <c:pt idx="8183">
                  <c:v>10.173251319444429</c:v>
                </c:pt>
                <c:pt idx="8184">
                  <c:v>10.173366932870355</c:v>
                </c:pt>
                <c:pt idx="8185">
                  <c:v>10.17343655092591</c:v>
                </c:pt>
                <c:pt idx="8186">
                  <c:v>10.173551874999983</c:v>
                </c:pt>
                <c:pt idx="8187">
                  <c:v>10.173598101851836</c:v>
                </c:pt>
                <c:pt idx="8188">
                  <c:v>10.173876319444428</c:v>
                </c:pt>
                <c:pt idx="8189">
                  <c:v>10.173923032407391</c:v>
                </c:pt>
                <c:pt idx="8190">
                  <c:v>10.174038344907391</c:v>
                </c:pt>
                <c:pt idx="8191">
                  <c:v>10.174107905092576</c:v>
                </c:pt>
                <c:pt idx="8192">
                  <c:v>10.174223611111096</c:v>
                </c:pt>
                <c:pt idx="8193">
                  <c:v>10.17426947916665</c:v>
                </c:pt>
                <c:pt idx="8194">
                  <c:v>10.174385648148132</c:v>
                </c:pt>
                <c:pt idx="8195">
                  <c:v>10.17443184027776</c:v>
                </c:pt>
                <c:pt idx="8196">
                  <c:v>10.174547650462946</c:v>
                </c:pt>
                <c:pt idx="8197">
                  <c:v>10.174593888888872</c:v>
                </c:pt>
                <c:pt idx="8198">
                  <c:v>10.174709803240724</c:v>
                </c:pt>
                <c:pt idx="8199">
                  <c:v>10.174755949074058</c:v>
                </c:pt>
                <c:pt idx="8200">
                  <c:v>10.174871828703687</c:v>
                </c:pt>
                <c:pt idx="8201">
                  <c:v>10.174940624999984</c:v>
                </c:pt>
                <c:pt idx="8202">
                  <c:v>10.175056458333318</c:v>
                </c:pt>
                <c:pt idx="8203">
                  <c:v>10.175102812499984</c:v>
                </c:pt>
                <c:pt idx="8204">
                  <c:v>10.175218634259243</c:v>
                </c:pt>
                <c:pt idx="8205">
                  <c:v>10.175264768518502</c:v>
                </c:pt>
                <c:pt idx="8206">
                  <c:v>10.175380752314799</c:v>
                </c:pt>
                <c:pt idx="8207">
                  <c:v>10.175427106481466</c:v>
                </c:pt>
                <c:pt idx="8208">
                  <c:v>10.175543136574058</c:v>
                </c:pt>
                <c:pt idx="8209">
                  <c:v>10.175612268518503</c:v>
                </c:pt>
                <c:pt idx="8210">
                  <c:v>10.175705185185169</c:v>
                </c:pt>
                <c:pt idx="8211">
                  <c:v>10.175774513888873</c:v>
                </c:pt>
                <c:pt idx="8212">
                  <c:v>10.175890231481466</c:v>
                </c:pt>
                <c:pt idx="8213">
                  <c:v>10.175936655092578</c:v>
                </c:pt>
                <c:pt idx="8214">
                  <c:v>10.176052256944429</c:v>
                </c:pt>
                <c:pt idx="8215">
                  <c:v>10.176098506944429</c:v>
                </c:pt>
                <c:pt idx="8216">
                  <c:v>10.176214317129615</c:v>
                </c:pt>
                <c:pt idx="8217">
                  <c:v>10.176260590277764</c:v>
                </c:pt>
                <c:pt idx="8218">
                  <c:v>10.176376192129615</c:v>
                </c:pt>
                <c:pt idx="8219">
                  <c:v>10.176422499999985</c:v>
                </c:pt>
                <c:pt idx="8220">
                  <c:v>10.176561597222207</c:v>
                </c:pt>
                <c:pt idx="8221">
                  <c:v>10.176607708333318</c:v>
                </c:pt>
                <c:pt idx="8222">
                  <c:v>10.176700648148133</c:v>
                </c:pt>
                <c:pt idx="8223">
                  <c:v>10.176769791666651</c:v>
                </c:pt>
                <c:pt idx="8224">
                  <c:v>10.176885821759242</c:v>
                </c:pt>
                <c:pt idx="8225">
                  <c:v>10.176931643518502</c:v>
                </c:pt>
                <c:pt idx="8226">
                  <c:v>10.177047662037021</c:v>
                </c:pt>
                <c:pt idx="8227">
                  <c:v>10.177093993055539</c:v>
                </c:pt>
                <c:pt idx="8228">
                  <c:v>10.177209780092577</c:v>
                </c:pt>
                <c:pt idx="8229">
                  <c:v>10.177256076388874</c:v>
                </c:pt>
                <c:pt idx="8230">
                  <c:v>10.17739506944443</c:v>
                </c:pt>
                <c:pt idx="8231">
                  <c:v>10.177441342592578</c:v>
                </c:pt>
                <c:pt idx="8232">
                  <c:v>10.177719363425911</c:v>
                </c:pt>
                <c:pt idx="8233">
                  <c:v>10.177765462962949</c:v>
                </c:pt>
                <c:pt idx="8234">
                  <c:v>10.177881030092578</c:v>
                </c:pt>
                <c:pt idx="8235">
                  <c:v>10.177927222222207</c:v>
                </c:pt>
                <c:pt idx="8236">
                  <c:v>10.178043101851838</c:v>
                </c:pt>
                <c:pt idx="8237">
                  <c:v>10.178089432870356</c:v>
                </c:pt>
                <c:pt idx="8238">
                  <c:v>10.178205277777764</c:v>
                </c:pt>
                <c:pt idx="8239">
                  <c:v>10.178274432870356</c:v>
                </c:pt>
                <c:pt idx="8240">
                  <c:v>10.178390243055542</c:v>
                </c:pt>
                <c:pt idx="8241">
                  <c:v>10.178436249999987</c:v>
                </c:pt>
                <c:pt idx="8242">
                  <c:v>10.178552256944432</c:v>
                </c:pt>
                <c:pt idx="8243">
                  <c:v>10.178598541666654</c:v>
                </c:pt>
                <c:pt idx="8244">
                  <c:v>10.178714687499987</c:v>
                </c:pt>
                <c:pt idx="8245">
                  <c:v>10.178761041666654</c:v>
                </c:pt>
                <c:pt idx="8246">
                  <c:v>10.178876828703691</c:v>
                </c:pt>
                <c:pt idx="8247">
                  <c:v>10.178922916666654</c:v>
                </c:pt>
                <c:pt idx="8248">
                  <c:v>10.179038958333321</c:v>
                </c:pt>
                <c:pt idx="8249">
                  <c:v>10.17908497685184</c:v>
                </c:pt>
                <c:pt idx="8250">
                  <c:v>10.179224340277766</c:v>
                </c:pt>
                <c:pt idx="8251">
                  <c:v>10.179270694444433</c:v>
                </c:pt>
                <c:pt idx="8252">
                  <c:v>10.179386134259248</c:v>
                </c:pt>
                <c:pt idx="8253">
                  <c:v>10.179432604166655</c:v>
                </c:pt>
                <c:pt idx="8254">
                  <c:v>10.17954790509258</c:v>
                </c:pt>
                <c:pt idx="8255">
                  <c:v>10.179594444444431</c:v>
                </c:pt>
                <c:pt idx="8256">
                  <c:v>10.179710219907394</c:v>
                </c:pt>
                <c:pt idx="8257">
                  <c:v>10.17975620370369</c:v>
                </c:pt>
                <c:pt idx="8258">
                  <c:v>10.179872118055542</c:v>
                </c:pt>
                <c:pt idx="8259">
                  <c:v>10.17994177083332</c:v>
                </c:pt>
                <c:pt idx="8260">
                  <c:v>10.180057638888876</c:v>
                </c:pt>
                <c:pt idx="8261">
                  <c:v>10.180103888888876</c:v>
                </c:pt>
                <c:pt idx="8262">
                  <c:v>10.18021915509258</c:v>
                </c:pt>
                <c:pt idx="8263">
                  <c:v>10.180265729166655</c:v>
                </c:pt>
                <c:pt idx="8264">
                  <c:v>10.180381157407396</c:v>
                </c:pt>
                <c:pt idx="8265">
                  <c:v>10.180427812499989</c:v>
                </c:pt>
                <c:pt idx="8266">
                  <c:v>10.180543715277766</c:v>
                </c:pt>
                <c:pt idx="8267">
                  <c:v>10.180612939814804</c:v>
                </c:pt>
                <c:pt idx="8268">
                  <c:v>10.180705543981471</c:v>
                </c:pt>
                <c:pt idx="8269">
                  <c:v>10.180751967592583</c:v>
                </c:pt>
                <c:pt idx="8270">
                  <c:v>10.180775104166656</c:v>
                </c:pt>
                <c:pt idx="8271">
                  <c:v>10.180891018518508</c:v>
                </c:pt>
                <c:pt idx="8272">
                  <c:v>10.180936805555545</c:v>
                </c:pt>
                <c:pt idx="8273">
                  <c:v>10.181052893518508</c:v>
                </c:pt>
                <c:pt idx="8274">
                  <c:v>10.181099293981472</c:v>
                </c:pt>
                <c:pt idx="8275">
                  <c:v>10.18121462962962</c:v>
                </c:pt>
                <c:pt idx="8276">
                  <c:v>10.181261111111102</c:v>
                </c:pt>
                <c:pt idx="8277">
                  <c:v>10.181377222222213</c:v>
                </c:pt>
                <c:pt idx="8278">
                  <c:v>10.181422870370362</c:v>
                </c:pt>
                <c:pt idx="8279">
                  <c:v>10.181539108796288</c:v>
                </c:pt>
                <c:pt idx="8280">
                  <c:v>10.181608437499992</c:v>
                </c:pt>
                <c:pt idx="8281">
                  <c:v>10.181700833333325</c:v>
                </c:pt>
                <c:pt idx="8282">
                  <c:v>10.181770150462954</c:v>
                </c:pt>
                <c:pt idx="8283">
                  <c:v>10.181886238425918</c:v>
                </c:pt>
                <c:pt idx="8284">
                  <c:v>10.18193258101851</c:v>
                </c:pt>
                <c:pt idx="8285">
                  <c:v>10.182048344907399</c:v>
                </c:pt>
                <c:pt idx="8286">
                  <c:v>10.182094178240732</c:v>
                </c:pt>
                <c:pt idx="8287">
                  <c:v>10.182210347222213</c:v>
                </c:pt>
                <c:pt idx="8288">
                  <c:v>10.182256655092583</c:v>
                </c:pt>
                <c:pt idx="8289">
                  <c:v>10.182395532407398</c:v>
                </c:pt>
                <c:pt idx="8290">
                  <c:v>10.182418356481472</c:v>
                </c:pt>
                <c:pt idx="8291">
                  <c:v>10.182534282407397</c:v>
                </c:pt>
                <c:pt idx="8292">
                  <c:v>10.182604039351842</c:v>
                </c:pt>
                <c:pt idx="8293">
                  <c:v>10.182719895833324</c:v>
                </c:pt>
                <c:pt idx="8294">
                  <c:v>10.182766226851843</c:v>
                </c:pt>
                <c:pt idx="8295">
                  <c:v>10.183043981481473</c:v>
                </c:pt>
                <c:pt idx="8296">
                  <c:v>10.183090300925919</c:v>
                </c:pt>
                <c:pt idx="8297">
                  <c:v>10.183205879629622</c:v>
                </c:pt>
                <c:pt idx="8298">
                  <c:v>10.183275358796289</c:v>
                </c:pt>
                <c:pt idx="8299">
                  <c:v>10.183390532407399</c:v>
                </c:pt>
                <c:pt idx="8300">
                  <c:v>10.183437152777769</c:v>
                </c:pt>
                <c:pt idx="8301">
                  <c:v>10.183553090277769</c:v>
                </c:pt>
                <c:pt idx="8302">
                  <c:v>10.183598923611102</c:v>
                </c:pt>
                <c:pt idx="8303">
                  <c:v>10.183714965277769</c:v>
                </c:pt>
                <c:pt idx="8304">
                  <c:v>10.183761446759251</c:v>
                </c:pt>
                <c:pt idx="8305">
                  <c:v>10.183876863425917</c:v>
                </c:pt>
                <c:pt idx="8306">
                  <c:v>10.18392346064814</c:v>
                </c:pt>
                <c:pt idx="8307">
                  <c:v>10.184039166666659</c:v>
                </c:pt>
                <c:pt idx="8308">
                  <c:v>10.184108634259252</c:v>
                </c:pt>
                <c:pt idx="8309">
                  <c:v>10.184386435185177</c:v>
                </c:pt>
                <c:pt idx="8310">
                  <c:v>10.184432361111103</c:v>
                </c:pt>
                <c:pt idx="8311">
                  <c:v>10.18454846064814</c:v>
                </c:pt>
                <c:pt idx="8312">
                  <c:v>10.184594884259251</c:v>
                </c:pt>
                <c:pt idx="8313">
                  <c:v>10.184710138888882</c:v>
                </c:pt>
                <c:pt idx="8314">
                  <c:v>10.184756736111105</c:v>
                </c:pt>
                <c:pt idx="8315">
                  <c:v>10.184872719907402</c:v>
                </c:pt>
                <c:pt idx="8316">
                  <c:v>10.184942037037031</c:v>
                </c:pt>
                <c:pt idx="8317">
                  <c:v>10.185057430555549</c:v>
                </c:pt>
                <c:pt idx="8318">
                  <c:v>10.185104016203697</c:v>
                </c:pt>
                <c:pt idx="8319">
                  <c:v>10.185219826388883</c:v>
                </c:pt>
                <c:pt idx="8320">
                  <c:v>10.185265717592586</c:v>
                </c:pt>
                <c:pt idx="8321">
                  <c:v>10.185381990740733</c:v>
                </c:pt>
                <c:pt idx="8322">
                  <c:v>10.185428159722216</c:v>
                </c:pt>
                <c:pt idx="8323">
                  <c:v>10.18554391203703</c:v>
                </c:pt>
                <c:pt idx="8324">
                  <c:v>10.18559016203703</c:v>
                </c:pt>
                <c:pt idx="8325">
                  <c:v>10.185729178240734</c:v>
                </c:pt>
                <c:pt idx="8326">
                  <c:v>10.185775370370363</c:v>
                </c:pt>
                <c:pt idx="8327">
                  <c:v>10.18586760416666</c:v>
                </c:pt>
                <c:pt idx="8328">
                  <c:v>10.185937048611104</c:v>
                </c:pt>
                <c:pt idx="8329">
                  <c:v>10.186052939814807</c:v>
                </c:pt>
                <c:pt idx="8330">
                  <c:v>10.186099699074067</c:v>
                </c:pt>
                <c:pt idx="8331">
                  <c:v>10.186215393518511</c:v>
                </c:pt>
                <c:pt idx="8332">
                  <c:v>10.186261736111103</c:v>
                </c:pt>
                <c:pt idx="8333">
                  <c:v>10.186377129629621</c:v>
                </c:pt>
                <c:pt idx="8334">
                  <c:v>10.186400428240733</c:v>
                </c:pt>
                <c:pt idx="8335">
                  <c:v>10.186423530092584</c:v>
                </c:pt>
                <c:pt idx="8336">
                  <c:v>10.186446770833324</c:v>
                </c:pt>
                <c:pt idx="8337">
                  <c:v>10.18646971064814</c:v>
                </c:pt>
                <c:pt idx="8338">
                  <c:v>10.186493055555548</c:v>
                </c:pt>
                <c:pt idx="8339">
                  <c:v>10.18658564814814</c:v>
                </c:pt>
                <c:pt idx="8340">
                  <c:v>10.18670141203703</c:v>
                </c:pt>
                <c:pt idx="8341">
                  <c:v>10.186863414351844</c:v>
                </c:pt>
                <c:pt idx="8342">
                  <c:v>10.193878009259251</c:v>
                </c:pt>
                <c:pt idx="8343">
                  <c:v>10.200869409722214</c:v>
                </c:pt>
                <c:pt idx="8344">
                  <c:v>10.207837314814807</c:v>
                </c:pt>
                <c:pt idx="8345">
                  <c:v>10.214875486111103</c:v>
                </c:pt>
                <c:pt idx="8346">
                  <c:v>10.22188976851851</c:v>
                </c:pt>
                <c:pt idx="8347">
                  <c:v>10.229437384259251</c:v>
                </c:pt>
                <c:pt idx="8348">
                  <c:v>10.237631759259251</c:v>
                </c:pt>
                <c:pt idx="8349">
                  <c:v>10.244715497685178</c:v>
                </c:pt>
                <c:pt idx="8350">
                  <c:v>10.251752812499992</c:v>
                </c:pt>
                <c:pt idx="8351">
                  <c:v>10.259091689814808</c:v>
                </c:pt>
                <c:pt idx="8352">
                  <c:v>10.266036493055548</c:v>
                </c:pt>
                <c:pt idx="8353">
                  <c:v>10.273050856481474</c:v>
                </c:pt>
                <c:pt idx="8354">
                  <c:v>10.28006516203703</c:v>
                </c:pt>
                <c:pt idx="8355">
                  <c:v>10.287033506944438</c:v>
                </c:pt>
                <c:pt idx="8356">
                  <c:v>10.297405439814808</c:v>
                </c:pt>
                <c:pt idx="8357">
                  <c:v>10.304558773148141</c:v>
                </c:pt>
                <c:pt idx="8358">
                  <c:v>10.315184780092586</c:v>
                </c:pt>
                <c:pt idx="8359">
                  <c:v>10.322292083333327</c:v>
                </c:pt>
                <c:pt idx="8360">
                  <c:v>10.329306145833327</c:v>
                </c:pt>
                <c:pt idx="8361">
                  <c:v>10.336297395833327</c:v>
                </c:pt>
                <c:pt idx="8362">
                  <c:v>10.343288437499993</c:v>
                </c:pt>
                <c:pt idx="8363">
                  <c:v>10.347779814814807</c:v>
                </c:pt>
                <c:pt idx="8364">
                  <c:v>10.347802650462954</c:v>
                </c:pt>
                <c:pt idx="8365">
                  <c:v>10.354793935185176</c:v>
                </c:pt>
                <c:pt idx="8366">
                  <c:v>10.359863981481473</c:v>
                </c:pt>
                <c:pt idx="8367">
                  <c:v>10.360049282407399</c:v>
                </c:pt>
                <c:pt idx="8368">
                  <c:v>10.367063368055547</c:v>
                </c:pt>
                <c:pt idx="8369">
                  <c:v>10.374054652777769</c:v>
                </c:pt>
                <c:pt idx="8370">
                  <c:v>10.380952800925916</c:v>
                </c:pt>
                <c:pt idx="8371">
                  <c:v>10.38803687499999</c:v>
                </c:pt>
                <c:pt idx="8372">
                  <c:v>10.390999722222212</c:v>
                </c:pt>
                <c:pt idx="8373">
                  <c:v>10.397273472222212</c:v>
                </c:pt>
                <c:pt idx="8374">
                  <c:v>10.40384843749999</c:v>
                </c:pt>
                <c:pt idx="8375">
                  <c:v>10.408200277777768</c:v>
                </c:pt>
                <c:pt idx="8376">
                  <c:v>10.414196666666657</c:v>
                </c:pt>
                <c:pt idx="8377">
                  <c:v>10.422668831018509</c:v>
                </c:pt>
                <c:pt idx="8378">
                  <c:v>10.427831504629619</c:v>
                </c:pt>
                <c:pt idx="8379">
                  <c:v>10.427854293981472</c:v>
                </c:pt>
                <c:pt idx="8380">
                  <c:v>10.433063738425917</c:v>
                </c:pt>
                <c:pt idx="8381">
                  <c:v>10.43311369212962</c:v>
                </c:pt>
                <c:pt idx="8382">
                  <c:v>10.433295011574064</c:v>
                </c:pt>
                <c:pt idx="8383">
                  <c:v>10.433341134259249</c:v>
                </c:pt>
                <c:pt idx="8384">
                  <c:v>10.433549791666657</c:v>
                </c:pt>
                <c:pt idx="8385">
                  <c:v>10.433596134259249</c:v>
                </c:pt>
                <c:pt idx="8386">
                  <c:v>10.433804965277767</c:v>
                </c:pt>
                <c:pt idx="8387">
                  <c:v>10.433851238425916</c:v>
                </c:pt>
                <c:pt idx="8388">
                  <c:v>10.434036284722213</c:v>
                </c:pt>
                <c:pt idx="8389">
                  <c:v>10.434105856481471</c:v>
                </c:pt>
                <c:pt idx="8390">
                  <c:v>10.434291412037027</c:v>
                </c:pt>
                <c:pt idx="8391">
                  <c:v>10.434360150462952</c:v>
                </c:pt>
                <c:pt idx="8392">
                  <c:v>10.434545497685175</c:v>
                </c:pt>
                <c:pt idx="8393">
                  <c:v>10.434591331018508</c:v>
                </c:pt>
                <c:pt idx="8394">
                  <c:v>10.43480011574073</c:v>
                </c:pt>
                <c:pt idx="8395">
                  <c:v>10.434846145833323</c:v>
                </c:pt>
                <c:pt idx="8396">
                  <c:v>10.43505474537036</c:v>
                </c:pt>
                <c:pt idx="8397">
                  <c:v>10.435101087962952</c:v>
                </c:pt>
                <c:pt idx="8398">
                  <c:v>10.435309155092583</c:v>
                </c:pt>
                <c:pt idx="8399">
                  <c:v>10.435355289351842</c:v>
                </c:pt>
                <c:pt idx="8400">
                  <c:v>10.435540555555544</c:v>
                </c:pt>
                <c:pt idx="8401">
                  <c:v>10.435610046296285</c:v>
                </c:pt>
                <c:pt idx="8402">
                  <c:v>10.435795231481469</c:v>
                </c:pt>
                <c:pt idx="8403">
                  <c:v>10.435841527777766</c:v>
                </c:pt>
                <c:pt idx="8404">
                  <c:v>10.436049895833321</c:v>
                </c:pt>
                <c:pt idx="8405">
                  <c:v>10.436096400462951</c:v>
                </c:pt>
                <c:pt idx="8406">
                  <c:v>10.436304826388877</c:v>
                </c:pt>
                <c:pt idx="8407">
                  <c:v>10.436350763888877</c:v>
                </c:pt>
                <c:pt idx="8408">
                  <c:v>10.436536180555542</c:v>
                </c:pt>
                <c:pt idx="8409">
                  <c:v>10.436605509259246</c:v>
                </c:pt>
                <c:pt idx="8410">
                  <c:v>10.43679094907406</c:v>
                </c:pt>
                <c:pt idx="8411">
                  <c:v>10.436837094907395</c:v>
                </c:pt>
                <c:pt idx="8412">
                  <c:v>10.437045057870357</c:v>
                </c:pt>
                <c:pt idx="8413">
                  <c:v>10.437091643518505</c:v>
                </c:pt>
                <c:pt idx="8414">
                  <c:v>10.437300034722208</c:v>
                </c:pt>
                <c:pt idx="8415">
                  <c:v>10.43734626157406</c:v>
                </c:pt>
                <c:pt idx="8416">
                  <c:v>10.43755464120369</c:v>
                </c:pt>
                <c:pt idx="8417">
                  <c:v>10.437600937499987</c:v>
                </c:pt>
                <c:pt idx="8418">
                  <c:v>10.437809583333319</c:v>
                </c:pt>
                <c:pt idx="8419">
                  <c:v>10.437855624999987</c:v>
                </c:pt>
                <c:pt idx="8420">
                  <c:v>10.438063796296284</c:v>
                </c:pt>
                <c:pt idx="8421">
                  <c:v>10.438110254629617</c:v>
                </c:pt>
                <c:pt idx="8422">
                  <c:v>10.438295324074062</c:v>
                </c:pt>
                <c:pt idx="8423">
                  <c:v>10.438341620370359</c:v>
                </c:pt>
                <c:pt idx="8424">
                  <c:v>10.438549664351841</c:v>
                </c:pt>
                <c:pt idx="8425">
                  <c:v>10.438596435185175</c:v>
                </c:pt>
                <c:pt idx="8426">
                  <c:v>10.438804583333324</c:v>
                </c:pt>
                <c:pt idx="8427">
                  <c:v>10.438851111111102</c:v>
                </c:pt>
                <c:pt idx="8428">
                  <c:v>10.439036168981472</c:v>
                </c:pt>
                <c:pt idx="8429">
                  <c:v>10.43910519675925</c:v>
                </c:pt>
                <c:pt idx="8430">
                  <c:v>10.439290555555546</c:v>
                </c:pt>
                <c:pt idx="8431">
                  <c:v>10.43935999999999</c:v>
                </c:pt>
                <c:pt idx="8432">
                  <c:v>10.43954556712962</c:v>
                </c:pt>
                <c:pt idx="8433">
                  <c:v>10.439591365740732</c:v>
                </c:pt>
                <c:pt idx="8434">
                  <c:v>10.439799918981473</c:v>
                </c:pt>
                <c:pt idx="8435">
                  <c:v>10.439846365740731</c:v>
                </c:pt>
                <c:pt idx="8436">
                  <c:v>10.440054780092582</c:v>
                </c:pt>
                <c:pt idx="8437">
                  <c:v>10.440101087962953</c:v>
                </c:pt>
                <c:pt idx="8438">
                  <c:v>10.440286111111101</c:v>
                </c:pt>
                <c:pt idx="8439">
                  <c:v>10.440355393518509</c:v>
                </c:pt>
                <c:pt idx="8440">
                  <c:v>10.440540879629619</c:v>
                </c:pt>
                <c:pt idx="8441">
                  <c:v>10.440610381944435</c:v>
                </c:pt>
                <c:pt idx="8442">
                  <c:v>10.440795439814805</c:v>
                </c:pt>
                <c:pt idx="8443">
                  <c:v>10.44084156249999</c:v>
                </c:pt>
                <c:pt idx="8444">
                  <c:v>10.441050289351843</c:v>
                </c:pt>
                <c:pt idx="8445">
                  <c:v>10.441096620370361</c:v>
                </c:pt>
                <c:pt idx="8446">
                  <c:v>10.441304525462954</c:v>
                </c:pt>
                <c:pt idx="8447">
                  <c:v>10.44135119212962</c:v>
                </c:pt>
                <c:pt idx="8448">
                  <c:v>10.441791226851842</c:v>
                </c:pt>
                <c:pt idx="8449">
                  <c:v>10.441837094907399</c:v>
                </c:pt>
                <c:pt idx="8450">
                  <c:v>10.44204564814814</c:v>
                </c:pt>
                <c:pt idx="8451">
                  <c:v>10.442091516203696</c:v>
                </c:pt>
                <c:pt idx="8452">
                  <c:v>10.442300104166659</c:v>
                </c:pt>
                <c:pt idx="8453">
                  <c:v>10.442346307870363</c:v>
                </c:pt>
                <c:pt idx="8454">
                  <c:v>10.442555300925918</c:v>
                </c:pt>
                <c:pt idx="8455">
                  <c:v>10.442601481481473</c:v>
                </c:pt>
                <c:pt idx="8456">
                  <c:v>10.442809224537029</c:v>
                </c:pt>
                <c:pt idx="8457">
                  <c:v>10.442855844907399</c:v>
                </c:pt>
                <c:pt idx="8458">
                  <c:v>10.443040868055547</c:v>
                </c:pt>
                <c:pt idx="8459">
                  <c:v>10.443110578703696</c:v>
                </c:pt>
                <c:pt idx="8460">
                  <c:v>10.443295937499991</c:v>
                </c:pt>
                <c:pt idx="8461">
                  <c:v>10.443341689814806</c:v>
                </c:pt>
                <c:pt idx="8462">
                  <c:v>10.443550347222214</c:v>
                </c:pt>
                <c:pt idx="8463">
                  <c:v>10.443596840277769</c:v>
                </c:pt>
                <c:pt idx="8464">
                  <c:v>10.443804652777768</c:v>
                </c:pt>
                <c:pt idx="8465">
                  <c:v>10.443850983796287</c:v>
                </c:pt>
                <c:pt idx="8466">
                  <c:v>10.444059872685175</c:v>
                </c:pt>
                <c:pt idx="8467">
                  <c:v>10.444106076388879</c:v>
                </c:pt>
                <c:pt idx="8468">
                  <c:v>10.444291261574064</c:v>
                </c:pt>
                <c:pt idx="8469">
                  <c:v>10.444360787037027</c:v>
                </c:pt>
                <c:pt idx="8470">
                  <c:v>10.444545381944435</c:v>
                </c:pt>
                <c:pt idx="8471">
                  <c:v>10.444592013888879</c:v>
                </c:pt>
                <c:pt idx="8472">
                  <c:v>10.445008472222213</c:v>
                </c:pt>
                <c:pt idx="8473">
                  <c:v>10.445055092592582</c:v>
                </c:pt>
                <c:pt idx="8474">
                  <c:v>10.445471423611101</c:v>
                </c:pt>
                <c:pt idx="8475">
                  <c:v>10.445517951388879</c:v>
                </c:pt>
                <c:pt idx="8476">
                  <c:v>10.445911666666657</c:v>
                </c:pt>
                <c:pt idx="8477">
                  <c:v>10.445981087962952</c:v>
                </c:pt>
                <c:pt idx="8478">
                  <c:v>10.44637468749999</c:v>
                </c:pt>
                <c:pt idx="8479">
                  <c:v>10.446420983796287</c:v>
                </c:pt>
                <c:pt idx="8480">
                  <c:v>10.44683775462962</c:v>
                </c:pt>
                <c:pt idx="8481">
                  <c:v>10.446884097222211</c:v>
                </c:pt>
                <c:pt idx="8482">
                  <c:v>10.447300648148138</c:v>
                </c:pt>
                <c:pt idx="8483">
                  <c:v>10.44734681712962</c:v>
                </c:pt>
                <c:pt idx="8484">
                  <c:v>10.447763344907399</c:v>
                </c:pt>
                <c:pt idx="8485">
                  <c:v>10.447809664351844</c:v>
                </c:pt>
                <c:pt idx="8486">
                  <c:v>10.448226631944436</c:v>
                </c:pt>
                <c:pt idx="8487">
                  <c:v>10.448273078703696</c:v>
                </c:pt>
                <c:pt idx="8488">
                  <c:v>10.448666122685179</c:v>
                </c:pt>
                <c:pt idx="8489">
                  <c:v>10.448712361111104</c:v>
                </c:pt>
                <c:pt idx="8490">
                  <c:v>10.449129293981475</c:v>
                </c:pt>
                <c:pt idx="8491">
                  <c:v>10.449175324074067</c:v>
                </c:pt>
                <c:pt idx="8492">
                  <c:v>10.449591956018512</c:v>
                </c:pt>
                <c:pt idx="8493">
                  <c:v>10.449638310185179</c:v>
                </c:pt>
                <c:pt idx="8494">
                  <c:v>10.450055254629623</c:v>
                </c:pt>
                <c:pt idx="8495">
                  <c:v>10.450101365740734</c:v>
                </c:pt>
                <c:pt idx="8496">
                  <c:v>10.450517928240734</c:v>
                </c:pt>
                <c:pt idx="8497">
                  <c:v>10.450564409722215</c:v>
                </c:pt>
                <c:pt idx="8498">
                  <c:v>10.450958101851844</c:v>
                </c:pt>
                <c:pt idx="8499">
                  <c:v>10.451004710648141</c:v>
                </c:pt>
                <c:pt idx="8500">
                  <c:v>10.451421203703696</c:v>
                </c:pt>
                <c:pt idx="8501">
                  <c:v>10.451467627314807</c:v>
                </c:pt>
                <c:pt idx="8502">
                  <c:v>10.451884108796289</c:v>
                </c:pt>
                <c:pt idx="8503">
                  <c:v>10.451930555555549</c:v>
                </c:pt>
                <c:pt idx="8504">
                  <c:v>10.452347037037031</c:v>
                </c:pt>
                <c:pt idx="8505">
                  <c:v>10.452393298611105</c:v>
                </c:pt>
                <c:pt idx="8506">
                  <c:v>10.452810150462957</c:v>
                </c:pt>
                <c:pt idx="8507">
                  <c:v>10.45285612268518</c:v>
                </c:pt>
                <c:pt idx="8508">
                  <c:v>10.453249942129624</c:v>
                </c:pt>
                <c:pt idx="8509">
                  <c:v>10.453319479166661</c:v>
                </c:pt>
                <c:pt idx="8510">
                  <c:v>10.453713009259253</c:v>
                </c:pt>
                <c:pt idx="8511">
                  <c:v>10.453758958333328</c:v>
                </c:pt>
                <c:pt idx="8512">
                  <c:v>10.454176087962958</c:v>
                </c:pt>
                <c:pt idx="8513">
                  <c:v>10.454221909722218</c:v>
                </c:pt>
                <c:pt idx="8514">
                  <c:v>10.454639201388884</c:v>
                </c:pt>
                <c:pt idx="8515">
                  <c:v>10.454684884259255</c:v>
                </c:pt>
                <c:pt idx="8516">
                  <c:v>10.455102129629624</c:v>
                </c:pt>
                <c:pt idx="8517">
                  <c:v>10.455147835648143</c:v>
                </c:pt>
                <c:pt idx="8518">
                  <c:v>10.455541469907402</c:v>
                </c:pt>
                <c:pt idx="8519">
                  <c:v>10.455587928240735</c:v>
                </c:pt>
                <c:pt idx="8520">
                  <c:v>10.456004398148142</c:v>
                </c:pt>
                <c:pt idx="8521">
                  <c:v>10.45605104166666</c:v>
                </c:pt>
                <c:pt idx="8522">
                  <c:v>10.45646734953703</c:v>
                </c:pt>
                <c:pt idx="8523">
                  <c:v>10.456514027777772</c:v>
                </c:pt>
                <c:pt idx="8524">
                  <c:v>10.456930347222215</c:v>
                </c:pt>
                <c:pt idx="8525">
                  <c:v>10.456977048611105</c:v>
                </c:pt>
                <c:pt idx="8526">
                  <c:v>10.45739354166666</c:v>
                </c:pt>
                <c:pt idx="8527">
                  <c:v>10.457440092592586</c:v>
                </c:pt>
                <c:pt idx="8528">
                  <c:v>10.457856342592587</c:v>
                </c:pt>
                <c:pt idx="8529">
                  <c:v>10.457880046296291</c:v>
                </c:pt>
                <c:pt idx="8530">
                  <c:v>10.45829666666666</c:v>
                </c:pt>
                <c:pt idx="8531">
                  <c:v>10.458342893518513</c:v>
                </c:pt>
                <c:pt idx="8532">
                  <c:v>10.458759270833328</c:v>
                </c:pt>
                <c:pt idx="8533">
                  <c:v>10.458805995370366</c:v>
                </c:pt>
                <c:pt idx="8534">
                  <c:v>10.459222719907403</c:v>
                </c:pt>
                <c:pt idx="8535">
                  <c:v>10.459268958333329</c:v>
                </c:pt>
                <c:pt idx="8536">
                  <c:v>10.459685474537032</c:v>
                </c:pt>
                <c:pt idx="8537">
                  <c:v>10.459731539351846</c:v>
                </c:pt>
                <c:pt idx="8538">
                  <c:v>10.460148287037031</c:v>
                </c:pt>
                <c:pt idx="8539">
                  <c:v>10.460171446759253</c:v>
                </c:pt>
                <c:pt idx="8540">
                  <c:v>10.460588460648141</c:v>
                </c:pt>
                <c:pt idx="8541">
                  <c:v>10.460634456018512</c:v>
                </c:pt>
                <c:pt idx="8542">
                  <c:v>10.461050972222216</c:v>
                </c:pt>
                <c:pt idx="8543">
                  <c:v>10.461097754629623</c:v>
                </c:pt>
                <c:pt idx="8544">
                  <c:v>10.461514178240733</c:v>
                </c:pt>
                <c:pt idx="8545">
                  <c:v>10.461561319444437</c:v>
                </c:pt>
                <c:pt idx="8546">
                  <c:v>10.46244104166666</c:v>
                </c:pt>
                <c:pt idx="8547">
                  <c:v>10.46246391203703</c:v>
                </c:pt>
                <c:pt idx="8548">
                  <c:v>10.462903159722215</c:v>
                </c:pt>
                <c:pt idx="8549">
                  <c:v>10.462927141203696</c:v>
                </c:pt>
                <c:pt idx="8550">
                  <c:v>10.463343090277771</c:v>
                </c:pt>
                <c:pt idx="8551">
                  <c:v>10.463389351851845</c:v>
                </c:pt>
                <c:pt idx="8552">
                  <c:v>10.463806030092586</c:v>
                </c:pt>
                <c:pt idx="8553">
                  <c:v>10.463852581018513</c:v>
                </c:pt>
                <c:pt idx="8554">
                  <c:v>10.464269062499994</c:v>
                </c:pt>
                <c:pt idx="8555">
                  <c:v>10.464315706018512</c:v>
                </c:pt>
                <c:pt idx="8556">
                  <c:v>10.464709247685178</c:v>
                </c:pt>
                <c:pt idx="8557">
                  <c:v>10.46475484953703</c:v>
                </c:pt>
                <c:pt idx="8558">
                  <c:v>10.465171990740734</c:v>
                </c:pt>
                <c:pt idx="8559">
                  <c:v>10.465218287037031</c:v>
                </c:pt>
                <c:pt idx="8560">
                  <c:v>10.465635092592587</c:v>
                </c:pt>
                <c:pt idx="8561">
                  <c:v>10.465681458333327</c:v>
                </c:pt>
                <c:pt idx="8562">
                  <c:v>10.466098055555548</c:v>
                </c:pt>
                <c:pt idx="8563">
                  <c:v>10.466143865740733</c:v>
                </c:pt>
                <c:pt idx="8564">
                  <c:v>10.466561111111103</c:v>
                </c:pt>
                <c:pt idx="8565">
                  <c:v>10.466607002314806</c:v>
                </c:pt>
                <c:pt idx="8566">
                  <c:v>10.467023877314805</c:v>
                </c:pt>
                <c:pt idx="8567">
                  <c:v>10.467046851851842</c:v>
                </c:pt>
                <c:pt idx="8568">
                  <c:v>10.467463541666657</c:v>
                </c:pt>
                <c:pt idx="8569">
                  <c:v>10.467509837962954</c:v>
                </c:pt>
                <c:pt idx="8570">
                  <c:v>10.467926597222213</c:v>
                </c:pt>
                <c:pt idx="8571">
                  <c:v>10.467972847222214</c:v>
                </c:pt>
                <c:pt idx="8572">
                  <c:v>10.46838951388888</c:v>
                </c:pt>
                <c:pt idx="8573">
                  <c:v>10.468435787037029</c:v>
                </c:pt>
                <c:pt idx="8574">
                  <c:v>10.468852592592585</c:v>
                </c:pt>
                <c:pt idx="8575">
                  <c:v>10.468898761574067</c:v>
                </c:pt>
                <c:pt idx="8576">
                  <c:v>10.469315486111103</c:v>
                </c:pt>
                <c:pt idx="8577">
                  <c:v>10.469338842592585</c:v>
                </c:pt>
                <c:pt idx="8578">
                  <c:v>10.4697783449074</c:v>
                </c:pt>
                <c:pt idx="8579">
                  <c:v>10.469801793981475</c:v>
                </c:pt>
                <c:pt idx="8580">
                  <c:v>10.470218414351844</c:v>
                </c:pt>
                <c:pt idx="8581">
                  <c:v>10.47026479166666</c:v>
                </c:pt>
                <c:pt idx="8582">
                  <c:v>10.470681122685178</c:v>
                </c:pt>
                <c:pt idx="8583">
                  <c:v>10.470727951388882</c:v>
                </c:pt>
                <c:pt idx="8584">
                  <c:v>10.471144710648142</c:v>
                </c:pt>
                <c:pt idx="8585">
                  <c:v>10.471190891203698</c:v>
                </c:pt>
                <c:pt idx="8586">
                  <c:v>10.471607372685179</c:v>
                </c:pt>
                <c:pt idx="8587">
                  <c:v>10.471630601851846</c:v>
                </c:pt>
                <c:pt idx="8588">
                  <c:v>10.472047094907401</c:v>
                </c:pt>
                <c:pt idx="8589">
                  <c:v>10.472093819444439</c:v>
                </c:pt>
                <c:pt idx="8590">
                  <c:v>10.472510138888882</c:v>
                </c:pt>
                <c:pt idx="8591">
                  <c:v>10.472556793981475</c:v>
                </c:pt>
                <c:pt idx="8592">
                  <c:v>10.472973182870364</c:v>
                </c:pt>
                <c:pt idx="8593">
                  <c:v>10.473019456018513</c:v>
                </c:pt>
                <c:pt idx="8594">
                  <c:v>10.47343623842592</c:v>
                </c:pt>
                <c:pt idx="8595">
                  <c:v>10.473482395833328</c:v>
                </c:pt>
                <c:pt idx="8596">
                  <c:v>10.473899131944439</c:v>
                </c:pt>
                <c:pt idx="8597">
                  <c:v>10.473922361111105</c:v>
                </c:pt>
                <c:pt idx="8598">
                  <c:v>10.474339282407401</c:v>
                </c:pt>
                <c:pt idx="8599">
                  <c:v>10.474385717592586</c:v>
                </c:pt>
                <c:pt idx="8600">
                  <c:v>10.474802106481475</c:v>
                </c:pt>
                <c:pt idx="8601">
                  <c:v>10.474847962962956</c:v>
                </c:pt>
                <c:pt idx="8602">
                  <c:v>10.475265254629623</c:v>
                </c:pt>
                <c:pt idx="8603">
                  <c:v>10.475311597222214</c:v>
                </c:pt>
                <c:pt idx="8604">
                  <c:v>10.475728217592584</c:v>
                </c:pt>
                <c:pt idx="8605">
                  <c:v>10.475774571759251</c:v>
                </c:pt>
                <c:pt idx="8606">
                  <c:v>10.476191030092584</c:v>
                </c:pt>
                <c:pt idx="8607">
                  <c:v>10.476214004629622</c:v>
                </c:pt>
                <c:pt idx="8608">
                  <c:v>10.476630763888881</c:v>
                </c:pt>
                <c:pt idx="8609">
                  <c:v>10.476677048611103</c:v>
                </c:pt>
                <c:pt idx="8610">
                  <c:v>10.477093692129621</c:v>
                </c:pt>
                <c:pt idx="8611">
                  <c:v>10.477139930555547</c:v>
                </c:pt>
                <c:pt idx="8612">
                  <c:v>10.478019918981472</c:v>
                </c:pt>
                <c:pt idx="8613">
                  <c:v>10.478042951388879</c:v>
                </c:pt>
                <c:pt idx="8614">
                  <c:v>10.478482858796287</c:v>
                </c:pt>
                <c:pt idx="8615">
                  <c:v>10.478505856481473</c:v>
                </c:pt>
                <c:pt idx="8616">
                  <c:v>10.478945694444436</c:v>
                </c:pt>
                <c:pt idx="8617">
                  <c:v>10.478968842592584</c:v>
                </c:pt>
                <c:pt idx="8618">
                  <c:v>10.4793858449074</c:v>
                </c:pt>
                <c:pt idx="8619">
                  <c:v>10.479431851851844</c:v>
                </c:pt>
                <c:pt idx="8620">
                  <c:v>10.479848460648141</c:v>
                </c:pt>
                <c:pt idx="8621">
                  <c:v>10.479894745370363</c:v>
                </c:pt>
                <c:pt idx="8622">
                  <c:v>10.480311909722214</c:v>
                </c:pt>
                <c:pt idx="8623">
                  <c:v>10.480358067129622</c:v>
                </c:pt>
                <c:pt idx="8624">
                  <c:v>10.48077445601851</c:v>
                </c:pt>
                <c:pt idx="8625">
                  <c:v>10.480820740740732</c:v>
                </c:pt>
                <c:pt idx="8626">
                  <c:v>10.481237268518511</c:v>
                </c:pt>
                <c:pt idx="8627">
                  <c:v>10.481261076388881</c:v>
                </c:pt>
                <c:pt idx="8628">
                  <c:v>10.481677731481474</c:v>
                </c:pt>
                <c:pt idx="8629">
                  <c:v>10.481723935185178</c:v>
                </c:pt>
                <c:pt idx="8630">
                  <c:v>10.482140613425919</c:v>
                </c:pt>
                <c:pt idx="8631">
                  <c:v>10.482186712962957</c:v>
                </c:pt>
                <c:pt idx="8632">
                  <c:v>10.482603587962956</c:v>
                </c:pt>
                <c:pt idx="8633">
                  <c:v>10.48264979166666</c:v>
                </c:pt>
                <c:pt idx="8634">
                  <c:v>10.483529537037031</c:v>
                </c:pt>
                <c:pt idx="8635">
                  <c:v>10.483552847222215</c:v>
                </c:pt>
                <c:pt idx="8636">
                  <c:v>10.483969490740733</c:v>
                </c:pt>
                <c:pt idx="8637">
                  <c:v>10.48401590277777</c:v>
                </c:pt>
                <c:pt idx="8638">
                  <c:v>10.48491846064814</c:v>
                </c:pt>
                <c:pt idx="8639">
                  <c:v>10.484941053240734</c:v>
                </c:pt>
                <c:pt idx="8640">
                  <c:v>10.485357766203697</c:v>
                </c:pt>
                <c:pt idx="8641">
                  <c:v>10.485381539351845</c:v>
                </c:pt>
                <c:pt idx="8642">
                  <c:v>10.485820891203698</c:v>
                </c:pt>
                <c:pt idx="8643">
                  <c:v>10.485843923611105</c:v>
                </c:pt>
                <c:pt idx="8644">
                  <c:v>10.486284120370364</c:v>
                </c:pt>
                <c:pt idx="8645">
                  <c:v>10.486307164351846</c:v>
                </c:pt>
                <c:pt idx="8646">
                  <c:v>10.486723865740736</c:v>
                </c:pt>
                <c:pt idx="8647">
                  <c:v>10.486770081018513</c:v>
                </c:pt>
                <c:pt idx="8648">
                  <c:v>10.487187013888883</c:v>
                </c:pt>
                <c:pt idx="8649">
                  <c:v>10.48723331018518</c:v>
                </c:pt>
                <c:pt idx="8650">
                  <c:v>10.487649884259255</c:v>
                </c:pt>
                <c:pt idx="8651">
                  <c:v>10.487672916666662</c:v>
                </c:pt>
                <c:pt idx="8652">
                  <c:v>10.488089988425921</c:v>
                </c:pt>
                <c:pt idx="8653">
                  <c:v>10.488135706018515</c:v>
                </c:pt>
                <c:pt idx="8654">
                  <c:v>10.488552465277774</c:v>
                </c:pt>
                <c:pt idx="8655">
                  <c:v>10.488598923611107</c:v>
                </c:pt>
                <c:pt idx="8656">
                  <c:v>10.489038946759255</c:v>
                </c:pt>
                <c:pt idx="8657">
                  <c:v>10.489062094907403</c:v>
                </c:pt>
                <c:pt idx="8658">
                  <c:v>10.489478888888884</c:v>
                </c:pt>
                <c:pt idx="8659">
                  <c:v>10.489525115740737</c:v>
                </c:pt>
                <c:pt idx="8660">
                  <c:v>10.489918726851847</c:v>
                </c:pt>
                <c:pt idx="8661">
                  <c:v>10.489941666666663</c:v>
                </c:pt>
                <c:pt idx="8662">
                  <c:v>10.489964606481479</c:v>
                </c:pt>
                <c:pt idx="8663">
                  <c:v>10.490011157407405</c:v>
                </c:pt>
                <c:pt idx="8664">
                  <c:v>10.490057604166665</c:v>
                </c:pt>
                <c:pt idx="8665">
                  <c:v>10.490173067129628</c:v>
                </c:pt>
                <c:pt idx="8666">
                  <c:v>10.490312025462963</c:v>
                </c:pt>
                <c:pt idx="8667">
                  <c:v>10.497905416666667</c:v>
                </c:pt>
                <c:pt idx="8668">
                  <c:v>10.505452546296297</c:v>
                </c:pt>
                <c:pt idx="8669">
                  <c:v>10.512444050925927</c:v>
                </c:pt>
                <c:pt idx="8670">
                  <c:v>10.519505185185187</c:v>
                </c:pt>
                <c:pt idx="8671">
                  <c:v>10.526472928240743</c:v>
                </c:pt>
                <c:pt idx="8672">
                  <c:v>10.533510428240742</c:v>
                </c:pt>
                <c:pt idx="8673">
                  <c:v>10.540709675925928</c:v>
                </c:pt>
                <c:pt idx="8674">
                  <c:v>10.547701076388892</c:v>
                </c:pt>
                <c:pt idx="8675">
                  <c:v>10.554715717592595</c:v>
                </c:pt>
                <c:pt idx="8676">
                  <c:v>10.561706597222225</c:v>
                </c:pt>
                <c:pt idx="8677">
                  <c:v>10.568721863425928</c:v>
                </c:pt>
                <c:pt idx="8678">
                  <c:v>10.575712812500003</c:v>
                </c:pt>
                <c:pt idx="8679">
                  <c:v>10.582657592592595</c:v>
                </c:pt>
                <c:pt idx="8680">
                  <c:v>10.589602743055558</c:v>
                </c:pt>
                <c:pt idx="8681">
                  <c:v>10.596547604166668</c:v>
                </c:pt>
                <c:pt idx="8682">
                  <c:v>10.603538506944446</c:v>
                </c:pt>
                <c:pt idx="8683">
                  <c:v>10.61050633101852</c:v>
                </c:pt>
                <c:pt idx="8684">
                  <c:v>10.617474537037038</c:v>
                </c:pt>
                <c:pt idx="8685">
                  <c:v>10.624442719907409</c:v>
                </c:pt>
                <c:pt idx="8686">
                  <c:v>10.631387986111113</c:v>
                </c:pt>
                <c:pt idx="8687">
                  <c:v>10.638378553240743</c:v>
                </c:pt>
                <c:pt idx="8688">
                  <c:v>10.645323495370373</c:v>
                </c:pt>
                <c:pt idx="8689">
                  <c:v>10.652268622685188</c:v>
                </c:pt>
                <c:pt idx="8690">
                  <c:v>10.655278020833336</c:v>
                </c:pt>
                <c:pt idx="8691">
                  <c:v>10.655301122685188</c:v>
                </c:pt>
                <c:pt idx="8692">
                  <c:v>10.655393877314818</c:v>
                </c:pt>
                <c:pt idx="8693">
                  <c:v>10.655439652777781</c:v>
                </c:pt>
                <c:pt idx="8694">
                  <c:v>10.655555543981485</c:v>
                </c:pt>
                <c:pt idx="8695">
                  <c:v>10.655602025462967</c:v>
                </c:pt>
                <c:pt idx="8696">
                  <c:v>10.655717800925929</c:v>
                </c:pt>
                <c:pt idx="8697">
                  <c:v>10.655764004629633</c:v>
                </c:pt>
                <c:pt idx="8698">
                  <c:v>10.664816307870375</c:v>
                </c:pt>
                <c:pt idx="8699">
                  <c:v>10.664839259259264</c:v>
                </c:pt>
                <c:pt idx="8700">
                  <c:v>10.664862372685189</c:v>
                </c:pt>
                <c:pt idx="8701">
                  <c:v>10.664885393518523</c:v>
                </c:pt>
                <c:pt idx="8702">
                  <c:v>10.664932002314819</c:v>
                </c:pt>
                <c:pt idx="8703">
                  <c:v>10.664978020833338</c:v>
                </c:pt>
                <c:pt idx="8704">
                  <c:v>10.6650706712963</c:v>
                </c:pt>
                <c:pt idx="8705">
                  <c:v>10.666297777777782</c:v>
                </c:pt>
                <c:pt idx="8706">
                  <c:v>10.67326555555556</c:v>
                </c:pt>
                <c:pt idx="8707">
                  <c:v>10.68021055555556</c:v>
                </c:pt>
                <c:pt idx="8708">
                  <c:v>10.687224675925929</c:v>
                </c:pt>
                <c:pt idx="8709">
                  <c:v>10.694207164351855</c:v>
                </c:pt>
                <c:pt idx="8710">
                  <c:v>10.701221412037041</c:v>
                </c:pt>
                <c:pt idx="8711">
                  <c:v>10.708212569444449</c:v>
                </c:pt>
                <c:pt idx="8712">
                  <c:v>10.715412164351855</c:v>
                </c:pt>
                <c:pt idx="8713">
                  <c:v>10.722380208333337</c:v>
                </c:pt>
                <c:pt idx="8714">
                  <c:v>10.7293944212963</c:v>
                </c:pt>
                <c:pt idx="8715">
                  <c:v>10.736292546296299</c:v>
                </c:pt>
                <c:pt idx="8716">
                  <c:v>10.736570381944448</c:v>
                </c:pt>
                <c:pt idx="8717">
                  <c:v>10.737774525462967</c:v>
                </c:pt>
                <c:pt idx="8718">
                  <c:v>10.744209768518523</c:v>
                </c:pt>
                <c:pt idx="8719">
                  <c:v>10.74613174768519</c:v>
                </c:pt>
                <c:pt idx="8720">
                  <c:v>10.746386504629635</c:v>
                </c:pt>
                <c:pt idx="8721">
                  <c:v>10.746594826388895</c:v>
                </c:pt>
                <c:pt idx="8722">
                  <c:v>10.753539409722228</c:v>
                </c:pt>
                <c:pt idx="8723">
                  <c:v>10.76050793981482</c:v>
                </c:pt>
                <c:pt idx="8724">
                  <c:v>10.767498946759265</c:v>
                </c:pt>
                <c:pt idx="8725">
                  <c:v>10.774443657407412</c:v>
                </c:pt>
                <c:pt idx="8726">
                  <c:v>10.781388506944449</c:v>
                </c:pt>
                <c:pt idx="8727">
                  <c:v>10.788402870370374</c:v>
                </c:pt>
                <c:pt idx="8728">
                  <c:v>10.79534822916667</c:v>
                </c:pt>
                <c:pt idx="8729">
                  <c:v>10.802362395833336</c:v>
                </c:pt>
                <c:pt idx="8730">
                  <c:v>10.809331076388892</c:v>
                </c:pt>
                <c:pt idx="8731">
                  <c:v>10.816321481481484</c:v>
                </c:pt>
                <c:pt idx="8732">
                  <c:v>10.823266261574076</c:v>
                </c:pt>
                <c:pt idx="8733">
                  <c:v>10.830210844907409</c:v>
                </c:pt>
                <c:pt idx="8734">
                  <c:v>10.837226111111113</c:v>
                </c:pt>
                <c:pt idx="8735">
                  <c:v>10.84421658564815</c:v>
                </c:pt>
                <c:pt idx="8736">
                  <c:v>10.851207939814817</c:v>
                </c:pt>
                <c:pt idx="8737">
                  <c:v>10.858222303240742</c:v>
                </c:pt>
                <c:pt idx="8738">
                  <c:v>10.865213750000002</c:v>
                </c:pt>
                <c:pt idx="8739">
                  <c:v>10.872159062500002</c:v>
                </c:pt>
                <c:pt idx="8740">
                  <c:v>10.879104108796298</c:v>
                </c:pt>
                <c:pt idx="8741">
                  <c:v>10.886049166666668</c:v>
                </c:pt>
                <c:pt idx="8742">
                  <c:v>10.893040057870371</c:v>
                </c:pt>
                <c:pt idx="8743">
                  <c:v>10.900054409722223</c:v>
                </c:pt>
                <c:pt idx="8744">
                  <c:v>10.907045451388889</c:v>
                </c:pt>
                <c:pt idx="8745">
                  <c:v>10.913990578703704</c:v>
                </c:pt>
                <c:pt idx="8746">
                  <c:v>10.920935578703704</c:v>
                </c:pt>
                <c:pt idx="8747">
                  <c:v>10.927880844907408</c:v>
                </c:pt>
                <c:pt idx="8748">
                  <c:v>10.934848576388889</c:v>
                </c:pt>
                <c:pt idx="8749">
                  <c:v>10.942533807870371</c:v>
                </c:pt>
                <c:pt idx="8750">
                  <c:v>10.950312476851852</c:v>
                </c:pt>
                <c:pt idx="8751">
                  <c:v>10.958322037037037</c:v>
                </c:pt>
                <c:pt idx="8752">
                  <c:v>10.96616980324074</c:v>
                </c:pt>
                <c:pt idx="8753">
                  <c:v>10.973902141203704</c:v>
                </c:pt>
                <c:pt idx="8754">
                  <c:v>10.980917106481481</c:v>
                </c:pt>
                <c:pt idx="8755">
                  <c:v>10.988324537037037</c:v>
                </c:pt>
                <c:pt idx="8756">
                  <c:v>10.995269351851853</c:v>
                </c:pt>
                <c:pt idx="8757">
                  <c:v>11.003210358796297</c:v>
                </c:pt>
                <c:pt idx="8758">
                  <c:v>11.010178078703705</c:v>
                </c:pt>
                <c:pt idx="8759">
                  <c:v>11.017145833333334</c:v>
                </c:pt>
                <c:pt idx="8760">
                  <c:v>11.024137152777779</c:v>
                </c:pt>
                <c:pt idx="8761">
                  <c:v>11.031082013888891</c:v>
                </c:pt>
                <c:pt idx="8762">
                  <c:v>11.038050011574077</c:v>
                </c:pt>
                <c:pt idx="8763">
                  <c:v>11.045041134259263</c:v>
                </c:pt>
                <c:pt idx="8764">
                  <c:v>11.05200905092593</c:v>
                </c:pt>
                <c:pt idx="8765">
                  <c:v>11.052865416666672</c:v>
                </c:pt>
                <c:pt idx="8766">
                  <c:v>11.052888842592598</c:v>
                </c:pt>
                <c:pt idx="8767">
                  <c:v>11.059833796296301</c:v>
                </c:pt>
                <c:pt idx="8768">
                  <c:v>11.066847812500004</c:v>
                </c:pt>
                <c:pt idx="8769">
                  <c:v>11.079649664351855</c:v>
                </c:pt>
                <c:pt idx="8770">
                  <c:v>11.086641875000003</c:v>
                </c:pt>
                <c:pt idx="8771">
                  <c:v>11.089234270833337</c:v>
                </c:pt>
                <c:pt idx="8772">
                  <c:v>11.089327118055559</c:v>
                </c:pt>
                <c:pt idx="8773">
                  <c:v>11.089396435185188</c:v>
                </c:pt>
                <c:pt idx="8774">
                  <c:v>11.089581261574077</c:v>
                </c:pt>
                <c:pt idx="8775">
                  <c:v>11.089674386574076</c:v>
                </c:pt>
                <c:pt idx="8776">
                  <c:v>11.089882418981484</c:v>
                </c:pt>
                <c:pt idx="8777">
                  <c:v>11.089952118055557</c:v>
                </c:pt>
                <c:pt idx="8778">
                  <c:v>11.090137222222223</c:v>
                </c:pt>
                <c:pt idx="8779">
                  <c:v>11.090299131944445</c:v>
                </c:pt>
                <c:pt idx="8780">
                  <c:v>11.090414965277779</c:v>
                </c:pt>
                <c:pt idx="8781">
                  <c:v>11.090530706018519</c:v>
                </c:pt>
                <c:pt idx="8782">
                  <c:v>11.090669502314816</c:v>
                </c:pt>
                <c:pt idx="8783">
                  <c:v>11.090715856481483</c:v>
                </c:pt>
                <c:pt idx="8784">
                  <c:v>11.090970347222223</c:v>
                </c:pt>
                <c:pt idx="8785">
                  <c:v>11.091016793981483</c:v>
                </c:pt>
                <c:pt idx="8786">
                  <c:v>11.091202106481482</c:v>
                </c:pt>
                <c:pt idx="8787">
                  <c:v>11.091317488425927</c:v>
                </c:pt>
                <c:pt idx="8788">
                  <c:v>11.091503194444446</c:v>
                </c:pt>
                <c:pt idx="8789">
                  <c:v>11.09157232638889</c:v>
                </c:pt>
                <c:pt idx="8790">
                  <c:v>11.091757708333335</c:v>
                </c:pt>
                <c:pt idx="8791">
                  <c:v>11.091850219907409</c:v>
                </c:pt>
                <c:pt idx="8792">
                  <c:v>11.092059143518521</c:v>
                </c:pt>
                <c:pt idx="8793">
                  <c:v>11.092104513888891</c:v>
                </c:pt>
                <c:pt idx="8794">
                  <c:v>11.09228996527778</c:v>
                </c:pt>
                <c:pt idx="8795">
                  <c:v>11.092336111111115</c:v>
                </c:pt>
                <c:pt idx="8796">
                  <c:v>11.092590960648151</c:v>
                </c:pt>
                <c:pt idx="8797">
                  <c:v>11.092637442129632</c:v>
                </c:pt>
                <c:pt idx="8798">
                  <c:v>11.092845810185189</c:v>
                </c:pt>
                <c:pt idx="8799">
                  <c:v>11.0928916087963</c:v>
                </c:pt>
                <c:pt idx="8800">
                  <c:v>11.093123518518523</c:v>
                </c:pt>
                <c:pt idx="8801">
                  <c:v>11.093192939814818</c:v>
                </c:pt>
                <c:pt idx="8802">
                  <c:v>11.093377766203707</c:v>
                </c:pt>
                <c:pt idx="8803">
                  <c:v>11.09342416666667</c:v>
                </c:pt>
                <c:pt idx="8804">
                  <c:v>11.093679062500003</c:v>
                </c:pt>
                <c:pt idx="8805">
                  <c:v>11.093725150462966</c:v>
                </c:pt>
                <c:pt idx="8806">
                  <c:v>11.09421178240741</c:v>
                </c:pt>
                <c:pt idx="8807">
                  <c:v>11.094281192129632</c:v>
                </c:pt>
                <c:pt idx="8808">
                  <c:v>11.094466342592595</c:v>
                </c:pt>
                <c:pt idx="8809">
                  <c:v>11.094512650462965</c:v>
                </c:pt>
                <c:pt idx="8810">
                  <c:v>11.094767175925929</c:v>
                </c:pt>
                <c:pt idx="8811">
                  <c:v>11.094813379629633</c:v>
                </c:pt>
                <c:pt idx="8812">
                  <c:v>11.094998611111114</c:v>
                </c:pt>
                <c:pt idx="8813">
                  <c:v>11.095068136574078</c:v>
                </c:pt>
                <c:pt idx="8814">
                  <c:v>11.095299687500004</c:v>
                </c:pt>
                <c:pt idx="8815">
                  <c:v>11.095345983796301</c:v>
                </c:pt>
                <c:pt idx="8816">
                  <c:v>11.095554467592597</c:v>
                </c:pt>
                <c:pt idx="8817">
                  <c:v>11.095623761574078</c:v>
                </c:pt>
                <c:pt idx="8818">
                  <c:v>11.095832152777781</c:v>
                </c:pt>
                <c:pt idx="8819">
                  <c:v>11.0959016087963</c:v>
                </c:pt>
                <c:pt idx="8820">
                  <c:v>11.096086354166671</c:v>
                </c:pt>
                <c:pt idx="8821">
                  <c:v>11.098124143518522</c:v>
                </c:pt>
                <c:pt idx="8822">
                  <c:v>11.09826297453704</c:v>
                </c:pt>
                <c:pt idx="8823">
                  <c:v>11.098448101851854</c:v>
                </c:pt>
                <c:pt idx="8824">
                  <c:v>11.098540543981484</c:v>
                </c:pt>
                <c:pt idx="8825">
                  <c:v>11.098679502314816</c:v>
                </c:pt>
                <c:pt idx="8826">
                  <c:v>11.098795370370372</c:v>
                </c:pt>
                <c:pt idx="8827">
                  <c:v>11.098911053240743</c:v>
                </c:pt>
                <c:pt idx="8828">
                  <c:v>11.099096446759262</c:v>
                </c:pt>
                <c:pt idx="8829">
                  <c:v>11.099235474537039</c:v>
                </c:pt>
                <c:pt idx="8830">
                  <c:v>11.100624317129633</c:v>
                </c:pt>
                <c:pt idx="8831">
                  <c:v>11.100647164351855</c:v>
                </c:pt>
                <c:pt idx="8832">
                  <c:v>11.101110578703707</c:v>
                </c:pt>
                <c:pt idx="8833">
                  <c:v>11.101156886574078</c:v>
                </c:pt>
                <c:pt idx="8834">
                  <c:v>11.101619942129632</c:v>
                </c:pt>
                <c:pt idx="8835">
                  <c:v>11.10164271990741</c:v>
                </c:pt>
                <c:pt idx="8836">
                  <c:v>11.102615208333336</c:v>
                </c:pt>
                <c:pt idx="8837">
                  <c:v>11.102638182870374</c:v>
                </c:pt>
                <c:pt idx="8838">
                  <c:v>11.103587476851855</c:v>
                </c:pt>
                <c:pt idx="8839">
                  <c:v>11.103633298611115</c:v>
                </c:pt>
                <c:pt idx="8840">
                  <c:v>11.104096678240744</c:v>
                </c:pt>
                <c:pt idx="8841">
                  <c:v>11.104142696759263</c:v>
                </c:pt>
                <c:pt idx="8842">
                  <c:v>11.105115243055559</c:v>
                </c:pt>
                <c:pt idx="8843">
                  <c:v>11.105138252314818</c:v>
                </c:pt>
                <c:pt idx="8844">
                  <c:v>11.112082847222226</c:v>
                </c:pt>
                <c:pt idx="8845">
                  <c:v>11.11958342592593</c:v>
                </c:pt>
                <c:pt idx="8846">
                  <c:v>11.126806250000003</c:v>
                </c:pt>
                <c:pt idx="8847">
                  <c:v>11.133889768518522</c:v>
                </c:pt>
                <c:pt idx="8848">
                  <c:v>11.140903819444448</c:v>
                </c:pt>
                <c:pt idx="8849">
                  <c:v>11.147895185185188</c:v>
                </c:pt>
                <c:pt idx="8850">
                  <c:v>11.148057245370373</c:v>
                </c:pt>
                <c:pt idx="8851">
                  <c:v>11.148080405092594</c:v>
                </c:pt>
                <c:pt idx="8852">
                  <c:v>11.148103587962964</c:v>
                </c:pt>
                <c:pt idx="8853">
                  <c:v>11.148126631944447</c:v>
                </c:pt>
                <c:pt idx="8854">
                  <c:v>11.14817289351852</c:v>
                </c:pt>
                <c:pt idx="8855">
                  <c:v>11.14824263888889</c:v>
                </c:pt>
                <c:pt idx="8856">
                  <c:v>11.148473958333334</c:v>
                </c:pt>
                <c:pt idx="8857">
                  <c:v>11.150858298611112</c:v>
                </c:pt>
                <c:pt idx="8858">
                  <c:v>11.157896840277779</c:v>
                </c:pt>
                <c:pt idx="8859">
                  <c:v>11.16507295138889</c:v>
                </c:pt>
                <c:pt idx="8860">
                  <c:v>11.17264283564815</c:v>
                </c:pt>
                <c:pt idx="8861">
                  <c:v>11.179587754629631</c:v>
                </c:pt>
                <c:pt idx="8862">
                  <c:v>11.186555497685188</c:v>
                </c:pt>
                <c:pt idx="8863">
                  <c:v>11.194010706018521</c:v>
                </c:pt>
                <c:pt idx="8864">
                  <c:v>11.20132596064815</c:v>
                </c:pt>
                <c:pt idx="8865">
                  <c:v>11.209219930555557</c:v>
                </c:pt>
                <c:pt idx="8866">
                  <c:v>11.216235138888891</c:v>
                </c:pt>
                <c:pt idx="8867">
                  <c:v>11.226744837962965</c:v>
                </c:pt>
                <c:pt idx="8868">
                  <c:v>11.231675995370372</c:v>
                </c:pt>
                <c:pt idx="8869">
                  <c:v>11.231698668981483</c:v>
                </c:pt>
                <c:pt idx="8870">
                  <c:v>11.240981805555558</c:v>
                </c:pt>
                <c:pt idx="8871">
                  <c:v>11.255381319444446</c:v>
                </c:pt>
                <c:pt idx="8872">
                  <c:v>11.273484247685186</c:v>
                </c:pt>
                <c:pt idx="8873">
                  <c:v>11.273507627314816</c:v>
                </c:pt>
                <c:pt idx="8874">
                  <c:v>11.273530266203704</c:v>
                </c:pt>
                <c:pt idx="8875">
                  <c:v>11.273577048611111</c:v>
                </c:pt>
                <c:pt idx="8876">
                  <c:v>11.273623391203703</c:v>
                </c:pt>
                <c:pt idx="8877">
                  <c:v>11.273715868055556</c:v>
                </c:pt>
                <c:pt idx="8878">
                  <c:v>11.27408619212963</c:v>
                </c:pt>
                <c:pt idx="8879">
                  <c:v>11.281031469907408</c:v>
                </c:pt>
                <c:pt idx="8880">
                  <c:v>11.288023287037037</c:v>
                </c:pt>
                <c:pt idx="8881">
                  <c:v>11.292120787037037</c:v>
                </c:pt>
                <c:pt idx="8882">
                  <c:v>11.292190034722223</c:v>
                </c:pt>
                <c:pt idx="8883">
                  <c:v>11.299042881944445</c:v>
                </c:pt>
                <c:pt idx="8884">
                  <c:v>11.299065810185185</c:v>
                </c:pt>
                <c:pt idx="8885">
                  <c:v>11.299089178240742</c:v>
                </c:pt>
                <c:pt idx="8886">
                  <c:v>11.299274351851853</c:v>
                </c:pt>
                <c:pt idx="8887">
                  <c:v>11.299297453703705</c:v>
                </c:pt>
                <c:pt idx="8888">
                  <c:v>11.299320671296297</c:v>
                </c:pt>
                <c:pt idx="8889">
                  <c:v>11.299343530092592</c:v>
                </c:pt>
                <c:pt idx="8890">
                  <c:v>11.299366793981481</c:v>
                </c:pt>
                <c:pt idx="8891">
                  <c:v>11.299413194444444</c:v>
                </c:pt>
                <c:pt idx="8892">
                  <c:v>11.299482511574073</c:v>
                </c:pt>
                <c:pt idx="8893">
                  <c:v>11.299575057870369</c:v>
                </c:pt>
                <c:pt idx="8894">
                  <c:v>11.300431574074073</c:v>
                </c:pt>
                <c:pt idx="8895">
                  <c:v>11.307585659722221</c:v>
                </c:pt>
                <c:pt idx="8896">
                  <c:v>11.314553831018518</c:v>
                </c:pt>
                <c:pt idx="8897">
                  <c:v>11.321730011574074</c:v>
                </c:pt>
                <c:pt idx="8898">
                  <c:v>11.329531874999999</c:v>
                </c:pt>
                <c:pt idx="8899">
                  <c:v>11.336870254629629</c:v>
                </c:pt>
                <c:pt idx="8900">
                  <c:v>11.344185115740739</c:v>
                </c:pt>
                <c:pt idx="8901">
                  <c:v>11.345898449074072</c:v>
                </c:pt>
                <c:pt idx="8902">
                  <c:v>11.345921446759258</c:v>
                </c:pt>
                <c:pt idx="8903">
                  <c:v>11.352866400462961</c:v>
                </c:pt>
                <c:pt idx="8904">
                  <c:v>11.353283124999999</c:v>
                </c:pt>
                <c:pt idx="8905">
                  <c:v>11.353352754629629</c:v>
                </c:pt>
                <c:pt idx="8906">
                  <c:v>11.35372298611111</c:v>
                </c:pt>
                <c:pt idx="8907">
                  <c:v>11.353769224537036</c:v>
                </c:pt>
                <c:pt idx="8908">
                  <c:v>11.354163055555555</c:v>
                </c:pt>
                <c:pt idx="8909">
                  <c:v>11.354209328703703</c:v>
                </c:pt>
                <c:pt idx="8910">
                  <c:v>11.354602893518518</c:v>
                </c:pt>
                <c:pt idx="8911">
                  <c:v>11.354649027777777</c:v>
                </c:pt>
                <c:pt idx="8912">
                  <c:v>11.355065960648147</c:v>
                </c:pt>
                <c:pt idx="8913">
                  <c:v>11.355112314814814</c:v>
                </c:pt>
                <c:pt idx="8914">
                  <c:v>11.355506018518518</c:v>
                </c:pt>
                <c:pt idx="8915">
                  <c:v>11.355552268518519</c:v>
                </c:pt>
                <c:pt idx="8916">
                  <c:v>11.355945555555556</c:v>
                </c:pt>
                <c:pt idx="8917">
                  <c:v>11.355991759259259</c:v>
                </c:pt>
                <c:pt idx="8918">
                  <c:v>11.35638556712963</c:v>
                </c:pt>
                <c:pt idx="8919">
                  <c:v>11.356431840277779</c:v>
                </c:pt>
                <c:pt idx="8920">
                  <c:v>11.356825127314815</c:v>
                </c:pt>
                <c:pt idx="8921">
                  <c:v>11.356871458333334</c:v>
                </c:pt>
                <c:pt idx="8922">
                  <c:v>11.357311400462963</c:v>
                </c:pt>
                <c:pt idx="8923">
                  <c:v>11.357334386574074</c:v>
                </c:pt>
                <c:pt idx="8924">
                  <c:v>11.357751365740741</c:v>
                </c:pt>
                <c:pt idx="8925">
                  <c:v>11.357797256944444</c:v>
                </c:pt>
                <c:pt idx="8926">
                  <c:v>11.358214074074073</c:v>
                </c:pt>
                <c:pt idx="8927">
                  <c:v>11.35826048611111</c:v>
                </c:pt>
                <c:pt idx="8928">
                  <c:v>11.358654293981481</c:v>
                </c:pt>
                <c:pt idx="8929">
                  <c:v>11.35872341435185</c:v>
                </c:pt>
                <c:pt idx="8930">
                  <c:v>11.359116874999998</c:v>
                </c:pt>
                <c:pt idx="8931">
                  <c:v>11.359163148148147</c:v>
                </c:pt>
                <c:pt idx="8932">
                  <c:v>11.359580300925925</c:v>
                </c:pt>
                <c:pt idx="8933">
                  <c:v>11.359626701388889</c:v>
                </c:pt>
                <c:pt idx="8934">
                  <c:v>11.360043391203703</c:v>
                </c:pt>
                <c:pt idx="8935">
                  <c:v>11.360089895833333</c:v>
                </c:pt>
                <c:pt idx="8936">
                  <c:v>11.360506631944444</c:v>
                </c:pt>
                <c:pt idx="8937">
                  <c:v>11.360575740740741</c:v>
                </c:pt>
                <c:pt idx="8938">
                  <c:v>11.360946319444444</c:v>
                </c:pt>
                <c:pt idx="8939">
                  <c:v>11.361038842592592</c:v>
                </c:pt>
                <c:pt idx="8940">
                  <c:v>11.361409259259258</c:v>
                </c:pt>
                <c:pt idx="8941">
                  <c:v>11.361478703703701</c:v>
                </c:pt>
                <c:pt idx="8942">
                  <c:v>11.361872094907405</c:v>
                </c:pt>
                <c:pt idx="8943">
                  <c:v>11.362010914351849</c:v>
                </c:pt>
                <c:pt idx="8944">
                  <c:v>11.362335416666664</c:v>
                </c:pt>
                <c:pt idx="8945">
                  <c:v>11.362381759259256</c:v>
                </c:pt>
                <c:pt idx="8946">
                  <c:v>11.362774826388886</c:v>
                </c:pt>
                <c:pt idx="8947">
                  <c:v>11.363006365740738</c:v>
                </c:pt>
                <c:pt idx="8948">
                  <c:v>11.363238101851849</c:v>
                </c:pt>
                <c:pt idx="8949">
                  <c:v>11.363376898148145</c:v>
                </c:pt>
                <c:pt idx="8950">
                  <c:v>11.363701180555552</c:v>
                </c:pt>
                <c:pt idx="8951">
                  <c:v>11.363770462962959</c:v>
                </c:pt>
                <c:pt idx="8952">
                  <c:v>11.364164236111108</c:v>
                </c:pt>
                <c:pt idx="8953">
                  <c:v>11.364372569444441</c:v>
                </c:pt>
                <c:pt idx="8954">
                  <c:v>11.364627060185182</c:v>
                </c:pt>
                <c:pt idx="8955">
                  <c:v>11.364696493055552</c:v>
                </c:pt>
                <c:pt idx="8956">
                  <c:v>11.365090023148145</c:v>
                </c:pt>
                <c:pt idx="8957">
                  <c:v>11.365136423611109</c:v>
                </c:pt>
                <c:pt idx="8958">
                  <c:v>11.365529687499997</c:v>
                </c:pt>
                <c:pt idx="8959">
                  <c:v>11.36559927083333</c:v>
                </c:pt>
                <c:pt idx="8960">
                  <c:v>11.366918807870368</c:v>
                </c:pt>
                <c:pt idx="8961">
                  <c:v>11.367011076388886</c:v>
                </c:pt>
                <c:pt idx="8962">
                  <c:v>11.367382013888886</c:v>
                </c:pt>
                <c:pt idx="8963">
                  <c:v>11.375160092592589</c:v>
                </c:pt>
                <c:pt idx="8964">
                  <c:v>11.375252939814811</c:v>
                </c:pt>
                <c:pt idx="8965">
                  <c:v>11.375647442129626</c:v>
                </c:pt>
                <c:pt idx="8966">
                  <c:v>11.375670196759256</c:v>
                </c:pt>
                <c:pt idx="8967">
                  <c:v>11.376087199074071</c:v>
                </c:pt>
                <c:pt idx="8968">
                  <c:v>11.37615665509259</c:v>
                </c:pt>
                <c:pt idx="8969">
                  <c:v>11.377915393518515</c:v>
                </c:pt>
                <c:pt idx="8970">
                  <c:v>11.377961666666664</c:v>
                </c:pt>
                <c:pt idx="8971">
                  <c:v>11.378378344907405</c:v>
                </c:pt>
                <c:pt idx="8972">
                  <c:v>11.378424583333331</c:v>
                </c:pt>
                <c:pt idx="8973">
                  <c:v>11.378841423611108</c:v>
                </c:pt>
                <c:pt idx="8974">
                  <c:v>11.378887731481479</c:v>
                </c:pt>
                <c:pt idx="8975">
                  <c:v>11.379281331018516</c:v>
                </c:pt>
                <c:pt idx="8976">
                  <c:v>11.379327638888887</c:v>
                </c:pt>
                <c:pt idx="8977">
                  <c:v>11.379744212962962</c:v>
                </c:pt>
                <c:pt idx="8978">
                  <c:v>11.379813692129629</c:v>
                </c:pt>
                <c:pt idx="8979">
                  <c:v>11.380207175925925</c:v>
                </c:pt>
                <c:pt idx="8980">
                  <c:v>11.380253738425925</c:v>
                </c:pt>
                <c:pt idx="8981">
                  <c:v>11.380670254629628</c:v>
                </c:pt>
                <c:pt idx="8982">
                  <c:v>11.380716724537034</c:v>
                </c:pt>
                <c:pt idx="8983">
                  <c:v>11.38110983796296</c:v>
                </c:pt>
                <c:pt idx="8984">
                  <c:v>11.381179351851848</c:v>
                </c:pt>
                <c:pt idx="8985">
                  <c:v>11.381572812499996</c:v>
                </c:pt>
                <c:pt idx="8986">
                  <c:v>11.38161921296296</c:v>
                </c:pt>
                <c:pt idx="8987">
                  <c:v>11.381897233796293</c:v>
                </c:pt>
                <c:pt idx="8988">
                  <c:v>11.3819202662037</c:v>
                </c:pt>
                <c:pt idx="8989">
                  <c:v>11.383054722222219</c:v>
                </c:pt>
                <c:pt idx="8990">
                  <c:v>11.383100995370368</c:v>
                </c:pt>
                <c:pt idx="8991">
                  <c:v>11.383355567129627</c:v>
                </c:pt>
                <c:pt idx="8992">
                  <c:v>11.383378993055553</c:v>
                </c:pt>
                <c:pt idx="8993">
                  <c:v>11.383610312499997</c:v>
                </c:pt>
                <c:pt idx="8994">
                  <c:v>11.38370296296296</c:v>
                </c:pt>
                <c:pt idx="8995">
                  <c:v>11.383911168981479</c:v>
                </c:pt>
                <c:pt idx="8996">
                  <c:v>11.384374224537034</c:v>
                </c:pt>
                <c:pt idx="8997">
                  <c:v>11.384790902777775</c:v>
                </c:pt>
                <c:pt idx="8998">
                  <c:v>11.385276724537034</c:v>
                </c:pt>
                <c:pt idx="8999">
                  <c:v>11.385369861111108</c:v>
                </c:pt>
                <c:pt idx="9000">
                  <c:v>11.386017939814812</c:v>
                </c:pt>
                <c:pt idx="9001">
                  <c:v>11.386249479166663</c:v>
                </c:pt>
                <c:pt idx="9002">
                  <c:v>11.386342013888886</c:v>
                </c:pt>
                <c:pt idx="9003">
                  <c:v>11.386527094907404</c:v>
                </c:pt>
                <c:pt idx="9004">
                  <c:v>11.3895365162037</c:v>
                </c:pt>
                <c:pt idx="9005">
                  <c:v>11.389745405092588</c:v>
                </c:pt>
                <c:pt idx="9006">
                  <c:v>11.38983770833333</c:v>
                </c:pt>
                <c:pt idx="9007">
                  <c:v>11.390046134259256</c:v>
                </c:pt>
                <c:pt idx="9008">
                  <c:v>11.390092384259257</c:v>
                </c:pt>
                <c:pt idx="9009">
                  <c:v>11.390323888888886</c:v>
                </c:pt>
                <c:pt idx="9010">
                  <c:v>11.390393877314812</c:v>
                </c:pt>
                <c:pt idx="9011">
                  <c:v>11.390810509259257</c:v>
                </c:pt>
                <c:pt idx="9012">
                  <c:v>11.39085648148148</c:v>
                </c:pt>
                <c:pt idx="9013">
                  <c:v>11.391250231481481</c:v>
                </c:pt>
                <c:pt idx="9014">
                  <c:v>11.392060162037037</c:v>
                </c:pt>
                <c:pt idx="9015">
                  <c:v>11.392176064814814</c:v>
                </c:pt>
                <c:pt idx="9016">
                  <c:v>11.392222361111111</c:v>
                </c:pt>
                <c:pt idx="9017">
                  <c:v>11.392639155092592</c:v>
                </c:pt>
                <c:pt idx="9018">
                  <c:v>11.392754942129629</c:v>
                </c:pt>
                <c:pt idx="9019">
                  <c:v>11.39307917824074</c:v>
                </c:pt>
                <c:pt idx="9020">
                  <c:v>11.393148344907406</c:v>
                </c:pt>
                <c:pt idx="9021">
                  <c:v>11.393564768518516</c:v>
                </c:pt>
                <c:pt idx="9022">
                  <c:v>11.393588356481478</c:v>
                </c:pt>
                <c:pt idx="9023">
                  <c:v>11.394467928240738</c:v>
                </c:pt>
                <c:pt idx="9024">
                  <c:v>11.394514490740738</c:v>
                </c:pt>
                <c:pt idx="9025">
                  <c:v>11.394907361111109</c:v>
                </c:pt>
                <c:pt idx="9026">
                  <c:v>11.394976909722221</c:v>
                </c:pt>
                <c:pt idx="9027">
                  <c:v>11.395370763888888</c:v>
                </c:pt>
                <c:pt idx="9028">
                  <c:v>11.395463043981481</c:v>
                </c:pt>
                <c:pt idx="9029">
                  <c:v>11.395833842592593</c:v>
                </c:pt>
                <c:pt idx="9030">
                  <c:v>11.396065219907408</c:v>
                </c:pt>
                <c:pt idx="9031">
                  <c:v>11.396296805555556</c:v>
                </c:pt>
                <c:pt idx="9032">
                  <c:v>11.396342986111112</c:v>
                </c:pt>
                <c:pt idx="9033">
                  <c:v>11.396736574074074</c:v>
                </c:pt>
                <c:pt idx="9034">
                  <c:v>11.396805949074075</c:v>
                </c:pt>
                <c:pt idx="9035">
                  <c:v>11.397199594907409</c:v>
                </c:pt>
                <c:pt idx="9036">
                  <c:v>11.397246076388891</c:v>
                </c:pt>
                <c:pt idx="9037">
                  <c:v>11.397662442129631</c:v>
                </c:pt>
                <c:pt idx="9038">
                  <c:v>11.397708935185186</c:v>
                </c:pt>
                <c:pt idx="9039">
                  <c:v>11.398125231481483</c:v>
                </c:pt>
                <c:pt idx="9040">
                  <c:v>11.39817178240741</c:v>
                </c:pt>
                <c:pt idx="9041">
                  <c:v>11.399491562500002</c:v>
                </c:pt>
                <c:pt idx="9042">
                  <c:v>11.399537303240741</c:v>
                </c:pt>
                <c:pt idx="9043">
                  <c:v>11.399954293981482</c:v>
                </c:pt>
                <c:pt idx="9044">
                  <c:v>11.400000775462964</c:v>
                </c:pt>
                <c:pt idx="9045">
                  <c:v>11.400417013888889</c:v>
                </c:pt>
                <c:pt idx="9046">
                  <c:v>11.400463645833334</c:v>
                </c:pt>
                <c:pt idx="9047">
                  <c:v>11.402246284722223</c:v>
                </c:pt>
                <c:pt idx="9048">
                  <c:v>11.402292592592593</c:v>
                </c:pt>
                <c:pt idx="9049">
                  <c:v>11.402732500000001</c:v>
                </c:pt>
                <c:pt idx="9050">
                  <c:v>11.40275539351852</c:v>
                </c:pt>
                <c:pt idx="9051">
                  <c:v>11.403172002314816</c:v>
                </c:pt>
                <c:pt idx="9052">
                  <c:v>11.403218287037038</c:v>
                </c:pt>
                <c:pt idx="9053">
                  <c:v>11.403635104166668</c:v>
                </c:pt>
                <c:pt idx="9054">
                  <c:v>11.403681273148148</c:v>
                </c:pt>
                <c:pt idx="9055">
                  <c:v>11.404075092592592</c:v>
                </c:pt>
                <c:pt idx="9056">
                  <c:v>11.404144548611111</c:v>
                </c:pt>
                <c:pt idx="9057">
                  <c:v>11.404538263888888</c:v>
                </c:pt>
                <c:pt idx="9058">
                  <c:v>11.404700335648148</c:v>
                </c:pt>
                <c:pt idx="9059">
                  <c:v>11.405001168981482</c:v>
                </c:pt>
                <c:pt idx="9060">
                  <c:v>11.405047662037036</c:v>
                </c:pt>
                <c:pt idx="9061">
                  <c:v>11.406829918981481</c:v>
                </c:pt>
                <c:pt idx="9062">
                  <c:v>11.406876099537037</c:v>
                </c:pt>
                <c:pt idx="9063">
                  <c:v>11.407292638888888</c:v>
                </c:pt>
                <c:pt idx="9064">
                  <c:v>11.407385173611111</c:v>
                </c:pt>
                <c:pt idx="9065">
                  <c:v>11.407732418981482</c:v>
                </c:pt>
                <c:pt idx="9066">
                  <c:v>11.407894432870371</c:v>
                </c:pt>
                <c:pt idx="9067">
                  <c:v>11.408195567129631</c:v>
                </c:pt>
                <c:pt idx="9068">
                  <c:v>11.408218599537038</c:v>
                </c:pt>
                <c:pt idx="9069">
                  <c:v>11.40861195601852</c:v>
                </c:pt>
                <c:pt idx="9070">
                  <c:v>11.40868158564815</c:v>
                </c:pt>
                <c:pt idx="9071">
                  <c:v>11.409075162037039</c:v>
                </c:pt>
                <c:pt idx="9072">
                  <c:v>11.40912146990741</c:v>
                </c:pt>
                <c:pt idx="9073">
                  <c:v>11.409514965277779</c:v>
                </c:pt>
                <c:pt idx="9074">
                  <c:v>11.409584421296298</c:v>
                </c:pt>
                <c:pt idx="9075">
                  <c:v>11.409978321759262</c:v>
                </c:pt>
                <c:pt idx="9076">
                  <c:v>11.410001192129632</c:v>
                </c:pt>
                <c:pt idx="9077">
                  <c:v>11.410394641203707</c:v>
                </c:pt>
                <c:pt idx="9078">
                  <c:v>11.410556678240745</c:v>
                </c:pt>
                <c:pt idx="9079">
                  <c:v>11.410857557870374</c:v>
                </c:pt>
                <c:pt idx="9080">
                  <c:v>11.410903912037041</c:v>
                </c:pt>
                <c:pt idx="9081">
                  <c:v>11.411737407407411</c:v>
                </c:pt>
                <c:pt idx="9082">
                  <c:v>11.411783761574078</c:v>
                </c:pt>
                <c:pt idx="9083">
                  <c:v>11.419469062500005</c:v>
                </c:pt>
                <c:pt idx="9084">
                  <c:v>11.419492453703707</c:v>
                </c:pt>
                <c:pt idx="9085">
                  <c:v>11.419515509259263</c:v>
                </c:pt>
                <c:pt idx="9086">
                  <c:v>11.419538414351855</c:v>
                </c:pt>
                <c:pt idx="9087">
                  <c:v>11.419562106481486</c:v>
                </c:pt>
                <c:pt idx="9088">
                  <c:v>11.41958493055556</c:v>
                </c:pt>
                <c:pt idx="9089">
                  <c:v>11.41965450231482</c:v>
                </c:pt>
                <c:pt idx="9090">
                  <c:v>11.419839409722227</c:v>
                </c:pt>
                <c:pt idx="9091">
                  <c:v>11.420279166666672</c:v>
                </c:pt>
                <c:pt idx="9092">
                  <c:v>11.427339861111117</c:v>
                </c:pt>
                <c:pt idx="9093">
                  <c:v>11.435211087962969</c:v>
                </c:pt>
                <c:pt idx="9094">
                  <c:v>11.442248148148154</c:v>
                </c:pt>
                <c:pt idx="9095">
                  <c:v>11.449633159722229</c:v>
                </c:pt>
                <c:pt idx="9096">
                  <c:v>11.456647488425933</c:v>
                </c:pt>
                <c:pt idx="9097">
                  <c:v>11.463662268518526</c:v>
                </c:pt>
                <c:pt idx="9098">
                  <c:v>11.470768877314821</c:v>
                </c:pt>
                <c:pt idx="9099">
                  <c:v>11.477806666666673</c:v>
                </c:pt>
                <c:pt idx="9100">
                  <c:v>11.484751446759265</c:v>
                </c:pt>
                <c:pt idx="9101">
                  <c:v>11.491766770833339</c:v>
                </c:pt>
                <c:pt idx="9102">
                  <c:v>11.498780671296302</c:v>
                </c:pt>
                <c:pt idx="9103">
                  <c:v>11.50611893518519</c:v>
                </c:pt>
                <c:pt idx="9104">
                  <c:v>11.513156435185191</c:v>
                </c:pt>
                <c:pt idx="9105">
                  <c:v>11.520333831018524</c:v>
                </c:pt>
                <c:pt idx="9106">
                  <c:v>11.527301319444451</c:v>
                </c:pt>
                <c:pt idx="9107">
                  <c:v>11.535079884259266</c:v>
                </c:pt>
                <c:pt idx="9108">
                  <c:v>11.542210347222229</c:v>
                </c:pt>
                <c:pt idx="9109">
                  <c:v>11.549734120370378</c:v>
                </c:pt>
                <c:pt idx="9110">
                  <c:v>11.56938903935186</c:v>
                </c:pt>
                <c:pt idx="9111">
                  <c:v>11.576334062500008</c:v>
                </c:pt>
                <c:pt idx="9112">
                  <c:v>11.583464710648157</c:v>
                </c:pt>
                <c:pt idx="9113">
                  <c:v>11.590432384259268</c:v>
                </c:pt>
                <c:pt idx="9114">
                  <c:v>11.597700810185193</c:v>
                </c:pt>
                <c:pt idx="9115">
                  <c:v>11.60483153935186</c:v>
                </c:pt>
                <c:pt idx="9116">
                  <c:v>11.611845937500009</c:v>
                </c:pt>
                <c:pt idx="9117">
                  <c:v>11.618836597222231</c:v>
                </c:pt>
                <c:pt idx="9118">
                  <c:v>11.62629074074075</c:v>
                </c:pt>
                <c:pt idx="9119">
                  <c:v>11.633305925925935</c:v>
                </c:pt>
                <c:pt idx="9120">
                  <c:v>11.640274652777787</c:v>
                </c:pt>
                <c:pt idx="9121">
                  <c:v>11.647265752314825</c:v>
                </c:pt>
                <c:pt idx="9122">
                  <c:v>11.65428017361112</c:v>
                </c:pt>
                <c:pt idx="9123">
                  <c:v>11.661271446759269</c:v>
                </c:pt>
                <c:pt idx="9124">
                  <c:v>11.668262777777787</c:v>
                </c:pt>
                <c:pt idx="9125">
                  <c:v>11.675277534722232</c:v>
                </c:pt>
                <c:pt idx="9126">
                  <c:v>11.682268530092603</c:v>
                </c:pt>
                <c:pt idx="9127">
                  <c:v>11.689259768518529</c:v>
                </c:pt>
                <c:pt idx="9128">
                  <c:v>11.696270034722232</c:v>
                </c:pt>
                <c:pt idx="9129">
                  <c:v>11.703261354166678</c:v>
                </c:pt>
                <c:pt idx="9130">
                  <c:v>11.71041488425927</c:v>
                </c:pt>
                <c:pt idx="9131">
                  <c:v>11.717406076388899</c:v>
                </c:pt>
                <c:pt idx="9132">
                  <c:v>11.724351006944454</c:v>
                </c:pt>
                <c:pt idx="9133">
                  <c:v>11.731296006944454</c:v>
                </c:pt>
                <c:pt idx="9134">
                  <c:v>11.738264178240751</c:v>
                </c:pt>
                <c:pt idx="9135">
                  <c:v>11.745278599537047</c:v>
                </c:pt>
                <c:pt idx="9136">
                  <c:v>11.752270138888898</c:v>
                </c:pt>
                <c:pt idx="9137">
                  <c:v>11.759238159722232</c:v>
                </c:pt>
                <c:pt idx="9138">
                  <c:v>11.766277488425935</c:v>
                </c:pt>
                <c:pt idx="9139">
                  <c:v>11.773267766203713</c:v>
                </c:pt>
                <c:pt idx="9140">
                  <c:v>11.780259131944453</c:v>
                </c:pt>
                <c:pt idx="9141">
                  <c:v>11.787227268518526</c:v>
                </c:pt>
                <c:pt idx="9142">
                  <c:v>11.794195509259266</c:v>
                </c:pt>
                <c:pt idx="9143">
                  <c:v>11.801163425925933</c:v>
                </c:pt>
                <c:pt idx="9144">
                  <c:v>11.808108356481489</c:v>
                </c:pt>
                <c:pt idx="9145">
                  <c:v>11.815099432870378</c:v>
                </c:pt>
                <c:pt idx="9146">
                  <c:v>11.822068032407415</c:v>
                </c:pt>
                <c:pt idx="9147">
                  <c:v>11.829012835648156</c:v>
                </c:pt>
                <c:pt idx="9148">
                  <c:v>11.83602702546297</c:v>
                </c:pt>
                <c:pt idx="9149">
                  <c:v>11.843087557870378</c:v>
                </c:pt>
                <c:pt idx="9150">
                  <c:v>11.850079687500008</c:v>
                </c:pt>
                <c:pt idx="9151">
                  <c:v>11.85725616898149</c:v>
                </c:pt>
                <c:pt idx="9152">
                  <c:v>11.864479004629638</c:v>
                </c:pt>
                <c:pt idx="9153">
                  <c:v>11.871470219907415</c:v>
                </c:pt>
                <c:pt idx="9154">
                  <c:v>11.878438159722229</c:v>
                </c:pt>
                <c:pt idx="9155">
                  <c:v>11.88545302083334</c:v>
                </c:pt>
                <c:pt idx="9156">
                  <c:v>11.892768171296304</c:v>
                </c:pt>
                <c:pt idx="9157">
                  <c:v>11.899782800925934</c:v>
                </c:pt>
                <c:pt idx="9158">
                  <c:v>11.906797175925934</c:v>
                </c:pt>
                <c:pt idx="9159">
                  <c:v>11.914945474537046</c:v>
                </c:pt>
                <c:pt idx="9160">
                  <c:v>11.91890403935186</c:v>
                </c:pt>
                <c:pt idx="9161">
                  <c:v>11.918927349537045</c:v>
                </c:pt>
                <c:pt idx="9162">
                  <c:v>11.925941620370377</c:v>
                </c:pt>
                <c:pt idx="9163">
                  <c:v>11.926011087962969</c:v>
                </c:pt>
                <c:pt idx="9164">
                  <c:v>11.926103495370377</c:v>
                </c:pt>
                <c:pt idx="9165">
                  <c:v>11.926195740740747</c:v>
                </c:pt>
                <c:pt idx="9166">
                  <c:v>11.926265347222229</c:v>
                </c:pt>
                <c:pt idx="9167">
                  <c:v>11.926334722222229</c:v>
                </c:pt>
                <c:pt idx="9168">
                  <c:v>11.926427708333341</c:v>
                </c:pt>
                <c:pt idx="9169">
                  <c:v>11.926566550925934</c:v>
                </c:pt>
                <c:pt idx="9170">
                  <c:v>11.926612881944452</c:v>
                </c:pt>
                <c:pt idx="9171">
                  <c:v>11.928488206018526</c:v>
                </c:pt>
                <c:pt idx="9172">
                  <c:v>11.928603483796305</c:v>
                </c:pt>
                <c:pt idx="9173">
                  <c:v>11.932585810185193</c:v>
                </c:pt>
                <c:pt idx="9174">
                  <c:v>11.932608935185193</c:v>
                </c:pt>
                <c:pt idx="9175">
                  <c:v>11.932655266203712</c:v>
                </c:pt>
                <c:pt idx="9176">
                  <c:v>11.932770555555564</c:v>
                </c:pt>
                <c:pt idx="9177">
                  <c:v>11.932817152777787</c:v>
                </c:pt>
                <c:pt idx="9178">
                  <c:v>11.932933182870379</c:v>
                </c:pt>
                <c:pt idx="9179">
                  <c:v>11.932979120370378</c:v>
                </c:pt>
                <c:pt idx="9180">
                  <c:v>11.933095185185193</c:v>
                </c:pt>
                <c:pt idx="9181">
                  <c:v>11.933164201388896</c:v>
                </c:pt>
                <c:pt idx="9182">
                  <c:v>11.93328028935186</c:v>
                </c:pt>
                <c:pt idx="9183">
                  <c:v>11.93332679398149</c:v>
                </c:pt>
                <c:pt idx="9184">
                  <c:v>11.933442627314824</c:v>
                </c:pt>
                <c:pt idx="9185">
                  <c:v>11.933488761574083</c:v>
                </c:pt>
                <c:pt idx="9186">
                  <c:v>11.933604270833342</c:v>
                </c:pt>
                <c:pt idx="9187">
                  <c:v>11.933650717592602</c:v>
                </c:pt>
                <c:pt idx="9188">
                  <c:v>11.933766724537048</c:v>
                </c:pt>
                <c:pt idx="9189">
                  <c:v>11.933836157407418</c:v>
                </c:pt>
                <c:pt idx="9190">
                  <c:v>11.933928587962974</c:v>
                </c:pt>
                <c:pt idx="9191">
                  <c:v>11.933997997685196</c:v>
                </c:pt>
                <c:pt idx="9192">
                  <c:v>11.934113425925936</c:v>
                </c:pt>
                <c:pt idx="9193">
                  <c:v>11.934160104166677</c:v>
                </c:pt>
                <c:pt idx="9194">
                  <c:v>11.934275868055567</c:v>
                </c:pt>
                <c:pt idx="9195">
                  <c:v>11.934321736111123</c:v>
                </c:pt>
                <c:pt idx="9196">
                  <c:v>11.934437800925938</c:v>
                </c:pt>
                <c:pt idx="9197">
                  <c:v>11.934484386574086</c:v>
                </c:pt>
                <c:pt idx="9198">
                  <c:v>11.934599641203716</c:v>
                </c:pt>
                <c:pt idx="9199">
                  <c:v>11.934669155092605</c:v>
                </c:pt>
                <c:pt idx="9200">
                  <c:v>11.934762337962976</c:v>
                </c:pt>
                <c:pt idx="9201">
                  <c:v>11.934831678240753</c:v>
                </c:pt>
                <c:pt idx="9202">
                  <c:v>11.934947013888902</c:v>
                </c:pt>
                <c:pt idx="9203">
                  <c:v>11.934993298611124</c:v>
                </c:pt>
                <c:pt idx="9204">
                  <c:v>11.935109444444457</c:v>
                </c:pt>
                <c:pt idx="9205">
                  <c:v>11.935155185185197</c:v>
                </c:pt>
                <c:pt idx="9206">
                  <c:v>11.935271238425937</c:v>
                </c:pt>
                <c:pt idx="9207">
                  <c:v>11.935317766203715</c:v>
                </c:pt>
                <c:pt idx="9208">
                  <c:v>11.935432962962974</c:v>
                </c:pt>
                <c:pt idx="9209">
                  <c:v>11.935502789351863</c:v>
                </c:pt>
                <c:pt idx="9210">
                  <c:v>11.935595312500011</c:v>
                </c:pt>
                <c:pt idx="9211">
                  <c:v>11.935641736111123</c:v>
                </c:pt>
                <c:pt idx="9212">
                  <c:v>11.935780474537049</c:v>
                </c:pt>
                <c:pt idx="9213">
                  <c:v>11.935826736111123</c:v>
                </c:pt>
                <c:pt idx="9214">
                  <c:v>11.936104606481493</c:v>
                </c:pt>
                <c:pt idx="9215">
                  <c:v>11.93615096064816</c:v>
                </c:pt>
                <c:pt idx="9216">
                  <c:v>11.936289780092604</c:v>
                </c:pt>
                <c:pt idx="9217">
                  <c:v>11.936312916666678</c:v>
                </c:pt>
                <c:pt idx="9218">
                  <c:v>11.936451967592603</c:v>
                </c:pt>
                <c:pt idx="9219">
                  <c:v>11.936498067129641</c:v>
                </c:pt>
                <c:pt idx="9220">
                  <c:v>11.936590694444456</c:v>
                </c:pt>
                <c:pt idx="9221">
                  <c:v>11.936660439814826</c:v>
                </c:pt>
                <c:pt idx="9222">
                  <c:v>11.936799340277789</c:v>
                </c:pt>
                <c:pt idx="9223">
                  <c:v>11.936822060185197</c:v>
                </c:pt>
                <c:pt idx="9224">
                  <c:v>11.936938402777789</c:v>
                </c:pt>
                <c:pt idx="9225">
                  <c:v>11.9369845138889</c:v>
                </c:pt>
                <c:pt idx="9226">
                  <c:v>11.937123460648159</c:v>
                </c:pt>
                <c:pt idx="9227">
                  <c:v>11.937146203703715</c:v>
                </c:pt>
                <c:pt idx="9228">
                  <c:v>11.937262500000012</c:v>
                </c:pt>
                <c:pt idx="9229">
                  <c:v>11.937331423611123</c:v>
                </c:pt>
                <c:pt idx="9230">
                  <c:v>11.937447164351864</c:v>
                </c:pt>
                <c:pt idx="9231">
                  <c:v>11.937493553240753</c:v>
                </c:pt>
                <c:pt idx="9232">
                  <c:v>11.937609259259272</c:v>
                </c:pt>
                <c:pt idx="9233">
                  <c:v>11.93765578703705</c:v>
                </c:pt>
                <c:pt idx="9234">
                  <c:v>11.937794583333346</c:v>
                </c:pt>
                <c:pt idx="9235">
                  <c:v>11.937817615740753</c:v>
                </c:pt>
                <c:pt idx="9236">
                  <c:v>11.937933009259272</c:v>
                </c:pt>
                <c:pt idx="9237">
                  <c:v>11.938002592592605</c:v>
                </c:pt>
                <c:pt idx="9238">
                  <c:v>11.938118576388902</c:v>
                </c:pt>
                <c:pt idx="9239">
                  <c:v>11.938164918981494</c:v>
                </c:pt>
                <c:pt idx="9240">
                  <c:v>11.938280717592605</c:v>
                </c:pt>
                <c:pt idx="9241">
                  <c:v>11.938327037037048</c:v>
                </c:pt>
                <c:pt idx="9242">
                  <c:v>11.938442627314826</c:v>
                </c:pt>
                <c:pt idx="9243">
                  <c:v>11.9384888888889</c:v>
                </c:pt>
                <c:pt idx="9244">
                  <c:v>11.9386054513889</c:v>
                </c:pt>
                <c:pt idx="9245">
                  <c:v>11.938651736111122</c:v>
                </c:pt>
                <c:pt idx="9246">
                  <c:v>11.938766770833345</c:v>
                </c:pt>
                <c:pt idx="9247">
                  <c:v>11.938813101851864</c:v>
                </c:pt>
                <c:pt idx="9248">
                  <c:v>11.938929537037049</c:v>
                </c:pt>
                <c:pt idx="9249">
                  <c:v>11.93899828703705</c:v>
                </c:pt>
                <c:pt idx="9250">
                  <c:v>11.939137187500013</c:v>
                </c:pt>
                <c:pt idx="9251">
                  <c:v>11.93916098379631</c:v>
                </c:pt>
                <c:pt idx="9252">
                  <c:v>11.939276064814829</c:v>
                </c:pt>
                <c:pt idx="9253">
                  <c:v>11.93932240740742</c:v>
                </c:pt>
                <c:pt idx="9254">
                  <c:v>11.93943791666668</c:v>
                </c:pt>
                <c:pt idx="9255">
                  <c:v>11.939484687500013</c:v>
                </c:pt>
                <c:pt idx="9256">
                  <c:v>11.939623576388902</c:v>
                </c:pt>
                <c:pt idx="9257">
                  <c:v>11.939646701388902</c:v>
                </c:pt>
                <c:pt idx="9258">
                  <c:v>11.939785625000013</c:v>
                </c:pt>
                <c:pt idx="9259">
                  <c:v>11.939808761574087</c:v>
                </c:pt>
                <c:pt idx="9260">
                  <c:v>11.940110150462976</c:v>
                </c:pt>
                <c:pt idx="9261">
                  <c:v>11.940156620370384</c:v>
                </c:pt>
                <c:pt idx="9262">
                  <c:v>11.94027180555557</c:v>
                </c:pt>
                <c:pt idx="9263">
                  <c:v>11.940318182870385</c:v>
                </c:pt>
                <c:pt idx="9264">
                  <c:v>11.940433796296311</c:v>
                </c:pt>
                <c:pt idx="9265">
                  <c:v>11.940480289351866</c:v>
                </c:pt>
                <c:pt idx="9266">
                  <c:v>11.940618761574088</c:v>
                </c:pt>
                <c:pt idx="9267">
                  <c:v>11.940665173611125</c:v>
                </c:pt>
                <c:pt idx="9268">
                  <c:v>11.940757685185199</c:v>
                </c:pt>
                <c:pt idx="9269">
                  <c:v>11.940827268518532</c:v>
                </c:pt>
                <c:pt idx="9270">
                  <c:v>11.94094291666668</c:v>
                </c:pt>
                <c:pt idx="9271">
                  <c:v>11.940988761574088</c:v>
                </c:pt>
                <c:pt idx="9272">
                  <c:v>11.941104942129643</c:v>
                </c:pt>
                <c:pt idx="9273">
                  <c:v>11.941151226851865</c:v>
                </c:pt>
                <c:pt idx="9274">
                  <c:v>11.94126723379631</c:v>
                </c:pt>
                <c:pt idx="9275">
                  <c:v>11.941313275462976</c:v>
                </c:pt>
                <c:pt idx="9276">
                  <c:v>11.941429062500013</c:v>
                </c:pt>
                <c:pt idx="9277">
                  <c:v>11.941498368055569</c:v>
                </c:pt>
                <c:pt idx="9278">
                  <c:v>11.941613831018532</c:v>
                </c:pt>
                <c:pt idx="9279">
                  <c:v>11.941660428240755</c:v>
                </c:pt>
                <c:pt idx="9280">
                  <c:v>11.941776365740756</c:v>
                </c:pt>
                <c:pt idx="9281">
                  <c:v>11.941822141203719</c:v>
                </c:pt>
                <c:pt idx="9282">
                  <c:v>11.941938344907422</c:v>
                </c:pt>
                <c:pt idx="9283">
                  <c:v>11.941984780092607</c:v>
                </c:pt>
                <c:pt idx="9284">
                  <c:v>11.942100335648163</c:v>
                </c:pt>
                <c:pt idx="9285">
                  <c:v>11.942146712962979</c:v>
                </c:pt>
                <c:pt idx="9286">
                  <c:v>11.942285694444459</c:v>
                </c:pt>
                <c:pt idx="9287">
                  <c:v>11.942331539351867</c:v>
                </c:pt>
                <c:pt idx="9288">
                  <c:v>11.94244731481483</c:v>
                </c:pt>
                <c:pt idx="9289">
                  <c:v>11.942493854166681</c:v>
                </c:pt>
                <c:pt idx="9290">
                  <c:v>11.942609351851866</c:v>
                </c:pt>
                <c:pt idx="9291">
                  <c:v>11.942655798611126</c:v>
                </c:pt>
                <c:pt idx="9292">
                  <c:v>11.94277168981483</c:v>
                </c:pt>
                <c:pt idx="9293">
                  <c:v>11.942817881944459</c:v>
                </c:pt>
                <c:pt idx="9294">
                  <c:v>11.942933553240755</c:v>
                </c:pt>
                <c:pt idx="9295">
                  <c:v>11.943003101851867</c:v>
                </c:pt>
                <c:pt idx="9296">
                  <c:v>11.94311850694446</c:v>
                </c:pt>
                <c:pt idx="9297">
                  <c:v>11.943142199074089</c:v>
                </c:pt>
                <c:pt idx="9298">
                  <c:v>11.943280937500015</c:v>
                </c:pt>
                <c:pt idx="9299">
                  <c:v>11.943327048611126</c:v>
                </c:pt>
                <c:pt idx="9300">
                  <c:v>11.943443043981496</c:v>
                </c:pt>
                <c:pt idx="9301">
                  <c:v>11.943489444444459</c:v>
                </c:pt>
                <c:pt idx="9302">
                  <c:v>11.943604907407423</c:v>
                </c:pt>
                <c:pt idx="9303">
                  <c:v>11.94365126157409</c:v>
                </c:pt>
                <c:pt idx="9304">
                  <c:v>11.943767013888904</c:v>
                </c:pt>
                <c:pt idx="9305">
                  <c:v>11.943813472222237</c:v>
                </c:pt>
                <c:pt idx="9306">
                  <c:v>11.94392899305557</c:v>
                </c:pt>
                <c:pt idx="9307">
                  <c:v>11.943998564814828</c:v>
                </c:pt>
                <c:pt idx="9308">
                  <c:v>11.944091192129644</c:v>
                </c:pt>
                <c:pt idx="9309">
                  <c:v>11.944160671296311</c:v>
                </c:pt>
                <c:pt idx="9310">
                  <c:v>11.944276030092608</c:v>
                </c:pt>
                <c:pt idx="9311">
                  <c:v>11.944322743055571</c:v>
                </c:pt>
                <c:pt idx="9312">
                  <c:v>11.944438240740755</c:v>
                </c:pt>
                <c:pt idx="9313">
                  <c:v>11.944484594907422</c:v>
                </c:pt>
                <c:pt idx="9314">
                  <c:v>11.944600381944459</c:v>
                </c:pt>
                <c:pt idx="9315">
                  <c:v>11.944646909722238</c:v>
                </c:pt>
                <c:pt idx="9316">
                  <c:v>11.944785821759275</c:v>
                </c:pt>
                <c:pt idx="9317">
                  <c:v>11.944808692129646</c:v>
                </c:pt>
                <c:pt idx="9318">
                  <c:v>11.944947638888905</c:v>
                </c:pt>
                <c:pt idx="9319">
                  <c:v>11.944994050925942</c:v>
                </c:pt>
                <c:pt idx="9320">
                  <c:v>11.945110046296312</c:v>
                </c:pt>
                <c:pt idx="9321">
                  <c:v>11.945155648148164</c:v>
                </c:pt>
                <c:pt idx="9322">
                  <c:v>11.945271828703719</c:v>
                </c:pt>
                <c:pt idx="9323">
                  <c:v>11.945317604166682</c:v>
                </c:pt>
                <c:pt idx="9324">
                  <c:v>11.945433449074089</c:v>
                </c:pt>
                <c:pt idx="9325">
                  <c:v>11.945480069444461</c:v>
                </c:pt>
                <c:pt idx="9326">
                  <c:v>11.945596099537052</c:v>
                </c:pt>
                <c:pt idx="9327">
                  <c:v>11.945665011574089</c:v>
                </c:pt>
                <c:pt idx="9328">
                  <c:v>11.945758067129645</c:v>
                </c:pt>
                <c:pt idx="9329">
                  <c:v>11.945827233796312</c:v>
                </c:pt>
                <c:pt idx="9330">
                  <c:v>11.945942812500014</c:v>
                </c:pt>
                <c:pt idx="9331">
                  <c:v>11.945989270833348</c:v>
                </c:pt>
                <c:pt idx="9332">
                  <c:v>11.946105405092608</c:v>
                </c:pt>
                <c:pt idx="9333">
                  <c:v>11.946151111111126</c:v>
                </c:pt>
                <c:pt idx="9334">
                  <c:v>11.94626743055557</c:v>
                </c:pt>
                <c:pt idx="9335">
                  <c:v>11.94631325231483</c:v>
                </c:pt>
                <c:pt idx="9336">
                  <c:v>11.946429259259276</c:v>
                </c:pt>
                <c:pt idx="9337">
                  <c:v>11.946499097222238</c:v>
                </c:pt>
                <c:pt idx="9338">
                  <c:v>11.946614074074091</c:v>
                </c:pt>
                <c:pt idx="9339">
                  <c:v>11.946660810185202</c:v>
                </c:pt>
                <c:pt idx="9340">
                  <c:v>11.946776469907425</c:v>
                </c:pt>
                <c:pt idx="9341">
                  <c:v>11.946822615740759</c:v>
                </c:pt>
                <c:pt idx="9342">
                  <c:v>11.946938483796314</c:v>
                </c:pt>
                <c:pt idx="9343">
                  <c:v>11.947007916666685</c:v>
                </c:pt>
                <c:pt idx="9344">
                  <c:v>11.947100543981501</c:v>
                </c:pt>
                <c:pt idx="9345">
                  <c:v>11.947216597222241</c:v>
                </c:pt>
                <c:pt idx="9346">
                  <c:v>11.947285694444464</c:v>
                </c:pt>
                <c:pt idx="9347">
                  <c:v>11.94754048611113</c:v>
                </c:pt>
                <c:pt idx="9348">
                  <c:v>11.947609965277797</c:v>
                </c:pt>
                <c:pt idx="9349">
                  <c:v>11.947725231481501</c:v>
                </c:pt>
                <c:pt idx="9350">
                  <c:v>11.94777204861113</c:v>
                </c:pt>
                <c:pt idx="9351">
                  <c:v>11.947841493055574</c:v>
                </c:pt>
                <c:pt idx="9352">
                  <c:v>11.947933807870388</c:v>
                </c:pt>
                <c:pt idx="9353">
                  <c:v>11.948026504629647</c:v>
                </c:pt>
                <c:pt idx="9354">
                  <c:v>11.948095891203721</c:v>
                </c:pt>
                <c:pt idx="9355">
                  <c:v>11.948234803240759</c:v>
                </c:pt>
                <c:pt idx="9356">
                  <c:v>11.948281006944462</c:v>
                </c:pt>
                <c:pt idx="9357">
                  <c:v>11.950850451388908</c:v>
                </c:pt>
                <c:pt idx="9358">
                  <c:v>11.950943275462981</c:v>
                </c:pt>
                <c:pt idx="9359">
                  <c:v>11.951059270833351</c:v>
                </c:pt>
                <c:pt idx="9360">
                  <c:v>11.951105312500017</c:v>
                </c:pt>
                <c:pt idx="9361">
                  <c:v>11.951383449074092</c:v>
                </c:pt>
                <c:pt idx="9362">
                  <c:v>11.95142978009261</c:v>
                </c:pt>
                <c:pt idx="9363">
                  <c:v>11.951707268518536</c:v>
                </c:pt>
                <c:pt idx="9364">
                  <c:v>11.951776539351869</c:v>
                </c:pt>
                <c:pt idx="9365">
                  <c:v>11.951823252314831</c:v>
                </c:pt>
                <c:pt idx="9366">
                  <c:v>11.951939120370387</c:v>
                </c:pt>
                <c:pt idx="9367">
                  <c:v>11.951985023148165</c:v>
                </c:pt>
                <c:pt idx="9368">
                  <c:v>11.952101076388905</c:v>
                </c:pt>
                <c:pt idx="9369">
                  <c:v>11.952170752314832</c:v>
                </c:pt>
                <c:pt idx="9370">
                  <c:v>11.95228628472224</c:v>
                </c:pt>
                <c:pt idx="9371">
                  <c:v>11.952332511574092</c:v>
                </c:pt>
                <c:pt idx="9372">
                  <c:v>11.952448171296314</c:v>
                </c:pt>
                <c:pt idx="9373">
                  <c:v>11.952494525462981</c:v>
                </c:pt>
                <c:pt idx="9374">
                  <c:v>11.952610370370389</c:v>
                </c:pt>
                <c:pt idx="9375">
                  <c:v>11.952656342592611</c:v>
                </c:pt>
                <c:pt idx="9376">
                  <c:v>11.952772627314834</c:v>
                </c:pt>
                <c:pt idx="9377">
                  <c:v>11.952841631944464</c:v>
                </c:pt>
                <c:pt idx="9378">
                  <c:v>11.952934432870389</c:v>
                </c:pt>
                <c:pt idx="9379">
                  <c:v>11.953004108796316</c:v>
                </c:pt>
                <c:pt idx="9380">
                  <c:v>11.953096284722243</c:v>
                </c:pt>
                <c:pt idx="9381">
                  <c:v>11.953188842592613</c:v>
                </c:pt>
                <c:pt idx="9382">
                  <c:v>11.953281458333354</c:v>
                </c:pt>
                <c:pt idx="9383">
                  <c:v>11.953328055555577</c:v>
                </c:pt>
                <c:pt idx="9384">
                  <c:v>11.953443726851873</c:v>
                </c:pt>
                <c:pt idx="9385">
                  <c:v>11.953489872685207</c:v>
                </c:pt>
                <c:pt idx="9386">
                  <c:v>11.953605520833355</c:v>
                </c:pt>
                <c:pt idx="9387">
                  <c:v>11.953651805555577</c:v>
                </c:pt>
                <c:pt idx="9388">
                  <c:v>11.953768032407428</c:v>
                </c:pt>
                <c:pt idx="9389">
                  <c:v>11.953837071759279</c:v>
                </c:pt>
                <c:pt idx="9390">
                  <c:v>11.95392982638891</c:v>
                </c:pt>
                <c:pt idx="9391">
                  <c:v>11.953999236111132</c:v>
                </c:pt>
                <c:pt idx="9392">
                  <c:v>11.954091631944465</c:v>
                </c:pt>
                <c:pt idx="9393">
                  <c:v>11.954184502314835</c:v>
                </c:pt>
                <c:pt idx="9394">
                  <c:v>11.954276944444464</c:v>
                </c:pt>
                <c:pt idx="9395">
                  <c:v>11.954323344907428</c:v>
                </c:pt>
                <c:pt idx="9396">
                  <c:v>11.954438923611132</c:v>
                </c:pt>
                <c:pt idx="9397">
                  <c:v>11.954508819444465</c:v>
                </c:pt>
                <c:pt idx="9398">
                  <c:v>11.954601412037057</c:v>
                </c:pt>
                <c:pt idx="9399">
                  <c:v>11.954693634259279</c:v>
                </c:pt>
                <c:pt idx="9400">
                  <c:v>11.954901956018539</c:v>
                </c:pt>
                <c:pt idx="9401">
                  <c:v>11.955041018518539</c:v>
                </c:pt>
                <c:pt idx="9402">
                  <c:v>11.955179918981502</c:v>
                </c:pt>
                <c:pt idx="9403">
                  <c:v>11.955249282407427</c:v>
                </c:pt>
                <c:pt idx="9404">
                  <c:v>11.955481030092614</c:v>
                </c:pt>
                <c:pt idx="9405">
                  <c:v>11.955527488425947</c:v>
                </c:pt>
                <c:pt idx="9406">
                  <c:v>11.95575888888891</c:v>
                </c:pt>
                <c:pt idx="9407">
                  <c:v>11.955828298611133</c:v>
                </c:pt>
                <c:pt idx="9408">
                  <c:v>11.95605959490743</c:v>
                </c:pt>
                <c:pt idx="9409">
                  <c:v>11.956129062500022</c:v>
                </c:pt>
                <c:pt idx="9410">
                  <c:v>11.956360659722243</c:v>
                </c:pt>
                <c:pt idx="9411">
                  <c:v>11.956407175925946</c:v>
                </c:pt>
                <c:pt idx="9412">
                  <c:v>11.956638483796317</c:v>
                </c:pt>
                <c:pt idx="9413">
                  <c:v>11.956708020833354</c:v>
                </c:pt>
                <c:pt idx="9414">
                  <c:v>11.956939375000021</c:v>
                </c:pt>
                <c:pt idx="9415">
                  <c:v>11.957008819444464</c:v>
                </c:pt>
                <c:pt idx="9416">
                  <c:v>11.957240381944464</c:v>
                </c:pt>
                <c:pt idx="9417">
                  <c:v>11.957448726851872</c:v>
                </c:pt>
                <c:pt idx="9418">
                  <c:v>11.957518032407428</c:v>
                </c:pt>
                <c:pt idx="9419">
                  <c:v>11.95758758101854</c:v>
                </c:pt>
                <c:pt idx="9420">
                  <c:v>11.95781908564817</c:v>
                </c:pt>
                <c:pt idx="9421">
                  <c:v>11.957865474537059</c:v>
                </c:pt>
                <c:pt idx="9422">
                  <c:v>11.958096967592613</c:v>
                </c:pt>
                <c:pt idx="9423">
                  <c:v>11.958143275462984</c:v>
                </c:pt>
                <c:pt idx="9424">
                  <c:v>11.958397500000022</c:v>
                </c:pt>
                <c:pt idx="9425">
                  <c:v>11.958443993055576</c:v>
                </c:pt>
                <c:pt idx="9426">
                  <c:v>11.958698391203724</c:v>
                </c:pt>
                <c:pt idx="9427">
                  <c:v>11.95874500000002</c:v>
                </c:pt>
                <c:pt idx="9428">
                  <c:v>11.958976527777798</c:v>
                </c:pt>
                <c:pt idx="9429">
                  <c:v>11.959023125000021</c:v>
                </c:pt>
                <c:pt idx="9430">
                  <c:v>11.959277557870392</c:v>
                </c:pt>
                <c:pt idx="9431">
                  <c:v>11.959324016203725</c:v>
                </c:pt>
                <c:pt idx="9432">
                  <c:v>11.959555092592614</c:v>
                </c:pt>
                <c:pt idx="9433">
                  <c:v>11.95960175925928</c:v>
                </c:pt>
                <c:pt idx="9434">
                  <c:v>11.960134085648169</c:v>
                </c:pt>
                <c:pt idx="9435">
                  <c:v>11.960203298611132</c:v>
                </c:pt>
                <c:pt idx="9436">
                  <c:v>11.960435127314836</c:v>
                </c:pt>
                <c:pt idx="9437">
                  <c:v>11.960504687500022</c:v>
                </c:pt>
                <c:pt idx="9438">
                  <c:v>11.960736099537058</c:v>
                </c:pt>
                <c:pt idx="9439">
                  <c:v>11.96078238425928</c:v>
                </c:pt>
                <c:pt idx="9440">
                  <c:v>11.961014039351873</c:v>
                </c:pt>
                <c:pt idx="9441">
                  <c:v>11.961083437500022</c:v>
                </c:pt>
                <c:pt idx="9442">
                  <c:v>11.961314976851874</c:v>
                </c:pt>
                <c:pt idx="9443">
                  <c:v>11.961360717592614</c:v>
                </c:pt>
                <c:pt idx="9444">
                  <c:v>11.961616261574095</c:v>
                </c:pt>
                <c:pt idx="9445">
                  <c:v>11.961661979166688</c:v>
                </c:pt>
                <c:pt idx="9446">
                  <c:v>11.961893437500022</c:v>
                </c:pt>
                <c:pt idx="9447">
                  <c:v>11.96193982638891</c:v>
                </c:pt>
                <c:pt idx="9448">
                  <c:v>11.962194895833354</c:v>
                </c:pt>
                <c:pt idx="9449">
                  <c:v>11.962241261574095</c:v>
                </c:pt>
                <c:pt idx="9450">
                  <c:v>11.962472546296317</c:v>
                </c:pt>
                <c:pt idx="9451">
                  <c:v>11.962542013888909</c:v>
                </c:pt>
                <c:pt idx="9452">
                  <c:v>11.962773506944464</c:v>
                </c:pt>
                <c:pt idx="9453">
                  <c:v>11.962819826388909</c:v>
                </c:pt>
                <c:pt idx="9454">
                  <c:v>11.963074375000019</c:v>
                </c:pt>
                <c:pt idx="9455">
                  <c:v>11.963120798611131</c:v>
                </c:pt>
                <c:pt idx="9456">
                  <c:v>11.963352280092613</c:v>
                </c:pt>
                <c:pt idx="9457">
                  <c:v>11.96342175925928</c:v>
                </c:pt>
                <c:pt idx="9458">
                  <c:v>11.963653171296317</c:v>
                </c:pt>
                <c:pt idx="9459">
                  <c:v>11.963699814814834</c:v>
                </c:pt>
                <c:pt idx="9460">
                  <c:v>11.963931157407426</c:v>
                </c:pt>
                <c:pt idx="9461">
                  <c:v>11.969487175925945</c:v>
                </c:pt>
                <c:pt idx="9462">
                  <c:v>11.969510266203722</c:v>
                </c:pt>
                <c:pt idx="9463">
                  <c:v>11.969533495370388</c:v>
                </c:pt>
                <c:pt idx="9464">
                  <c:v>11.96957978009261</c:v>
                </c:pt>
                <c:pt idx="9465">
                  <c:v>11.969649131944463</c:v>
                </c:pt>
                <c:pt idx="9466">
                  <c:v>11.969811296296315</c:v>
                </c:pt>
                <c:pt idx="9467">
                  <c:v>11.976755810185205</c:v>
                </c:pt>
                <c:pt idx="9468">
                  <c:v>11.984372037037057</c:v>
                </c:pt>
                <c:pt idx="9469">
                  <c:v>11.991363113425946</c:v>
                </c:pt>
                <c:pt idx="9470">
                  <c:v>12.02437579861113</c:v>
                </c:pt>
                <c:pt idx="9471">
                  <c:v>12.024398622685204</c:v>
                </c:pt>
                <c:pt idx="9472">
                  <c:v>12.034491898148168</c:v>
                </c:pt>
                <c:pt idx="9473">
                  <c:v>12.036829456018539</c:v>
                </c:pt>
                <c:pt idx="9474">
                  <c:v>12.036853333333354</c:v>
                </c:pt>
                <c:pt idx="9475">
                  <c:v>12.036876342592613</c:v>
                </c:pt>
                <c:pt idx="9476">
                  <c:v>12.036899317129651</c:v>
                </c:pt>
                <c:pt idx="9477">
                  <c:v>12.036945682870391</c:v>
                </c:pt>
                <c:pt idx="9478">
                  <c:v>12.037015405092612</c:v>
                </c:pt>
                <c:pt idx="9479">
                  <c:v>12.037176863425945</c:v>
                </c:pt>
                <c:pt idx="9480">
                  <c:v>12.052426087962981</c:v>
                </c:pt>
                <c:pt idx="9481">
                  <c:v>12.05407003472224</c:v>
                </c:pt>
                <c:pt idx="9482">
                  <c:v>12.054092939814833</c:v>
                </c:pt>
                <c:pt idx="9483">
                  <c:v>12.054116215277796</c:v>
                </c:pt>
                <c:pt idx="9484">
                  <c:v>12.054138993055574</c:v>
                </c:pt>
                <c:pt idx="9485">
                  <c:v>12.054162592592611</c:v>
                </c:pt>
                <c:pt idx="9486">
                  <c:v>12.054185520833352</c:v>
                </c:pt>
                <c:pt idx="9487">
                  <c:v>12.054324687500019</c:v>
                </c:pt>
                <c:pt idx="9488">
                  <c:v>12.062518993055575</c:v>
                </c:pt>
                <c:pt idx="9489">
                  <c:v>12.071131597222241</c:v>
                </c:pt>
                <c:pt idx="9490">
                  <c:v>12.07853923611113</c:v>
                </c:pt>
                <c:pt idx="9491">
                  <c:v>12.078562488425945</c:v>
                </c:pt>
                <c:pt idx="9492">
                  <c:v>12.078585497685204</c:v>
                </c:pt>
                <c:pt idx="9493">
                  <c:v>12.078608854166685</c:v>
                </c:pt>
                <c:pt idx="9494">
                  <c:v>12.078631782407426</c:v>
                </c:pt>
                <c:pt idx="9495">
                  <c:v>12.078654918981499</c:v>
                </c:pt>
                <c:pt idx="9496">
                  <c:v>12.078678194444462</c:v>
                </c:pt>
                <c:pt idx="9497">
                  <c:v>12.078701215277796</c:v>
                </c:pt>
                <c:pt idx="9498">
                  <c:v>12.078724513888908</c:v>
                </c:pt>
                <c:pt idx="9499">
                  <c:v>12.078747523148166</c:v>
                </c:pt>
                <c:pt idx="9500">
                  <c:v>12.078770682870388</c:v>
                </c:pt>
                <c:pt idx="9501">
                  <c:v>12.078794108796314</c:v>
                </c:pt>
                <c:pt idx="9502">
                  <c:v>12.078816990740759</c:v>
                </c:pt>
                <c:pt idx="9503">
                  <c:v>12.078863287037056</c:v>
                </c:pt>
                <c:pt idx="9504">
                  <c:v>12.078932708333351</c:v>
                </c:pt>
                <c:pt idx="9505">
                  <c:v>12.079280023148167</c:v>
                </c:pt>
                <c:pt idx="9506">
                  <c:v>12.079558113425945</c:v>
                </c:pt>
                <c:pt idx="9507">
                  <c:v>12.07983565972224</c:v>
                </c:pt>
                <c:pt idx="9508">
                  <c:v>12.083007002314833</c:v>
                </c:pt>
                <c:pt idx="9509">
                  <c:v>12.083261805555574</c:v>
                </c:pt>
                <c:pt idx="9510">
                  <c:v>12.083284768518537</c:v>
                </c:pt>
                <c:pt idx="9511">
                  <c:v>12.083562800925945</c:v>
                </c:pt>
                <c:pt idx="9512">
                  <c:v>12.083585659722241</c:v>
                </c:pt>
                <c:pt idx="9513">
                  <c:v>12.083609189814833</c:v>
                </c:pt>
                <c:pt idx="9514">
                  <c:v>12.083632106481501</c:v>
                </c:pt>
                <c:pt idx="9515">
                  <c:v>12.083655509259279</c:v>
                </c:pt>
                <c:pt idx="9516">
                  <c:v>12.083678344907426</c:v>
                </c:pt>
                <c:pt idx="9517">
                  <c:v>12.083701608796314</c:v>
                </c:pt>
                <c:pt idx="9518">
                  <c:v>12.128009884259278</c:v>
                </c:pt>
                <c:pt idx="9519">
                  <c:v>12.128033009259278</c:v>
                </c:pt>
                <c:pt idx="9520">
                  <c:v>12.128125706018537</c:v>
                </c:pt>
                <c:pt idx="9521">
                  <c:v>12.128149155092611</c:v>
                </c:pt>
                <c:pt idx="9522">
                  <c:v>12.128172060185204</c:v>
                </c:pt>
                <c:pt idx="9523">
                  <c:v>12.128195196759277</c:v>
                </c:pt>
                <c:pt idx="9524">
                  <c:v>12.12833390046298</c:v>
                </c:pt>
                <c:pt idx="9525">
                  <c:v>12.128357442129646</c:v>
                </c:pt>
                <c:pt idx="9526">
                  <c:v>12.128380405092608</c:v>
                </c:pt>
                <c:pt idx="9527">
                  <c:v>12.128403518518533</c:v>
                </c:pt>
                <c:pt idx="9528">
                  <c:v>12.128426898148163</c:v>
                </c:pt>
                <c:pt idx="9529">
                  <c:v>12.128449849537052</c:v>
                </c:pt>
                <c:pt idx="9530">
                  <c:v>12.130556076388904</c:v>
                </c:pt>
                <c:pt idx="9531">
                  <c:v>12.130764224537053</c:v>
                </c:pt>
                <c:pt idx="9532">
                  <c:v>12.132870682870387</c:v>
                </c:pt>
                <c:pt idx="9533">
                  <c:v>12.132893946759275</c:v>
                </c:pt>
                <c:pt idx="9534">
                  <c:v>12.132917303240756</c:v>
                </c:pt>
                <c:pt idx="9535">
                  <c:v>12.133195104166681</c:v>
                </c:pt>
                <c:pt idx="9536">
                  <c:v>12.133658078703718</c:v>
                </c:pt>
                <c:pt idx="9537">
                  <c:v>12.134213287037051</c:v>
                </c:pt>
                <c:pt idx="9538">
                  <c:v>12.13453797453705</c:v>
                </c:pt>
                <c:pt idx="9539">
                  <c:v>12.134560555555568</c:v>
                </c:pt>
                <c:pt idx="9540">
                  <c:v>12.134815613425939</c:v>
                </c:pt>
                <c:pt idx="9541">
                  <c:v>12.137685763888902</c:v>
                </c:pt>
                <c:pt idx="9542">
                  <c:v>12.137963622685199</c:v>
                </c:pt>
                <c:pt idx="9543">
                  <c:v>12.138449641203717</c:v>
                </c:pt>
                <c:pt idx="9544">
                  <c:v>12.138959016203717</c:v>
                </c:pt>
                <c:pt idx="9545">
                  <c:v>12.1393295601852</c:v>
                </c:pt>
                <c:pt idx="9546">
                  <c:v>12.139607303240755</c:v>
                </c:pt>
                <c:pt idx="9547">
                  <c:v>12.14000067129631</c:v>
                </c:pt>
                <c:pt idx="9548">
                  <c:v>12.14023217592594</c:v>
                </c:pt>
                <c:pt idx="9549">
                  <c:v>12.140556539351866</c:v>
                </c:pt>
                <c:pt idx="9550">
                  <c:v>12.140857500000015</c:v>
                </c:pt>
                <c:pt idx="9551">
                  <c:v>12.14111225694446</c:v>
                </c:pt>
                <c:pt idx="9552">
                  <c:v>12.141343900462978</c:v>
                </c:pt>
                <c:pt idx="9553">
                  <c:v>12.141714351851867</c:v>
                </c:pt>
                <c:pt idx="9554">
                  <c:v>12.141737384259274</c:v>
                </c:pt>
                <c:pt idx="9555">
                  <c:v>12.148682268518533</c:v>
                </c:pt>
                <c:pt idx="9556">
                  <c:v>12.148890844907422</c:v>
                </c:pt>
                <c:pt idx="9557">
                  <c:v>12.149052893518533</c:v>
                </c:pt>
                <c:pt idx="9558">
                  <c:v>12.149168587962977</c:v>
                </c:pt>
                <c:pt idx="9559">
                  <c:v>12.149353865740755</c:v>
                </c:pt>
                <c:pt idx="9560">
                  <c:v>12.149492731481496</c:v>
                </c:pt>
                <c:pt idx="9561">
                  <c:v>12.149677870370386</c:v>
                </c:pt>
                <c:pt idx="9562">
                  <c:v>12.149932337962978</c:v>
                </c:pt>
                <c:pt idx="9563">
                  <c:v>12.150071331018534</c:v>
                </c:pt>
                <c:pt idx="9564">
                  <c:v>12.150094583333349</c:v>
                </c:pt>
                <c:pt idx="9565">
                  <c:v>12.187666643518535</c:v>
                </c:pt>
                <c:pt idx="9566">
                  <c:v>12.205444965277794</c:v>
                </c:pt>
                <c:pt idx="9567">
                  <c:v>12.205491423611127</c:v>
                </c:pt>
                <c:pt idx="9568">
                  <c:v>12.206718368055572</c:v>
                </c:pt>
                <c:pt idx="9569">
                  <c:v>12.20694989583335</c:v>
                </c:pt>
                <c:pt idx="9570">
                  <c:v>12.207042384259276</c:v>
                </c:pt>
                <c:pt idx="9571">
                  <c:v>12.207597627314833</c:v>
                </c:pt>
                <c:pt idx="9572">
                  <c:v>12.2085930439815</c:v>
                </c:pt>
                <c:pt idx="9573">
                  <c:v>12.210561145833351</c:v>
                </c:pt>
                <c:pt idx="9574">
                  <c:v>12.212204375000018</c:v>
                </c:pt>
                <c:pt idx="9575">
                  <c:v>12.212694930555575</c:v>
                </c:pt>
                <c:pt idx="9576">
                  <c:v>12.212714097222241</c:v>
                </c:pt>
                <c:pt idx="9577">
                  <c:v>12.213478599537055</c:v>
                </c:pt>
                <c:pt idx="9578">
                  <c:v>12.21505247685187</c:v>
                </c:pt>
                <c:pt idx="9579">
                  <c:v>12.21681128472224</c:v>
                </c:pt>
                <c:pt idx="9580">
                  <c:v>12.217251562500017</c:v>
                </c:pt>
                <c:pt idx="9581">
                  <c:v>12.217922604166684</c:v>
                </c:pt>
                <c:pt idx="9582">
                  <c:v>12.217945891203721</c:v>
                </c:pt>
                <c:pt idx="9583">
                  <c:v>12.217991990740758</c:v>
                </c:pt>
                <c:pt idx="9584">
                  <c:v>12.218686354166685</c:v>
                </c:pt>
                <c:pt idx="9585">
                  <c:v>12.218710000000019</c:v>
                </c:pt>
                <c:pt idx="9586">
                  <c:v>12.218779479166686</c:v>
                </c:pt>
                <c:pt idx="9587">
                  <c:v>12.219265138888909</c:v>
                </c:pt>
                <c:pt idx="9588">
                  <c:v>12.219288460648169</c:v>
                </c:pt>
                <c:pt idx="9589">
                  <c:v>12.219334664351873</c:v>
                </c:pt>
                <c:pt idx="9590">
                  <c:v>12.219774907407428</c:v>
                </c:pt>
                <c:pt idx="9591">
                  <c:v>12.219797615740761</c:v>
                </c:pt>
                <c:pt idx="9592">
                  <c:v>12.220098726851873</c:v>
                </c:pt>
                <c:pt idx="9593">
                  <c:v>12.220144849537059</c:v>
                </c:pt>
                <c:pt idx="9594">
                  <c:v>12.221418148148169</c:v>
                </c:pt>
                <c:pt idx="9595">
                  <c:v>12.221441666666689</c:v>
                </c:pt>
                <c:pt idx="9596">
                  <c:v>12.221464328703725</c:v>
                </c:pt>
                <c:pt idx="9597">
                  <c:v>12.222043159722244</c:v>
                </c:pt>
                <c:pt idx="9598">
                  <c:v>12.22208962962965</c:v>
                </c:pt>
                <c:pt idx="9599">
                  <c:v>12.222297511574094</c:v>
                </c:pt>
                <c:pt idx="9600">
                  <c:v>12.222320671296316</c:v>
                </c:pt>
                <c:pt idx="9601">
                  <c:v>12.222900138888908</c:v>
                </c:pt>
                <c:pt idx="9602">
                  <c:v>12.222945659722242</c:v>
                </c:pt>
                <c:pt idx="9603">
                  <c:v>12.223223842592613</c:v>
                </c:pt>
                <c:pt idx="9604">
                  <c:v>12.223409328703724</c:v>
                </c:pt>
                <c:pt idx="9605">
                  <c:v>12.223478773148168</c:v>
                </c:pt>
                <c:pt idx="9606">
                  <c:v>12.223687094907428</c:v>
                </c:pt>
                <c:pt idx="9607">
                  <c:v>12.225469537037057</c:v>
                </c:pt>
                <c:pt idx="9608">
                  <c:v>12.225701597222242</c:v>
                </c:pt>
                <c:pt idx="9609">
                  <c:v>12.225747303240761</c:v>
                </c:pt>
                <c:pt idx="9610">
                  <c:v>12.225979386574094</c:v>
                </c:pt>
                <c:pt idx="9611">
                  <c:v>12.226164016203724</c:v>
                </c:pt>
                <c:pt idx="9612">
                  <c:v>12.226210659722241</c:v>
                </c:pt>
                <c:pt idx="9613">
                  <c:v>12.226396030092612</c:v>
                </c:pt>
                <c:pt idx="9614">
                  <c:v>12.226418958333353</c:v>
                </c:pt>
                <c:pt idx="9615">
                  <c:v>12.226441805555575</c:v>
                </c:pt>
                <c:pt idx="9616">
                  <c:v>12.226627337962983</c:v>
                </c:pt>
                <c:pt idx="9617">
                  <c:v>12.226835925925945</c:v>
                </c:pt>
                <c:pt idx="9618">
                  <c:v>12.227066805555575</c:v>
                </c:pt>
                <c:pt idx="9619">
                  <c:v>12.227761284722241</c:v>
                </c:pt>
                <c:pt idx="9620">
                  <c:v>12.227877002314834</c:v>
                </c:pt>
                <c:pt idx="9621">
                  <c:v>12.227900694444465</c:v>
                </c:pt>
                <c:pt idx="9622">
                  <c:v>12.227993217592612</c:v>
                </c:pt>
                <c:pt idx="9623">
                  <c:v>12.228062395833353</c:v>
                </c:pt>
                <c:pt idx="9624">
                  <c:v>12.228363206018539</c:v>
                </c:pt>
                <c:pt idx="9625">
                  <c:v>12.228409837962984</c:v>
                </c:pt>
                <c:pt idx="9626">
                  <c:v>12.228571655092614</c:v>
                </c:pt>
                <c:pt idx="9627">
                  <c:v>12.228595115740761</c:v>
                </c:pt>
                <c:pt idx="9628">
                  <c:v>12.22891877314817</c:v>
                </c:pt>
                <c:pt idx="9629">
                  <c:v>12.229243240740763</c:v>
                </c:pt>
                <c:pt idx="9630">
                  <c:v>12.229845127314837</c:v>
                </c:pt>
                <c:pt idx="9631">
                  <c:v>12.229960925925948</c:v>
                </c:pt>
                <c:pt idx="9632">
                  <c:v>12.229983680555577</c:v>
                </c:pt>
                <c:pt idx="9633">
                  <c:v>12.230539212962984</c:v>
                </c:pt>
                <c:pt idx="9634">
                  <c:v>12.23056283564817</c:v>
                </c:pt>
                <c:pt idx="9635">
                  <c:v>12.23058596064817</c:v>
                </c:pt>
                <c:pt idx="9636">
                  <c:v>12.231071805555578</c:v>
                </c:pt>
                <c:pt idx="9637">
                  <c:v>12.231095312500022</c:v>
                </c:pt>
                <c:pt idx="9638">
                  <c:v>12.231465312500022</c:v>
                </c:pt>
                <c:pt idx="9639">
                  <c:v>12.23148891203706</c:v>
                </c:pt>
                <c:pt idx="9640">
                  <c:v>12.231511759259282</c:v>
                </c:pt>
                <c:pt idx="9641">
                  <c:v>12.231534629629653</c:v>
                </c:pt>
                <c:pt idx="9642">
                  <c:v>12.23241479166669</c:v>
                </c:pt>
                <c:pt idx="9643">
                  <c:v>12.233896238425949</c:v>
                </c:pt>
                <c:pt idx="9644">
                  <c:v>12.235053495370394</c:v>
                </c:pt>
                <c:pt idx="9645">
                  <c:v>12.235076956018542</c:v>
                </c:pt>
                <c:pt idx="9646">
                  <c:v>12.235609641203727</c:v>
                </c:pt>
                <c:pt idx="9647">
                  <c:v>12.235632812500024</c:v>
                </c:pt>
                <c:pt idx="9648">
                  <c:v>12.235910034722245</c:v>
                </c:pt>
                <c:pt idx="9649">
                  <c:v>12.236003182870393</c:v>
                </c:pt>
                <c:pt idx="9650">
                  <c:v>12.236489155092615</c:v>
                </c:pt>
                <c:pt idx="9651">
                  <c:v>12.236535208333356</c:v>
                </c:pt>
                <c:pt idx="9652">
                  <c:v>12.237090960648171</c:v>
                </c:pt>
                <c:pt idx="9653">
                  <c:v>12.237206747685208</c:v>
                </c:pt>
                <c:pt idx="9654">
                  <c:v>12.23762328703706</c:v>
                </c:pt>
                <c:pt idx="9655">
                  <c:v>12.23776240740743</c:v>
                </c:pt>
                <c:pt idx="9656">
                  <c:v>12.23820248842595</c:v>
                </c:pt>
                <c:pt idx="9657">
                  <c:v>12.238294722222246</c:v>
                </c:pt>
                <c:pt idx="9658">
                  <c:v>12.23843393518521</c:v>
                </c:pt>
                <c:pt idx="9659">
                  <c:v>12.239360231481506</c:v>
                </c:pt>
                <c:pt idx="9660">
                  <c:v>12.239406446759283</c:v>
                </c:pt>
                <c:pt idx="9661">
                  <c:v>12.239660636574097</c:v>
                </c:pt>
                <c:pt idx="9662">
                  <c:v>12.240008240740764</c:v>
                </c:pt>
                <c:pt idx="9663">
                  <c:v>12.240216469907431</c:v>
                </c:pt>
                <c:pt idx="9664">
                  <c:v>12.240331886574097</c:v>
                </c:pt>
                <c:pt idx="9665">
                  <c:v>12.240355729166689</c:v>
                </c:pt>
                <c:pt idx="9666">
                  <c:v>12.240401481481504</c:v>
                </c:pt>
                <c:pt idx="9667">
                  <c:v>12.240447719907429</c:v>
                </c:pt>
                <c:pt idx="9668">
                  <c:v>12.240494270833356</c:v>
                </c:pt>
                <c:pt idx="9669">
                  <c:v>12.240517175925948</c:v>
                </c:pt>
                <c:pt idx="9670">
                  <c:v>12.240540729166689</c:v>
                </c:pt>
                <c:pt idx="9671">
                  <c:v>12.242301192129652</c:v>
                </c:pt>
                <c:pt idx="9672">
                  <c:v>12.243249490740762</c:v>
                </c:pt>
                <c:pt idx="9673">
                  <c:v>12.244429606481503</c:v>
                </c:pt>
                <c:pt idx="9674">
                  <c:v>12.244453009259281</c:v>
                </c:pt>
                <c:pt idx="9675">
                  <c:v>12.244475798611134</c:v>
                </c:pt>
                <c:pt idx="9676">
                  <c:v>12.244499131944467</c:v>
                </c:pt>
                <c:pt idx="9677">
                  <c:v>12.244545266203726</c:v>
                </c:pt>
                <c:pt idx="9678">
                  <c:v>12.244568587962986</c:v>
                </c:pt>
                <c:pt idx="9679">
                  <c:v>12.244614988425949</c:v>
                </c:pt>
                <c:pt idx="9680">
                  <c:v>12.244638067129653</c:v>
                </c:pt>
                <c:pt idx="9681">
                  <c:v>12.244661284722246</c:v>
                </c:pt>
                <c:pt idx="9682">
                  <c:v>12.244684641203728</c:v>
                </c:pt>
                <c:pt idx="9683">
                  <c:v>12.244707361111136</c:v>
                </c:pt>
                <c:pt idx="9684">
                  <c:v>12.244753657407433</c:v>
                </c:pt>
                <c:pt idx="9685">
                  <c:v>12.24727706018521</c:v>
                </c:pt>
                <c:pt idx="9686">
                  <c:v>12.247299953703729</c:v>
                </c:pt>
                <c:pt idx="9687">
                  <c:v>12.247323229166692</c:v>
                </c:pt>
                <c:pt idx="9688">
                  <c:v>12.24734668981484</c:v>
                </c:pt>
                <c:pt idx="9689">
                  <c:v>12.247369351851876</c:v>
                </c:pt>
                <c:pt idx="9690">
                  <c:v>12.247392986111135</c:v>
                </c:pt>
                <c:pt idx="9691">
                  <c:v>12.247415995370394</c:v>
                </c:pt>
                <c:pt idx="9692">
                  <c:v>12.24743879629632</c:v>
                </c:pt>
                <c:pt idx="9693">
                  <c:v>12.247624467592617</c:v>
                </c:pt>
                <c:pt idx="9694">
                  <c:v>12.248689016203729</c:v>
                </c:pt>
                <c:pt idx="9695">
                  <c:v>12.248712199074099</c:v>
                </c:pt>
                <c:pt idx="9696">
                  <c:v>12.250170474537061</c:v>
                </c:pt>
                <c:pt idx="9697">
                  <c:v>12.250194155092617</c:v>
                </c:pt>
                <c:pt idx="9698">
                  <c:v>12.250217129629654</c:v>
                </c:pt>
                <c:pt idx="9699">
                  <c:v>12.250240023148173</c:v>
                </c:pt>
                <c:pt idx="9700">
                  <c:v>12.250286469907433</c:v>
                </c:pt>
                <c:pt idx="9701">
                  <c:v>12.250309293981507</c:v>
                </c:pt>
                <c:pt idx="9702">
                  <c:v>12.250332754629655</c:v>
                </c:pt>
                <c:pt idx="9703">
                  <c:v>12.250356087962988</c:v>
                </c:pt>
                <c:pt idx="9704">
                  <c:v>12.250378784722248</c:v>
                </c:pt>
                <c:pt idx="9705">
                  <c:v>12.250402534722248</c:v>
                </c:pt>
                <c:pt idx="9706">
                  <c:v>12.250425555555582</c:v>
                </c:pt>
                <c:pt idx="9707">
                  <c:v>12.250448263888915</c:v>
                </c:pt>
                <c:pt idx="9708">
                  <c:v>12.250610879629656</c:v>
                </c:pt>
                <c:pt idx="9709">
                  <c:v>12.250819340277804</c:v>
                </c:pt>
                <c:pt idx="9710">
                  <c:v>12.250888437500027</c:v>
                </c:pt>
                <c:pt idx="9711">
                  <c:v>12.251119976851879</c:v>
                </c:pt>
                <c:pt idx="9712">
                  <c:v>12.251166041666693</c:v>
                </c:pt>
                <c:pt idx="9713">
                  <c:v>12.251420775462989</c:v>
                </c:pt>
                <c:pt idx="9714">
                  <c:v>12.251467233796323</c:v>
                </c:pt>
                <c:pt idx="9715">
                  <c:v>12.251698611111138</c:v>
                </c:pt>
                <c:pt idx="9716">
                  <c:v>12.251744976851878</c:v>
                </c:pt>
                <c:pt idx="9717">
                  <c:v>12.251976527777805</c:v>
                </c:pt>
                <c:pt idx="9718">
                  <c:v>12.252045798611137</c:v>
                </c:pt>
                <c:pt idx="9719">
                  <c:v>12.252277106481507</c:v>
                </c:pt>
                <c:pt idx="9720">
                  <c:v>12.252346481481508</c:v>
                </c:pt>
                <c:pt idx="9721">
                  <c:v>12.252578483796324</c:v>
                </c:pt>
                <c:pt idx="9722">
                  <c:v>12.252624236111139</c:v>
                </c:pt>
                <c:pt idx="9723">
                  <c:v>12.252856192129657</c:v>
                </c:pt>
                <c:pt idx="9724">
                  <c:v>12.252925648148176</c:v>
                </c:pt>
                <c:pt idx="9725">
                  <c:v>12.253157141203731</c:v>
                </c:pt>
                <c:pt idx="9726">
                  <c:v>12.253226759259286</c:v>
                </c:pt>
                <c:pt idx="9727">
                  <c:v>12.253457743055582</c:v>
                </c:pt>
                <c:pt idx="9728">
                  <c:v>12.253504305555582</c:v>
                </c:pt>
                <c:pt idx="9729">
                  <c:v>12.253758888888916</c:v>
                </c:pt>
                <c:pt idx="9730">
                  <c:v>12.25378190972225</c:v>
                </c:pt>
                <c:pt idx="9731">
                  <c:v>12.254036493055583</c:v>
                </c:pt>
                <c:pt idx="9732">
                  <c:v>12.254082893518547</c:v>
                </c:pt>
                <c:pt idx="9733">
                  <c:v>12.254337256944472</c:v>
                </c:pt>
                <c:pt idx="9734">
                  <c:v>12.254384108796325</c:v>
                </c:pt>
                <c:pt idx="9735">
                  <c:v>12.254615324074102</c:v>
                </c:pt>
                <c:pt idx="9736">
                  <c:v>12.254661643518546</c:v>
                </c:pt>
                <c:pt idx="9737">
                  <c:v>12.254916446759287</c:v>
                </c:pt>
                <c:pt idx="9738">
                  <c:v>12.254962395833362</c:v>
                </c:pt>
                <c:pt idx="9739">
                  <c:v>12.255194212962991</c:v>
                </c:pt>
                <c:pt idx="9740">
                  <c:v>12.255240266203732</c:v>
                </c:pt>
                <c:pt idx="9741">
                  <c:v>12.255495162037064</c:v>
                </c:pt>
                <c:pt idx="9742">
                  <c:v>12.255541226851879</c:v>
                </c:pt>
                <c:pt idx="9743">
                  <c:v>12.255773101851879</c:v>
                </c:pt>
                <c:pt idx="9744">
                  <c:v>12.255842372685212</c:v>
                </c:pt>
                <c:pt idx="9745">
                  <c:v>12.256073437500026</c:v>
                </c:pt>
                <c:pt idx="9746">
                  <c:v>12.256120289351879</c:v>
                </c:pt>
                <c:pt idx="9747">
                  <c:v>12.256378692129656</c:v>
                </c:pt>
                <c:pt idx="9748">
                  <c:v>12.256421273148176</c:v>
                </c:pt>
                <c:pt idx="9749">
                  <c:v>12.256652685185212</c:v>
                </c:pt>
                <c:pt idx="9750">
                  <c:v>12.256698692129657</c:v>
                </c:pt>
                <c:pt idx="9751">
                  <c:v>12.256953206018546</c:v>
                </c:pt>
                <c:pt idx="9752">
                  <c:v>12.25699989583336</c:v>
                </c:pt>
                <c:pt idx="9753">
                  <c:v>12.257254548611138</c:v>
                </c:pt>
                <c:pt idx="9754">
                  <c:v>12.257300335648175</c:v>
                </c:pt>
                <c:pt idx="9755">
                  <c:v>12.257532534722248</c:v>
                </c:pt>
                <c:pt idx="9756">
                  <c:v>12.257578611111137</c:v>
                </c:pt>
                <c:pt idx="9757">
                  <c:v>12.257833055555581</c:v>
                </c:pt>
                <c:pt idx="9758">
                  <c:v>12.257879687500026</c:v>
                </c:pt>
                <c:pt idx="9759">
                  <c:v>12.258111192129656</c:v>
                </c:pt>
                <c:pt idx="9760">
                  <c:v>12.2581803240741</c:v>
                </c:pt>
                <c:pt idx="9761">
                  <c:v>12.258412037037063</c:v>
                </c:pt>
                <c:pt idx="9762">
                  <c:v>12.258458217592619</c:v>
                </c:pt>
                <c:pt idx="9763">
                  <c:v>12.258689710648174</c:v>
                </c:pt>
                <c:pt idx="9764">
                  <c:v>12.258759340277804</c:v>
                </c:pt>
                <c:pt idx="9765">
                  <c:v>12.258990717592619</c:v>
                </c:pt>
                <c:pt idx="9766">
                  <c:v>12.259036736111138</c:v>
                </c:pt>
                <c:pt idx="9767">
                  <c:v>12.259291909722249</c:v>
                </c:pt>
                <c:pt idx="9768">
                  <c:v>12.259338263888916</c:v>
                </c:pt>
                <c:pt idx="9769">
                  <c:v>12.259592372685212</c:v>
                </c:pt>
                <c:pt idx="9770">
                  <c:v>12.259615798611138</c:v>
                </c:pt>
                <c:pt idx="9771">
                  <c:v>12.264731712962991</c:v>
                </c:pt>
                <c:pt idx="9772">
                  <c:v>12.264754745370398</c:v>
                </c:pt>
                <c:pt idx="9773">
                  <c:v>12.264778113425955</c:v>
                </c:pt>
                <c:pt idx="9774">
                  <c:v>12.264801261574103</c:v>
                </c:pt>
                <c:pt idx="9775">
                  <c:v>12.264824155092622</c:v>
                </c:pt>
                <c:pt idx="9776">
                  <c:v>12.264847650462993</c:v>
                </c:pt>
                <c:pt idx="9777">
                  <c:v>12.264870567129661</c:v>
                </c:pt>
                <c:pt idx="9778">
                  <c:v>12.264893819444476</c:v>
                </c:pt>
                <c:pt idx="9779">
                  <c:v>12.264986261574105</c:v>
                </c:pt>
                <c:pt idx="9780">
                  <c:v>12.274547488425958</c:v>
                </c:pt>
                <c:pt idx="9781">
                  <c:v>12.274570243055587</c:v>
                </c:pt>
                <c:pt idx="9782">
                  <c:v>12.274593842592624</c:v>
                </c:pt>
                <c:pt idx="9783">
                  <c:v>12.274616747685217</c:v>
                </c:pt>
                <c:pt idx="9784">
                  <c:v>12.274639780092624</c:v>
                </c:pt>
                <c:pt idx="9785">
                  <c:v>12.274663333333365</c:v>
                </c:pt>
                <c:pt idx="9786">
                  <c:v>12.274709050925956</c:v>
                </c:pt>
                <c:pt idx="9787">
                  <c:v>12.274825312500031</c:v>
                </c:pt>
                <c:pt idx="9788">
                  <c:v>12.275450416666697</c:v>
                </c:pt>
                <c:pt idx="9789">
                  <c:v>12.275866828703734</c:v>
                </c:pt>
                <c:pt idx="9790">
                  <c:v>12.275890185185215</c:v>
                </c:pt>
                <c:pt idx="9791">
                  <c:v>12.27591343750003</c:v>
                </c:pt>
                <c:pt idx="9792">
                  <c:v>12.275936226851883</c:v>
                </c:pt>
                <c:pt idx="9793">
                  <c:v>12.275959548611143</c:v>
                </c:pt>
                <c:pt idx="9794">
                  <c:v>12.275982615740773</c:v>
                </c:pt>
                <c:pt idx="9795">
                  <c:v>12.276005868055588</c:v>
                </c:pt>
                <c:pt idx="9796">
                  <c:v>12.27605215277781</c:v>
                </c:pt>
                <c:pt idx="9797">
                  <c:v>12.276144780092626</c:v>
                </c:pt>
                <c:pt idx="9798">
                  <c:v>12.276353321759292</c:v>
                </c:pt>
                <c:pt idx="9799">
                  <c:v>12.276515138888922</c:v>
                </c:pt>
                <c:pt idx="9800">
                  <c:v>12.276677476851884</c:v>
                </c:pt>
                <c:pt idx="9801">
                  <c:v>12.276792789351884</c:v>
                </c:pt>
                <c:pt idx="9802">
                  <c:v>12.291608182870402</c:v>
                </c:pt>
                <c:pt idx="9803">
                  <c:v>12.291955578703735</c:v>
                </c:pt>
                <c:pt idx="9804">
                  <c:v>12.292001805555588</c:v>
                </c:pt>
                <c:pt idx="9805">
                  <c:v>12.293020601851884</c:v>
                </c:pt>
                <c:pt idx="9806">
                  <c:v>12.293252048611144</c:v>
                </c:pt>
                <c:pt idx="9807">
                  <c:v>12.293414178240774</c:v>
                </c:pt>
                <c:pt idx="9808">
                  <c:v>12.293900243055589</c:v>
                </c:pt>
                <c:pt idx="9809">
                  <c:v>12.294826261574107</c:v>
                </c:pt>
                <c:pt idx="9810">
                  <c:v>12.295844884259292</c:v>
                </c:pt>
                <c:pt idx="9811">
                  <c:v>12.296608796296329</c:v>
                </c:pt>
                <c:pt idx="9812">
                  <c:v>12.29663186342596</c:v>
                </c:pt>
                <c:pt idx="9813">
                  <c:v>12.296655254629663</c:v>
                </c:pt>
                <c:pt idx="9814">
                  <c:v>12.297511585648181</c:v>
                </c:pt>
                <c:pt idx="9815">
                  <c:v>12.297534652777811</c:v>
                </c:pt>
                <c:pt idx="9816">
                  <c:v>12.298368136574107</c:v>
                </c:pt>
                <c:pt idx="9817">
                  <c:v>12.298391331018552</c:v>
                </c:pt>
                <c:pt idx="9818">
                  <c:v>12.299131979166701</c:v>
                </c:pt>
                <c:pt idx="9819">
                  <c:v>12.299780451388923</c:v>
                </c:pt>
                <c:pt idx="9820">
                  <c:v>12.300221111111146</c:v>
                </c:pt>
                <c:pt idx="9821">
                  <c:v>12.300244328703737</c:v>
                </c:pt>
                <c:pt idx="9822">
                  <c:v>12.300752627314848</c:v>
                </c:pt>
                <c:pt idx="9823">
                  <c:v>12.301585763888923</c:v>
                </c:pt>
                <c:pt idx="9824">
                  <c:v>12.302442754629663</c:v>
                </c:pt>
                <c:pt idx="9825">
                  <c:v>12.30253484953707</c:v>
                </c:pt>
                <c:pt idx="9826">
                  <c:v>12.302558391203736</c:v>
                </c:pt>
                <c:pt idx="9827">
                  <c:v>12.302674224537069</c:v>
                </c:pt>
                <c:pt idx="9828">
                  <c:v>12.303322303240773</c:v>
                </c:pt>
                <c:pt idx="9829">
                  <c:v>12.303344953703736</c:v>
                </c:pt>
                <c:pt idx="9830">
                  <c:v>12.303414432870403</c:v>
                </c:pt>
                <c:pt idx="9831">
                  <c:v>12.303947164351884</c:v>
                </c:pt>
                <c:pt idx="9832">
                  <c:v>12.303970266203736</c:v>
                </c:pt>
                <c:pt idx="9833">
                  <c:v>12.304062905092625</c:v>
                </c:pt>
                <c:pt idx="9834">
                  <c:v>12.304641863425958</c:v>
                </c:pt>
                <c:pt idx="9835">
                  <c:v>12.304664710648181</c:v>
                </c:pt>
                <c:pt idx="9836">
                  <c:v>12.304849849537071</c:v>
                </c:pt>
                <c:pt idx="9837">
                  <c:v>12.305127905092625</c:v>
                </c:pt>
                <c:pt idx="9838">
                  <c:v>12.305150625000033</c:v>
                </c:pt>
                <c:pt idx="9839">
                  <c:v>12.305220405092626</c:v>
                </c:pt>
                <c:pt idx="9840">
                  <c:v>12.305521446759293</c:v>
                </c:pt>
                <c:pt idx="9841">
                  <c:v>12.305544120370405</c:v>
                </c:pt>
                <c:pt idx="9842">
                  <c:v>12.305960856481516</c:v>
                </c:pt>
                <c:pt idx="9843">
                  <c:v>12.305984479166701</c:v>
                </c:pt>
                <c:pt idx="9844">
                  <c:v>12.306007164351886</c:v>
                </c:pt>
                <c:pt idx="9845">
                  <c:v>12.306400902777812</c:v>
                </c:pt>
                <c:pt idx="9846">
                  <c:v>12.306424097222257</c:v>
                </c:pt>
                <c:pt idx="9847">
                  <c:v>12.306493634259294</c:v>
                </c:pt>
                <c:pt idx="9848">
                  <c:v>12.30686387731485</c:v>
                </c:pt>
                <c:pt idx="9849">
                  <c:v>12.30688719907411</c:v>
                </c:pt>
                <c:pt idx="9850">
                  <c:v>12.30709543981485</c:v>
                </c:pt>
                <c:pt idx="9851">
                  <c:v>12.307257581018554</c:v>
                </c:pt>
                <c:pt idx="9852">
                  <c:v>12.30728032407411</c:v>
                </c:pt>
                <c:pt idx="9853">
                  <c:v>12.307396365740777</c:v>
                </c:pt>
                <c:pt idx="9854">
                  <c:v>12.307720486111148</c:v>
                </c:pt>
                <c:pt idx="9855">
                  <c:v>12.308206921296332</c:v>
                </c:pt>
                <c:pt idx="9856">
                  <c:v>12.308229629629665</c:v>
                </c:pt>
                <c:pt idx="9857">
                  <c:v>12.30873907407411</c:v>
                </c:pt>
                <c:pt idx="9858">
                  <c:v>12.308762025462999</c:v>
                </c:pt>
                <c:pt idx="9859">
                  <c:v>12.308785254629665</c:v>
                </c:pt>
                <c:pt idx="9860">
                  <c:v>12.308808611111147</c:v>
                </c:pt>
                <c:pt idx="9861">
                  <c:v>12.308831527777814</c:v>
                </c:pt>
                <c:pt idx="9862">
                  <c:v>12.308854722222259</c:v>
                </c:pt>
                <c:pt idx="9863">
                  <c:v>12.308901018518556</c:v>
                </c:pt>
                <c:pt idx="9864">
                  <c:v>12.309248437500038</c:v>
                </c:pt>
                <c:pt idx="9865">
                  <c:v>12.310336342592631</c:v>
                </c:pt>
                <c:pt idx="9866">
                  <c:v>12.310359386574113</c:v>
                </c:pt>
                <c:pt idx="9867">
                  <c:v>12.310382523148187</c:v>
                </c:pt>
                <c:pt idx="9868">
                  <c:v>12.310405717592632</c:v>
                </c:pt>
                <c:pt idx="9869">
                  <c:v>12.310429085648188</c:v>
                </c:pt>
                <c:pt idx="9870">
                  <c:v>12.310452094907447</c:v>
                </c:pt>
                <c:pt idx="9871">
                  <c:v>12.310591018518558</c:v>
                </c:pt>
                <c:pt idx="9872">
                  <c:v>12.311378101851892</c:v>
                </c:pt>
                <c:pt idx="9873">
                  <c:v>12.311400833333373</c:v>
                </c:pt>
                <c:pt idx="9874">
                  <c:v>12.311470833333374</c:v>
                </c:pt>
                <c:pt idx="9875">
                  <c:v>12.312165289351892</c:v>
                </c:pt>
                <c:pt idx="9876">
                  <c:v>12.312188298611151</c:v>
                </c:pt>
                <c:pt idx="9877">
                  <c:v>12.312234895833374</c:v>
                </c:pt>
                <c:pt idx="9878">
                  <c:v>12.313160868055595</c:v>
                </c:pt>
                <c:pt idx="9879">
                  <c:v>12.313414930555595</c:v>
                </c:pt>
                <c:pt idx="9880">
                  <c:v>12.314410752314854</c:v>
                </c:pt>
                <c:pt idx="9881">
                  <c:v>12.314873784722263</c:v>
                </c:pt>
                <c:pt idx="9882">
                  <c:v>12.315313368055596</c:v>
                </c:pt>
                <c:pt idx="9883">
                  <c:v>12.315382870370412</c:v>
                </c:pt>
                <c:pt idx="9884">
                  <c:v>12.315730532407448</c:v>
                </c:pt>
                <c:pt idx="9885">
                  <c:v>12.315753171296336</c:v>
                </c:pt>
                <c:pt idx="9886">
                  <c:v>12.315823090277817</c:v>
                </c:pt>
                <c:pt idx="9887">
                  <c:v>12.3162161342593</c:v>
                </c:pt>
                <c:pt idx="9888">
                  <c:v>12.316679305555596</c:v>
                </c:pt>
                <c:pt idx="9889">
                  <c:v>12.316748622685225</c:v>
                </c:pt>
                <c:pt idx="9890">
                  <c:v>12.317212118055595</c:v>
                </c:pt>
                <c:pt idx="9891">
                  <c:v>12.317281423611151</c:v>
                </c:pt>
                <c:pt idx="9892">
                  <c:v>12.317605150463002</c:v>
                </c:pt>
                <c:pt idx="9893">
                  <c:v>12.317628530092632</c:v>
                </c:pt>
                <c:pt idx="9894">
                  <c:v>12.317697835648188</c:v>
                </c:pt>
                <c:pt idx="9895">
                  <c:v>12.318068333333374</c:v>
                </c:pt>
                <c:pt idx="9896">
                  <c:v>12.318091307870411</c:v>
                </c:pt>
                <c:pt idx="9897">
                  <c:v>12.318137719907448</c:v>
                </c:pt>
                <c:pt idx="9898">
                  <c:v>12.318554421296337</c:v>
                </c:pt>
                <c:pt idx="9899">
                  <c:v>12.319156284722263</c:v>
                </c:pt>
                <c:pt idx="9900">
                  <c:v>12.322397222222262</c:v>
                </c:pt>
                <c:pt idx="9901">
                  <c:v>12.32242056712967</c:v>
                </c:pt>
                <c:pt idx="9902">
                  <c:v>12.322443715277819</c:v>
                </c:pt>
                <c:pt idx="9903">
                  <c:v>12.322536342592635</c:v>
                </c:pt>
                <c:pt idx="9904">
                  <c:v>12.324063796296338</c:v>
                </c:pt>
                <c:pt idx="9905">
                  <c:v>12.329920636574116</c:v>
                </c:pt>
                <c:pt idx="9906">
                  <c:v>12.329944004629672</c:v>
                </c:pt>
                <c:pt idx="9907">
                  <c:v>12.329966909722264</c:v>
                </c:pt>
                <c:pt idx="9908">
                  <c:v>12.329990486111154</c:v>
                </c:pt>
                <c:pt idx="9909">
                  <c:v>12.330105914351893</c:v>
                </c:pt>
                <c:pt idx="9910">
                  <c:v>12.330476435185227</c:v>
                </c:pt>
                <c:pt idx="9911">
                  <c:v>12.330499432870413</c:v>
                </c:pt>
                <c:pt idx="9912">
                  <c:v>12.330522233796339</c:v>
                </c:pt>
                <c:pt idx="9913">
                  <c:v>12.330939328703746</c:v>
                </c:pt>
                <c:pt idx="9914">
                  <c:v>12.330962129629672</c:v>
                </c:pt>
                <c:pt idx="9915">
                  <c:v>12.331355879629673</c:v>
                </c:pt>
                <c:pt idx="9916">
                  <c:v>12.331379189814857</c:v>
                </c:pt>
                <c:pt idx="9917">
                  <c:v>12.331402291666709</c:v>
                </c:pt>
                <c:pt idx="9918">
                  <c:v>12.331425555555597</c:v>
                </c:pt>
                <c:pt idx="9919">
                  <c:v>12.33147178240745</c:v>
                </c:pt>
                <c:pt idx="9920">
                  <c:v>12.331818819444486</c:v>
                </c:pt>
                <c:pt idx="9921">
                  <c:v>12.331911736111152</c:v>
                </c:pt>
                <c:pt idx="9922">
                  <c:v>12.332050127314856</c:v>
                </c:pt>
                <c:pt idx="9923">
                  <c:v>12.33269871527782</c:v>
                </c:pt>
                <c:pt idx="9924">
                  <c:v>12.332837418981523</c:v>
                </c:pt>
                <c:pt idx="9925">
                  <c:v>12.333022812500042</c:v>
                </c:pt>
                <c:pt idx="9926">
                  <c:v>12.333161550925968</c:v>
                </c:pt>
                <c:pt idx="9927">
                  <c:v>12.333902337963005</c:v>
                </c:pt>
                <c:pt idx="9928">
                  <c:v>12.334226481481524</c:v>
                </c:pt>
                <c:pt idx="9929">
                  <c:v>12.334481041666709</c:v>
                </c:pt>
                <c:pt idx="9930">
                  <c:v>12.334827997685228</c:v>
                </c:pt>
                <c:pt idx="9931">
                  <c:v>12.335036851851894</c:v>
                </c:pt>
                <c:pt idx="9932">
                  <c:v>12.335129236111154</c:v>
                </c:pt>
                <c:pt idx="9933">
                  <c:v>12.335175497685228</c:v>
                </c:pt>
                <c:pt idx="9934">
                  <c:v>12.335198692129673</c:v>
                </c:pt>
                <c:pt idx="9935">
                  <c:v>12.335221932870413</c:v>
                </c:pt>
                <c:pt idx="9936">
                  <c:v>12.335245081018561</c:v>
                </c:pt>
                <c:pt idx="9937">
                  <c:v>12.335268101851895</c:v>
                </c:pt>
                <c:pt idx="9938">
                  <c:v>12.335291365740783</c:v>
                </c:pt>
                <c:pt idx="9939">
                  <c:v>12.335314155092636</c:v>
                </c:pt>
                <c:pt idx="9940">
                  <c:v>12.33533785879634</c:v>
                </c:pt>
                <c:pt idx="9941">
                  <c:v>12.335430358796341</c:v>
                </c:pt>
                <c:pt idx="9942">
                  <c:v>12.335731504629674</c:v>
                </c:pt>
                <c:pt idx="9943">
                  <c:v>12.336009120370415</c:v>
                </c:pt>
                <c:pt idx="9944">
                  <c:v>12.33691186342597</c:v>
                </c:pt>
                <c:pt idx="9945">
                  <c:v>12.336935451388932</c:v>
                </c:pt>
                <c:pt idx="9946">
                  <c:v>12.337051215277821</c:v>
                </c:pt>
                <c:pt idx="9947">
                  <c:v>12.337792037037079</c:v>
                </c:pt>
                <c:pt idx="9948">
                  <c:v>12.337815150463005</c:v>
                </c:pt>
                <c:pt idx="9949">
                  <c:v>12.337838379629671</c:v>
                </c:pt>
                <c:pt idx="9950">
                  <c:v>12.34001445601856</c:v>
                </c:pt>
                <c:pt idx="9951">
                  <c:v>12.341241412037078</c:v>
                </c:pt>
                <c:pt idx="9952">
                  <c:v>12.424397280092634</c:v>
                </c:pt>
                <c:pt idx="9953">
                  <c:v>12.42451295138893</c:v>
                </c:pt>
                <c:pt idx="9954">
                  <c:v>12.424721284722263</c:v>
                </c:pt>
                <c:pt idx="9955">
                  <c:v>12.424883599537079</c:v>
                </c:pt>
                <c:pt idx="9956">
                  <c:v>12.424906539351895</c:v>
                </c:pt>
                <c:pt idx="9957">
                  <c:v>13.017940636574117</c:v>
                </c:pt>
                <c:pt idx="9958">
                  <c:v>13.047219895833376</c:v>
                </c:pt>
                <c:pt idx="9959">
                  <c:v>13.076524004629672</c:v>
                </c:pt>
                <c:pt idx="9960">
                  <c:v>13.250281678240784</c:v>
                </c:pt>
                <c:pt idx="9961">
                  <c:v>13.279612754629673</c:v>
                </c:pt>
                <c:pt idx="9962">
                  <c:v>13.351516481481525</c:v>
                </c:pt>
                <c:pt idx="9963">
                  <c:v>13.380175057870414</c:v>
                </c:pt>
                <c:pt idx="9964">
                  <c:v>13.5809827430556</c:v>
                </c:pt>
                <c:pt idx="9965">
                  <c:v>13.683420381944488</c:v>
                </c:pt>
                <c:pt idx="9966">
                  <c:v>14.034158842592637</c:v>
                </c:pt>
                <c:pt idx="9967">
                  <c:v>14.070943842592637</c:v>
                </c:pt>
                <c:pt idx="9968">
                  <c:v>14.099696006944489</c:v>
                </c:pt>
                <c:pt idx="9969">
                  <c:v>14.108075879629675</c:v>
                </c:pt>
                <c:pt idx="9970">
                  <c:v>14.132749953703749</c:v>
                </c:pt>
                <c:pt idx="9971">
                  <c:v>14.152635717592638</c:v>
                </c:pt>
                <c:pt idx="9972">
                  <c:v>14.18719793981486</c:v>
                </c:pt>
                <c:pt idx="9973">
                  <c:v>14.187221377314859</c:v>
                </c:pt>
                <c:pt idx="9974">
                  <c:v>14.187336817129674</c:v>
                </c:pt>
                <c:pt idx="9975">
                  <c:v>14.187452777777823</c:v>
                </c:pt>
                <c:pt idx="9976">
                  <c:v>14.190763263888934</c:v>
                </c:pt>
                <c:pt idx="9977">
                  <c:v>14.19090231481486</c:v>
                </c:pt>
                <c:pt idx="9978">
                  <c:v>14.191527384259304</c:v>
                </c:pt>
                <c:pt idx="9979">
                  <c:v>14.192129097222267</c:v>
                </c:pt>
                <c:pt idx="9980">
                  <c:v>14.192267592592637</c:v>
                </c:pt>
                <c:pt idx="9981">
                  <c:v>14.192568761574119</c:v>
                </c:pt>
                <c:pt idx="9982">
                  <c:v>14.193031770833379</c:v>
                </c:pt>
                <c:pt idx="9983">
                  <c:v>14.193123912037082</c:v>
                </c:pt>
                <c:pt idx="9984">
                  <c:v>14.193355671296342</c:v>
                </c:pt>
                <c:pt idx="9985">
                  <c:v>14.193402025463008</c:v>
                </c:pt>
                <c:pt idx="9986">
                  <c:v>14.193702986111157</c:v>
                </c:pt>
                <c:pt idx="9987">
                  <c:v>14.193726041666713</c:v>
                </c:pt>
                <c:pt idx="9988">
                  <c:v>14.193749236111158</c:v>
                </c:pt>
                <c:pt idx="9989">
                  <c:v>14.193795891203751</c:v>
                </c:pt>
                <c:pt idx="9990">
                  <c:v>14.194027037037085</c:v>
                </c:pt>
                <c:pt idx="9991">
                  <c:v>14.194049988425974</c:v>
                </c:pt>
                <c:pt idx="9992">
                  <c:v>14.194443541666715</c:v>
                </c:pt>
                <c:pt idx="9993">
                  <c:v>14.1944671643519</c:v>
                </c:pt>
                <c:pt idx="9994">
                  <c:v>14.194744513888937</c:v>
                </c:pt>
                <c:pt idx="9995">
                  <c:v>14.195069062500048</c:v>
                </c:pt>
                <c:pt idx="9996">
                  <c:v>14.195300162037086</c:v>
                </c:pt>
                <c:pt idx="9997">
                  <c:v>14.195600925925975</c:v>
                </c:pt>
                <c:pt idx="9998">
                  <c:v>14.195902013888938</c:v>
                </c:pt>
                <c:pt idx="9999">
                  <c:v>14.196388460648198</c:v>
                </c:pt>
                <c:pt idx="10000">
                  <c:v>14.196411145833382</c:v>
                </c:pt>
                <c:pt idx="10001">
                  <c:v>14.196851423611159</c:v>
                </c:pt>
                <c:pt idx="10002">
                  <c:v>14.196874259259307</c:v>
                </c:pt>
                <c:pt idx="10003">
                  <c:v>14.197175057870417</c:v>
                </c:pt>
                <c:pt idx="10004">
                  <c:v>14.197198831018566</c:v>
                </c:pt>
                <c:pt idx="10005">
                  <c:v>14.197476481481528</c:v>
                </c:pt>
                <c:pt idx="10006">
                  <c:v>14.197730868055602</c:v>
                </c:pt>
                <c:pt idx="10007">
                  <c:v>14.197754421296343</c:v>
                </c:pt>
                <c:pt idx="10008">
                  <c:v>14.198008831018566</c:v>
                </c:pt>
                <c:pt idx="10009">
                  <c:v>14.198078368055603</c:v>
                </c:pt>
                <c:pt idx="10010">
                  <c:v>14.198101307870417</c:v>
                </c:pt>
                <c:pt idx="10011">
                  <c:v>14.19824052083338</c:v>
                </c:pt>
                <c:pt idx="10012">
                  <c:v>14.198471851851899</c:v>
                </c:pt>
                <c:pt idx="10013">
                  <c:v>14.198494664351898</c:v>
                </c:pt>
                <c:pt idx="10014">
                  <c:v>14.198587789351897</c:v>
                </c:pt>
                <c:pt idx="10015">
                  <c:v>14.198795902777823</c:v>
                </c:pt>
                <c:pt idx="10016">
                  <c:v>14.1988189930556</c:v>
                </c:pt>
                <c:pt idx="10017">
                  <c:v>14.199119895833377</c:v>
                </c:pt>
                <c:pt idx="10018">
                  <c:v>14.199258530092637</c:v>
                </c:pt>
                <c:pt idx="10019">
                  <c:v>14.199282141203748</c:v>
                </c:pt>
                <c:pt idx="10020">
                  <c:v>14.199467256944489</c:v>
                </c:pt>
                <c:pt idx="10021">
                  <c:v>14.199629375000045</c:v>
                </c:pt>
                <c:pt idx="10022">
                  <c:v>14.199860636574119</c:v>
                </c:pt>
                <c:pt idx="10023">
                  <c:v>14.200115370370415</c:v>
                </c:pt>
                <c:pt idx="10024">
                  <c:v>14.200231041666711</c:v>
                </c:pt>
                <c:pt idx="10025">
                  <c:v>14.200254375000045</c:v>
                </c:pt>
                <c:pt idx="10026">
                  <c:v>14.200277442129675</c:v>
                </c:pt>
                <c:pt idx="10027">
                  <c:v>14.200300682870417</c:v>
                </c:pt>
                <c:pt idx="10028">
                  <c:v>14.200323657407454</c:v>
                </c:pt>
                <c:pt idx="10029">
                  <c:v>14.20034694444449</c:v>
                </c:pt>
                <c:pt idx="10030">
                  <c:v>14.200369791666713</c:v>
                </c:pt>
                <c:pt idx="10031">
                  <c:v>14.200393344907454</c:v>
                </c:pt>
                <c:pt idx="10032">
                  <c:v>14.200416250000046</c:v>
                </c:pt>
                <c:pt idx="10033">
                  <c:v>14.200439259259305</c:v>
                </c:pt>
                <c:pt idx="10034">
                  <c:v>14.200462291666712</c:v>
                </c:pt>
                <c:pt idx="10035">
                  <c:v>14.200485972222268</c:v>
                </c:pt>
                <c:pt idx="10036">
                  <c:v>14.200508854166712</c:v>
                </c:pt>
                <c:pt idx="10037">
                  <c:v>14.200531898148194</c:v>
                </c:pt>
                <c:pt idx="10038">
                  <c:v>14.200555312500045</c:v>
                </c:pt>
                <c:pt idx="10039">
                  <c:v>14.200578067129674</c:v>
                </c:pt>
                <c:pt idx="10040">
                  <c:v>14.200624606481526</c:v>
                </c:pt>
                <c:pt idx="10041">
                  <c:v>14.200740312500045</c:v>
                </c:pt>
                <c:pt idx="10042">
                  <c:v>14.200925590277823</c:v>
                </c:pt>
                <c:pt idx="10043">
                  <c:v>14.201180243055601</c:v>
                </c:pt>
                <c:pt idx="10044">
                  <c:v>14.201342372685231</c:v>
                </c:pt>
                <c:pt idx="10045">
                  <c:v>14.201388576388934</c:v>
                </c:pt>
                <c:pt idx="10046">
                  <c:v>14.202383773148194</c:v>
                </c:pt>
                <c:pt idx="10047">
                  <c:v>14.202708229166712</c:v>
                </c:pt>
                <c:pt idx="10048">
                  <c:v>14.202777731481527</c:v>
                </c:pt>
                <c:pt idx="10049">
                  <c:v>14.203425636574119</c:v>
                </c:pt>
                <c:pt idx="10050">
                  <c:v>14.203772997685229</c:v>
                </c:pt>
                <c:pt idx="10051">
                  <c:v>14.203819189814858</c:v>
                </c:pt>
                <c:pt idx="10052">
                  <c:v>14.204050682870413</c:v>
                </c:pt>
                <c:pt idx="10053">
                  <c:v>14.204467384259303</c:v>
                </c:pt>
                <c:pt idx="10054">
                  <c:v>14.204814432870414</c:v>
                </c:pt>
                <c:pt idx="10055">
                  <c:v>14.20506947916671</c:v>
                </c:pt>
                <c:pt idx="10056">
                  <c:v>14.205092175925969</c:v>
                </c:pt>
                <c:pt idx="10057">
                  <c:v>14.205185289351896</c:v>
                </c:pt>
                <c:pt idx="10058">
                  <c:v>14.20539322916671</c:v>
                </c:pt>
                <c:pt idx="10059">
                  <c:v>14.205416724537081</c:v>
                </c:pt>
                <c:pt idx="10060">
                  <c:v>14.205439409722265</c:v>
                </c:pt>
                <c:pt idx="10061">
                  <c:v>14.205462928240784</c:v>
                </c:pt>
                <c:pt idx="10062">
                  <c:v>14.205578761574118</c:v>
                </c:pt>
                <c:pt idx="10063">
                  <c:v>14.205717476851897</c:v>
                </c:pt>
                <c:pt idx="10064">
                  <c:v>14.205740381944489</c:v>
                </c:pt>
                <c:pt idx="10065">
                  <c:v>14.206041296296341</c:v>
                </c:pt>
                <c:pt idx="10066">
                  <c:v>14.206064884259304</c:v>
                </c:pt>
                <c:pt idx="10067">
                  <c:v>14.206133946759303</c:v>
                </c:pt>
                <c:pt idx="10068">
                  <c:v>14.206365370370415</c:v>
                </c:pt>
                <c:pt idx="10069">
                  <c:v>14.206643402777823</c:v>
                </c:pt>
                <c:pt idx="10070">
                  <c:v>14.206666782407453</c:v>
                </c:pt>
                <c:pt idx="10071">
                  <c:v>14.206874930555601</c:v>
                </c:pt>
                <c:pt idx="10072">
                  <c:v>14.206967233796343</c:v>
                </c:pt>
                <c:pt idx="10073">
                  <c:v>14.207361111111158</c:v>
                </c:pt>
                <c:pt idx="10074">
                  <c:v>14.207662430555603</c:v>
                </c:pt>
                <c:pt idx="10075">
                  <c:v>14.207685162037084</c:v>
                </c:pt>
                <c:pt idx="10076">
                  <c:v>14.20777807870375</c:v>
                </c:pt>
                <c:pt idx="10077">
                  <c:v>14.207939594907455</c:v>
                </c:pt>
                <c:pt idx="10078">
                  <c:v>14.20796270833338</c:v>
                </c:pt>
                <c:pt idx="10079">
                  <c:v>14.208032430555601</c:v>
                </c:pt>
                <c:pt idx="10080">
                  <c:v>14.208240983796342</c:v>
                </c:pt>
                <c:pt idx="10081">
                  <c:v>14.208263865740786</c:v>
                </c:pt>
                <c:pt idx="10082">
                  <c:v>14.208356643518565</c:v>
                </c:pt>
                <c:pt idx="10083">
                  <c:v>14.208541851851898</c:v>
                </c:pt>
                <c:pt idx="10084">
                  <c:v>14.208564722222269</c:v>
                </c:pt>
                <c:pt idx="10085">
                  <c:v>14.208611111111157</c:v>
                </c:pt>
                <c:pt idx="10086">
                  <c:v>14.208842638888935</c:v>
                </c:pt>
                <c:pt idx="10087">
                  <c:v>14.208865532407454</c:v>
                </c:pt>
                <c:pt idx="10088">
                  <c:v>14.209004837963009</c:v>
                </c:pt>
                <c:pt idx="10089">
                  <c:v>14.209166979166714</c:v>
                </c:pt>
                <c:pt idx="10090">
                  <c:v>14.209189837963009</c:v>
                </c:pt>
                <c:pt idx="10091">
                  <c:v>14.209282754629676</c:v>
                </c:pt>
                <c:pt idx="10092">
                  <c:v>14.209444143518565</c:v>
                </c:pt>
                <c:pt idx="10093">
                  <c:v>14.209467916666714</c:v>
                </c:pt>
                <c:pt idx="10094">
                  <c:v>14.209559930555603</c:v>
                </c:pt>
                <c:pt idx="10095">
                  <c:v>14.209675787037085</c:v>
                </c:pt>
                <c:pt idx="10096">
                  <c:v>14.209699351851899</c:v>
                </c:pt>
                <c:pt idx="10097">
                  <c:v>14.209815057870419</c:v>
                </c:pt>
                <c:pt idx="10098">
                  <c:v>14.209953657407455</c:v>
                </c:pt>
                <c:pt idx="10099">
                  <c:v>14.209977118055603</c:v>
                </c:pt>
                <c:pt idx="10100">
                  <c:v>14.210023032407454</c:v>
                </c:pt>
                <c:pt idx="10101">
                  <c:v>14.210254722222269</c:v>
                </c:pt>
                <c:pt idx="10102">
                  <c:v>14.210509837963009</c:v>
                </c:pt>
                <c:pt idx="10103">
                  <c:v>14.210787662037083</c:v>
                </c:pt>
                <c:pt idx="10104">
                  <c:v>14.210810555555602</c:v>
                </c:pt>
                <c:pt idx="10105">
                  <c:v>14.210833402777824</c:v>
                </c:pt>
                <c:pt idx="10106">
                  <c:v>14.210857094907453</c:v>
                </c:pt>
                <c:pt idx="10107">
                  <c:v>14.210879872685231</c:v>
                </c:pt>
                <c:pt idx="10108">
                  <c:v>14.210903229166712</c:v>
                </c:pt>
                <c:pt idx="10109">
                  <c:v>14.210926284722268</c:v>
                </c:pt>
                <c:pt idx="10110">
                  <c:v>14.21094932870375</c:v>
                </c:pt>
                <c:pt idx="10111">
                  <c:v>14.210972523148195</c:v>
                </c:pt>
                <c:pt idx="10112">
                  <c:v>14.210995752314862</c:v>
                </c:pt>
                <c:pt idx="10113">
                  <c:v>14.211018807870417</c:v>
                </c:pt>
                <c:pt idx="10114">
                  <c:v>14.211041990740787</c:v>
                </c:pt>
                <c:pt idx="10115">
                  <c:v>14.211065231481527</c:v>
                </c:pt>
                <c:pt idx="10116">
                  <c:v>14.211088310185231</c:v>
                </c:pt>
                <c:pt idx="10117">
                  <c:v>14.211111469907452</c:v>
                </c:pt>
                <c:pt idx="10118">
                  <c:v>14.211134733796341</c:v>
                </c:pt>
                <c:pt idx="10119">
                  <c:v>14.211157789351896</c:v>
                </c:pt>
                <c:pt idx="10120">
                  <c:v>14.211181041666711</c:v>
                </c:pt>
                <c:pt idx="10121">
                  <c:v>14.211227280092636</c:v>
                </c:pt>
                <c:pt idx="10122">
                  <c:v>14.211366122685229</c:v>
                </c:pt>
                <c:pt idx="10123">
                  <c:v>14.211551284722265</c:v>
                </c:pt>
                <c:pt idx="10124">
                  <c:v>14.211759872685228</c:v>
                </c:pt>
                <c:pt idx="10125">
                  <c:v>14.21192160879634</c:v>
                </c:pt>
                <c:pt idx="10126">
                  <c:v>14.211968009259303</c:v>
                </c:pt>
                <c:pt idx="10127">
                  <c:v>14.213009722222266</c:v>
                </c:pt>
                <c:pt idx="10128">
                  <c:v>14.213287638888932</c:v>
                </c:pt>
                <c:pt idx="10129">
                  <c:v>14.213403402777821</c:v>
                </c:pt>
                <c:pt idx="10130">
                  <c:v>14.213541898148192</c:v>
                </c:pt>
                <c:pt idx="10131">
                  <c:v>14.213866377314858</c:v>
                </c:pt>
                <c:pt idx="10132">
                  <c:v>14.214282939814858</c:v>
                </c:pt>
                <c:pt idx="10133">
                  <c:v>14.215093101851895</c:v>
                </c:pt>
                <c:pt idx="10134">
                  <c:v>14.215834409722266</c:v>
                </c:pt>
                <c:pt idx="10135">
                  <c:v>14.216412962963007</c:v>
                </c:pt>
                <c:pt idx="10136">
                  <c:v>14.21713092592597</c:v>
                </c:pt>
                <c:pt idx="10137">
                  <c:v>14.217385625000043</c:v>
                </c:pt>
                <c:pt idx="10138">
                  <c:v>14.217593865740783</c:v>
                </c:pt>
                <c:pt idx="10139">
                  <c:v>14.217848518518561</c:v>
                </c:pt>
                <c:pt idx="10140">
                  <c:v>14.217941099537081</c:v>
                </c:pt>
                <c:pt idx="10141">
                  <c:v>14.218103217592637</c:v>
                </c:pt>
                <c:pt idx="10142">
                  <c:v>14.218335196759304</c:v>
                </c:pt>
                <c:pt idx="10143">
                  <c:v>14.218589050925971</c:v>
                </c:pt>
                <c:pt idx="10144">
                  <c:v>14.218843750000044</c:v>
                </c:pt>
                <c:pt idx="10145">
                  <c:v>14.219028923611155</c:v>
                </c:pt>
                <c:pt idx="10146">
                  <c:v>14.219098252314859</c:v>
                </c:pt>
                <c:pt idx="10147">
                  <c:v>14.219353148148192</c:v>
                </c:pt>
                <c:pt idx="10148">
                  <c:v>14.219376111111155</c:v>
                </c:pt>
                <c:pt idx="10149">
                  <c:v>14.219538379629673</c:v>
                </c:pt>
                <c:pt idx="10150">
                  <c:v>14.219561168981524</c:v>
                </c:pt>
                <c:pt idx="10151">
                  <c:v>14.219584629629672</c:v>
                </c:pt>
                <c:pt idx="10152">
                  <c:v>14.219607743055597</c:v>
                </c:pt>
                <c:pt idx="10153">
                  <c:v>14.219630543981523</c:v>
                </c:pt>
                <c:pt idx="10154">
                  <c:v>14.219654074074116</c:v>
                </c:pt>
                <c:pt idx="10155">
                  <c:v>14.219676967592635</c:v>
                </c:pt>
                <c:pt idx="10156">
                  <c:v>14.219700393518561</c:v>
                </c:pt>
                <c:pt idx="10157">
                  <c:v>14.219723553240783</c:v>
                </c:pt>
                <c:pt idx="10158">
                  <c:v>14.219746145833376</c:v>
                </c:pt>
                <c:pt idx="10159">
                  <c:v>14.21979317129634</c:v>
                </c:pt>
                <c:pt idx="10160">
                  <c:v>14.219815902777821</c:v>
                </c:pt>
                <c:pt idx="10161">
                  <c:v>14.219885740740784</c:v>
                </c:pt>
                <c:pt idx="10162">
                  <c:v>14.220024710648191</c:v>
                </c:pt>
                <c:pt idx="10163">
                  <c:v>14.220256203703746</c:v>
                </c:pt>
                <c:pt idx="10164">
                  <c:v>14.220394861111155</c:v>
                </c:pt>
                <c:pt idx="10165">
                  <c:v>14.220557083333377</c:v>
                </c:pt>
                <c:pt idx="10166">
                  <c:v>14.22069598379634</c:v>
                </c:pt>
                <c:pt idx="10167">
                  <c:v>14.22097373842597</c:v>
                </c:pt>
                <c:pt idx="10168">
                  <c:v>14.221552500000044</c:v>
                </c:pt>
                <c:pt idx="10169">
                  <c:v>14.221783784722266</c:v>
                </c:pt>
                <c:pt idx="10170">
                  <c:v>14.221946006944489</c:v>
                </c:pt>
                <c:pt idx="10171">
                  <c:v>14.222154004629674</c:v>
                </c:pt>
                <c:pt idx="10172">
                  <c:v>14.222570462963008</c:v>
                </c:pt>
                <c:pt idx="10173">
                  <c:v>14.222709953703749</c:v>
                </c:pt>
                <c:pt idx="10174">
                  <c:v>14.222894733796341</c:v>
                </c:pt>
                <c:pt idx="10175">
                  <c:v>14.223172951388934</c:v>
                </c:pt>
                <c:pt idx="10176">
                  <c:v>14.223219317129674</c:v>
                </c:pt>
                <c:pt idx="10177">
                  <c:v>14.223496412037081</c:v>
                </c:pt>
                <c:pt idx="10178">
                  <c:v>14.223543333333376</c:v>
                </c:pt>
                <c:pt idx="10179">
                  <c:v>14.223589236111154</c:v>
                </c:pt>
                <c:pt idx="10180">
                  <c:v>14.223751747685228</c:v>
                </c:pt>
                <c:pt idx="10181">
                  <c:v>14.223774560185227</c:v>
                </c:pt>
                <c:pt idx="10182">
                  <c:v>14.224029409722263</c:v>
                </c:pt>
                <c:pt idx="10183">
                  <c:v>14.224538055555596</c:v>
                </c:pt>
                <c:pt idx="10184">
                  <c:v>14.224723356481523</c:v>
                </c:pt>
                <c:pt idx="10185">
                  <c:v>14.224931979166708</c:v>
                </c:pt>
                <c:pt idx="10186">
                  <c:v>14.224954837963004</c:v>
                </c:pt>
                <c:pt idx="10187">
                  <c:v>14.225001064814856</c:v>
                </c:pt>
                <c:pt idx="10188">
                  <c:v>14.225163645833375</c:v>
                </c:pt>
                <c:pt idx="10189">
                  <c:v>14.225186689814857</c:v>
                </c:pt>
                <c:pt idx="10190">
                  <c:v>14.225464375000042</c:v>
                </c:pt>
                <c:pt idx="10191">
                  <c:v>14.225580173611153</c:v>
                </c:pt>
                <c:pt idx="10192">
                  <c:v>14.225695717592634</c:v>
                </c:pt>
                <c:pt idx="10193">
                  <c:v>14.225927337963004</c:v>
                </c:pt>
                <c:pt idx="10194">
                  <c:v>14.225950775463003</c:v>
                </c:pt>
                <c:pt idx="10195">
                  <c:v>14.226205150463004</c:v>
                </c:pt>
                <c:pt idx="10196">
                  <c:v>14.226459791666707</c:v>
                </c:pt>
                <c:pt idx="10197">
                  <c:v>14.226691030092633</c:v>
                </c:pt>
                <c:pt idx="10198">
                  <c:v>14.226714722222262</c:v>
                </c:pt>
                <c:pt idx="10199">
                  <c:v>14.226946099537077</c:v>
                </c:pt>
                <c:pt idx="10200">
                  <c:v>14.227385659722263</c:v>
                </c:pt>
                <c:pt idx="10201">
                  <c:v>14.2274092592593</c:v>
                </c:pt>
                <c:pt idx="10202">
                  <c:v>14.227431863425966</c:v>
                </c:pt>
                <c:pt idx="10203">
                  <c:v>14.227455474537077</c:v>
                </c:pt>
                <c:pt idx="10204">
                  <c:v>14.227478425925966</c:v>
                </c:pt>
                <c:pt idx="10205">
                  <c:v>14.227501261574114</c:v>
                </c:pt>
                <c:pt idx="10206">
                  <c:v>14.227524918981521</c:v>
                </c:pt>
                <c:pt idx="10207">
                  <c:v>14.227547615740781</c:v>
                </c:pt>
                <c:pt idx="10208">
                  <c:v>14.227571157407446</c:v>
                </c:pt>
                <c:pt idx="10209">
                  <c:v>14.227594143518557</c:v>
                </c:pt>
                <c:pt idx="10210">
                  <c:v>14.227617037037076</c:v>
                </c:pt>
                <c:pt idx="10211">
                  <c:v>14.227640625000038</c:v>
                </c:pt>
                <c:pt idx="10212">
                  <c:v>14.227663425925964</c:v>
                </c:pt>
                <c:pt idx="10213">
                  <c:v>14.227686956018557</c:v>
                </c:pt>
                <c:pt idx="10214">
                  <c:v>14.227732916666705</c:v>
                </c:pt>
                <c:pt idx="10215">
                  <c:v>14.22784898148152</c:v>
                </c:pt>
                <c:pt idx="10216">
                  <c:v>14.228080312500039</c:v>
                </c:pt>
                <c:pt idx="10217">
                  <c:v>14.228242673611149</c:v>
                </c:pt>
                <c:pt idx="10218">
                  <c:v>14.228381504629667</c:v>
                </c:pt>
                <c:pt idx="10219">
                  <c:v>14.228543402777815</c:v>
                </c:pt>
                <c:pt idx="10220">
                  <c:v>14.235464942129667</c:v>
                </c:pt>
                <c:pt idx="10221">
                  <c:v>14.236113043981518</c:v>
                </c:pt>
                <c:pt idx="10222">
                  <c:v>14.236367986111148</c:v>
                </c:pt>
                <c:pt idx="10223">
                  <c:v>14.236506666666703</c:v>
                </c:pt>
                <c:pt idx="10224">
                  <c:v>14.236668379629666</c:v>
                </c:pt>
                <c:pt idx="10225">
                  <c:v>14.237201180555592</c:v>
                </c:pt>
                <c:pt idx="10226">
                  <c:v>14.237895729166704</c:v>
                </c:pt>
                <c:pt idx="10227">
                  <c:v>14.237942071759296</c:v>
                </c:pt>
                <c:pt idx="10228">
                  <c:v>14.238265787037074</c:v>
                </c:pt>
                <c:pt idx="10229">
                  <c:v>14.240465046296332</c:v>
                </c:pt>
                <c:pt idx="10230">
                  <c:v>14.240488483796332</c:v>
                </c:pt>
                <c:pt idx="10231">
                  <c:v>14.240858541666702</c:v>
                </c:pt>
                <c:pt idx="10232">
                  <c:v>14.241067314814851</c:v>
                </c:pt>
                <c:pt idx="10233">
                  <c:v>14.242641215277814</c:v>
                </c:pt>
                <c:pt idx="10234">
                  <c:v>14.242664583333369</c:v>
                </c:pt>
                <c:pt idx="10235">
                  <c:v>14.243034594907442</c:v>
                </c:pt>
                <c:pt idx="10236">
                  <c:v>14.243057893518554</c:v>
                </c:pt>
                <c:pt idx="10237">
                  <c:v>14.243289097222258</c:v>
                </c:pt>
                <c:pt idx="10238">
                  <c:v>14.243312858796331</c:v>
                </c:pt>
                <c:pt idx="10239">
                  <c:v>14.243590092592628</c:v>
                </c:pt>
                <c:pt idx="10240">
                  <c:v>14.24363643518522</c:v>
                </c:pt>
                <c:pt idx="10241">
                  <c:v>14.243891574074109</c:v>
                </c:pt>
                <c:pt idx="10242">
                  <c:v>14.243937349537072</c:v>
                </c:pt>
                <c:pt idx="10243">
                  <c:v>14.244261782407442</c:v>
                </c:pt>
                <c:pt idx="10244">
                  <c:v>14.244400335648182</c:v>
                </c:pt>
                <c:pt idx="10245">
                  <c:v>14.244516307870404</c:v>
                </c:pt>
                <c:pt idx="10246">
                  <c:v>14.244725196759292</c:v>
                </c:pt>
                <c:pt idx="10247">
                  <c:v>14.244863692129663</c:v>
                </c:pt>
                <c:pt idx="10248">
                  <c:v>14.245026574074107</c:v>
                </c:pt>
                <c:pt idx="10249">
                  <c:v>14.245211273148181</c:v>
                </c:pt>
                <c:pt idx="10250">
                  <c:v>14.245398564814847</c:v>
                </c:pt>
                <c:pt idx="10251">
                  <c:v>14.259400034722255</c:v>
                </c:pt>
                <c:pt idx="10252">
                  <c:v>14.272965115740773</c:v>
                </c:pt>
                <c:pt idx="10253">
                  <c:v>14.32642033564818</c:v>
                </c:pt>
                <c:pt idx="10254">
                  <c:v>14.326559236111143</c:v>
                </c:pt>
                <c:pt idx="10255">
                  <c:v>14.32801763888892</c:v>
                </c:pt>
                <c:pt idx="10256">
                  <c:v>14.328457245370402</c:v>
                </c:pt>
                <c:pt idx="10257">
                  <c:v>14.328990081018549</c:v>
                </c:pt>
                <c:pt idx="10258">
                  <c:v>14.329105798611142</c:v>
                </c:pt>
                <c:pt idx="10259">
                  <c:v>14.329290868055587</c:v>
                </c:pt>
                <c:pt idx="10260">
                  <c:v>14.329360405092624</c:v>
                </c:pt>
                <c:pt idx="10261">
                  <c:v>14.329638171296327</c:v>
                </c:pt>
                <c:pt idx="10262">
                  <c:v>14.329707650462995</c:v>
                </c:pt>
                <c:pt idx="10263">
                  <c:v>14.330217152777809</c:v>
                </c:pt>
                <c:pt idx="10264">
                  <c:v>14.330263472222253</c:v>
                </c:pt>
                <c:pt idx="10265">
                  <c:v>14.330749421296327</c:v>
                </c:pt>
                <c:pt idx="10266">
                  <c:v>14.330795671296327</c:v>
                </c:pt>
                <c:pt idx="10267">
                  <c:v>14.331745069444475</c:v>
                </c:pt>
                <c:pt idx="10268">
                  <c:v>14.331768229166697</c:v>
                </c:pt>
                <c:pt idx="10269">
                  <c:v>14.331999988425956</c:v>
                </c:pt>
                <c:pt idx="10270">
                  <c:v>14.332046296296326</c:v>
                </c:pt>
                <c:pt idx="10271">
                  <c:v>14.33227775462966</c:v>
                </c:pt>
                <c:pt idx="10272">
                  <c:v>14.334545949074105</c:v>
                </c:pt>
                <c:pt idx="10273">
                  <c:v>14.335402488425956</c:v>
                </c:pt>
                <c:pt idx="10274">
                  <c:v>14.335425601851881</c:v>
                </c:pt>
                <c:pt idx="10275">
                  <c:v>14.335611030092622</c:v>
                </c:pt>
                <c:pt idx="10276">
                  <c:v>14.335657430555585</c:v>
                </c:pt>
                <c:pt idx="10277">
                  <c:v>14.335865439814844</c:v>
                </c:pt>
                <c:pt idx="10278">
                  <c:v>14.33679187500003</c:v>
                </c:pt>
                <c:pt idx="10279">
                  <c:v>14.33693042824077</c:v>
                </c:pt>
                <c:pt idx="10280">
                  <c:v>14.3370922453704</c:v>
                </c:pt>
                <c:pt idx="10281">
                  <c:v>14.337231261574104</c:v>
                </c:pt>
                <c:pt idx="10282">
                  <c:v>14.33741650462966</c:v>
                </c:pt>
                <c:pt idx="10283">
                  <c:v>14.337648043981511</c:v>
                </c:pt>
                <c:pt idx="10284">
                  <c:v>14.337810069444474</c:v>
                </c:pt>
                <c:pt idx="10285">
                  <c:v>14.337925868055585</c:v>
                </c:pt>
                <c:pt idx="10286">
                  <c:v>14.339152650462992</c:v>
                </c:pt>
                <c:pt idx="10287">
                  <c:v>14.339291446759288</c:v>
                </c:pt>
                <c:pt idx="10288">
                  <c:v>14.34005562500003</c:v>
                </c:pt>
                <c:pt idx="10289">
                  <c:v>14.340588067129659</c:v>
                </c:pt>
                <c:pt idx="10290">
                  <c:v>14.340750127314845</c:v>
                </c:pt>
                <c:pt idx="10291">
                  <c:v>14.340981597222251</c:v>
                </c:pt>
                <c:pt idx="10292">
                  <c:v>14.341143958333362</c:v>
                </c:pt>
                <c:pt idx="10293">
                  <c:v>14.341815115740769</c:v>
                </c:pt>
                <c:pt idx="10294">
                  <c:v>14.341861331018546</c:v>
                </c:pt>
                <c:pt idx="10295">
                  <c:v>14.341884386574101</c:v>
                </c:pt>
                <c:pt idx="10296">
                  <c:v>14.342162280092619</c:v>
                </c:pt>
                <c:pt idx="10297">
                  <c:v>14.342555659722249</c:v>
                </c:pt>
                <c:pt idx="10298">
                  <c:v>14.34285694444447</c:v>
                </c:pt>
                <c:pt idx="10299">
                  <c:v>14.343018622685211</c:v>
                </c:pt>
                <c:pt idx="10300">
                  <c:v>14.343273275462989</c:v>
                </c:pt>
                <c:pt idx="10301">
                  <c:v>14.343527997685211</c:v>
                </c:pt>
                <c:pt idx="10302">
                  <c:v>14.343736342592619</c:v>
                </c:pt>
                <c:pt idx="10303">
                  <c:v>14.343829108796323</c:v>
                </c:pt>
                <c:pt idx="10304">
                  <c:v>14.344407673611137</c:v>
                </c:pt>
                <c:pt idx="10305">
                  <c:v>14.344731770833359</c:v>
                </c:pt>
                <c:pt idx="10306">
                  <c:v>14.344986585648174</c:v>
                </c:pt>
                <c:pt idx="10307">
                  <c:v>14.345218229166692</c:v>
                </c:pt>
                <c:pt idx="10308">
                  <c:v>14.345241261574099</c:v>
                </c:pt>
                <c:pt idx="10309">
                  <c:v>14.345287719907432</c:v>
                </c:pt>
                <c:pt idx="10310">
                  <c:v>14.345472766203729</c:v>
                </c:pt>
                <c:pt idx="10311">
                  <c:v>14.345819791666692</c:v>
                </c:pt>
                <c:pt idx="10312">
                  <c:v>14.345843043981507</c:v>
                </c:pt>
                <c:pt idx="10313">
                  <c:v>14.345982245370395</c:v>
                </c:pt>
                <c:pt idx="10314">
                  <c:v>14.346074861111136</c:v>
                </c:pt>
                <c:pt idx="10315">
                  <c:v>14.346098032407433</c:v>
                </c:pt>
                <c:pt idx="10316">
                  <c:v>14.346214027777803</c:v>
                </c:pt>
                <c:pt idx="10317">
                  <c:v>14.346306342592618</c:v>
                </c:pt>
                <c:pt idx="10318">
                  <c:v>14.346329432870395</c:v>
                </c:pt>
                <c:pt idx="10319">
                  <c:v>14.346676631944469</c:v>
                </c:pt>
                <c:pt idx="10320">
                  <c:v>14.34669987268521</c:v>
                </c:pt>
                <c:pt idx="10321">
                  <c:v>14.346908217592619</c:v>
                </c:pt>
                <c:pt idx="10322">
                  <c:v>14.346931400462989</c:v>
                </c:pt>
                <c:pt idx="10323">
                  <c:v>14.34707012731484</c:v>
                </c:pt>
                <c:pt idx="10324">
                  <c:v>14.347162870370395</c:v>
                </c:pt>
                <c:pt idx="10325">
                  <c:v>14.347185856481506</c:v>
                </c:pt>
                <c:pt idx="10326">
                  <c:v>14.347324861111135</c:v>
                </c:pt>
                <c:pt idx="10327">
                  <c:v>14.354316562500024</c:v>
                </c:pt>
                <c:pt idx="10328">
                  <c:v>14.354802465277801</c:v>
                </c:pt>
                <c:pt idx="10329">
                  <c:v>14.354825682870395</c:v>
                </c:pt>
                <c:pt idx="10330">
                  <c:v>14.354848807870395</c:v>
                </c:pt>
                <c:pt idx="10331">
                  <c:v>14.354872233796321</c:v>
                </c:pt>
                <c:pt idx="10332">
                  <c:v>14.35489524305558</c:v>
                </c:pt>
                <c:pt idx="10333">
                  <c:v>14.354918113425951</c:v>
                </c:pt>
                <c:pt idx="10334">
                  <c:v>14.354941620370395</c:v>
                </c:pt>
                <c:pt idx="10335">
                  <c:v>14.356098877314839</c:v>
                </c:pt>
                <c:pt idx="10336">
                  <c:v>14.356122094907432</c:v>
                </c:pt>
                <c:pt idx="10337">
                  <c:v>14.356145208333357</c:v>
                </c:pt>
                <c:pt idx="10338">
                  <c:v>14.356168344907431</c:v>
                </c:pt>
                <c:pt idx="10339">
                  <c:v>14.356191469907431</c:v>
                </c:pt>
                <c:pt idx="10340">
                  <c:v>14.356214641203728</c:v>
                </c:pt>
                <c:pt idx="10341">
                  <c:v>14.35623774305558</c:v>
                </c:pt>
                <c:pt idx="10342">
                  <c:v>14.356260960648173</c:v>
                </c:pt>
                <c:pt idx="10343">
                  <c:v>14.356330428240765</c:v>
                </c:pt>
                <c:pt idx="10344">
                  <c:v>14.356677662037061</c:v>
                </c:pt>
                <c:pt idx="10345">
                  <c:v>14.356747141203728</c:v>
                </c:pt>
                <c:pt idx="10346">
                  <c:v>14.35686256944447</c:v>
                </c:pt>
                <c:pt idx="10347">
                  <c:v>14.356886111111136</c:v>
                </c:pt>
                <c:pt idx="10348">
                  <c:v>14.356955590277803</c:v>
                </c:pt>
                <c:pt idx="10349">
                  <c:v>14.358066712962987</c:v>
                </c:pt>
                <c:pt idx="10350">
                  <c:v>14.358182256944469</c:v>
                </c:pt>
                <c:pt idx="10351">
                  <c:v>14.358899895833357</c:v>
                </c:pt>
                <c:pt idx="10352">
                  <c:v>14.359085486111134</c:v>
                </c:pt>
                <c:pt idx="10353">
                  <c:v>14.359363067129653</c:v>
                </c:pt>
                <c:pt idx="10354">
                  <c:v>14.359710405092615</c:v>
                </c:pt>
                <c:pt idx="10355">
                  <c:v>14.359733553240764</c:v>
                </c:pt>
                <c:pt idx="10356">
                  <c:v>14.360020543981504</c:v>
                </c:pt>
                <c:pt idx="10357">
                  <c:v>14.360552696759282</c:v>
                </c:pt>
                <c:pt idx="10358">
                  <c:v>14.360807777777801</c:v>
                </c:pt>
                <c:pt idx="10359">
                  <c:v>14.360854293981504</c:v>
                </c:pt>
                <c:pt idx="10360">
                  <c:v>14.361039409722245</c:v>
                </c:pt>
                <c:pt idx="10361">
                  <c:v>14.361271030092615</c:v>
                </c:pt>
                <c:pt idx="10362">
                  <c:v>14.361502476851875</c:v>
                </c:pt>
                <c:pt idx="10363">
                  <c:v>14.361548194444469</c:v>
                </c:pt>
                <c:pt idx="10364">
                  <c:v>14.361733888888914</c:v>
                </c:pt>
                <c:pt idx="10365">
                  <c:v>14.362058287037062</c:v>
                </c:pt>
                <c:pt idx="10366">
                  <c:v>14.362335648148173</c:v>
                </c:pt>
                <c:pt idx="10367">
                  <c:v>14.362751851851877</c:v>
                </c:pt>
                <c:pt idx="10368">
                  <c:v>14.363029826388914</c:v>
                </c:pt>
                <c:pt idx="10369">
                  <c:v>14.363608599537063</c:v>
                </c:pt>
                <c:pt idx="10370">
                  <c:v>14.363932673611137</c:v>
                </c:pt>
                <c:pt idx="10371">
                  <c:v>14.364210231481508</c:v>
                </c:pt>
                <c:pt idx="10372">
                  <c:v>14.364233854166693</c:v>
                </c:pt>
                <c:pt idx="10373">
                  <c:v>14.364256365740768</c:v>
                </c:pt>
                <c:pt idx="10374">
                  <c:v>14.364534525462991</c:v>
                </c:pt>
                <c:pt idx="10375">
                  <c:v>14.364557557870398</c:v>
                </c:pt>
                <c:pt idx="10376">
                  <c:v>14.364603761574102</c:v>
                </c:pt>
                <c:pt idx="10377">
                  <c:v>14.364766157407436</c:v>
                </c:pt>
                <c:pt idx="10378">
                  <c:v>14.364905266203731</c:v>
                </c:pt>
                <c:pt idx="10379">
                  <c:v>14.365437604166694</c:v>
                </c:pt>
                <c:pt idx="10380">
                  <c:v>14.36555321759262</c:v>
                </c:pt>
                <c:pt idx="10381">
                  <c:v>14.36571478009262</c:v>
                </c:pt>
                <c:pt idx="10382">
                  <c:v>14.365900451388917</c:v>
                </c:pt>
                <c:pt idx="10383">
                  <c:v>14.365946261574102</c:v>
                </c:pt>
                <c:pt idx="10384">
                  <c:v>14.366224456018546</c:v>
                </c:pt>
                <c:pt idx="10385">
                  <c:v>14.366294062500028</c:v>
                </c:pt>
                <c:pt idx="10386">
                  <c:v>14.366455833333362</c:v>
                </c:pt>
                <c:pt idx="10387">
                  <c:v>14.381897627314842</c:v>
                </c:pt>
                <c:pt idx="10388">
                  <c:v>14.382013518518546</c:v>
                </c:pt>
                <c:pt idx="10389">
                  <c:v>14.38282364583336</c:v>
                </c:pt>
                <c:pt idx="10390">
                  <c:v>14.383494641203731</c:v>
                </c:pt>
                <c:pt idx="10391">
                  <c:v>14.384003900462989</c:v>
                </c:pt>
                <c:pt idx="10392">
                  <c:v>14.384073784722249</c:v>
                </c:pt>
                <c:pt idx="10393">
                  <c:v>14.384119687500027</c:v>
                </c:pt>
                <c:pt idx="10394">
                  <c:v>14.384466967592619</c:v>
                </c:pt>
                <c:pt idx="10395">
                  <c:v>14.384490567129657</c:v>
                </c:pt>
                <c:pt idx="10396">
                  <c:v>14.384513333333361</c:v>
                </c:pt>
                <c:pt idx="10397">
                  <c:v>14.384582569444472</c:v>
                </c:pt>
                <c:pt idx="10398">
                  <c:v>14.384930138888917</c:v>
                </c:pt>
                <c:pt idx="10399">
                  <c:v>14.38495361111114</c:v>
                </c:pt>
                <c:pt idx="10400">
                  <c:v>14.384976099537067</c:v>
                </c:pt>
                <c:pt idx="10401">
                  <c:v>14.385000034722252</c:v>
                </c:pt>
                <c:pt idx="10402">
                  <c:v>14.385254293981511</c:v>
                </c:pt>
                <c:pt idx="10403">
                  <c:v>14.385323379629659</c:v>
                </c:pt>
                <c:pt idx="10404">
                  <c:v>14.385347141203733</c:v>
                </c:pt>
                <c:pt idx="10405">
                  <c:v>14.385647939814843</c:v>
                </c:pt>
                <c:pt idx="10406">
                  <c:v>14.385670567129658</c:v>
                </c:pt>
                <c:pt idx="10407">
                  <c:v>14.38592571759262</c:v>
                </c:pt>
                <c:pt idx="10408">
                  <c:v>14.385948831018545</c:v>
                </c:pt>
                <c:pt idx="10409">
                  <c:v>14.386064537037065</c:v>
                </c:pt>
                <c:pt idx="10410">
                  <c:v>14.386157361111138</c:v>
                </c:pt>
                <c:pt idx="10411">
                  <c:v>14.386180219907434</c:v>
                </c:pt>
                <c:pt idx="10412">
                  <c:v>14.386481076388915</c:v>
                </c:pt>
                <c:pt idx="10413">
                  <c:v>14.386828101851878</c:v>
                </c:pt>
                <c:pt idx="10414">
                  <c:v>14.387244780092619</c:v>
                </c:pt>
                <c:pt idx="10415">
                  <c:v>14.38763833333336</c:v>
                </c:pt>
                <c:pt idx="10416">
                  <c:v>14.387661643518545</c:v>
                </c:pt>
                <c:pt idx="10417">
                  <c:v>14.387730914351877</c:v>
                </c:pt>
                <c:pt idx="10418">
                  <c:v>14.387962858796321</c:v>
                </c:pt>
                <c:pt idx="10419">
                  <c:v>14.38798581018521</c:v>
                </c:pt>
                <c:pt idx="10420">
                  <c:v>14.388032222222247</c:v>
                </c:pt>
                <c:pt idx="10421">
                  <c:v>14.38824035879632</c:v>
                </c:pt>
                <c:pt idx="10422">
                  <c:v>14.388263946759283</c:v>
                </c:pt>
                <c:pt idx="10423">
                  <c:v>14.388472187500023</c:v>
                </c:pt>
                <c:pt idx="10424">
                  <c:v>14.388495208333357</c:v>
                </c:pt>
                <c:pt idx="10425">
                  <c:v>14.388703668981504</c:v>
                </c:pt>
                <c:pt idx="10426">
                  <c:v>14.388726678240763</c:v>
                </c:pt>
                <c:pt idx="10427">
                  <c:v>14.388912256944467</c:v>
                </c:pt>
                <c:pt idx="10428">
                  <c:v>14.389050787037059</c:v>
                </c:pt>
                <c:pt idx="10429">
                  <c:v>14.389074236111133</c:v>
                </c:pt>
                <c:pt idx="10430">
                  <c:v>14.389097002314838</c:v>
                </c:pt>
                <c:pt idx="10431">
                  <c:v>14.389259560185208</c:v>
                </c:pt>
                <c:pt idx="10432">
                  <c:v>14.389282696759281</c:v>
                </c:pt>
                <c:pt idx="10433">
                  <c:v>14.389375173611132</c:v>
                </c:pt>
                <c:pt idx="10434">
                  <c:v>14.389653275462983</c:v>
                </c:pt>
                <c:pt idx="10435">
                  <c:v>14.38967707175928</c:v>
                </c:pt>
                <c:pt idx="10436">
                  <c:v>14.389837962962984</c:v>
                </c:pt>
                <c:pt idx="10437">
                  <c:v>14.389861921296317</c:v>
                </c:pt>
                <c:pt idx="10438">
                  <c:v>14.389977395833354</c:v>
                </c:pt>
                <c:pt idx="10439">
                  <c:v>14.390069479166687</c:v>
                </c:pt>
                <c:pt idx="10440">
                  <c:v>14.390093298611133</c:v>
                </c:pt>
                <c:pt idx="10441">
                  <c:v>14.390209016203725</c:v>
                </c:pt>
                <c:pt idx="10442">
                  <c:v>14.390301689814835</c:v>
                </c:pt>
                <c:pt idx="10443">
                  <c:v>14.390325034722244</c:v>
                </c:pt>
                <c:pt idx="10444">
                  <c:v>14.391782939814837</c:v>
                </c:pt>
                <c:pt idx="10445">
                  <c:v>14.391828865740763</c:v>
                </c:pt>
                <c:pt idx="10446">
                  <c:v>14.391852106481505</c:v>
                </c:pt>
                <c:pt idx="10447">
                  <c:v>14.391898449074096</c:v>
                </c:pt>
                <c:pt idx="10448">
                  <c:v>14.391921597222245</c:v>
                </c:pt>
                <c:pt idx="10449">
                  <c:v>14.391944502314837</c:v>
                </c:pt>
                <c:pt idx="10450">
                  <c:v>14.391967812500022</c:v>
                </c:pt>
                <c:pt idx="10451">
                  <c:v>14.392014108796319</c:v>
                </c:pt>
                <c:pt idx="10452">
                  <c:v>14.393264560185209</c:v>
                </c:pt>
                <c:pt idx="10453">
                  <c:v>14.393310625000023</c:v>
                </c:pt>
                <c:pt idx="10454">
                  <c:v>14.393495821759283</c:v>
                </c:pt>
                <c:pt idx="10455">
                  <c:v>14.393518784722245</c:v>
                </c:pt>
                <c:pt idx="10456">
                  <c:v>14.393588518518541</c:v>
                </c:pt>
                <c:pt idx="10457">
                  <c:v>14.393912291666689</c:v>
                </c:pt>
                <c:pt idx="10458">
                  <c:v>14.393935879629652</c:v>
                </c:pt>
                <c:pt idx="10459">
                  <c:v>14.39400490740743</c:v>
                </c:pt>
                <c:pt idx="10460">
                  <c:v>14.39416726851854</c:v>
                </c:pt>
                <c:pt idx="10461">
                  <c:v>14.394190081018539</c:v>
                </c:pt>
                <c:pt idx="10462">
                  <c:v>14.394236400462983</c:v>
                </c:pt>
                <c:pt idx="10463">
                  <c:v>14.394699293981501</c:v>
                </c:pt>
                <c:pt idx="10464">
                  <c:v>14.394861608796317</c:v>
                </c:pt>
                <c:pt idx="10465">
                  <c:v>14.395046585648169</c:v>
                </c:pt>
                <c:pt idx="10466">
                  <c:v>14.395070185185206</c:v>
                </c:pt>
                <c:pt idx="10467">
                  <c:v>14.395139687500022</c:v>
                </c:pt>
                <c:pt idx="10468">
                  <c:v>14.395255358796318</c:v>
                </c:pt>
                <c:pt idx="10469">
                  <c:v>14.39527820601854</c:v>
                </c:pt>
                <c:pt idx="10470">
                  <c:v>14.395301597222243</c:v>
                </c:pt>
                <c:pt idx="10471">
                  <c:v>14.395371099537059</c:v>
                </c:pt>
                <c:pt idx="10472">
                  <c:v>14.395533368055577</c:v>
                </c:pt>
                <c:pt idx="10473">
                  <c:v>14.3956027777778</c:v>
                </c:pt>
                <c:pt idx="10474">
                  <c:v>14.395787685185207</c:v>
                </c:pt>
                <c:pt idx="10475">
                  <c:v>14.395810567129651</c:v>
                </c:pt>
                <c:pt idx="10476">
                  <c:v>14.395834108796318</c:v>
                </c:pt>
                <c:pt idx="10477">
                  <c:v>14.395972708333355</c:v>
                </c:pt>
                <c:pt idx="10478">
                  <c:v>14.395996122685206</c:v>
                </c:pt>
                <c:pt idx="10479">
                  <c:v>14.39601925925928</c:v>
                </c:pt>
                <c:pt idx="10480">
                  <c:v>14.396042141203724</c:v>
                </c:pt>
                <c:pt idx="10481">
                  <c:v>14.396112060185205</c:v>
                </c:pt>
                <c:pt idx="10482">
                  <c:v>14.396250671296317</c:v>
                </c:pt>
                <c:pt idx="10483">
                  <c:v>14.396343587962983</c:v>
                </c:pt>
                <c:pt idx="10484">
                  <c:v>14.39643562500002</c:v>
                </c:pt>
                <c:pt idx="10485">
                  <c:v>14.396459270833354</c:v>
                </c:pt>
                <c:pt idx="10486">
                  <c:v>14.396551377314836</c:v>
                </c:pt>
                <c:pt idx="10487">
                  <c:v>14.396620787037058</c:v>
                </c:pt>
                <c:pt idx="10488">
                  <c:v>14.396876168981503</c:v>
                </c:pt>
                <c:pt idx="10489">
                  <c:v>14.396898807870393</c:v>
                </c:pt>
                <c:pt idx="10490">
                  <c:v>14.396945381944468</c:v>
                </c:pt>
                <c:pt idx="10491">
                  <c:v>14.397107581018542</c:v>
                </c:pt>
                <c:pt idx="10492">
                  <c:v>14.397130185185208</c:v>
                </c:pt>
                <c:pt idx="10493">
                  <c:v>14.397176770833356</c:v>
                </c:pt>
                <c:pt idx="10494">
                  <c:v>14.397339050925948</c:v>
                </c:pt>
                <c:pt idx="10495">
                  <c:v>14.397385312500022</c:v>
                </c:pt>
                <c:pt idx="10496">
                  <c:v>14.397616747685207</c:v>
                </c:pt>
                <c:pt idx="10497">
                  <c:v>14.397639918981504</c:v>
                </c:pt>
                <c:pt idx="10498">
                  <c:v>14.397686354166689</c:v>
                </c:pt>
                <c:pt idx="10499">
                  <c:v>14.397802060185208</c:v>
                </c:pt>
                <c:pt idx="10500">
                  <c:v>14.397987013888912</c:v>
                </c:pt>
                <c:pt idx="10501">
                  <c:v>14.398010034722246</c:v>
                </c:pt>
                <c:pt idx="10502">
                  <c:v>14.398056342592616</c:v>
                </c:pt>
                <c:pt idx="10503">
                  <c:v>14.398195509259283</c:v>
                </c:pt>
                <c:pt idx="10504">
                  <c:v>14.398218622685208</c:v>
                </c:pt>
                <c:pt idx="10505">
                  <c:v>14.398241481481504</c:v>
                </c:pt>
                <c:pt idx="10506">
                  <c:v>14.398287858796319</c:v>
                </c:pt>
                <c:pt idx="10507">
                  <c:v>14.39840354166669</c:v>
                </c:pt>
                <c:pt idx="10508">
                  <c:v>14.39842706018521</c:v>
                </c:pt>
                <c:pt idx="10509">
                  <c:v>14.398472962962988</c:v>
                </c:pt>
                <c:pt idx="10510">
                  <c:v>14.39863524305558</c:v>
                </c:pt>
                <c:pt idx="10511">
                  <c:v>14.398658206018542</c:v>
                </c:pt>
                <c:pt idx="10512">
                  <c:v>14.398681643518541</c:v>
                </c:pt>
                <c:pt idx="10513">
                  <c:v>14.398750694444468</c:v>
                </c:pt>
                <c:pt idx="10514">
                  <c:v>14.398982152777801</c:v>
                </c:pt>
                <c:pt idx="10515">
                  <c:v>14.399028796296319</c:v>
                </c:pt>
                <c:pt idx="10516">
                  <c:v>14.399121712962986</c:v>
                </c:pt>
                <c:pt idx="10517">
                  <c:v>14.399445173611134</c:v>
                </c:pt>
                <c:pt idx="10518">
                  <c:v>14.399630324074097</c:v>
                </c:pt>
                <c:pt idx="10519">
                  <c:v>14.399676770833358</c:v>
                </c:pt>
                <c:pt idx="10520">
                  <c:v>14.399885578703728</c:v>
                </c:pt>
                <c:pt idx="10521">
                  <c:v>14.400070601851876</c:v>
                </c:pt>
                <c:pt idx="10522">
                  <c:v>14.400116550925951</c:v>
                </c:pt>
                <c:pt idx="10523">
                  <c:v>14.406969004629655</c:v>
                </c:pt>
                <c:pt idx="10524">
                  <c:v>14.407084629629654</c:v>
                </c:pt>
                <c:pt idx="10525">
                  <c:v>14.407478750000024</c:v>
                </c:pt>
                <c:pt idx="10526">
                  <c:v>14.407732870370394</c:v>
                </c:pt>
                <c:pt idx="10527">
                  <c:v>14.408010520833356</c:v>
                </c:pt>
                <c:pt idx="10528">
                  <c:v>14.408080081018541</c:v>
                </c:pt>
                <c:pt idx="10529">
                  <c:v>14.408103599537061</c:v>
                </c:pt>
                <c:pt idx="10530">
                  <c:v>14.408150057870394</c:v>
                </c:pt>
                <c:pt idx="10531">
                  <c:v>14.408172962962986</c:v>
                </c:pt>
                <c:pt idx="10532">
                  <c:v>14.40819584490743</c:v>
                </c:pt>
                <c:pt idx="10533">
                  <c:v>14.408219444444468</c:v>
                </c:pt>
                <c:pt idx="10534">
                  <c:v>14.408242256944469</c:v>
                </c:pt>
                <c:pt idx="10535">
                  <c:v>14.408265821759283</c:v>
                </c:pt>
                <c:pt idx="10536">
                  <c:v>14.408288750000024</c:v>
                </c:pt>
                <c:pt idx="10537">
                  <c:v>14.408311643518543</c:v>
                </c:pt>
                <c:pt idx="10538">
                  <c:v>14.408335266203729</c:v>
                </c:pt>
                <c:pt idx="10539">
                  <c:v>14.408357835648173</c:v>
                </c:pt>
                <c:pt idx="10540">
                  <c:v>14.408381597222247</c:v>
                </c:pt>
                <c:pt idx="10541">
                  <c:v>14.408404456018543</c:v>
                </c:pt>
                <c:pt idx="10542">
                  <c:v>14.408427361111135</c:v>
                </c:pt>
                <c:pt idx="10543">
                  <c:v>14.408451099537061</c:v>
                </c:pt>
                <c:pt idx="10544">
                  <c:v>14.408473784722245</c:v>
                </c:pt>
                <c:pt idx="10545">
                  <c:v>14.408497199074096</c:v>
                </c:pt>
                <c:pt idx="10546">
                  <c:v>14.408520196759282</c:v>
                </c:pt>
                <c:pt idx="10547">
                  <c:v>14.408543067129653</c:v>
                </c:pt>
                <c:pt idx="10548">
                  <c:v>14.408589305555578</c:v>
                </c:pt>
                <c:pt idx="10549">
                  <c:v>14.408658750000022</c:v>
                </c:pt>
                <c:pt idx="10550">
                  <c:v>14.408936759259282</c:v>
                </c:pt>
                <c:pt idx="10551">
                  <c:v>14.417710717592616</c:v>
                </c:pt>
                <c:pt idx="10552">
                  <c:v>14.432619074074097</c:v>
                </c:pt>
                <c:pt idx="10553">
                  <c:v>14.445096493055578</c:v>
                </c:pt>
                <c:pt idx="10554">
                  <c:v>14.453338263888911</c:v>
                </c:pt>
                <c:pt idx="10555">
                  <c:v>14.46035258101854</c:v>
                </c:pt>
                <c:pt idx="10556">
                  <c:v>14.467343680555578</c:v>
                </c:pt>
                <c:pt idx="10557">
                  <c:v>14.474774756944466</c:v>
                </c:pt>
                <c:pt idx="10558">
                  <c:v>14.482414050925948</c:v>
                </c:pt>
                <c:pt idx="10559">
                  <c:v>14.502577361111133</c:v>
                </c:pt>
                <c:pt idx="10560">
                  <c:v>14.510981006944466</c:v>
                </c:pt>
                <c:pt idx="10561">
                  <c:v>14.540590405092614</c:v>
                </c:pt>
                <c:pt idx="10562">
                  <c:v>14.559086423611133</c:v>
                </c:pt>
                <c:pt idx="10563">
                  <c:v>14.593602569444466</c:v>
                </c:pt>
                <c:pt idx="10564">
                  <c:v>14.60781638888891</c:v>
                </c:pt>
                <c:pt idx="10565">
                  <c:v>14.61730763888891</c:v>
                </c:pt>
                <c:pt idx="10566">
                  <c:v>14.647495405092613</c:v>
                </c:pt>
                <c:pt idx="10567">
                  <c:v>14.65712525462965</c:v>
                </c:pt>
                <c:pt idx="10568">
                  <c:v>14.667010416666686</c:v>
                </c:pt>
                <c:pt idx="10569">
                  <c:v>14.68048355324076</c:v>
                </c:pt>
                <c:pt idx="10570">
                  <c:v>14.694079710648168</c:v>
                </c:pt>
                <c:pt idx="10571">
                  <c:v>14.704404340277797</c:v>
                </c:pt>
                <c:pt idx="10572">
                  <c:v>14.712414398148168</c:v>
                </c:pt>
                <c:pt idx="10573">
                  <c:v>14.719406099537057</c:v>
                </c:pt>
                <c:pt idx="10574">
                  <c:v>14.726350740740761</c:v>
                </c:pt>
                <c:pt idx="10575">
                  <c:v>14.73362008101854</c:v>
                </c:pt>
                <c:pt idx="10576">
                  <c:v>14.752070567129651</c:v>
                </c:pt>
                <c:pt idx="10577">
                  <c:v>14.773784548611133</c:v>
                </c:pt>
                <c:pt idx="10578">
                  <c:v>14.781077349537059</c:v>
                </c:pt>
                <c:pt idx="10579">
                  <c:v>14.790893067129652</c:v>
                </c:pt>
                <c:pt idx="10580">
                  <c:v>14.797907187500021</c:v>
                </c:pt>
                <c:pt idx="10581">
                  <c:v>14.813000787037058</c:v>
                </c:pt>
                <c:pt idx="10582">
                  <c:v>14.862540428240763</c:v>
                </c:pt>
                <c:pt idx="10583">
                  <c:v>14.870319004629652</c:v>
                </c:pt>
                <c:pt idx="10584">
                  <c:v>14.8772871527778</c:v>
                </c:pt>
                <c:pt idx="10585">
                  <c:v>14.884324502314836</c:v>
                </c:pt>
                <c:pt idx="10586">
                  <c:v>14.891431400462984</c:v>
                </c:pt>
                <c:pt idx="10587">
                  <c:v>14.898422395833355</c:v>
                </c:pt>
                <c:pt idx="10588">
                  <c:v>14.90536709490743</c:v>
                </c:pt>
                <c:pt idx="10589">
                  <c:v>14.912497349537059</c:v>
                </c:pt>
                <c:pt idx="10590">
                  <c:v>14.919974768518541</c:v>
                </c:pt>
                <c:pt idx="10591">
                  <c:v>14.931711539351875</c:v>
                </c:pt>
                <c:pt idx="10592">
                  <c:v>14.938748888888913</c:v>
                </c:pt>
                <c:pt idx="10593">
                  <c:v>14.973056516203728</c:v>
                </c:pt>
                <c:pt idx="10594">
                  <c:v>14.98162194444447</c:v>
                </c:pt>
                <c:pt idx="10595">
                  <c:v>15.000257152777802</c:v>
                </c:pt>
                <c:pt idx="10596">
                  <c:v>15.007271539351876</c:v>
                </c:pt>
                <c:pt idx="10597">
                  <c:v>15.014957488425951</c:v>
                </c:pt>
                <c:pt idx="10598">
                  <c:v>15.033616250000025</c:v>
                </c:pt>
                <c:pt idx="10599">
                  <c:v>15.061465451388914</c:v>
                </c:pt>
                <c:pt idx="10600">
                  <c:v>15.161635208333358</c:v>
                </c:pt>
                <c:pt idx="10601">
                  <c:v>15.213909178240765</c:v>
                </c:pt>
                <c:pt idx="10602">
                  <c:v>15.22157131944447</c:v>
                </c:pt>
                <c:pt idx="10603">
                  <c:v>15.310720740740766</c:v>
                </c:pt>
                <c:pt idx="10604">
                  <c:v>15.368756724537063</c:v>
                </c:pt>
                <c:pt idx="10605">
                  <c:v>15.368779942129656</c:v>
                </c:pt>
                <c:pt idx="10606">
                  <c:v>15.368803333333359</c:v>
                </c:pt>
                <c:pt idx="10607">
                  <c:v>15.368826134259285</c:v>
                </c:pt>
                <c:pt idx="10608">
                  <c:v>15.368849537037063</c:v>
                </c:pt>
                <c:pt idx="10609">
                  <c:v>15.368872731481508</c:v>
                </c:pt>
                <c:pt idx="10610">
                  <c:v>15.3688956365741</c:v>
                </c:pt>
                <c:pt idx="10611">
                  <c:v>15.368942048611137</c:v>
                </c:pt>
                <c:pt idx="10612">
                  <c:v>15.369034375000027</c:v>
                </c:pt>
                <c:pt idx="10613">
                  <c:v>15.369150428240767</c:v>
                </c:pt>
                <c:pt idx="10614">
                  <c:v>15.369729050925951</c:v>
                </c:pt>
                <c:pt idx="10615">
                  <c:v>15.378942523148172</c:v>
                </c:pt>
                <c:pt idx="10616">
                  <c:v>15.417927129629653</c:v>
                </c:pt>
                <c:pt idx="10617">
                  <c:v>15.424871875000024</c:v>
                </c:pt>
                <c:pt idx="10618">
                  <c:v>15.528328414351876</c:v>
                </c:pt>
                <c:pt idx="10619">
                  <c:v>15.532634305555579</c:v>
                </c:pt>
                <c:pt idx="10620">
                  <c:v>15.536083356481505</c:v>
                </c:pt>
                <c:pt idx="10621">
                  <c:v>15.540018958333357</c:v>
                </c:pt>
                <c:pt idx="10622">
                  <c:v>15.543629953703729</c:v>
                </c:pt>
                <c:pt idx="10623">
                  <c:v>15.546199629629655</c:v>
                </c:pt>
                <c:pt idx="10624">
                  <c:v>15.549788032407433</c:v>
                </c:pt>
                <c:pt idx="10625">
                  <c:v>15.554464571759285</c:v>
                </c:pt>
                <c:pt idx="10626">
                  <c:v>15.560136412037062</c:v>
                </c:pt>
                <c:pt idx="10627">
                  <c:v>15.564627175925951</c:v>
                </c:pt>
                <c:pt idx="10628">
                  <c:v>15.572521504629655</c:v>
                </c:pt>
                <c:pt idx="10629">
                  <c:v>15.579558900462988</c:v>
                </c:pt>
                <c:pt idx="10630">
                  <c:v>15.587036516203728</c:v>
                </c:pt>
                <c:pt idx="10631">
                  <c:v>15.601273263888913</c:v>
                </c:pt>
                <c:pt idx="10632">
                  <c:v>15.60821879629632</c:v>
                </c:pt>
                <c:pt idx="10633">
                  <c:v>15.627873298611135</c:v>
                </c:pt>
                <c:pt idx="10634">
                  <c:v>15.638221157407431</c:v>
                </c:pt>
                <c:pt idx="10635">
                  <c:v>15.64518984953706</c:v>
                </c:pt>
                <c:pt idx="10636">
                  <c:v>15.653153206018541</c:v>
                </c:pt>
                <c:pt idx="10637">
                  <c:v>15.660097731481503</c:v>
                </c:pt>
                <c:pt idx="10638">
                  <c:v>15.667367106481503</c:v>
                </c:pt>
                <c:pt idx="10639">
                  <c:v>15.675492789351873</c:v>
                </c:pt>
                <c:pt idx="10640">
                  <c:v>15.708069629629652</c:v>
                </c:pt>
                <c:pt idx="10641">
                  <c:v>15.732492847222245</c:v>
                </c:pt>
                <c:pt idx="10642">
                  <c:v>15.81127084490743</c:v>
                </c:pt>
                <c:pt idx="10643">
                  <c:v>15.818401122685207</c:v>
                </c:pt>
                <c:pt idx="10644">
                  <c:v>15.850950509259281</c:v>
                </c:pt>
                <c:pt idx="10645">
                  <c:v>15.857918171296317</c:v>
                </c:pt>
                <c:pt idx="10646">
                  <c:v>15.864863067129651</c:v>
                </c:pt>
                <c:pt idx="10647">
                  <c:v>15.87192388888891</c:v>
                </c:pt>
                <c:pt idx="10648">
                  <c:v>15.879077037037058</c:v>
                </c:pt>
                <c:pt idx="10649">
                  <c:v>15.886067974537058</c:v>
                </c:pt>
                <c:pt idx="10650">
                  <c:v>15.89312971064817</c:v>
                </c:pt>
                <c:pt idx="10651">
                  <c:v>15.900467731481504</c:v>
                </c:pt>
                <c:pt idx="10652">
                  <c:v>15.915538587962985</c:v>
                </c:pt>
                <c:pt idx="10653">
                  <c:v>15.925955682870391</c:v>
                </c:pt>
                <c:pt idx="10654">
                  <c:v>15.948526631944466</c:v>
                </c:pt>
                <c:pt idx="10655">
                  <c:v>15.958156678240762</c:v>
                </c:pt>
                <c:pt idx="10656">
                  <c:v>15.965333078703726</c:v>
                </c:pt>
                <c:pt idx="10657">
                  <c:v>15.9724402777778</c:v>
                </c:pt>
                <c:pt idx="10658">
                  <c:v>15.979477916666688</c:v>
                </c:pt>
                <c:pt idx="10659">
                  <c:v>15.986608125000021</c:v>
                </c:pt>
                <c:pt idx="10660">
                  <c:v>15.993553553240762</c:v>
                </c:pt>
                <c:pt idx="10661">
                  <c:v>16.000590833333355</c:v>
                </c:pt>
                <c:pt idx="10662">
                  <c:v>16.007674664351875</c:v>
                </c:pt>
                <c:pt idx="10663">
                  <c:v>16.016309583333356</c:v>
                </c:pt>
                <c:pt idx="10664">
                  <c:v>16.023323692129654</c:v>
                </c:pt>
                <c:pt idx="10665">
                  <c:v>16.030268576388913</c:v>
                </c:pt>
                <c:pt idx="10666">
                  <c:v>16.037861782407433</c:v>
                </c:pt>
                <c:pt idx="10667">
                  <c:v>16.044852939814842</c:v>
                </c:pt>
                <c:pt idx="10668">
                  <c:v>16.051820775462989</c:v>
                </c:pt>
                <c:pt idx="10669">
                  <c:v>16.058974548611136</c:v>
                </c:pt>
                <c:pt idx="10670">
                  <c:v>16.065943067129655</c:v>
                </c:pt>
                <c:pt idx="10671">
                  <c:v>16.07300358796299</c:v>
                </c:pt>
                <c:pt idx="10672">
                  <c:v>16.079948379629656</c:v>
                </c:pt>
                <c:pt idx="10673">
                  <c:v>16.087541539351879</c:v>
                </c:pt>
                <c:pt idx="10674">
                  <c:v>16.094556724537064</c:v>
                </c:pt>
                <c:pt idx="10675">
                  <c:v>16.101894594907435</c:v>
                </c:pt>
                <c:pt idx="10676">
                  <c:v>16.109071898148176</c:v>
                </c:pt>
                <c:pt idx="10677">
                  <c:v>16.116062962962992</c:v>
                </c:pt>
                <c:pt idx="10678">
                  <c:v>16.123332442129659</c:v>
                </c:pt>
                <c:pt idx="10679">
                  <c:v>16.130370231481511</c:v>
                </c:pt>
                <c:pt idx="10680">
                  <c:v>16.137337743055586</c:v>
                </c:pt>
                <c:pt idx="10681">
                  <c:v>16.144629918981511</c:v>
                </c:pt>
                <c:pt idx="10682">
                  <c:v>16.151621099537067</c:v>
                </c:pt>
                <c:pt idx="10683">
                  <c:v>16.158612743055585</c:v>
                </c:pt>
                <c:pt idx="10684">
                  <c:v>16.165557488425954</c:v>
                </c:pt>
                <c:pt idx="10685">
                  <c:v>16.172502291666696</c:v>
                </c:pt>
                <c:pt idx="10686">
                  <c:v>16.179470578703732</c:v>
                </c:pt>
                <c:pt idx="10687">
                  <c:v>16.186508032407435</c:v>
                </c:pt>
                <c:pt idx="10688">
                  <c:v>16.194309409722251</c:v>
                </c:pt>
                <c:pt idx="10689">
                  <c:v>16.201323668981509</c:v>
                </c:pt>
                <c:pt idx="10690">
                  <c:v>16.208315127314844</c:v>
                </c:pt>
                <c:pt idx="10691">
                  <c:v>16.215398506944474</c:v>
                </c:pt>
                <c:pt idx="10692">
                  <c:v>16.222482233796327</c:v>
                </c:pt>
                <c:pt idx="10693">
                  <c:v>16.231556770833365</c:v>
                </c:pt>
                <c:pt idx="10694">
                  <c:v>16.241349155092625</c:v>
                </c:pt>
                <c:pt idx="10695">
                  <c:v>16.2482941666667</c:v>
                </c:pt>
                <c:pt idx="10696">
                  <c:v>16.255262361111143</c:v>
                </c:pt>
                <c:pt idx="10697">
                  <c:v>16.262230798611142</c:v>
                </c:pt>
                <c:pt idx="10698">
                  <c:v>16.269199201388922</c:v>
                </c:pt>
                <c:pt idx="10699">
                  <c:v>16.276190011574108</c:v>
                </c:pt>
                <c:pt idx="10700">
                  <c:v>16.283134884259294</c:v>
                </c:pt>
                <c:pt idx="10701">
                  <c:v>16.290241956018551</c:v>
                </c:pt>
                <c:pt idx="10702">
                  <c:v>16.297325787037071</c:v>
                </c:pt>
                <c:pt idx="10703">
                  <c:v>16.304317291666699</c:v>
                </c:pt>
                <c:pt idx="10704">
                  <c:v>16.311562650462996</c:v>
                </c:pt>
                <c:pt idx="10705">
                  <c:v>16.318554155092624</c:v>
                </c:pt>
                <c:pt idx="10706">
                  <c:v>16.325546064814844</c:v>
                </c:pt>
                <c:pt idx="10707">
                  <c:v>16.332491331018549</c:v>
                </c:pt>
                <c:pt idx="10708">
                  <c:v>16.339459629629658</c:v>
                </c:pt>
                <c:pt idx="10709">
                  <c:v>16.346404270833361</c:v>
                </c:pt>
                <c:pt idx="10710">
                  <c:v>16.354415208333361</c:v>
                </c:pt>
                <c:pt idx="10711">
                  <c:v>16.361706921296324</c:v>
                </c:pt>
                <c:pt idx="10712">
                  <c:v>16.36869804398151</c:v>
                </c:pt>
                <c:pt idx="10713">
                  <c:v>16.375712557870401</c:v>
                </c:pt>
                <c:pt idx="10714">
                  <c:v>16.382865289351884</c:v>
                </c:pt>
                <c:pt idx="10715">
                  <c:v>16.390967280092624</c:v>
                </c:pt>
                <c:pt idx="10716">
                  <c:v>16.398560613425957</c:v>
                </c:pt>
                <c:pt idx="10717">
                  <c:v>16.425969155092623</c:v>
                </c:pt>
                <c:pt idx="10718">
                  <c:v>16.483704004629661</c:v>
                </c:pt>
                <c:pt idx="10719">
                  <c:v>16.496736875000032</c:v>
                </c:pt>
                <c:pt idx="10720">
                  <c:v>16.53104656250003</c:v>
                </c:pt>
                <c:pt idx="10721">
                  <c:v>16.538477743055587</c:v>
                </c:pt>
                <c:pt idx="10722">
                  <c:v>16.545469351851885</c:v>
                </c:pt>
                <c:pt idx="10723">
                  <c:v>16.552553182870405</c:v>
                </c:pt>
                <c:pt idx="10724">
                  <c:v>16.559520914351886</c:v>
                </c:pt>
                <c:pt idx="10725">
                  <c:v>16.566674780092626</c:v>
                </c:pt>
                <c:pt idx="10726">
                  <c:v>16.57368902777781</c:v>
                </c:pt>
                <c:pt idx="10727">
                  <c:v>16.580657824074105</c:v>
                </c:pt>
                <c:pt idx="10728">
                  <c:v>16.587741597222255</c:v>
                </c:pt>
                <c:pt idx="10729">
                  <c:v>16.594779027777811</c:v>
                </c:pt>
                <c:pt idx="10730">
                  <c:v>16.601724664351885</c:v>
                </c:pt>
                <c:pt idx="10731">
                  <c:v>16.610104884259293</c:v>
                </c:pt>
                <c:pt idx="10732">
                  <c:v>16.629689884259292</c:v>
                </c:pt>
                <c:pt idx="10733">
                  <c:v>16.6372597916667</c:v>
                </c:pt>
                <c:pt idx="10734">
                  <c:v>16.665502175925958</c:v>
                </c:pt>
                <c:pt idx="10735">
                  <c:v>16.679947384259293</c:v>
                </c:pt>
                <c:pt idx="10736">
                  <c:v>16.694902094907441</c:v>
                </c:pt>
                <c:pt idx="10737">
                  <c:v>16.702812291666699</c:v>
                </c:pt>
                <c:pt idx="10738">
                  <c:v>16.710034780092624</c:v>
                </c:pt>
                <c:pt idx="10739">
                  <c:v>16.717072939814845</c:v>
                </c:pt>
                <c:pt idx="10740">
                  <c:v>16.724202916666698</c:v>
                </c:pt>
                <c:pt idx="10741">
                  <c:v>16.732444398148179</c:v>
                </c:pt>
                <c:pt idx="10742">
                  <c:v>16.739481435185215</c:v>
                </c:pt>
                <c:pt idx="10743">
                  <c:v>16.746658402777808</c:v>
                </c:pt>
                <c:pt idx="10744">
                  <c:v>16.753626782407437</c:v>
                </c:pt>
                <c:pt idx="10745">
                  <c:v>16.760595104166697</c:v>
                </c:pt>
                <c:pt idx="10746">
                  <c:v>16.768697395833364</c:v>
                </c:pt>
                <c:pt idx="10747">
                  <c:v>16.775873634259291</c:v>
                </c:pt>
                <c:pt idx="10748">
                  <c:v>16.788328055555588</c:v>
                </c:pt>
                <c:pt idx="10749">
                  <c:v>16.795967777777811</c:v>
                </c:pt>
                <c:pt idx="10750">
                  <c:v>16.834696932870404</c:v>
                </c:pt>
                <c:pt idx="10751">
                  <c:v>16.848656504629663</c:v>
                </c:pt>
                <c:pt idx="10752">
                  <c:v>16.866296967592625</c:v>
                </c:pt>
                <c:pt idx="10753">
                  <c:v>16.923199143518552</c:v>
                </c:pt>
                <c:pt idx="10754">
                  <c:v>16.931416944444479</c:v>
                </c:pt>
                <c:pt idx="10755">
                  <c:v>16.957737893518551</c:v>
                </c:pt>
                <c:pt idx="10756">
                  <c:v>16.964798414351886</c:v>
                </c:pt>
                <c:pt idx="10757">
                  <c:v>16.976234953703738</c:v>
                </c:pt>
                <c:pt idx="10758">
                  <c:v>16.984707615740774</c:v>
                </c:pt>
                <c:pt idx="10759">
                  <c:v>16.991883773148182</c:v>
                </c:pt>
                <c:pt idx="10760">
                  <c:v>17.009640231481516</c:v>
                </c:pt>
                <c:pt idx="10761">
                  <c:v>17.055963530092626</c:v>
                </c:pt>
                <c:pt idx="10762">
                  <c:v>17.059065717592627</c:v>
                </c:pt>
                <c:pt idx="10763">
                  <c:v>17.059089097222255</c:v>
                </c:pt>
                <c:pt idx="10764">
                  <c:v>17.059181655092626</c:v>
                </c:pt>
                <c:pt idx="10765">
                  <c:v>17.059551990740776</c:v>
                </c:pt>
                <c:pt idx="10766">
                  <c:v>17.059574837962998</c:v>
                </c:pt>
                <c:pt idx="10767">
                  <c:v>17.059621296296331</c:v>
                </c:pt>
                <c:pt idx="10768">
                  <c:v>17.05973711805559</c:v>
                </c:pt>
                <c:pt idx="10769">
                  <c:v>17.120458043981515</c:v>
                </c:pt>
                <c:pt idx="10770">
                  <c:v>17.127425659722256</c:v>
                </c:pt>
                <c:pt idx="10771">
                  <c:v>17.134648379629663</c:v>
                </c:pt>
                <c:pt idx="10772">
                  <c:v>17.160275891203739</c:v>
                </c:pt>
                <c:pt idx="10773">
                  <c:v>17.167429317129663</c:v>
                </c:pt>
                <c:pt idx="10774">
                  <c:v>17.174443726851884</c:v>
                </c:pt>
                <c:pt idx="10775">
                  <c:v>17.181388645833366</c:v>
                </c:pt>
                <c:pt idx="10776">
                  <c:v>17.188472222222256</c:v>
                </c:pt>
                <c:pt idx="10777">
                  <c:v>17.195416990740775</c:v>
                </c:pt>
                <c:pt idx="10778">
                  <c:v>17.202454571759294</c:v>
                </c:pt>
                <c:pt idx="10779">
                  <c:v>17.209723611111144</c:v>
                </c:pt>
                <c:pt idx="10780">
                  <c:v>17.228730243055587</c:v>
                </c:pt>
                <c:pt idx="10781">
                  <c:v>17.245513773148179</c:v>
                </c:pt>
                <c:pt idx="10782">
                  <c:v>17.257784050925956</c:v>
                </c:pt>
                <c:pt idx="10783">
                  <c:v>17.265285324074103</c:v>
                </c:pt>
                <c:pt idx="10784">
                  <c:v>17.294477245370398</c:v>
                </c:pt>
                <c:pt idx="10785">
                  <c:v>17.303806446759289</c:v>
                </c:pt>
                <c:pt idx="10786">
                  <c:v>17.312857754629658</c:v>
                </c:pt>
                <c:pt idx="10787">
                  <c:v>17.324733750000028</c:v>
                </c:pt>
                <c:pt idx="10788">
                  <c:v>17.332048912037067</c:v>
                </c:pt>
                <c:pt idx="10789">
                  <c:v>17.33968824074077</c:v>
                </c:pt>
                <c:pt idx="10790">
                  <c:v>17.347212546296326</c:v>
                </c:pt>
                <c:pt idx="10791">
                  <c:v>17.366635601851883</c:v>
                </c:pt>
                <c:pt idx="10792">
                  <c:v>17.373951041666697</c:v>
                </c:pt>
                <c:pt idx="10793">
                  <c:v>17.380895995370402</c:v>
                </c:pt>
                <c:pt idx="10794">
                  <c:v>17.388188414351884</c:v>
                </c:pt>
                <c:pt idx="10795">
                  <c:v>17.395295219907439</c:v>
                </c:pt>
                <c:pt idx="10796">
                  <c:v>17.402240081018551</c:v>
                </c:pt>
                <c:pt idx="10797">
                  <c:v>17.409185162037069</c:v>
                </c:pt>
                <c:pt idx="10798">
                  <c:v>17.451826469907438</c:v>
                </c:pt>
                <c:pt idx="10799">
                  <c:v>17.463448530092624</c:v>
                </c:pt>
                <c:pt idx="10800">
                  <c:v>17.49298752314818</c:v>
                </c:pt>
                <c:pt idx="10801">
                  <c:v>17.499932361111142</c:v>
                </c:pt>
                <c:pt idx="10802">
                  <c:v>17.507062280092622</c:v>
                </c:pt>
                <c:pt idx="10803">
                  <c:v>17.515396122685214</c:v>
                </c:pt>
                <c:pt idx="10804">
                  <c:v>17.522502939814842</c:v>
                </c:pt>
                <c:pt idx="10805">
                  <c:v>17.529517314814843</c:v>
                </c:pt>
                <c:pt idx="10806">
                  <c:v>17.553523356481509</c:v>
                </c:pt>
                <c:pt idx="10807">
                  <c:v>17.56468179398151</c:v>
                </c:pt>
                <c:pt idx="10808">
                  <c:v>17.571973379629657</c:v>
                </c:pt>
                <c:pt idx="10809">
                  <c:v>17.58257651620373</c:v>
                </c:pt>
                <c:pt idx="10810">
                  <c:v>17.58966003472225</c:v>
                </c:pt>
                <c:pt idx="10811">
                  <c:v>17.609638576388917</c:v>
                </c:pt>
                <c:pt idx="10812">
                  <c:v>17.616606608796324</c:v>
                </c:pt>
                <c:pt idx="10813">
                  <c:v>17.624384988425955</c:v>
                </c:pt>
                <c:pt idx="10814">
                  <c:v>17.631329583333361</c:v>
                </c:pt>
                <c:pt idx="10815">
                  <c:v>17.638297928240767</c:v>
                </c:pt>
                <c:pt idx="10816">
                  <c:v>17.645381655092621</c:v>
                </c:pt>
                <c:pt idx="10817">
                  <c:v>17.656169467592619</c:v>
                </c:pt>
                <c:pt idx="10818">
                  <c:v>17.66323009259262</c:v>
                </c:pt>
                <c:pt idx="10819">
                  <c:v>17.670175300925955</c:v>
                </c:pt>
                <c:pt idx="10820">
                  <c:v>17.689436226851882</c:v>
                </c:pt>
                <c:pt idx="10821">
                  <c:v>17.698183773148177</c:v>
                </c:pt>
                <c:pt idx="10822">
                  <c:v>17.71640222222225</c:v>
                </c:pt>
                <c:pt idx="10823">
                  <c:v>17.723346909722249</c:v>
                </c:pt>
                <c:pt idx="10824">
                  <c:v>17.730523460648175</c:v>
                </c:pt>
                <c:pt idx="10825">
                  <c:v>17.737491759259285</c:v>
                </c:pt>
                <c:pt idx="10826">
                  <c:v>17.744436921296323</c:v>
                </c:pt>
                <c:pt idx="10827">
                  <c:v>17.770434143518546</c:v>
                </c:pt>
                <c:pt idx="10828">
                  <c:v>17.784208159722251</c:v>
                </c:pt>
                <c:pt idx="10829">
                  <c:v>17.809904317129657</c:v>
                </c:pt>
                <c:pt idx="10830">
                  <c:v>17.81684898148151</c:v>
                </c:pt>
                <c:pt idx="10831">
                  <c:v>17.823863113425954</c:v>
                </c:pt>
                <c:pt idx="10832">
                  <c:v>17.832474803240768</c:v>
                </c:pt>
                <c:pt idx="10833">
                  <c:v>17.84048478009262</c:v>
                </c:pt>
                <c:pt idx="10834">
                  <c:v>17.847568576388916</c:v>
                </c:pt>
                <c:pt idx="10835">
                  <c:v>17.854629178240767</c:v>
                </c:pt>
                <c:pt idx="10836">
                  <c:v>17.862199317129654</c:v>
                </c:pt>
                <c:pt idx="10837">
                  <c:v>17.9073878240741</c:v>
                </c:pt>
                <c:pt idx="10838">
                  <c:v>17.929403807870397</c:v>
                </c:pt>
                <c:pt idx="10839">
                  <c:v>17.937066863425951</c:v>
                </c:pt>
                <c:pt idx="10840">
                  <c:v>17.946395405092616</c:v>
                </c:pt>
                <c:pt idx="10841">
                  <c:v>17.959776250000022</c:v>
                </c:pt>
                <c:pt idx="10842">
                  <c:v>17.966721261574097</c:v>
                </c:pt>
                <c:pt idx="10843">
                  <c:v>17.974684907407429</c:v>
                </c:pt>
                <c:pt idx="10844">
                  <c:v>17.986745740740762</c:v>
                </c:pt>
                <c:pt idx="10845">
                  <c:v>17.995219398148169</c:v>
                </c:pt>
                <c:pt idx="10846">
                  <c:v>18.018948460648168</c:v>
                </c:pt>
                <c:pt idx="10847">
                  <c:v>18.026055219907427</c:v>
                </c:pt>
                <c:pt idx="10848">
                  <c:v>18.033624675925946</c:v>
                </c:pt>
                <c:pt idx="10849">
                  <c:v>18.040569722222241</c:v>
                </c:pt>
                <c:pt idx="10850">
                  <c:v>18.047584143518538</c:v>
                </c:pt>
                <c:pt idx="10851">
                  <c:v>18.054783981481499</c:v>
                </c:pt>
                <c:pt idx="10852">
                  <c:v>18.062353321759279</c:v>
                </c:pt>
                <c:pt idx="10853">
                  <c:v>18.074350659722242</c:v>
                </c:pt>
                <c:pt idx="10854">
                  <c:v>18.083147233796318</c:v>
                </c:pt>
                <c:pt idx="10855">
                  <c:v>18.090809837962983</c:v>
                </c:pt>
                <c:pt idx="10856">
                  <c:v>18.097801076388908</c:v>
                </c:pt>
                <c:pt idx="10857">
                  <c:v>18.10483875000002</c:v>
                </c:pt>
                <c:pt idx="10858">
                  <c:v>18.126252546296318</c:v>
                </c:pt>
                <c:pt idx="10859">
                  <c:v>18.135766666666687</c:v>
                </c:pt>
                <c:pt idx="10860">
                  <c:v>18.155027581018537</c:v>
                </c:pt>
                <c:pt idx="10861">
                  <c:v>18.168408229166687</c:v>
                </c:pt>
                <c:pt idx="10862">
                  <c:v>18.207184618055575</c:v>
                </c:pt>
                <c:pt idx="10863">
                  <c:v>18.214129988425945</c:v>
                </c:pt>
                <c:pt idx="10864">
                  <c:v>18.221306516203722</c:v>
                </c:pt>
                <c:pt idx="10865">
                  <c:v>18.228251145833351</c:v>
                </c:pt>
                <c:pt idx="10866">
                  <c:v>18.235312071759278</c:v>
                </c:pt>
                <c:pt idx="10867">
                  <c:v>18.242257002314833</c:v>
                </c:pt>
                <c:pt idx="10868">
                  <c:v>18.26012903935187</c:v>
                </c:pt>
                <c:pt idx="10869">
                  <c:v>18.280663159722241</c:v>
                </c:pt>
                <c:pt idx="10870">
                  <c:v>18.289367430555576</c:v>
                </c:pt>
                <c:pt idx="10871">
                  <c:v>18.29633533564817</c:v>
                </c:pt>
                <c:pt idx="10872">
                  <c:v>18.303280324074095</c:v>
                </c:pt>
                <c:pt idx="10873">
                  <c:v>18.310317662037058</c:v>
                </c:pt>
                <c:pt idx="10874">
                  <c:v>18.317933946759279</c:v>
                </c:pt>
                <c:pt idx="10875">
                  <c:v>18.329809571759277</c:v>
                </c:pt>
                <c:pt idx="10876">
                  <c:v>18.356940740740757</c:v>
                </c:pt>
                <c:pt idx="10877">
                  <c:v>18.367636053240759</c:v>
                </c:pt>
                <c:pt idx="10878">
                  <c:v>18.384952337962982</c:v>
                </c:pt>
                <c:pt idx="10879">
                  <c:v>18.400207893518537</c:v>
                </c:pt>
                <c:pt idx="10880">
                  <c:v>18.407755057870389</c:v>
                </c:pt>
                <c:pt idx="10881">
                  <c:v>18.414816087962983</c:v>
                </c:pt>
                <c:pt idx="10882">
                  <c:v>18.422710520833352</c:v>
                </c:pt>
                <c:pt idx="10883">
                  <c:v>18.430118657407426</c:v>
                </c:pt>
                <c:pt idx="10884">
                  <c:v>18.437109907407425</c:v>
                </c:pt>
                <c:pt idx="10885">
                  <c:v>18.44412409722224</c:v>
                </c:pt>
                <c:pt idx="10886">
                  <c:v>18.451069594907423</c:v>
                </c:pt>
                <c:pt idx="10887">
                  <c:v>18.458338865740757</c:v>
                </c:pt>
                <c:pt idx="10888">
                  <c:v>18.46546873842594</c:v>
                </c:pt>
                <c:pt idx="10889">
                  <c:v>18.472483020833348</c:v>
                </c:pt>
                <c:pt idx="10890">
                  <c:v>18.501142650462977</c:v>
                </c:pt>
                <c:pt idx="10891">
                  <c:v>18.508087152777794</c:v>
                </c:pt>
                <c:pt idx="10892">
                  <c:v>18.515032592592608</c:v>
                </c:pt>
                <c:pt idx="10893">
                  <c:v>18.522000856481498</c:v>
                </c:pt>
                <c:pt idx="10894">
                  <c:v>18.528945405092607</c:v>
                </c:pt>
                <c:pt idx="10895">
                  <c:v>18.535959826388904</c:v>
                </c:pt>
                <c:pt idx="10896">
                  <c:v>18.542904872685199</c:v>
                </c:pt>
                <c:pt idx="10897">
                  <c:v>18.550845000000013</c:v>
                </c:pt>
                <c:pt idx="10898">
                  <c:v>18.557952256944457</c:v>
                </c:pt>
                <c:pt idx="10899">
                  <c:v>18.564966875000014</c:v>
                </c:pt>
                <c:pt idx="10900">
                  <c:v>18.572212708333346</c:v>
                </c:pt>
                <c:pt idx="10901">
                  <c:v>18.579157766203718</c:v>
                </c:pt>
                <c:pt idx="10902">
                  <c:v>18.586125543981495</c:v>
                </c:pt>
                <c:pt idx="10903">
                  <c:v>18.593070370370384</c:v>
                </c:pt>
                <c:pt idx="10904">
                  <c:v>18.600038391203718</c:v>
                </c:pt>
                <c:pt idx="10905">
                  <c:v>18.6069833101852</c:v>
                </c:pt>
                <c:pt idx="10906">
                  <c:v>18.6149926851852</c:v>
                </c:pt>
                <c:pt idx="10907">
                  <c:v>18.622215393518534</c:v>
                </c:pt>
                <c:pt idx="10908">
                  <c:v>18.629276018518535</c:v>
                </c:pt>
                <c:pt idx="10909">
                  <c:v>18.648536979166682</c:v>
                </c:pt>
                <c:pt idx="10910">
                  <c:v>18.655505219907422</c:v>
                </c:pt>
                <c:pt idx="10911">
                  <c:v>18.682058634259274</c:v>
                </c:pt>
                <c:pt idx="10912">
                  <c:v>18.690067731481495</c:v>
                </c:pt>
                <c:pt idx="10913">
                  <c:v>18.697018460648163</c:v>
                </c:pt>
                <c:pt idx="10914">
                  <c:v>18.70412567129631</c:v>
                </c:pt>
                <c:pt idx="10915">
                  <c:v>18.711672164351867</c:v>
                </c:pt>
                <c:pt idx="10916">
                  <c:v>18.729984328703718</c:v>
                </c:pt>
                <c:pt idx="10917">
                  <c:v>18.747439131944461</c:v>
                </c:pt>
                <c:pt idx="10918">
                  <c:v>18.754407546296314</c:v>
                </c:pt>
                <c:pt idx="10919">
                  <c:v>18.761375682870387</c:v>
                </c:pt>
                <c:pt idx="10920">
                  <c:v>18.768343437500018</c:v>
                </c:pt>
                <c:pt idx="10921">
                  <c:v>18.775311284722239</c:v>
                </c:pt>
                <c:pt idx="10922">
                  <c:v>18.782371805555574</c:v>
                </c:pt>
                <c:pt idx="10923">
                  <c:v>18.790613020833351</c:v>
                </c:pt>
                <c:pt idx="10924">
                  <c:v>18.797766377314833</c:v>
                </c:pt>
                <c:pt idx="10925">
                  <c:v>18.804710949074092</c:v>
                </c:pt>
                <c:pt idx="10926">
                  <c:v>18.811679849537054</c:v>
                </c:pt>
                <c:pt idx="10927">
                  <c:v>18.818694120370388</c:v>
                </c:pt>
                <c:pt idx="10928">
                  <c:v>18.825638912037054</c:v>
                </c:pt>
                <c:pt idx="10929">
                  <c:v>18.832676793981499</c:v>
                </c:pt>
                <c:pt idx="10930">
                  <c:v>18.880595983796312</c:v>
                </c:pt>
                <c:pt idx="10931">
                  <c:v>18.904324178240756</c:v>
                </c:pt>
                <c:pt idx="10932">
                  <c:v>18.936733877314829</c:v>
                </c:pt>
                <c:pt idx="10933">
                  <c:v>18.961341898148163</c:v>
                </c:pt>
                <c:pt idx="10934">
                  <c:v>18.968286504629646</c:v>
                </c:pt>
                <c:pt idx="10935">
                  <c:v>18.975301331018535</c:v>
                </c:pt>
                <c:pt idx="10936">
                  <c:v>18.982246192129647</c:v>
                </c:pt>
                <c:pt idx="10937">
                  <c:v>18.989816203703722</c:v>
                </c:pt>
                <c:pt idx="10938">
                  <c:v>18.997849050925943</c:v>
                </c:pt>
                <c:pt idx="10939">
                  <c:v>19.005372488425945</c:v>
                </c:pt>
                <c:pt idx="10940">
                  <c:v>19.012317847222242</c:v>
                </c:pt>
                <c:pt idx="10941">
                  <c:v>19.019262743055574</c:v>
                </c:pt>
                <c:pt idx="10942">
                  <c:v>19.027802488425944</c:v>
                </c:pt>
                <c:pt idx="10943">
                  <c:v>19.036066400462982</c:v>
                </c:pt>
                <c:pt idx="10944">
                  <c:v>19.057039594907426</c:v>
                </c:pt>
                <c:pt idx="10945">
                  <c:v>19.064031354166687</c:v>
                </c:pt>
                <c:pt idx="10946">
                  <c:v>19.086533576388909</c:v>
                </c:pt>
                <c:pt idx="10947">
                  <c:v>19.093500636574095</c:v>
                </c:pt>
                <c:pt idx="10948">
                  <c:v>19.100445497685207</c:v>
                </c:pt>
                <c:pt idx="10949">
                  <c:v>19.107436539351873</c:v>
                </c:pt>
                <c:pt idx="10950">
                  <c:v>19.114590081018541</c:v>
                </c:pt>
                <c:pt idx="10951">
                  <c:v>19.125771516203727</c:v>
                </c:pt>
                <c:pt idx="10952">
                  <c:v>19.178228449074098</c:v>
                </c:pt>
                <c:pt idx="10953">
                  <c:v>19.186492754629654</c:v>
                </c:pt>
                <c:pt idx="10954">
                  <c:v>19.200337094907432</c:v>
                </c:pt>
                <c:pt idx="10955">
                  <c:v>19.208276770833358</c:v>
                </c:pt>
                <c:pt idx="10956">
                  <c:v>19.215337268518542</c:v>
                </c:pt>
                <c:pt idx="10957">
                  <c:v>19.222282615740763</c:v>
                </c:pt>
                <c:pt idx="10958">
                  <c:v>19.229227673611135</c:v>
                </c:pt>
                <c:pt idx="10959">
                  <c:v>19.23621879629632</c:v>
                </c:pt>
                <c:pt idx="10960">
                  <c:v>19.243255833333357</c:v>
                </c:pt>
                <c:pt idx="10961">
                  <c:v>19.25029331018521</c:v>
                </c:pt>
                <c:pt idx="10962">
                  <c:v>19.257261585648173</c:v>
                </c:pt>
                <c:pt idx="10963">
                  <c:v>19.264252754629656</c:v>
                </c:pt>
                <c:pt idx="10964">
                  <c:v>19.271429131944469</c:v>
                </c:pt>
                <c:pt idx="10965">
                  <c:v>19.29240231481484</c:v>
                </c:pt>
                <c:pt idx="10966">
                  <c:v>19.299370277777804</c:v>
                </c:pt>
                <c:pt idx="10967">
                  <c:v>19.307542037037063</c:v>
                </c:pt>
                <c:pt idx="10968">
                  <c:v>19.324672349537064</c:v>
                </c:pt>
                <c:pt idx="10969">
                  <c:v>19.332891226851878</c:v>
                </c:pt>
                <c:pt idx="10970">
                  <c:v>19.342128796296322</c:v>
                </c:pt>
                <c:pt idx="10971">
                  <c:v>19.34914302083336</c:v>
                </c:pt>
                <c:pt idx="10972">
                  <c:v>19.362870787037064</c:v>
                </c:pt>
                <c:pt idx="10973">
                  <c:v>19.370024224537065</c:v>
                </c:pt>
                <c:pt idx="10974">
                  <c:v>19.385580601851881</c:v>
                </c:pt>
                <c:pt idx="10975">
                  <c:v>19.395349907407436</c:v>
                </c:pt>
                <c:pt idx="10976">
                  <c:v>19.402294641203731</c:v>
                </c:pt>
                <c:pt idx="10977">
                  <c:v>19.409309537037064</c:v>
                </c:pt>
                <c:pt idx="10978">
                  <c:v>19.416254710648175</c:v>
                </c:pt>
                <c:pt idx="10979">
                  <c:v>19.423662303240768</c:v>
                </c:pt>
                <c:pt idx="10980">
                  <c:v>19.437806655092619</c:v>
                </c:pt>
                <c:pt idx="10981">
                  <c:v>19.45963807870373</c:v>
                </c:pt>
                <c:pt idx="10982">
                  <c:v>19.466767847222247</c:v>
                </c:pt>
                <c:pt idx="10983">
                  <c:v>19.473782372685211</c:v>
                </c:pt>
                <c:pt idx="10984">
                  <c:v>19.480911932870395</c:v>
                </c:pt>
                <c:pt idx="10985">
                  <c:v>19.487903773148172</c:v>
                </c:pt>
                <c:pt idx="10986">
                  <c:v>19.49503356481484</c:v>
                </c:pt>
                <c:pt idx="10987">
                  <c:v>19.503645578703729</c:v>
                </c:pt>
                <c:pt idx="10988">
                  <c:v>19.511192870370394</c:v>
                </c:pt>
                <c:pt idx="10989">
                  <c:v>19.534967800925948</c:v>
                </c:pt>
                <c:pt idx="10990">
                  <c:v>19.547074907407428</c:v>
                </c:pt>
                <c:pt idx="10991">
                  <c:v>19.574369398148168</c:v>
                </c:pt>
                <c:pt idx="10992">
                  <c:v>19.582054618055576</c:v>
                </c:pt>
                <c:pt idx="10993">
                  <c:v>19.613167650462984</c:v>
                </c:pt>
                <c:pt idx="10994">
                  <c:v>19.620551817129652</c:v>
                </c:pt>
                <c:pt idx="10995">
                  <c:v>19.628700439814835</c:v>
                </c:pt>
                <c:pt idx="10996">
                  <c:v>19.636038981481502</c:v>
                </c:pt>
                <c:pt idx="10997">
                  <c:v>19.644025821759278</c:v>
                </c:pt>
                <c:pt idx="10998">
                  <c:v>19.650970868055573</c:v>
                </c:pt>
                <c:pt idx="10999">
                  <c:v>19.657939305555573</c:v>
                </c:pt>
                <c:pt idx="11000">
                  <c:v>19.664907569444463</c:v>
                </c:pt>
                <c:pt idx="11001">
                  <c:v>19.671898310185203</c:v>
                </c:pt>
                <c:pt idx="11002">
                  <c:v>19.678889629629648</c:v>
                </c:pt>
                <c:pt idx="11003">
                  <c:v>19.685880879629647</c:v>
                </c:pt>
                <c:pt idx="11004">
                  <c:v>19.692845613425941</c:v>
                </c:pt>
                <c:pt idx="11005">
                  <c:v>19.729421898148164</c:v>
                </c:pt>
                <c:pt idx="11006">
                  <c:v>19.740950648148164</c:v>
                </c:pt>
                <c:pt idx="11007">
                  <c:v>19.74798819444446</c:v>
                </c:pt>
                <c:pt idx="11008">
                  <c:v>19.760280509259275</c:v>
                </c:pt>
                <c:pt idx="11009">
                  <c:v>19.777597164351867</c:v>
                </c:pt>
                <c:pt idx="11010">
                  <c:v>19.794565636574088</c:v>
                </c:pt>
                <c:pt idx="11011">
                  <c:v>19.805423333333348</c:v>
                </c:pt>
                <c:pt idx="11012">
                  <c:v>19.8219745601852</c:v>
                </c:pt>
                <c:pt idx="11013">
                  <c:v>19.832090821759273</c:v>
                </c:pt>
                <c:pt idx="11014">
                  <c:v>19.840238993055568</c:v>
                </c:pt>
                <c:pt idx="11015">
                  <c:v>19.847276493055567</c:v>
                </c:pt>
                <c:pt idx="11016">
                  <c:v>19.854221250000013</c:v>
                </c:pt>
                <c:pt idx="11017">
                  <c:v>19.861374409722234</c:v>
                </c:pt>
                <c:pt idx="11018">
                  <c:v>19.868365925925939</c:v>
                </c:pt>
                <c:pt idx="11019">
                  <c:v>19.875356875000012</c:v>
                </c:pt>
                <c:pt idx="11020">
                  <c:v>19.882301805555567</c:v>
                </c:pt>
                <c:pt idx="11021">
                  <c:v>19.889246562500013</c:v>
                </c:pt>
                <c:pt idx="11022">
                  <c:v>19.896330138888903</c:v>
                </c:pt>
                <c:pt idx="11023">
                  <c:v>19.903575648148163</c:v>
                </c:pt>
                <c:pt idx="11024">
                  <c:v>19.910706064814828</c:v>
                </c:pt>
                <c:pt idx="11025">
                  <c:v>19.927419861111126</c:v>
                </c:pt>
                <c:pt idx="11026">
                  <c:v>19.936471284722238</c:v>
                </c:pt>
                <c:pt idx="11027">
                  <c:v>19.947559849537054</c:v>
                </c:pt>
                <c:pt idx="11028">
                  <c:v>19.96019932870372</c:v>
                </c:pt>
                <c:pt idx="11029">
                  <c:v>19.960222361111128</c:v>
                </c:pt>
                <c:pt idx="11030">
                  <c:v>20.067128634259277</c:v>
                </c:pt>
                <c:pt idx="11031">
                  <c:v>20.139587002314833</c:v>
                </c:pt>
                <c:pt idx="11032">
                  <c:v>20.139609791666686</c:v>
                </c:pt>
                <c:pt idx="11033">
                  <c:v>20.139633101851871</c:v>
                </c:pt>
                <c:pt idx="11034">
                  <c:v>20.139656064814833</c:v>
                </c:pt>
                <c:pt idx="11035">
                  <c:v>20.139679537037054</c:v>
                </c:pt>
                <c:pt idx="11036">
                  <c:v>20.139725590277795</c:v>
                </c:pt>
                <c:pt idx="11037">
                  <c:v>20.139771967592608</c:v>
                </c:pt>
                <c:pt idx="11038">
                  <c:v>20.139864594907422</c:v>
                </c:pt>
                <c:pt idx="11039">
                  <c:v>20.140003356481497</c:v>
                </c:pt>
                <c:pt idx="11040">
                  <c:v>20.197670474537052</c:v>
                </c:pt>
                <c:pt idx="11041">
                  <c:v>20.308289039351866</c:v>
                </c:pt>
                <c:pt idx="11042">
                  <c:v>20.41211535879631</c:v>
                </c:pt>
                <c:pt idx="11043">
                  <c:v>20.412138321759272</c:v>
                </c:pt>
                <c:pt idx="11044">
                  <c:v>20.41216160879631</c:v>
                </c:pt>
                <c:pt idx="11045">
                  <c:v>20.412184652777793</c:v>
                </c:pt>
                <c:pt idx="11046">
                  <c:v>20.412207928240754</c:v>
                </c:pt>
                <c:pt idx="11047">
                  <c:v>20.412254224537051</c:v>
                </c:pt>
                <c:pt idx="11048">
                  <c:v>20.412300509259275</c:v>
                </c:pt>
                <c:pt idx="11049">
                  <c:v>20.412393229166682</c:v>
                </c:pt>
                <c:pt idx="11050">
                  <c:v>20.412624583333347</c:v>
                </c:pt>
                <c:pt idx="11051">
                  <c:v>20.423435266203718</c:v>
                </c:pt>
                <c:pt idx="11052">
                  <c:v>20.437949942129645</c:v>
                </c:pt>
                <c:pt idx="11053">
                  <c:v>20.507074513888906</c:v>
                </c:pt>
                <c:pt idx="11054">
                  <c:v>20.51415901620372</c:v>
                </c:pt>
                <c:pt idx="11055">
                  <c:v>20.524390243055571</c:v>
                </c:pt>
                <c:pt idx="11056">
                  <c:v>20.565596365740756</c:v>
                </c:pt>
                <c:pt idx="11057">
                  <c:v>20.594394039351869</c:v>
                </c:pt>
                <c:pt idx="11058">
                  <c:v>20.602056724537054</c:v>
                </c:pt>
                <c:pt idx="11059">
                  <c:v>20.609302719907426</c:v>
                </c:pt>
                <c:pt idx="11060">
                  <c:v>20.631133518518538</c:v>
                </c:pt>
                <c:pt idx="11061">
                  <c:v>20.661529641203725</c:v>
                </c:pt>
                <c:pt idx="11062">
                  <c:v>20.670812847222244</c:v>
                </c:pt>
                <c:pt idx="11063">
                  <c:v>20.678614351851873</c:v>
                </c:pt>
                <c:pt idx="11064">
                  <c:v>20.691415659722242</c:v>
                </c:pt>
                <c:pt idx="11065">
                  <c:v>20.698453391203724</c:v>
                </c:pt>
                <c:pt idx="11066">
                  <c:v>20.70541775462965</c:v>
                </c:pt>
                <c:pt idx="11067">
                  <c:v>20.71243230324076</c:v>
                </c:pt>
                <c:pt idx="11068">
                  <c:v>20.71940062500002</c:v>
                </c:pt>
                <c:pt idx="11069">
                  <c:v>20.727063182870392</c:v>
                </c:pt>
                <c:pt idx="11070">
                  <c:v>20.734193263888912</c:v>
                </c:pt>
                <c:pt idx="11071">
                  <c:v>20.741253125000021</c:v>
                </c:pt>
                <c:pt idx="11072">
                  <c:v>20.74912400462965</c:v>
                </c:pt>
                <c:pt idx="11073">
                  <c:v>20.756462592592612</c:v>
                </c:pt>
                <c:pt idx="11074">
                  <c:v>20.824221238425945</c:v>
                </c:pt>
                <c:pt idx="11075">
                  <c:v>20.83167568287039</c:v>
                </c:pt>
                <c:pt idx="11076">
                  <c:v>20.839222280092613</c:v>
                </c:pt>
                <c:pt idx="11077">
                  <c:v>20.848783032407429</c:v>
                </c:pt>
                <c:pt idx="11078">
                  <c:v>20.858181944444468</c:v>
                </c:pt>
                <c:pt idx="11079">
                  <c:v>20.898924814814837</c:v>
                </c:pt>
                <c:pt idx="11080">
                  <c:v>20.905916435185208</c:v>
                </c:pt>
                <c:pt idx="11081">
                  <c:v>20.912930613425949</c:v>
                </c:pt>
                <c:pt idx="11082">
                  <c:v>20.920338680555577</c:v>
                </c:pt>
                <c:pt idx="11083">
                  <c:v>20.927560706018539</c:v>
                </c:pt>
                <c:pt idx="11084">
                  <c:v>20.935153993055575</c:v>
                </c:pt>
                <c:pt idx="11085">
                  <c:v>21.002775439814833</c:v>
                </c:pt>
                <c:pt idx="11086">
                  <c:v>21.010044328703721</c:v>
                </c:pt>
                <c:pt idx="11087">
                  <c:v>21.017359560185202</c:v>
                </c:pt>
                <c:pt idx="11088">
                  <c:v>21.024420763888905</c:v>
                </c:pt>
                <c:pt idx="11089">
                  <c:v>21.032870324074089</c:v>
                </c:pt>
                <c:pt idx="11090">
                  <c:v>21.077018182870386</c:v>
                </c:pt>
                <c:pt idx="11091">
                  <c:v>21.084449432870386</c:v>
                </c:pt>
                <c:pt idx="11092">
                  <c:v>21.091556435185201</c:v>
                </c:pt>
                <c:pt idx="11093">
                  <c:v>21.098524340277795</c:v>
                </c:pt>
                <c:pt idx="11094">
                  <c:v>21.105631180555573</c:v>
                </c:pt>
                <c:pt idx="11095">
                  <c:v>21.113641493055574</c:v>
                </c:pt>
                <c:pt idx="11096">
                  <c:v>21.120840648148167</c:v>
                </c:pt>
                <c:pt idx="11097">
                  <c:v>21.128549710648166</c:v>
                </c:pt>
                <c:pt idx="11098">
                  <c:v>21.135725729166683</c:v>
                </c:pt>
                <c:pt idx="11099">
                  <c:v>21.14269381944446</c:v>
                </c:pt>
                <c:pt idx="11100">
                  <c:v>21.14977745370372</c:v>
                </c:pt>
                <c:pt idx="11101">
                  <c:v>21.156745428240757</c:v>
                </c:pt>
                <c:pt idx="11102">
                  <c:v>21.164384652777795</c:v>
                </c:pt>
                <c:pt idx="11103">
                  <c:v>21.171538090277796</c:v>
                </c:pt>
                <c:pt idx="11104">
                  <c:v>21.190566979166686</c:v>
                </c:pt>
                <c:pt idx="11105">
                  <c:v>21.198044340277796</c:v>
                </c:pt>
                <c:pt idx="11106">
                  <c:v>21.214341678240761</c:v>
                </c:pt>
                <c:pt idx="11107">
                  <c:v>21.221471863425947</c:v>
                </c:pt>
                <c:pt idx="11108">
                  <c:v>21.22844000000002</c:v>
                </c:pt>
                <c:pt idx="11109">
                  <c:v>21.231009872685206</c:v>
                </c:pt>
                <c:pt idx="11110">
                  <c:v>21.231033680555576</c:v>
                </c:pt>
                <c:pt idx="11111">
                  <c:v>21.234412453703726</c:v>
                </c:pt>
                <c:pt idx="11112">
                  <c:v>21.234597453703728</c:v>
                </c:pt>
                <c:pt idx="11113">
                  <c:v>21.234898703703728</c:v>
                </c:pt>
                <c:pt idx="11114">
                  <c:v>21.235222870370393</c:v>
                </c:pt>
                <c:pt idx="11115">
                  <c:v>21.235361724537061</c:v>
                </c:pt>
                <c:pt idx="11116">
                  <c:v>21.236218043981506</c:v>
                </c:pt>
                <c:pt idx="11117">
                  <c:v>21.236333935185208</c:v>
                </c:pt>
                <c:pt idx="11118">
                  <c:v>21.237190636574095</c:v>
                </c:pt>
                <c:pt idx="11119">
                  <c:v>21.237399016203724</c:v>
                </c:pt>
                <c:pt idx="11120">
                  <c:v>21.237838599537056</c:v>
                </c:pt>
                <c:pt idx="11121">
                  <c:v>21.238926666666686</c:v>
                </c:pt>
                <c:pt idx="11122">
                  <c:v>21.238996122685204</c:v>
                </c:pt>
                <c:pt idx="11123">
                  <c:v>21.239296967592612</c:v>
                </c:pt>
                <c:pt idx="11124">
                  <c:v>21.241635046296317</c:v>
                </c:pt>
                <c:pt idx="11125">
                  <c:v>21.241658113425945</c:v>
                </c:pt>
                <c:pt idx="11126">
                  <c:v>21.242028854166687</c:v>
                </c:pt>
                <c:pt idx="11127">
                  <c:v>21.242051608796316</c:v>
                </c:pt>
                <c:pt idx="11128">
                  <c:v>21.242283171296318</c:v>
                </c:pt>
                <c:pt idx="11129">
                  <c:v>21.242329467592615</c:v>
                </c:pt>
                <c:pt idx="11130">
                  <c:v>21.242537939814838</c:v>
                </c:pt>
                <c:pt idx="11131">
                  <c:v>21.24260721064817</c:v>
                </c:pt>
                <c:pt idx="11132">
                  <c:v>21.242862106481503</c:v>
                </c:pt>
                <c:pt idx="11133">
                  <c:v>21.244922523148169</c:v>
                </c:pt>
                <c:pt idx="11134">
                  <c:v>21.244945335648168</c:v>
                </c:pt>
                <c:pt idx="11135">
                  <c:v>21.245223252314837</c:v>
                </c:pt>
                <c:pt idx="11136">
                  <c:v>21.245246307870392</c:v>
                </c:pt>
                <c:pt idx="11137">
                  <c:v>21.245570381944468</c:v>
                </c:pt>
                <c:pt idx="11138">
                  <c:v>21.245686087962987</c:v>
                </c:pt>
                <c:pt idx="11139">
                  <c:v>21.245964305555582</c:v>
                </c:pt>
                <c:pt idx="11140">
                  <c:v>21.246241828703731</c:v>
                </c:pt>
                <c:pt idx="11141">
                  <c:v>21.24656591435188</c:v>
                </c:pt>
                <c:pt idx="11142">
                  <c:v>21.246727824074103</c:v>
                </c:pt>
                <c:pt idx="11143">
                  <c:v>21.248093715277808</c:v>
                </c:pt>
                <c:pt idx="11144">
                  <c:v>21.248765023148177</c:v>
                </c:pt>
                <c:pt idx="11145">
                  <c:v>21.249112453703734</c:v>
                </c:pt>
                <c:pt idx="11146">
                  <c:v>21.249320879629661</c:v>
                </c:pt>
                <c:pt idx="11147">
                  <c:v>21.249876157407439</c:v>
                </c:pt>
                <c:pt idx="11148">
                  <c:v>21.249898946759291</c:v>
                </c:pt>
                <c:pt idx="11149">
                  <c:v>21.250107384259291</c:v>
                </c:pt>
                <c:pt idx="11150">
                  <c:v>21.250408680555587</c:v>
                </c:pt>
                <c:pt idx="11151">
                  <c:v>21.250455034722254</c:v>
                </c:pt>
                <c:pt idx="11152">
                  <c:v>21.250756041666698</c:v>
                </c:pt>
                <c:pt idx="11153">
                  <c:v>21.250778726851884</c:v>
                </c:pt>
                <c:pt idx="11154">
                  <c:v>21.250802372685218</c:v>
                </c:pt>
                <c:pt idx="11155">
                  <c:v>21.250825254629664</c:v>
                </c:pt>
                <c:pt idx="11156">
                  <c:v>21.250848622685218</c:v>
                </c:pt>
                <c:pt idx="11157">
                  <c:v>21.251218993055588</c:v>
                </c:pt>
                <c:pt idx="11158">
                  <c:v>21.25124209490744</c:v>
                </c:pt>
                <c:pt idx="11159">
                  <c:v>21.251588958333365</c:v>
                </c:pt>
                <c:pt idx="11160">
                  <c:v>21.251612534722252</c:v>
                </c:pt>
                <c:pt idx="11161">
                  <c:v>21.251728032407438</c:v>
                </c:pt>
                <c:pt idx="11162">
                  <c:v>21.251890347222254</c:v>
                </c:pt>
                <c:pt idx="11163">
                  <c:v>21.251913321759289</c:v>
                </c:pt>
                <c:pt idx="11164">
                  <c:v>21.252283854166699</c:v>
                </c:pt>
                <c:pt idx="11165">
                  <c:v>21.252306990740774</c:v>
                </c:pt>
                <c:pt idx="11166">
                  <c:v>21.252445474537069</c:v>
                </c:pt>
                <c:pt idx="11167">
                  <c:v>21.252607881944478</c:v>
                </c:pt>
                <c:pt idx="11168">
                  <c:v>21.252630798611143</c:v>
                </c:pt>
                <c:pt idx="11169">
                  <c:v>21.252700509259292</c:v>
                </c:pt>
                <c:pt idx="11170">
                  <c:v>21.252908912037068</c:v>
                </c:pt>
                <c:pt idx="11171">
                  <c:v>21.252931574074104</c:v>
                </c:pt>
                <c:pt idx="11172">
                  <c:v>21.253094282407439</c:v>
                </c:pt>
                <c:pt idx="11173">
                  <c:v>21.253302407407439</c:v>
                </c:pt>
                <c:pt idx="11174">
                  <c:v>21.253325567129661</c:v>
                </c:pt>
                <c:pt idx="11175">
                  <c:v>21.25339500000003</c:v>
                </c:pt>
                <c:pt idx="11176">
                  <c:v>21.253719317129658</c:v>
                </c:pt>
                <c:pt idx="11177">
                  <c:v>21.253742152777807</c:v>
                </c:pt>
                <c:pt idx="11178">
                  <c:v>21.253858206018549</c:v>
                </c:pt>
                <c:pt idx="11179">
                  <c:v>21.254042974537068</c:v>
                </c:pt>
                <c:pt idx="11180">
                  <c:v>21.254413877314846</c:v>
                </c:pt>
                <c:pt idx="11181">
                  <c:v>21.254436284722253</c:v>
                </c:pt>
                <c:pt idx="11182">
                  <c:v>21.254852997685216</c:v>
                </c:pt>
                <c:pt idx="11183">
                  <c:v>21.254876805555586</c:v>
                </c:pt>
                <c:pt idx="11184">
                  <c:v>21.255015335648178</c:v>
                </c:pt>
                <c:pt idx="11185">
                  <c:v>21.255270208333364</c:v>
                </c:pt>
                <c:pt idx="11186">
                  <c:v>21.25529314814818</c:v>
                </c:pt>
                <c:pt idx="11187">
                  <c:v>21.255362581018549</c:v>
                </c:pt>
                <c:pt idx="11188">
                  <c:v>21.255709537037067</c:v>
                </c:pt>
                <c:pt idx="11189">
                  <c:v>21.255733217592621</c:v>
                </c:pt>
                <c:pt idx="11190">
                  <c:v>21.255964606481509</c:v>
                </c:pt>
                <c:pt idx="11191">
                  <c:v>21.255987337962992</c:v>
                </c:pt>
                <c:pt idx="11192">
                  <c:v>21.256288692129658</c:v>
                </c:pt>
                <c:pt idx="11193">
                  <c:v>21.256311331018548</c:v>
                </c:pt>
                <c:pt idx="11194">
                  <c:v>21.25658917824077</c:v>
                </c:pt>
                <c:pt idx="11195">
                  <c:v>21.256867453703734</c:v>
                </c:pt>
                <c:pt idx="11196">
                  <c:v>21.256890462962993</c:v>
                </c:pt>
                <c:pt idx="11197">
                  <c:v>21.256913715277808</c:v>
                </c:pt>
                <c:pt idx="11198">
                  <c:v>21.256936747685216</c:v>
                </c:pt>
                <c:pt idx="11199">
                  <c:v>21.256960081018551</c:v>
                </c:pt>
                <c:pt idx="11200">
                  <c:v>21.256983009259294</c:v>
                </c:pt>
                <c:pt idx="11201">
                  <c:v>21.257006423611145</c:v>
                </c:pt>
                <c:pt idx="11202">
                  <c:v>21.257029270833367</c:v>
                </c:pt>
                <c:pt idx="11203">
                  <c:v>21.257052500000036</c:v>
                </c:pt>
                <c:pt idx="11204">
                  <c:v>21.257075578703741</c:v>
                </c:pt>
                <c:pt idx="11205">
                  <c:v>21.257098854166703</c:v>
                </c:pt>
                <c:pt idx="11206">
                  <c:v>21.257121898148185</c:v>
                </c:pt>
                <c:pt idx="11207">
                  <c:v>21.257145196759296</c:v>
                </c:pt>
                <c:pt idx="11208">
                  <c:v>21.257168182870409</c:v>
                </c:pt>
                <c:pt idx="11209">
                  <c:v>21.257191550925963</c:v>
                </c:pt>
                <c:pt idx="11210">
                  <c:v>21.257214641203742</c:v>
                </c:pt>
                <c:pt idx="11211">
                  <c:v>21.257237407407445</c:v>
                </c:pt>
                <c:pt idx="11212">
                  <c:v>21.257260983796332</c:v>
                </c:pt>
                <c:pt idx="11213">
                  <c:v>21.257284004629664</c:v>
                </c:pt>
                <c:pt idx="11214">
                  <c:v>21.257353402777813</c:v>
                </c:pt>
                <c:pt idx="11215">
                  <c:v>21.257561921296332</c:v>
                </c:pt>
                <c:pt idx="11216">
                  <c:v>21.257885914351888</c:v>
                </c:pt>
                <c:pt idx="11217">
                  <c:v>21.258024907407442</c:v>
                </c:pt>
                <c:pt idx="11218">
                  <c:v>21.258071203703739</c:v>
                </c:pt>
                <c:pt idx="11219">
                  <c:v>21.259252418981518</c:v>
                </c:pt>
                <c:pt idx="11220">
                  <c:v>21.25990040509263</c:v>
                </c:pt>
                <c:pt idx="11221">
                  <c:v>21.260247546296334</c:v>
                </c:pt>
                <c:pt idx="11222">
                  <c:v>21.260409189814851</c:v>
                </c:pt>
                <c:pt idx="11223">
                  <c:v>21.260964814814852</c:v>
                </c:pt>
                <c:pt idx="11224">
                  <c:v>21.261636342592631</c:v>
                </c:pt>
                <c:pt idx="11225">
                  <c:v>21.261937037037075</c:v>
                </c:pt>
                <c:pt idx="11226">
                  <c:v>21.262377291666706</c:v>
                </c:pt>
                <c:pt idx="11227">
                  <c:v>21.26267784722226</c:v>
                </c:pt>
                <c:pt idx="11228">
                  <c:v>21.262700914351889</c:v>
                </c:pt>
                <c:pt idx="11229">
                  <c:v>21.262909340277815</c:v>
                </c:pt>
                <c:pt idx="11230">
                  <c:v>21.263302939814853</c:v>
                </c:pt>
                <c:pt idx="11231">
                  <c:v>21.263580567129669</c:v>
                </c:pt>
                <c:pt idx="11232">
                  <c:v>21.263881562500039</c:v>
                </c:pt>
                <c:pt idx="11233">
                  <c:v>21.264136134259299</c:v>
                </c:pt>
                <c:pt idx="11234">
                  <c:v>21.264159421296338</c:v>
                </c:pt>
                <c:pt idx="11235">
                  <c:v>21.264321400463004</c:v>
                </c:pt>
                <c:pt idx="11236">
                  <c:v>21.264413958333375</c:v>
                </c:pt>
                <c:pt idx="11237">
                  <c:v>21.264437326388929</c:v>
                </c:pt>
                <c:pt idx="11238">
                  <c:v>21.264552847222262</c:v>
                </c:pt>
                <c:pt idx="11239">
                  <c:v>21.26508548611115</c:v>
                </c:pt>
                <c:pt idx="11240">
                  <c:v>21.265108449074113</c:v>
                </c:pt>
                <c:pt idx="11241">
                  <c:v>21.265270590277815</c:v>
                </c:pt>
                <c:pt idx="11242">
                  <c:v>21.265386215277815</c:v>
                </c:pt>
                <c:pt idx="11243">
                  <c:v>21.265409594907446</c:v>
                </c:pt>
                <c:pt idx="11244">
                  <c:v>21.265640914351891</c:v>
                </c:pt>
                <c:pt idx="11245">
                  <c:v>21.265895648148188</c:v>
                </c:pt>
                <c:pt idx="11246">
                  <c:v>21.265918599537077</c:v>
                </c:pt>
                <c:pt idx="11247">
                  <c:v>21.265988287037075</c:v>
                </c:pt>
                <c:pt idx="11248">
                  <c:v>21.266196458333372</c:v>
                </c:pt>
                <c:pt idx="11249">
                  <c:v>21.266219756944484</c:v>
                </c:pt>
                <c:pt idx="11250">
                  <c:v>21.266451168981522</c:v>
                </c:pt>
                <c:pt idx="11251">
                  <c:v>21.266636493055596</c:v>
                </c:pt>
                <c:pt idx="11252">
                  <c:v>21.266659456018559</c:v>
                </c:pt>
                <c:pt idx="11253">
                  <c:v>21.266752002314856</c:v>
                </c:pt>
                <c:pt idx="11254">
                  <c:v>21.266914236111152</c:v>
                </c:pt>
                <c:pt idx="11255">
                  <c:v>21.266937164351894</c:v>
                </c:pt>
                <c:pt idx="11256">
                  <c:v>21.267053078703746</c:v>
                </c:pt>
                <c:pt idx="11257">
                  <c:v>21.267377453703748</c:v>
                </c:pt>
                <c:pt idx="11258">
                  <c:v>21.267400590277823</c:v>
                </c:pt>
                <c:pt idx="11259">
                  <c:v>21.267585740740785</c:v>
                </c:pt>
                <c:pt idx="11260">
                  <c:v>21.267863530092637</c:v>
                </c:pt>
                <c:pt idx="11261">
                  <c:v>21.267886851851895</c:v>
                </c:pt>
                <c:pt idx="11262">
                  <c:v>21.267909803240784</c:v>
                </c:pt>
                <c:pt idx="11263">
                  <c:v>21.267933136574118</c:v>
                </c:pt>
                <c:pt idx="11264">
                  <c:v>21.267956099537081</c:v>
                </c:pt>
                <c:pt idx="11265">
                  <c:v>21.267979155092636</c:v>
                </c:pt>
                <c:pt idx="11266">
                  <c:v>21.268002453703748</c:v>
                </c:pt>
                <c:pt idx="11267">
                  <c:v>21.268025289351897</c:v>
                </c:pt>
                <c:pt idx="11268">
                  <c:v>21.268048854166711</c:v>
                </c:pt>
                <c:pt idx="11269">
                  <c:v>21.268071504629674</c:v>
                </c:pt>
                <c:pt idx="11270">
                  <c:v>21.268095034722265</c:v>
                </c:pt>
                <c:pt idx="11271">
                  <c:v>21.268117812500044</c:v>
                </c:pt>
                <c:pt idx="11272">
                  <c:v>21.268141400463008</c:v>
                </c:pt>
                <c:pt idx="11273">
                  <c:v>21.268164016203748</c:v>
                </c:pt>
                <c:pt idx="11274">
                  <c:v>21.268187673611155</c:v>
                </c:pt>
                <c:pt idx="11275">
                  <c:v>21.268233935185229</c:v>
                </c:pt>
                <c:pt idx="11276">
                  <c:v>21.268303194444488</c:v>
                </c:pt>
                <c:pt idx="11277">
                  <c:v>21.268535000000043</c:v>
                </c:pt>
                <c:pt idx="11278">
                  <c:v>21.268881759259301</c:v>
                </c:pt>
                <c:pt idx="11279">
                  <c:v>21.270803530092635</c:v>
                </c:pt>
                <c:pt idx="11280">
                  <c:v>21.270872673611155</c:v>
                </c:pt>
                <c:pt idx="11281">
                  <c:v>21.27119709490745</c:v>
                </c:pt>
                <c:pt idx="11282">
                  <c:v>21.271544050925968</c:v>
                </c:pt>
                <c:pt idx="11283">
                  <c:v>21.273002824074116</c:v>
                </c:pt>
                <c:pt idx="11284">
                  <c:v>21.273697245370411</c:v>
                </c:pt>
                <c:pt idx="11285">
                  <c:v>21.274275983796336</c:v>
                </c:pt>
                <c:pt idx="11286">
                  <c:v>21.274437986111153</c:v>
                </c:pt>
                <c:pt idx="11287">
                  <c:v>21.274484293981523</c:v>
                </c:pt>
                <c:pt idx="11288">
                  <c:v>21.274507083333376</c:v>
                </c:pt>
                <c:pt idx="11289">
                  <c:v>21.274530613425966</c:v>
                </c:pt>
                <c:pt idx="11290">
                  <c:v>21.274553402777819</c:v>
                </c:pt>
                <c:pt idx="11291">
                  <c:v>21.274576886574117</c:v>
                </c:pt>
                <c:pt idx="11292">
                  <c:v>21.274599664351896</c:v>
                </c:pt>
                <c:pt idx="11293">
                  <c:v>21.274623217592637</c:v>
                </c:pt>
                <c:pt idx="11294">
                  <c:v>21.274645960648193</c:v>
                </c:pt>
                <c:pt idx="11295">
                  <c:v>21.274669537037081</c:v>
                </c:pt>
                <c:pt idx="11296">
                  <c:v>21.274692256944487</c:v>
                </c:pt>
                <c:pt idx="11297">
                  <c:v>21.274715648148192</c:v>
                </c:pt>
                <c:pt idx="11298">
                  <c:v>21.274738530092637</c:v>
                </c:pt>
                <c:pt idx="11299">
                  <c:v>21.274761782407452</c:v>
                </c:pt>
                <c:pt idx="11300">
                  <c:v>21.274784930555601</c:v>
                </c:pt>
                <c:pt idx="11301">
                  <c:v>21.274808252314859</c:v>
                </c:pt>
                <c:pt idx="11302">
                  <c:v>21.274831192129675</c:v>
                </c:pt>
                <c:pt idx="11303">
                  <c:v>21.274854618055599</c:v>
                </c:pt>
                <c:pt idx="11304">
                  <c:v>21.274877534722265</c:v>
                </c:pt>
                <c:pt idx="11305">
                  <c:v>21.274900694444487</c:v>
                </c:pt>
                <c:pt idx="11306">
                  <c:v>21.274923796296338</c:v>
                </c:pt>
                <c:pt idx="11307">
                  <c:v>21.274993425925967</c:v>
                </c:pt>
                <c:pt idx="11308">
                  <c:v>21.275108993055596</c:v>
                </c:pt>
                <c:pt idx="11309">
                  <c:v>21.275363680555596</c:v>
                </c:pt>
                <c:pt idx="11310">
                  <c:v>21.303281840277819</c:v>
                </c:pt>
                <c:pt idx="11311">
                  <c:v>21.317865960648188</c:v>
                </c:pt>
                <c:pt idx="11312">
                  <c:v>21.324833680555596</c:v>
                </c:pt>
                <c:pt idx="11313">
                  <c:v>21.331941643518558</c:v>
                </c:pt>
                <c:pt idx="11314">
                  <c:v>21.338978796296335</c:v>
                </c:pt>
                <c:pt idx="11315">
                  <c:v>21.345970810185225</c:v>
                </c:pt>
                <c:pt idx="11316">
                  <c:v>21.353377638888929</c:v>
                </c:pt>
                <c:pt idx="11317">
                  <c:v>21.361387245370409</c:v>
                </c:pt>
                <c:pt idx="11318">
                  <c:v>21.368378437500038</c:v>
                </c:pt>
                <c:pt idx="11319">
                  <c:v>21.414006365740779</c:v>
                </c:pt>
                <c:pt idx="11320">
                  <c:v>21.421276041666705</c:v>
                </c:pt>
                <c:pt idx="11321">
                  <c:v>21.429841284722261</c:v>
                </c:pt>
                <c:pt idx="11322">
                  <c:v>21.444009733796335</c:v>
                </c:pt>
                <c:pt idx="11323">
                  <c:v>21.469058576388928</c:v>
                </c:pt>
                <c:pt idx="11324">
                  <c:v>21.476165578703743</c:v>
                </c:pt>
                <c:pt idx="11325">
                  <c:v>21.483157233796334</c:v>
                </c:pt>
                <c:pt idx="11326">
                  <c:v>21.490218263888927</c:v>
                </c:pt>
                <c:pt idx="11327">
                  <c:v>21.497186203703741</c:v>
                </c:pt>
                <c:pt idx="11328">
                  <c:v>21.505612488425964</c:v>
                </c:pt>
                <c:pt idx="11329">
                  <c:v>21.513043807870407</c:v>
                </c:pt>
                <c:pt idx="11330">
                  <c:v>21.521169375000035</c:v>
                </c:pt>
                <c:pt idx="11331">
                  <c:v>21.528160474537071</c:v>
                </c:pt>
                <c:pt idx="11332">
                  <c:v>21.53524453703707</c:v>
                </c:pt>
                <c:pt idx="11333">
                  <c:v>21.542722465277809</c:v>
                </c:pt>
                <c:pt idx="11334">
                  <c:v>21.55577877314818</c:v>
                </c:pt>
                <c:pt idx="11335">
                  <c:v>21.563140266203735</c:v>
                </c:pt>
                <c:pt idx="11336">
                  <c:v>21.570085543981513</c:v>
                </c:pt>
                <c:pt idx="11337">
                  <c:v>21.577238773148181</c:v>
                </c:pt>
                <c:pt idx="11338">
                  <c:v>21.584252789351886</c:v>
                </c:pt>
                <c:pt idx="11339">
                  <c:v>21.591291030092627</c:v>
                </c:pt>
                <c:pt idx="11340">
                  <c:v>21.598328402777813</c:v>
                </c:pt>
                <c:pt idx="11341">
                  <c:v>21.605597280092628</c:v>
                </c:pt>
                <c:pt idx="11342">
                  <c:v>21.612542395833369</c:v>
                </c:pt>
                <c:pt idx="11343">
                  <c:v>21.622334675925963</c:v>
                </c:pt>
                <c:pt idx="11344">
                  <c:v>21.631664259259296</c:v>
                </c:pt>
                <c:pt idx="11345">
                  <c:v>21.65918909722226</c:v>
                </c:pt>
                <c:pt idx="11346">
                  <c:v>21.667083090277817</c:v>
                </c:pt>
                <c:pt idx="11347">
                  <c:v>21.676065081018557</c:v>
                </c:pt>
                <c:pt idx="11348">
                  <c:v>21.75319386574078</c:v>
                </c:pt>
                <c:pt idx="11349">
                  <c:v>21.760139004629668</c:v>
                </c:pt>
                <c:pt idx="11350">
                  <c:v>21.767245856481519</c:v>
                </c:pt>
                <c:pt idx="11351">
                  <c:v>21.776019803240779</c:v>
                </c:pt>
                <c:pt idx="11352">
                  <c:v>21.787757152777814</c:v>
                </c:pt>
                <c:pt idx="11353">
                  <c:v>21.794864201388926</c:v>
                </c:pt>
                <c:pt idx="11354">
                  <c:v>21.802503564814852</c:v>
                </c:pt>
                <c:pt idx="11355">
                  <c:v>21.80954177083337</c:v>
                </c:pt>
                <c:pt idx="11356">
                  <c:v>21.816486377314853</c:v>
                </c:pt>
                <c:pt idx="11357">
                  <c:v>21.823477638888928</c:v>
                </c:pt>
                <c:pt idx="11358">
                  <c:v>21.830862743055594</c:v>
                </c:pt>
                <c:pt idx="11359">
                  <c:v>21.84009954861115</c:v>
                </c:pt>
                <c:pt idx="11360">
                  <c:v>21.854336296296335</c:v>
                </c:pt>
                <c:pt idx="11361">
                  <c:v>21.869499571759299</c:v>
                </c:pt>
                <c:pt idx="11362">
                  <c:v>21.87748597222226</c:v>
                </c:pt>
                <c:pt idx="11363">
                  <c:v>21.928716875000038</c:v>
                </c:pt>
                <c:pt idx="11364">
                  <c:v>21.958441006944483</c:v>
                </c:pt>
                <c:pt idx="11365">
                  <c:v>21.965501805555594</c:v>
                </c:pt>
                <c:pt idx="11366">
                  <c:v>21.972446967592631</c:v>
                </c:pt>
                <c:pt idx="11367">
                  <c:v>21.979530752314854</c:v>
                </c:pt>
                <c:pt idx="11368">
                  <c:v>21.986823113425967</c:v>
                </c:pt>
                <c:pt idx="11369">
                  <c:v>21.994601284722265</c:v>
                </c:pt>
                <c:pt idx="11370">
                  <c:v>22.00231030092597</c:v>
                </c:pt>
                <c:pt idx="11371">
                  <c:v>22.009741168981524</c:v>
                </c:pt>
                <c:pt idx="11372">
                  <c:v>22.01673203703708</c:v>
                </c:pt>
                <c:pt idx="11373">
                  <c:v>22.024140069444488</c:v>
                </c:pt>
                <c:pt idx="11374">
                  <c:v>22.031084976851897</c:v>
                </c:pt>
                <c:pt idx="11375">
                  <c:v>22.038145509259305</c:v>
                </c:pt>
                <c:pt idx="11376">
                  <c:v>22.045499560185231</c:v>
                </c:pt>
                <c:pt idx="11377">
                  <c:v>22.052444317129677</c:v>
                </c:pt>
                <c:pt idx="11378">
                  <c:v>22.059418229166713</c:v>
                </c:pt>
                <c:pt idx="11379">
                  <c:v>22.06691807870375</c:v>
                </c:pt>
                <c:pt idx="11380">
                  <c:v>22.077451180555602</c:v>
                </c:pt>
                <c:pt idx="11381">
                  <c:v>22.103477893518566</c:v>
                </c:pt>
                <c:pt idx="11382">
                  <c:v>22.114890486111157</c:v>
                </c:pt>
                <c:pt idx="11383">
                  <c:v>22.136605995370417</c:v>
                </c:pt>
                <c:pt idx="11384">
                  <c:v>22.143550937500045</c:v>
                </c:pt>
                <c:pt idx="11385">
                  <c:v>22.150703773148194</c:v>
                </c:pt>
                <c:pt idx="11386">
                  <c:v>22.157695300925973</c:v>
                </c:pt>
                <c:pt idx="11387">
                  <c:v>22.164639942129675</c:v>
                </c:pt>
                <c:pt idx="11388">
                  <c:v>22.171654432870415</c:v>
                </c:pt>
                <c:pt idx="11389">
                  <c:v>22.17859956018523</c:v>
                </c:pt>
                <c:pt idx="11390">
                  <c:v>22.185729814814859</c:v>
                </c:pt>
                <c:pt idx="11391">
                  <c:v>22.192975277777823</c:v>
                </c:pt>
                <c:pt idx="11392">
                  <c:v>22.200221122685232</c:v>
                </c:pt>
                <c:pt idx="11393">
                  <c:v>22.207328252314863</c:v>
                </c:pt>
                <c:pt idx="11394">
                  <c:v>22.214550844907457</c:v>
                </c:pt>
                <c:pt idx="11395">
                  <c:v>22.220246157407455</c:v>
                </c:pt>
                <c:pt idx="11396">
                  <c:v>22.220269293981531</c:v>
                </c:pt>
                <c:pt idx="11397">
                  <c:v>22.258396134259307</c:v>
                </c:pt>
                <c:pt idx="11398">
                  <c:v>22.258419537037085</c:v>
                </c:pt>
                <c:pt idx="11399">
                  <c:v>22.258442384259308</c:v>
                </c:pt>
                <c:pt idx="11400">
                  <c:v>22.258465752314862</c:v>
                </c:pt>
                <c:pt idx="11401">
                  <c:v>22.258489004629677</c:v>
                </c:pt>
                <c:pt idx="11402">
                  <c:v>22.258535416666714</c:v>
                </c:pt>
                <c:pt idx="11403">
                  <c:v>22.258581550925975</c:v>
                </c:pt>
                <c:pt idx="11404">
                  <c:v>22.258651180555603</c:v>
                </c:pt>
                <c:pt idx="11405">
                  <c:v>22.258812893518567</c:v>
                </c:pt>
                <c:pt idx="11406">
                  <c:v>22.259206550925974</c:v>
                </c:pt>
                <c:pt idx="11407">
                  <c:v>22.271870486111158</c:v>
                </c:pt>
                <c:pt idx="11408">
                  <c:v>22.281777696759306</c:v>
                </c:pt>
                <c:pt idx="11409">
                  <c:v>22.288861689814862</c:v>
                </c:pt>
                <c:pt idx="11410">
                  <c:v>22.29617679398153</c:v>
                </c:pt>
                <c:pt idx="11411">
                  <c:v>22.372733530092642</c:v>
                </c:pt>
                <c:pt idx="11412">
                  <c:v>22.380002048611161</c:v>
                </c:pt>
                <c:pt idx="11413">
                  <c:v>22.404055381944495</c:v>
                </c:pt>
                <c:pt idx="11414">
                  <c:v>22.421117025463015</c:v>
                </c:pt>
                <c:pt idx="11415">
                  <c:v>22.42806201388894</c:v>
                </c:pt>
                <c:pt idx="11416">
                  <c:v>22.437414907407458</c:v>
                </c:pt>
                <c:pt idx="11417">
                  <c:v>22.444916203703755</c:v>
                </c:pt>
                <c:pt idx="11418">
                  <c:v>22.452531805555608</c:v>
                </c:pt>
                <c:pt idx="11419">
                  <c:v>22.459476365740795</c:v>
                </c:pt>
                <c:pt idx="11420">
                  <c:v>22.466468495370425</c:v>
                </c:pt>
                <c:pt idx="11421">
                  <c:v>22.473460335648202</c:v>
                </c:pt>
                <c:pt idx="11422">
                  <c:v>22.480635868055611</c:v>
                </c:pt>
                <c:pt idx="11423">
                  <c:v>22.487581284722278</c:v>
                </c:pt>
                <c:pt idx="11424">
                  <c:v>22.494526516203759</c:v>
                </c:pt>
                <c:pt idx="11425">
                  <c:v>22.503346539351906</c:v>
                </c:pt>
                <c:pt idx="11426">
                  <c:v>22.510962500000055</c:v>
                </c:pt>
                <c:pt idx="11427">
                  <c:v>22.518046250000054</c:v>
                </c:pt>
                <c:pt idx="11428">
                  <c:v>22.525731481481536</c:v>
                </c:pt>
                <c:pt idx="11429">
                  <c:v>22.538811898148204</c:v>
                </c:pt>
                <c:pt idx="11430">
                  <c:v>22.547863298611166</c:v>
                </c:pt>
                <c:pt idx="11431">
                  <c:v>22.577170902777834</c:v>
                </c:pt>
                <c:pt idx="11432">
                  <c:v>22.607496736111166</c:v>
                </c:pt>
                <c:pt idx="11433">
                  <c:v>22.614441597222278</c:v>
                </c:pt>
                <c:pt idx="11434">
                  <c:v>22.621409328703759</c:v>
                </c:pt>
                <c:pt idx="11435">
                  <c:v>22.629489074074129</c:v>
                </c:pt>
                <c:pt idx="11436">
                  <c:v>22.641573298611167</c:v>
                </c:pt>
                <c:pt idx="11437">
                  <c:v>22.662639421296351</c:v>
                </c:pt>
                <c:pt idx="11438">
                  <c:v>22.688798136574128</c:v>
                </c:pt>
                <c:pt idx="11439">
                  <c:v>22.69870649305561</c:v>
                </c:pt>
                <c:pt idx="11440">
                  <c:v>22.740916493055611</c:v>
                </c:pt>
                <c:pt idx="11441">
                  <c:v>22.753996273148203</c:v>
                </c:pt>
                <c:pt idx="11442">
                  <c:v>22.760941377314872</c:v>
                </c:pt>
                <c:pt idx="11443">
                  <c:v>22.767886423611166</c:v>
                </c:pt>
                <c:pt idx="11444">
                  <c:v>22.774831365740795</c:v>
                </c:pt>
                <c:pt idx="11445">
                  <c:v>22.781776018518574</c:v>
                </c:pt>
                <c:pt idx="11446">
                  <c:v>22.788767094907463</c:v>
                </c:pt>
                <c:pt idx="11447">
                  <c:v>22.795711956018575</c:v>
                </c:pt>
                <c:pt idx="11448">
                  <c:v>22.802656840277834</c:v>
                </c:pt>
                <c:pt idx="11449">
                  <c:v>22.809879432870428</c:v>
                </c:pt>
                <c:pt idx="11450">
                  <c:v>22.816986574074132</c:v>
                </c:pt>
                <c:pt idx="11451">
                  <c:v>22.823931527777837</c:v>
                </c:pt>
                <c:pt idx="11452">
                  <c:v>22.831177685185246</c:v>
                </c:pt>
                <c:pt idx="11453">
                  <c:v>22.838168344907469</c:v>
                </c:pt>
                <c:pt idx="11454">
                  <c:v>22.84511385416673</c:v>
                </c:pt>
                <c:pt idx="11455">
                  <c:v>22.852058784722285</c:v>
                </c:pt>
                <c:pt idx="11456">
                  <c:v>22.859073078703766</c:v>
                </c:pt>
                <c:pt idx="11457">
                  <c:v>22.866110682870431</c:v>
                </c:pt>
                <c:pt idx="11458">
                  <c:v>22.873310370370433</c:v>
                </c:pt>
                <c:pt idx="11459">
                  <c:v>22.880764351851916</c:v>
                </c:pt>
                <c:pt idx="11460">
                  <c:v>22.890348402777843</c:v>
                </c:pt>
                <c:pt idx="11461">
                  <c:v>22.89833487268525</c:v>
                </c:pt>
                <c:pt idx="11462">
                  <c:v>22.92444765046303</c:v>
                </c:pt>
                <c:pt idx="11463">
                  <c:v>22.93167060185192</c:v>
                </c:pt>
                <c:pt idx="11464">
                  <c:v>22.956231770833401</c:v>
                </c:pt>
                <c:pt idx="11465">
                  <c:v>22.964519270833403</c:v>
                </c:pt>
                <c:pt idx="11466">
                  <c:v>22.977529201388958</c:v>
                </c:pt>
                <c:pt idx="11467">
                  <c:v>23.005031041666737</c:v>
                </c:pt>
                <c:pt idx="11468">
                  <c:v>23.018990625000068</c:v>
                </c:pt>
                <c:pt idx="11469">
                  <c:v>23.026167094907475</c:v>
                </c:pt>
                <c:pt idx="11470">
                  <c:v>23.033112013888957</c:v>
                </c:pt>
                <c:pt idx="11471">
                  <c:v>23.040056967592662</c:v>
                </c:pt>
                <c:pt idx="11472">
                  <c:v>23.047047951388958</c:v>
                </c:pt>
                <c:pt idx="11473">
                  <c:v>23.053993460648218</c:v>
                </c:pt>
                <c:pt idx="11474">
                  <c:v>23.061077592592664</c:v>
                </c:pt>
                <c:pt idx="11475">
                  <c:v>23.06820781250007</c:v>
                </c:pt>
                <c:pt idx="11476">
                  <c:v>23.079921400463032</c:v>
                </c:pt>
                <c:pt idx="11477">
                  <c:v>23.115757291666736</c:v>
                </c:pt>
                <c:pt idx="11478">
                  <c:v>23.123281527777845</c:v>
                </c:pt>
                <c:pt idx="11479">
                  <c:v>23.130573460648215</c:v>
                </c:pt>
                <c:pt idx="11480">
                  <c:v>23.137796296296361</c:v>
                </c:pt>
                <c:pt idx="11481">
                  <c:v>23.145065879629694</c:v>
                </c:pt>
                <c:pt idx="11482">
                  <c:v>23.154070925925989</c:v>
                </c:pt>
                <c:pt idx="11483">
                  <c:v>23.170808449074137</c:v>
                </c:pt>
                <c:pt idx="11484">
                  <c:v>23.177753125000063</c:v>
                </c:pt>
                <c:pt idx="11485">
                  <c:v>23.184767395833397</c:v>
                </c:pt>
                <c:pt idx="11486">
                  <c:v>23.191712025463026</c:v>
                </c:pt>
                <c:pt idx="11487">
                  <c:v>23.198657384259324</c:v>
                </c:pt>
                <c:pt idx="11488">
                  <c:v>23.206366226851916</c:v>
                </c:pt>
                <c:pt idx="11489">
                  <c:v>23.213565740740805</c:v>
                </c:pt>
                <c:pt idx="11490">
                  <c:v>23.220718831018583</c:v>
                </c:pt>
                <c:pt idx="11491">
                  <c:v>23.227779907407474</c:v>
                </c:pt>
                <c:pt idx="11492">
                  <c:v>23.234747800925991</c:v>
                </c:pt>
                <c:pt idx="11493">
                  <c:v>23.243267870370435</c:v>
                </c:pt>
                <c:pt idx="11494">
                  <c:v>23.250421342592656</c:v>
                </c:pt>
                <c:pt idx="11495">
                  <c:v>23.257643819444507</c:v>
                </c:pt>
                <c:pt idx="11496">
                  <c:v>23.265051898148212</c:v>
                </c:pt>
                <c:pt idx="11497">
                  <c:v>23.276441539351914</c:v>
                </c:pt>
                <c:pt idx="11498">
                  <c:v>23.302485960648212</c:v>
                </c:pt>
                <c:pt idx="11499">
                  <c:v>23.314755277777842</c:v>
                </c:pt>
                <c:pt idx="11500">
                  <c:v>23.338368668981545</c:v>
                </c:pt>
                <c:pt idx="11501">
                  <c:v>23.345591562500065</c:v>
                </c:pt>
                <c:pt idx="11502">
                  <c:v>23.352559976851918</c:v>
                </c:pt>
                <c:pt idx="11503">
                  <c:v>23.359505150463029</c:v>
                </c:pt>
                <c:pt idx="11504">
                  <c:v>23.366727858796363</c:v>
                </c:pt>
                <c:pt idx="11505">
                  <c:v>23.373718576388956</c:v>
                </c:pt>
                <c:pt idx="11506">
                  <c:v>23.380872581018586</c:v>
                </c:pt>
                <c:pt idx="11507">
                  <c:v>23.387909861111179</c:v>
                </c:pt>
                <c:pt idx="11508">
                  <c:v>23.394923773148218</c:v>
                </c:pt>
                <c:pt idx="11509">
                  <c:v>23.401891759259328</c:v>
                </c:pt>
                <c:pt idx="11510">
                  <c:v>23.409045925925994</c:v>
                </c:pt>
                <c:pt idx="11511">
                  <c:v>23.417541724537106</c:v>
                </c:pt>
                <c:pt idx="11512">
                  <c:v>23.42448685185192</c:v>
                </c:pt>
                <c:pt idx="11513">
                  <c:v>23.431454976851921</c:v>
                </c:pt>
                <c:pt idx="11514">
                  <c:v>23.438446238425996</c:v>
                </c:pt>
                <c:pt idx="11515">
                  <c:v>23.446918773148219</c:v>
                </c:pt>
                <c:pt idx="11516">
                  <c:v>23.45386414351859</c:v>
                </c:pt>
                <c:pt idx="11517">
                  <c:v>23.460808981481552</c:v>
                </c:pt>
                <c:pt idx="11518">
                  <c:v>23.467754351851923</c:v>
                </c:pt>
                <c:pt idx="11519">
                  <c:v>23.474699131944515</c:v>
                </c:pt>
                <c:pt idx="11520">
                  <c:v>23.481644236111183</c:v>
                </c:pt>
                <c:pt idx="11521">
                  <c:v>23.488658599537111</c:v>
                </c:pt>
                <c:pt idx="11522">
                  <c:v>23.495627685185259</c:v>
                </c:pt>
                <c:pt idx="11523">
                  <c:v>23.502618842592668</c:v>
                </c:pt>
                <c:pt idx="11524">
                  <c:v>23.509864861111186</c:v>
                </c:pt>
                <c:pt idx="11525">
                  <c:v>23.51738890046304</c:v>
                </c:pt>
                <c:pt idx="11526">
                  <c:v>23.524449502314891</c:v>
                </c:pt>
                <c:pt idx="11527">
                  <c:v>23.531487164351926</c:v>
                </c:pt>
                <c:pt idx="11528">
                  <c:v>23.539867847222297</c:v>
                </c:pt>
                <c:pt idx="11529">
                  <c:v>23.547322002314889</c:v>
                </c:pt>
                <c:pt idx="11530">
                  <c:v>23.55426723379637</c:v>
                </c:pt>
                <c:pt idx="11531">
                  <c:v>23.569614814814887</c:v>
                </c:pt>
                <c:pt idx="11532">
                  <c:v>23.577393240740815</c:v>
                </c:pt>
                <c:pt idx="11533">
                  <c:v>23.584523402777851</c:v>
                </c:pt>
                <c:pt idx="11534">
                  <c:v>23.593829189814887</c:v>
                </c:pt>
                <c:pt idx="11535">
                  <c:v>23.605658356481555</c:v>
                </c:pt>
                <c:pt idx="11536">
                  <c:v>23.613992118055631</c:v>
                </c:pt>
                <c:pt idx="11537">
                  <c:v>23.620937129629706</c:v>
                </c:pt>
                <c:pt idx="11538">
                  <c:v>23.628344791666741</c:v>
                </c:pt>
                <c:pt idx="11539">
                  <c:v>23.635290127314889</c:v>
                </c:pt>
                <c:pt idx="11540">
                  <c:v>23.642328206018593</c:v>
                </c:pt>
                <c:pt idx="11541">
                  <c:v>23.674668055555632</c:v>
                </c:pt>
                <c:pt idx="11542">
                  <c:v>23.683557638888963</c:v>
                </c:pt>
                <c:pt idx="11543">
                  <c:v>23.691173784722295</c:v>
                </c:pt>
                <c:pt idx="11544">
                  <c:v>23.726715092592666</c:v>
                </c:pt>
                <c:pt idx="11545">
                  <c:v>23.733706261574149</c:v>
                </c:pt>
                <c:pt idx="11546">
                  <c:v>23.740651365740817</c:v>
                </c:pt>
                <c:pt idx="11547">
                  <c:v>23.747642523148226</c:v>
                </c:pt>
                <c:pt idx="11548">
                  <c:v>23.754610115740817</c:v>
                </c:pt>
                <c:pt idx="11549">
                  <c:v>23.761624756944521</c:v>
                </c:pt>
                <c:pt idx="11550">
                  <c:v>23.768569780092669</c:v>
                </c:pt>
                <c:pt idx="11551">
                  <c:v>23.810123530092667</c:v>
                </c:pt>
                <c:pt idx="11552">
                  <c:v>23.817137638888966</c:v>
                </c:pt>
                <c:pt idx="11553">
                  <c:v>23.825263090277854</c:v>
                </c:pt>
                <c:pt idx="11554">
                  <c:v>23.833759340277854</c:v>
                </c:pt>
                <c:pt idx="11555">
                  <c:v>23.856538298611188</c:v>
                </c:pt>
                <c:pt idx="11556">
                  <c:v>23.865173090277853</c:v>
                </c:pt>
                <c:pt idx="11557">
                  <c:v>23.874618738426001</c:v>
                </c:pt>
                <c:pt idx="11558">
                  <c:v>23.891680104166742</c:v>
                </c:pt>
                <c:pt idx="11559">
                  <c:v>23.903625219907482</c:v>
                </c:pt>
                <c:pt idx="11560">
                  <c:v>23.910593263888963</c:v>
                </c:pt>
                <c:pt idx="11561">
                  <c:v>23.918302141203778</c:v>
                </c:pt>
                <c:pt idx="11562">
                  <c:v>23.936867916666742</c:v>
                </c:pt>
                <c:pt idx="11563">
                  <c:v>24.006433425926001</c:v>
                </c:pt>
                <c:pt idx="11564">
                  <c:v>24.013610081018594</c:v>
                </c:pt>
                <c:pt idx="11565">
                  <c:v>24.020648171296372</c:v>
                </c:pt>
                <c:pt idx="11566">
                  <c:v>24.027639050926002</c:v>
                </c:pt>
                <c:pt idx="11567">
                  <c:v>24.034677118055633</c:v>
                </c:pt>
                <c:pt idx="11568">
                  <c:v>24.041668240740819</c:v>
                </c:pt>
                <c:pt idx="11569">
                  <c:v>24.048682847222299</c:v>
                </c:pt>
                <c:pt idx="11570">
                  <c:v>24.056160752314891</c:v>
                </c:pt>
                <c:pt idx="11571">
                  <c:v>24.063152858796371</c:v>
                </c:pt>
                <c:pt idx="11572">
                  <c:v>24.070120405092666</c:v>
                </c:pt>
                <c:pt idx="11573">
                  <c:v>24.077065023148222</c:v>
                </c:pt>
                <c:pt idx="11574">
                  <c:v>24.086232048611187</c:v>
                </c:pt>
                <c:pt idx="11575">
                  <c:v>24.180639293981557</c:v>
                </c:pt>
                <c:pt idx="11576">
                  <c:v>24.188255844907484</c:v>
                </c:pt>
                <c:pt idx="11577">
                  <c:v>24.195246678240817</c:v>
                </c:pt>
                <c:pt idx="11578">
                  <c:v>24.234996458333409</c:v>
                </c:pt>
                <c:pt idx="11579">
                  <c:v>24.259071041666743</c:v>
                </c:pt>
                <c:pt idx="11580">
                  <c:v>24.266733449074152</c:v>
                </c:pt>
                <c:pt idx="11581">
                  <c:v>24.27379415509267</c:v>
                </c:pt>
                <c:pt idx="11582">
                  <c:v>24.280785196759336</c:v>
                </c:pt>
                <c:pt idx="11583">
                  <c:v>24.301690231481558</c:v>
                </c:pt>
                <c:pt idx="11584">
                  <c:v>24.324701030092669</c:v>
                </c:pt>
                <c:pt idx="11585">
                  <c:v>24.333636458333409</c:v>
                </c:pt>
                <c:pt idx="11586">
                  <c:v>24.351531643518594</c:v>
                </c:pt>
                <c:pt idx="11587">
                  <c:v>24.359333032407484</c:v>
                </c:pt>
                <c:pt idx="11588">
                  <c:v>24.384219166666742</c:v>
                </c:pt>
                <c:pt idx="11589">
                  <c:v>24.405007060185262</c:v>
                </c:pt>
                <c:pt idx="11590">
                  <c:v>24.412368993055633</c:v>
                </c:pt>
                <c:pt idx="11591">
                  <c:v>24.4236431597223</c:v>
                </c:pt>
                <c:pt idx="11592">
                  <c:v>24.430610520833412</c:v>
                </c:pt>
                <c:pt idx="11593">
                  <c:v>24.440379918981559</c:v>
                </c:pt>
                <c:pt idx="11594">
                  <c:v>24.44750983796304</c:v>
                </c:pt>
                <c:pt idx="11595">
                  <c:v>24.455103252314892</c:v>
                </c:pt>
                <c:pt idx="11596">
                  <c:v>24.46218745370378</c:v>
                </c:pt>
                <c:pt idx="11597">
                  <c:v>24.474526435185261</c:v>
                </c:pt>
                <c:pt idx="11598">
                  <c:v>24.492675729166741</c:v>
                </c:pt>
                <c:pt idx="11599">
                  <c:v>24.519205613425999</c:v>
                </c:pt>
                <c:pt idx="11600">
                  <c:v>24.530803240740813</c:v>
                </c:pt>
                <c:pt idx="11601">
                  <c:v>24.537747997685258</c:v>
                </c:pt>
                <c:pt idx="11602">
                  <c:v>24.544715960648222</c:v>
                </c:pt>
                <c:pt idx="11603">
                  <c:v>24.553860196759334</c:v>
                </c:pt>
                <c:pt idx="11604">
                  <c:v>24.560828055555632</c:v>
                </c:pt>
                <c:pt idx="11605">
                  <c:v>24.567795995370446</c:v>
                </c:pt>
                <c:pt idx="11606">
                  <c:v>24.574902743055631</c:v>
                </c:pt>
                <c:pt idx="11607">
                  <c:v>24.584325277777854</c:v>
                </c:pt>
                <c:pt idx="11608">
                  <c:v>24.591501678240817</c:v>
                </c:pt>
                <c:pt idx="11609">
                  <c:v>24.598932337963038</c:v>
                </c:pt>
                <c:pt idx="11610">
                  <c:v>24.607035046296371</c:v>
                </c:pt>
                <c:pt idx="11611">
                  <c:v>24.613979687500073</c:v>
                </c:pt>
                <c:pt idx="11612">
                  <c:v>24.645879583333407</c:v>
                </c:pt>
                <c:pt idx="11613">
                  <c:v>24.656621608796371</c:v>
                </c:pt>
                <c:pt idx="11614">
                  <c:v>24.663659560185259</c:v>
                </c:pt>
                <c:pt idx="11615">
                  <c:v>24.726185856481557</c:v>
                </c:pt>
                <c:pt idx="11616">
                  <c:v>24.734103275463038</c:v>
                </c:pt>
                <c:pt idx="11617">
                  <c:v>24.743016261574148</c:v>
                </c:pt>
                <c:pt idx="11618">
                  <c:v>24.751373773148224</c:v>
                </c:pt>
                <c:pt idx="11619">
                  <c:v>24.761096979166741</c:v>
                </c:pt>
                <c:pt idx="11620">
                  <c:v>24.768134710648223</c:v>
                </c:pt>
                <c:pt idx="11621">
                  <c:v>24.77512526620378</c:v>
                </c:pt>
                <c:pt idx="11622">
                  <c:v>24.78220893518526</c:v>
                </c:pt>
                <c:pt idx="11623">
                  <c:v>24.789176840277854</c:v>
                </c:pt>
                <c:pt idx="11624">
                  <c:v>24.796121921296372</c:v>
                </c:pt>
                <c:pt idx="11625">
                  <c:v>24.803113125000074</c:v>
                </c:pt>
                <c:pt idx="11626">
                  <c:v>24.810057835648223</c:v>
                </c:pt>
                <c:pt idx="11627">
                  <c:v>24.817049861111187</c:v>
                </c:pt>
                <c:pt idx="11628">
                  <c:v>24.823995000000075</c:v>
                </c:pt>
                <c:pt idx="11629">
                  <c:v>24.830985983796371</c:v>
                </c:pt>
                <c:pt idx="11630">
                  <c:v>24.837977210648223</c:v>
                </c:pt>
                <c:pt idx="11631">
                  <c:v>24.845616759259332</c:v>
                </c:pt>
                <c:pt idx="11632">
                  <c:v>24.852654479166741</c:v>
                </c:pt>
                <c:pt idx="11633">
                  <c:v>24.859691724537111</c:v>
                </c:pt>
                <c:pt idx="11634">
                  <c:v>24.866705879629702</c:v>
                </c:pt>
                <c:pt idx="11635">
                  <c:v>24.873650636574148</c:v>
                </c:pt>
                <c:pt idx="11636">
                  <c:v>24.880595347222297</c:v>
                </c:pt>
                <c:pt idx="11637">
                  <c:v>24.887540324074148</c:v>
                </c:pt>
                <c:pt idx="11638">
                  <c:v>24.894670474537111</c:v>
                </c:pt>
                <c:pt idx="11639">
                  <c:v>24.901638958333407</c:v>
                </c:pt>
                <c:pt idx="11640">
                  <c:v>24.908606678240815</c:v>
                </c:pt>
                <c:pt idx="11641">
                  <c:v>24.915690856481557</c:v>
                </c:pt>
                <c:pt idx="11642">
                  <c:v>24.923237199074151</c:v>
                </c:pt>
                <c:pt idx="11643">
                  <c:v>24.930182256944523</c:v>
                </c:pt>
                <c:pt idx="11644">
                  <c:v>24.93958040509267</c:v>
                </c:pt>
                <c:pt idx="11645">
                  <c:v>24.947058495370449</c:v>
                </c:pt>
                <c:pt idx="11646">
                  <c:v>24.954026331018596</c:v>
                </c:pt>
                <c:pt idx="11647">
                  <c:v>24.961225532407486</c:v>
                </c:pt>
                <c:pt idx="11648">
                  <c:v>24.968240300926006</c:v>
                </c:pt>
                <c:pt idx="11649">
                  <c:v>24.975254062500081</c:v>
                </c:pt>
                <c:pt idx="11650">
                  <c:v>24.982384155092674</c:v>
                </c:pt>
                <c:pt idx="11651">
                  <c:v>24.989769039351934</c:v>
                </c:pt>
                <c:pt idx="11652">
                  <c:v>24.99676002314823</c:v>
                </c:pt>
                <c:pt idx="11653">
                  <c:v>25.003704814814895</c:v>
                </c:pt>
                <c:pt idx="11654">
                  <c:v>25.010834826388969</c:v>
                </c:pt>
                <c:pt idx="11655">
                  <c:v>25.017802465277857</c:v>
                </c:pt>
                <c:pt idx="11656">
                  <c:v>25.025002569444524</c:v>
                </c:pt>
                <c:pt idx="11657">
                  <c:v>25.033684502314895</c:v>
                </c:pt>
                <c:pt idx="11658">
                  <c:v>25.041856122685264</c:v>
                </c:pt>
                <c:pt idx="11659">
                  <c:v>25.049217141203783</c:v>
                </c:pt>
                <c:pt idx="11660">
                  <c:v>25.056162210648228</c:v>
                </c:pt>
                <c:pt idx="11661">
                  <c:v>25.063685497685267</c:v>
                </c:pt>
                <c:pt idx="11662">
                  <c:v>25.070700358796376</c:v>
                </c:pt>
                <c:pt idx="11663">
                  <c:v>25.077738020833412</c:v>
                </c:pt>
                <c:pt idx="11664">
                  <c:v>25.08468278935193</c:v>
                </c:pt>
                <c:pt idx="11665">
                  <c:v>25.091627789351932</c:v>
                </c:pt>
                <c:pt idx="11666">
                  <c:v>25.098619479166747</c:v>
                </c:pt>
                <c:pt idx="11667">
                  <c:v>25.105610925926005</c:v>
                </c:pt>
                <c:pt idx="11668">
                  <c:v>25.112556250000079</c:v>
                </c:pt>
                <c:pt idx="11669">
                  <c:v>25.119593425926006</c:v>
                </c:pt>
                <c:pt idx="11670">
                  <c:v>25.126839722222304</c:v>
                </c:pt>
                <c:pt idx="11671">
                  <c:v>25.134502118055636</c:v>
                </c:pt>
                <c:pt idx="11672">
                  <c:v>25.14211869212971</c:v>
                </c:pt>
                <c:pt idx="11673">
                  <c:v>25.149434363426007</c:v>
                </c:pt>
                <c:pt idx="11674">
                  <c:v>25.156610787037117</c:v>
                </c:pt>
                <c:pt idx="11675">
                  <c:v>25.163602152777859</c:v>
                </c:pt>
                <c:pt idx="11676">
                  <c:v>25.170570057870453</c:v>
                </c:pt>
                <c:pt idx="11677">
                  <c:v>25.177862349537119</c:v>
                </c:pt>
                <c:pt idx="11678">
                  <c:v>25.184992337963045</c:v>
                </c:pt>
                <c:pt idx="11679">
                  <c:v>25.192631782407489</c:v>
                </c:pt>
                <c:pt idx="11680">
                  <c:v>25.19969212962971</c:v>
                </c:pt>
                <c:pt idx="11681">
                  <c:v>25.206660196759341</c:v>
                </c:pt>
                <c:pt idx="11682">
                  <c:v>25.21365119212971</c:v>
                </c:pt>
                <c:pt idx="11683">
                  <c:v>25.220596319444525</c:v>
                </c:pt>
                <c:pt idx="11684">
                  <c:v>25.227541041666747</c:v>
                </c:pt>
                <c:pt idx="11685">
                  <c:v>25.234671516203782</c:v>
                </c:pt>
                <c:pt idx="11686">
                  <c:v>25.241639861111189</c:v>
                </c:pt>
                <c:pt idx="11687">
                  <c:v>25.248653750000077</c:v>
                </c:pt>
                <c:pt idx="11688">
                  <c:v>25.255714606481558</c:v>
                </c:pt>
                <c:pt idx="11689">
                  <c:v>25.262775729166744</c:v>
                </c:pt>
                <c:pt idx="11690">
                  <c:v>25.269743298611189</c:v>
                </c:pt>
                <c:pt idx="11691">
                  <c:v>25.277267523148225</c:v>
                </c:pt>
                <c:pt idx="11692">
                  <c:v>25.284282442129708</c:v>
                </c:pt>
                <c:pt idx="11693">
                  <c:v>25.291250856481561</c:v>
                </c:pt>
                <c:pt idx="11694">
                  <c:v>25.298218541666746</c:v>
                </c:pt>
                <c:pt idx="11695">
                  <c:v>25.315304456018598</c:v>
                </c:pt>
                <c:pt idx="11696">
                  <c:v>25.32236074074082</c:v>
                </c:pt>
                <c:pt idx="11697">
                  <c:v>25.329306099537117</c:v>
                </c:pt>
                <c:pt idx="11698">
                  <c:v>25.336256909722302</c:v>
                </c:pt>
                <c:pt idx="11699">
                  <c:v>25.343224930555635</c:v>
                </c:pt>
                <c:pt idx="11700">
                  <c:v>25.350169652777858</c:v>
                </c:pt>
                <c:pt idx="11701">
                  <c:v>25.357161087963043</c:v>
                </c:pt>
                <c:pt idx="11702">
                  <c:v>25.364268217592674</c:v>
                </c:pt>
                <c:pt idx="11703">
                  <c:v>25.37123644675934</c:v>
                </c:pt>
                <c:pt idx="11704">
                  <c:v>25.379500532407487</c:v>
                </c:pt>
                <c:pt idx="11705">
                  <c:v>25.386978414351933</c:v>
                </c:pt>
                <c:pt idx="11706">
                  <c:v>25.414712280092672</c:v>
                </c:pt>
                <c:pt idx="11707">
                  <c:v>25.426425763888968</c:v>
                </c:pt>
                <c:pt idx="11708">
                  <c:v>25.447538402777859</c:v>
                </c:pt>
                <c:pt idx="11709">
                  <c:v>25.454506365740823</c:v>
                </c:pt>
                <c:pt idx="11710">
                  <c:v>25.461451076388972</c:v>
                </c:pt>
                <c:pt idx="11711">
                  <c:v>25.468788958333416</c:v>
                </c:pt>
                <c:pt idx="11712">
                  <c:v>25.522172777777861</c:v>
                </c:pt>
                <c:pt idx="11713">
                  <c:v>25.585188564814899</c:v>
                </c:pt>
                <c:pt idx="11714">
                  <c:v>25.59544368055564</c:v>
                </c:pt>
                <c:pt idx="11715">
                  <c:v>25.684569340277861</c:v>
                </c:pt>
                <c:pt idx="11716">
                  <c:v>25.692764293981565</c:v>
                </c:pt>
                <c:pt idx="11717">
                  <c:v>25.700006493055639</c:v>
                </c:pt>
                <c:pt idx="11718">
                  <c:v>25.706951157407492</c:v>
                </c:pt>
                <c:pt idx="11719">
                  <c:v>25.713989722222305</c:v>
                </c:pt>
                <c:pt idx="11720">
                  <c:v>25.721165983796379</c:v>
                </c:pt>
                <c:pt idx="11721">
                  <c:v>25.728388877314899</c:v>
                </c:pt>
                <c:pt idx="11722">
                  <c:v>25.7355423148149</c:v>
                </c:pt>
                <c:pt idx="11723">
                  <c:v>25.742487118055642</c:v>
                </c:pt>
                <c:pt idx="11724">
                  <c:v>25.74945478009268</c:v>
                </c:pt>
                <c:pt idx="11725">
                  <c:v>25.756492569444532</c:v>
                </c:pt>
                <c:pt idx="11726">
                  <c:v>25.763460381944533</c:v>
                </c:pt>
                <c:pt idx="11727">
                  <c:v>25.777951712963052</c:v>
                </c:pt>
                <c:pt idx="11728">
                  <c:v>25.801565092592682</c:v>
                </c:pt>
                <c:pt idx="11729">
                  <c:v>25.827701192129719</c:v>
                </c:pt>
                <c:pt idx="11730">
                  <c:v>25.861245810185274</c:v>
                </c:pt>
                <c:pt idx="11731">
                  <c:v>25.893539247685275</c:v>
                </c:pt>
                <c:pt idx="11732">
                  <c:v>25.900530497685274</c:v>
                </c:pt>
                <c:pt idx="11733">
                  <c:v>25.907706782407498</c:v>
                </c:pt>
                <c:pt idx="11734">
                  <c:v>25.914651736111203</c:v>
                </c:pt>
                <c:pt idx="11735">
                  <c:v>25.921596504629722</c:v>
                </c:pt>
                <c:pt idx="11736">
                  <c:v>25.942500324074167</c:v>
                </c:pt>
                <c:pt idx="11737">
                  <c:v>25.981160196759351</c:v>
                </c:pt>
                <c:pt idx="11738">
                  <c:v>26.050678831018612</c:v>
                </c:pt>
                <c:pt idx="11739">
                  <c:v>26.060240057870462</c:v>
                </c:pt>
                <c:pt idx="11740">
                  <c:v>26.06864300925935</c:v>
                </c:pt>
                <c:pt idx="11741">
                  <c:v>26.076097291666759</c:v>
                </c:pt>
                <c:pt idx="11742">
                  <c:v>26.083459074074167</c:v>
                </c:pt>
                <c:pt idx="11743">
                  <c:v>26.091515138888983</c:v>
                </c:pt>
                <c:pt idx="11744">
                  <c:v>26.099617523148243</c:v>
                </c:pt>
                <c:pt idx="11745">
                  <c:v>26.106585405092687</c:v>
                </c:pt>
                <c:pt idx="11746">
                  <c:v>26.120522280092686</c:v>
                </c:pt>
                <c:pt idx="11747">
                  <c:v>26.12753674768528</c:v>
                </c:pt>
                <c:pt idx="11748">
                  <c:v>26.153372557870465</c:v>
                </c:pt>
                <c:pt idx="11749">
                  <c:v>26.251784849537131</c:v>
                </c:pt>
                <c:pt idx="11750">
                  <c:v>26.261924710648241</c:v>
                </c:pt>
                <c:pt idx="11751">
                  <c:v>26.268916296296389</c:v>
                </c:pt>
                <c:pt idx="11752">
                  <c:v>26.275861319444537</c:v>
                </c:pt>
                <c:pt idx="11753">
                  <c:v>26.28308442129639</c:v>
                </c:pt>
                <c:pt idx="11754">
                  <c:v>26.290029872685281</c:v>
                </c:pt>
                <c:pt idx="11755">
                  <c:v>26.297137349537131</c:v>
                </c:pt>
                <c:pt idx="11756">
                  <c:v>26.30433652777787</c:v>
                </c:pt>
                <c:pt idx="11757">
                  <c:v>26.311560185185279</c:v>
                </c:pt>
                <c:pt idx="11758">
                  <c:v>26.320403206018611</c:v>
                </c:pt>
                <c:pt idx="11759">
                  <c:v>26.331006875000092</c:v>
                </c:pt>
                <c:pt idx="11760">
                  <c:v>26.338136782407499</c:v>
                </c:pt>
                <c:pt idx="11761">
                  <c:v>26.34582229166676</c:v>
                </c:pt>
                <c:pt idx="11762">
                  <c:v>26.353091134259351</c:v>
                </c:pt>
                <c:pt idx="11763">
                  <c:v>26.360505798611204</c:v>
                </c:pt>
                <c:pt idx="11764">
                  <c:v>26.367473981481574</c:v>
                </c:pt>
                <c:pt idx="11765">
                  <c:v>26.374419074074165</c:v>
                </c:pt>
                <c:pt idx="11766">
                  <c:v>26.381734490740833</c:v>
                </c:pt>
                <c:pt idx="11767">
                  <c:v>26.388692534722313</c:v>
                </c:pt>
                <c:pt idx="11768">
                  <c:v>26.395660208333425</c:v>
                </c:pt>
                <c:pt idx="11769">
                  <c:v>26.402605393518609</c:v>
                </c:pt>
                <c:pt idx="11770">
                  <c:v>26.403577395833423</c:v>
                </c:pt>
                <c:pt idx="11771">
                  <c:v>26.403600925926014</c:v>
                </c:pt>
                <c:pt idx="11772">
                  <c:v>26.403623541666754</c:v>
                </c:pt>
                <c:pt idx="11773">
                  <c:v>26.403647222222311</c:v>
                </c:pt>
                <c:pt idx="11774">
                  <c:v>26.403670324074163</c:v>
                </c:pt>
                <c:pt idx="11775">
                  <c:v>26.403693206018609</c:v>
                </c:pt>
                <c:pt idx="11776">
                  <c:v>26.403716469907497</c:v>
                </c:pt>
                <c:pt idx="11777">
                  <c:v>26.403739375000089</c:v>
                </c:pt>
                <c:pt idx="11778">
                  <c:v>26.403762731481571</c:v>
                </c:pt>
                <c:pt idx="11779">
                  <c:v>26.40378576388898</c:v>
                </c:pt>
                <c:pt idx="11780">
                  <c:v>26.40383201388898</c:v>
                </c:pt>
                <c:pt idx="11781">
                  <c:v>26.403924930555647</c:v>
                </c:pt>
                <c:pt idx="11782">
                  <c:v>26.404110185185278</c:v>
                </c:pt>
                <c:pt idx="11783">
                  <c:v>26.404318078703795</c:v>
                </c:pt>
                <c:pt idx="11784">
                  <c:v>26.404480497685277</c:v>
                </c:pt>
                <c:pt idx="11785">
                  <c:v>26.404642557870464</c:v>
                </c:pt>
                <c:pt idx="11786">
                  <c:v>26.404850578703797</c:v>
                </c:pt>
                <c:pt idx="11787">
                  <c:v>26.405244375000095</c:v>
                </c:pt>
                <c:pt idx="11788">
                  <c:v>26.406772372685278</c:v>
                </c:pt>
                <c:pt idx="11789">
                  <c:v>26.40758223379639</c:v>
                </c:pt>
                <c:pt idx="11790">
                  <c:v>26.407883460648243</c:v>
                </c:pt>
                <c:pt idx="11791">
                  <c:v>26.407952974537132</c:v>
                </c:pt>
                <c:pt idx="11792">
                  <c:v>26.409897592592689</c:v>
                </c:pt>
                <c:pt idx="11793">
                  <c:v>26.410313750000096</c:v>
                </c:pt>
                <c:pt idx="11794">
                  <c:v>26.410568483796393</c:v>
                </c:pt>
                <c:pt idx="11795">
                  <c:v>26.410961817129728</c:v>
                </c:pt>
                <c:pt idx="11796">
                  <c:v>26.411263090277878</c:v>
                </c:pt>
                <c:pt idx="11797">
                  <c:v>26.411448217592692</c:v>
                </c:pt>
                <c:pt idx="11798">
                  <c:v>26.411494768518619</c:v>
                </c:pt>
                <c:pt idx="11799">
                  <c:v>26.411517592592691</c:v>
                </c:pt>
                <c:pt idx="11800">
                  <c:v>26.411540752314913</c:v>
                </c:pt>
                <c:pt idx="11801">
                  <c:v>26.411564039351951</c:v>
                </c:pt>
                <c:pt idx="11802">
                  <c:v>26.411587083333433</c:v>
                </c:pt>
                <c:pt idx="11803">
                  <c:v>26.411610254629728</c:v>
                </c:pt>
                <c:pt idx="11804">
                  <c:v>26.411633379629727</c:v>
                </c:pt>
                <c:pt idx="11805">
                  <c:v>26.411656539351949</c:v>
                </c:pt>
                <c:pt idx="11806">
                  <c:v>26.41167978009269</c:v>
                </c:pt>
                <c:pt idx="11807">
                  <c:v>26.411702800926022</c:v>
                </c:pt>
                <c:pt idx="11808">
                  <c:v>26.411726296296393</c:v>
                </c:pt>
                <c:pt idx="11809">
                  <c:v>26.411749178240839</c:v>
                </c:pt>
                <c:pt idx="11810">
                  <c:v>26.411772488426024</c:v>
                </c:pt>
                <c:pt idx="11811">
                  <c:v>26.411795162037134</c:v>
                </c:pt>
                <c:pt idx="11812">
                  <c:v>26.411818750000098</c:v>
                </c:pt>
                <c:pt idx="11813">
                  <c:v>26.411841828703803</c:v>
                </c:pt>
                <c:pt idx="11814">
                  <c:v>26.411864675926026</c:v>
                </c:pt>
                <c:pt idx="11815">
                  <c:v>26.411887928240841</c:v>
                </c:pt>
                <c:pt idx="11816">
                  <c:v>26.411911261574176</c:v>
                </c:pt>
                <c:pt idx="11817">
                  <c:v>26.411934375000101</c:v>
                </c:pt>
                <c:pt idx="11818">
                  <c:v>26.412026944444545</c:v>
                </c:pt>
                <c:pt idx="11819">
                  <c:v>26.41225846064825</c:v>
                </c:pt>
                <c:pt idx="11820">
                  <c:v>26.419319305555657</c:v>
                </c:pt>
                <c:pt idx="11821">
                  <c:v>26.426680694444546</c:v>
                </c:pt>
                <c:pt idx="11822">
                  <c:v>26.490227685185285</c:v>
                </c:pt>
                <c:pt idx="11823">
                  <c:v>26.497450046296397</c:v>
                </c:pt>
                <c:pt idx="11824">
                  <c:v>26.504626747685286</c:v>
                </c:pt>
                <c:pt idx="11825">
                  <c:v>26.511571759259361</c:v>
                </c:pt>
                <c:pt idx="11826">
                  <c:v>26.518516296296397</c:v>
                </c:pt>
                <c:pt idx="11827">
                  <c:v>26.525484861111213</c:v>
                </c:pt>
                <c:pt idx="11828">
                  <c:v>26.532707534722324</c:v>
                </c:pt>
                <c:pt idx="11829">
                  <c:v>26.539698750000102</c:v>
                </c:pt>
                <c:pt idx="11830">
                  <c:v>26.547781909722325</c:v>
                </c:pt>
                <c:pt idx="11831">
                  <c:v>26.554792789351954</c:v>
                </c:pt>
                <c:pt idx="11832">
                  <c:v>26.561946273148251</c:v>
                </c:pt>
                <c:pt idx="11833">
                  <c:v>26.571113159722326</c:v>
                </c:pt>
                <c:pt idx="11834">
                  <c:v>26.581877766203807</c:v>
                </c:pt>
                <c:pt idx="11835">
                  <c:v>26.601184178240842</c:v>
                </c:pt>
                <c:pt idx="11836">
                  <c:v>26.60829115740751</c:v>
                </c:pt>
                <c:pt idx="11837">
                  <c:v>26.615884606481586</c:v>
                </c:pt>
                <c:pt idx="11838">
                  <c:v>26.622829502314918</c:v>
                </c:pt>
                <c:pt idx="11839">
                  <c:v>26.629844236111214</c:v>
                </c:pt>
                <c:pt idx="11840">
                  <c:v>26.636881747685287</c:v>
                </c:pt>
                <c:pt idx="11841">
                  <c:v>26.643850011574177</c:v>
                </c:pt>
                <c:pt idx="11842">
                  <c:v>26.665008391203806</c:v>
                </c:pt>
                <c:pt idx="11843">
                  <c:v>26.678528298611212</c:v>
                </c:pt>
                <c:pt idx="11844">
                  <c:v>26.690102511574175</c:v>
                </c:pt>
                <c:pt idx="11845">
                  <c:v>26.754304293981583</c:v>
                </c:pt>
                <c:pt idx="11846">
                  <c:v>26.761874282407508</c:v>
                </c:pt>
                <c:pt idx="11847">
                  <c:v>26.816090347222321</c:v>
                </c:pt>
                <c:pt idx="11848">
                  <c:v>26.824540416666764</c:v>
                </c:pt>
                <c:pt idx="11849">
                  <c:v>26.831647534722318</c:v>
                </c:pt>
                <c:pt idx="11850">
                  <c:v>26.838893935185283</c:v>
                </c:pt>
                <c:pt idx="11851">
                  <c:v>26.846023564814914</c:v>
                </c:pt>
                <c:pt idx="11852">
                  <c:v>26.852992256944543</c:v>
                </c:pt>
                <c:pt idx="11853">
                  <c:v>26.86014565972232</c:v>
                </c:pt>
                <c:pt idx="11854">
                  <c:v>26.869567337963062</c:v>
                </c:pt>
                <c:pt idx="11855">
                  <c:v>26.876674305555653</c:v>
                </c:pt>
                <c:pt idx="11856">
                  <c:v>26.883920729166764</c:v>
                </c:pt>
                <c:pt idx="11857">
                  <c:v>26.891004282407504</c:v>
                </c:pt>
                <c:pt idx="11858">
                  <c:v>26.898226770833428</c:v>
                </c:pt>
                <c:pt idx="11859">
                  <c:v>26.905750416666763</c:v>
                </c:pt>
                <c:pt idx="11860">
                  <c:v>26.912880196759357</c:v>
                </c:pt>
                <c:pt idx="11861">
                  <c:v>26.919825266203802</c:v>
                </c:pt>
                <c:pt idx="11862">
                  <c:v>26.926770069444544</c:v>
                </c:pt>
                <c:pt idx="11863">
                  <c:v>26.93371457175936</c:v>
                </c:pt>
                <c:pt idx="11864">
                  <c:v>26.940868599537136</c:v>
                </c:pt>
                <c:pt idx="11865">
                  <c:v>26.947813958333434</c:v>
                </c:pt>
                <c:pt idx="11866">
                  <c:v>26.954921331018618</c:v>
                </c:pt>
                <c:pt idx="11867">
                  <c:v>26.963000358796396</c:v>
                </c:pt>
                <c:pt idx="11868">
                  <c:v>26.971079571759358</c:v>
                </c:pt>
                <c:pt idx="11869">
                  <c:v>26.978348356481579</c:v>
                </c:pt>
                <c:pt idx="11870">
                  <c:v>26.982469363426024</c:v>
                </c:pt>
                <c:pt idx="11871">
                  <c:v>27.173385509259358</c:v>
                </c:pt>
                <c:pt idx="11872">
                  <c:v>27.255591944444543</c:v>
                </c:pt>
                <c:pt idx="11873">
                  <c:v>27.27730710648158</c:v>
                </c:pt>
                <c:pt idx="11874">
                  <c:v>27.277330381944541</c:v>
                </c:pt>
                <c:pt idx="11875">
                  <c:v>27.277469120370466</c:v>
                </c:pt>
                <c:pt idx="11876">
                  <c:v>27.277584675926022</c:v>
                </c:pt>
                <c:pt idx="11877">
                  <c:v>27.277746736111208</c:v>
                </c:pt>
                <c:pt idx="11878">
                  <c:v>27.27781614583343</c:v>
                </c:pt>
                <c:pt idx="11879">
                  <c:v>27.330456053240837</c:v>
                </c:pt>
                <c:pt idx="11880">
                  <c:v>27.502214826388986</c:v>
                </c:pt>
                <c:pt idx="11881">
                  <c:v>27.661577175926023</c:v>
                </c:pt>
                <c:pt idx="11882">
                  <c:v>28.075978819444543</c:v>
                </c:pt>
                <c:pt idx="11883">
                  <c:v>28.076001932870469</c:v>
                </c:pt>
                <c:pt idx="11884">
                  <c:v>28.076140706018617</c:v>
                </c:pt>
                <c:pt idx="11885">
                  <c:v>28.076256574074172</c:v>
                </c:pt>
                <c:pt idx="11886">
                  <c:v>28.076465104166765</c:v>
                </c:pt>
                <c:pt idx="11887">
                  <c:v>28.080099502314912</c:v>
                </c:pt>
                <c:pt idx="11888">
                  <c:v>28.080400462963059</c:v>
                </c:pt>
                <c:pt idx="11889">
                  <c:v>28.081094722222318</c:v>
                </c:pt>
                <c:pt idx="11890">
                  <c:v>28.081812650463057</c:v>
                </c:pt>
                <c:pt idx="11891">
                  <c:v>28.082483715277871</c:v>
                </c:pt>
                <c:pt idx="11892">
                  <c:v>28.0825530324075</c:v>
                </c:pt>
                <c:pt idx="11893">
                  <c:v>28.082854189814906</c:v>
                </c:pt>
                <c:pt idx="11894">
                  <c:v>28.084798738426016</c:v>
                </c:pt>
                <c:pt idx="11895">
                  <c:v>28.084822013888978</c:v>
                </c:pt>
                <c:pt idx="11896">
                  <c:v>28.0851461111112</c:v>
                </c:pt>
                <c:pt idx="11897">
                  <c:v>28.085585856481572</c:v>
                </c:pt>
                <c:pt idx="11898">
                  <c:v>28.085632164351942</c:v>
                </c:pt>
                <c:pt idx="11899">
                  <c:v>28.086350416666757</c:v>
                </c:pt>
                <c:pt idx="11900">
                  <c:v>28.087669618055646</c:v>
                </c:pt>
                <c:pt idx="11901">
                  <c:v>28.087692997685277</c:v>
                </c:pt>
                <c:pt idx="11902">
                  <c:v>28.088086134259353</c:v>
                </c:pt>
                <c:pt idx="11903">
                  <c:v>28.08813243055565</c:v>
                </c:pt>
                <c:pt idx="11904">
                  <c:v>28.088503090277872</c:v>
                </c:pt>
                <c:pt idx="11905">
                  <c:v>28.089753067129724</c:v>
                </c:pt>
                <c:pt idx="11906">
                  <c:v>28.089776238426019</c:v>
                </c:pt>
                <c:pt idx="11907">
                  <c:v>28.090609675926018</c:v>
                </c:pt>
                <c:pt idx="11908">
                  <c:v>28.090655949074165</c:v>
                </c:pt>
                <c:pt idx="11909">
                  <c:v>28.090910451388979</c:v>
                </c:pt>
                <c:pt idx="11910">
                  <c:v>28.090956759259349</c:v>
                </c:pt>
                <c:pt idx="11911">
                  <c:v>28.091304016203793</c:v>
                </c:pt>
                <c:pt idx="11912">
                  <c:v>28.09135034722231</c:v>
                </c:pt>
                <c:pt idx="11913">
                  <c:v>28.091674571759349</c:v>
                </c:pt>
                <c:pt idx="11914">
                  <c:v>28.091697349537128</c:v>
                </c:pt>
                <c:pt idx="11915">
                  <c:v>28.09181318287046</c:v>
                </c:pt>
                <c:pt idx="11916">
                  <c:v>28.091905775463054</c:v>
                </c:pt>
                <c:pt idx="11917">
                  <c:v>28.094637800926016</c:v>
                </c:pt>
                <c:pt idx="11918">
                  <c:v>28.094660995370461</c:v>
                </c:pt>
                <c:pt idx="11919">
                  <c:v>28.09468383101861</c:v>
                </c:pt>
                <c:pt idx="11920">
                  <c:v>28.094707175926018</c:v>
                </c:pt>
                <c:pt idx="11921">
                  <c:v>28.094730046296387</c:v>
                </c:pt>
                <c:pt idx="11922">
                  <c:v>28.094753437500092</c:v>
                </c:pt>
                <c:pt idx="11923">
                  <c:v>28.094776655092684</c:v>
                </c:pt>
                <c:pt idx="11924">
                  <c:v>28.094799722222312</c:v>
                </c:pt>
                <c:pt idx="11925">
                  <c:v>28.094822951388977</c:v>
                </c:pt>
                <c:pt idx="11926">
                  <c:v>28.094845694444533</c:v>
                </c:pt>
                <c:pt idx="11927">
                  <c:v>28.094869212963051</c:v>
                </c:pt>
                <c:pt idx="11928">
                  <c:v>28.095031041666754</c:v>
                </c:pt>
                <c:pt idx="11929">
                  <c:v>28.09611929398157</c:v>
                </c:pt>
                <c:pt idx="11930">
                  <c:v>28.09637386574083</c:v>
                </c:pt>
                <c:pt idx="11931">
                  <c:v>28.096767835648237</c:v>
                </c:pt>
                <c:pt idx="11932">
                  <c:v>28.09743886574083</c:v>
                </c:pt>
                <c:pt idx="11933">
                  <c:v>28.098179884259348</c:v>
                </c:pt>
                <c:pt idx="11934">
                  <c:v>28.098203078703794</c:v>
                </c:pt>
                <c:pt idx="11935">
                  <c:v>28.098295775463054</c:v>
                </c:pt>
                <c:pt idx="11936">
                  <c:v>28.098712291666757</c:v>
                </c:pt>
                <c:pt idx="11937">
                  <c:v>28.09887445601861</c:v>
                </c:pt>
                <c:pt idx="11938">
                  <c:v>28.099198460648239</c:v>
                </c:pt>
                <c:pt idx="11939">
                  <c:v>28.099221701388981</c:v>
                </c:pt>
                <c:pt idx="11940">
                  <c:v>28.099268020833424</c:v>
                </c:pt>
                <c:pt idx="11941">
                  <c:v>28.099661203703796</c:v>
                </c:pt>
                <c:pt idx="11942">
                  <c:v>28.099684675926017</c:v>
                </c:pt>
                <c:pt idx="11943">
                  <c:v>28.10010130787046</c:v>
                </c:pt>
                <c:pt idx="11944">
                  <c:v>28.100402233796387</c:v>
                </c:pt>
                <c:pt idx="11945">
                  <c:v>28.100425590277869</c:v>
                </c:pt>
                <c:pt idx="11946">
                  <c:v>28.100541099537129</c:v>
                </c:pt>
                <c:pt idx="11947">
                  <c:v>28.100680150463056</c:v>
                </c:pt>
                <c:pt idx="11948">
                  <c:v>28.100795925926018</c:v>
                </c:pt>
                <c:pt idx="11949">
                  <c:v>28.101143275463055</c:v>
                </c:pt>
                <c:pt idx="11950">
                  <c:v>28.101166076388981</c:v>
                </c:pt>
                <c:pt idx="11951">
                  <c:v>28.101374618055647</c:v>
                </c:pt>
                <c:pt idx="11952">
                  <c:v>28.101536504629721</c:v>
                </c:pt>
                <c:pt idx="11953">
                  <c:v>28.101559745370462</c:v>
                </c:pt>
                <c:pt idx="11954">
                  <c:v>28.101860798611202</c:v>
                </c:pt>
                <c:pt idx="11955">
                  <c:v>28.102022997685275</c:v>
                </c:pt>
                <c:pt idx="11956">
                  <c:v>28.102208125000089</c:v>
                </c:pt>
                <c:pt idx="11957">
                  <c:v>28.102254409722313</c:v>
                </c:pt>
                <c:pt idx="11958">
                  <c:v>28.102578402777869</c:v>
                </c:pt>
                <c:pt idx="11959">
                  <c:v>28.102948969907498</c:v>
                </c:pt>
                <c:pt idx="11960">
                  <c:v>28.102995196759348</c:v>
                </c:pt>
                <c:pt idx="11961">
                  <c:v>28.103226805555643</c:v>
                </c:pt>
                <c:pt idx="11962">
                  <c:v>28.103249641203792</c:v>
                </c:pt>
                <c:pt idx="11963">
                  <c:v>28.103342569444532</c:v>
                </c:pt>
                <c:pt idx="11964">
                  <c:v>28.103365451388978</c:v>
                </c:pt>
                <c:pt idx="11965">
                  <c:v>28.10373616898157</c:v>
                </c:pt>
                <c:pt idx="11966">
                  <c:v>28.10378230324083</c:v>
                </c:pt>
                <c:pt idx="11967">
                  <c:v>28.103990451388977</c:v>
                </c:pt>
                <c:pt idx="11968">
                  <c:v>28.104106261574163</c:v>
                </c:pt>
                <c:pt idx="11969">
                  <c:v>28.104337939814904</c:v>
                </c:pt>
                <c:pt idx="11970">
                  <c:v>28.104453414351941</c:v>
                </c:pt>
                <c:pt idx="11971">
                  <c:v>28.104638622685275</c:v>
                </c:pt>
                <c:pt idx="11972">
                  <c:v>28.104777534722313</c:v>
                </c:pt>
                <c:pt idx="11973">
                  <c:v>28.104870567129719</c:v>
                </c:pt>
                <c:pt idx="11974">
                  <c:v>28.105124780092684</c:v>
                </c:pt>
                <c:pt idx="11975">
                  <c:v>28.105148101851942</c:v>
                </c:pt>
                <c:pt idx="11976">
                  <c:v>28.105333344907496</c:v>
                </c:pt>
                <c:pt idx="11977">
                  <c:v>28.105379618055643</c:v>
                </c:pt>
                <c:pt idx="11978">
                  <c:v>28.105657002314903</c:v>
                </c:pt>
                <c:pt idx="11979">
                  <c:v>28.105703518518606</c:v>
                </c:pt>
                <c:pt idx="11980">
                  <c:v>28.105842500000087</c:v>
                </c:pt>
                <c:pt idx="11981">
                  <c:v>28.106050844907493</c:v>
                </c:pt>
                <c:pt idx="11982">
                  <c:v>28.106375000000085</c:v>
                </c:pt>
                <c:pt idx="11983">
                  <c:v>28.108504907407493</c:v>
                </c:pt>
                <c:pt idx="11984">
                  <c:v>28.109291990740825</c:v>
                </c:pt>
                <c:pt idx="11985">
                  <c:v>28.109894074074159</c:v>
                </c:pt>
                <c:pt idx="11986">
                  <c:v>28.110171701388975</c:v>
                </c:pt>
                <c:pt idx="11987">
                  <c:v>28.110264143518606</c:v>
                </c:pt>
                <c:pt idx="11988">
                  <c:v>28.110495787037124</c:v>
                </c:pt>
                <c:pt idx="11989">
                  <c:v>28.110750243055641</c:v>
                </c:pt>
                <c:pt idx="11990">
                  <c:v>28.111236712963048</c:v>
                </c:pt>
                <c:pt idx="11991">
                  <c:v>28.111884965277863</c:v>
                </c:pt>
                <c:pt idx="11992">
                  <c:v>28.11239407407416</c:v>
                </c:pt>
                <c:pt idx="11993">
                  <c:v>28.112764560185273</c:v>
                </c:pt>
                <c:pt idx="11994">
                  <c:v>28.113157951388978</c:v>
                </c:pt>
                <c:pt idx="11995">
                  <c:v>28.113181446759349</c:v>
                </c:pt>
                <c:pt idx="11996">
                  <c:v>28.113458888888978</c:v>
                </c:pt>
                <c:pt idx="11997">
                  <c:v>28.113482268518609</c:v>
                </c:pt>
                <c:pt idx="11998">
                  <c:v>28.113505578703794</c:v>
                </c:pt>
                <c:pt idx="11999">
                  <c:v>28.113736805555646</c:v>
                </c:pt>
                <c:pt idx="12000">
                  <c:v>28.113760127314904</c:v>
                </c:pt>
                <c:pt idx="12001">
                  <c:v>28.11403761574083</c:v>
                </c:pt>
                <c:pt idx="12002">
                  <c:v>28.11413060185194</c:v>
                </c:pt>
                <c:pt idx="12003">
                  <c:v>28.114315625000089</c:v>
                </c:pt>
                <c:pt idx="12004">
                  <c:v>28.114338750000087</c:v>
                </c:pt>
                <c:pt idx="12005">
                  <c:v>28.114616446759346</c:v>
                </c:pt>
                <c:pt idx="12006">
                  <c:v>28.114895266203789</c:v>
                </c:pt>
                <c:pt idx="12007">
                  <c:v>28.115034120370456</c:v>
                </c:pt>
                <c:pt idx="12008">
                  <c:v>28.115057349537125</c:v>
                </c:pt>
                <c:pt idx="12009">
                  <c:v>28.115149618055643</c:v>
                </c:pt>
                <c:pt idx="12010">
                  <c:v>28.115358263888975</c:v>
                </c:pt>
                <c:pt idx="12011">
                  <c:v>28.1153813773149</c:v>
                </c:pt>
                <c:pt idx="12012">
                  <c:v>28.115450752314899</c:v>
                </c:pt>
                <c:pt idx="12013">
                  <c:v>28.115658692129713</c:v>
                </c:pt>
                <c:pt idx="12014">
                  <c:v>28.115681851851935</c:v>
                </c:pt>
                <c:pt idx="12015">
                  <c:v>28.115728553240825</c:v>
                </c:pt>
                <c:pt idx="12016">
                  <c:v>28.115959918981567</c:v>
                </c:pt>
                <c:pt idx="12017">
                  <c:v>28.116052731481567</c:v>
                </c:pt>
                <c:pt idx="12018">
                  <c:v>28.116075995370455</c:v>
                </c:pt>
                <c:pt idx="12019">
                  <c:v>28.116098726851938</c:v>
                </c:pt>
                <c:pt idx="12020">
                  <c:v>28.116167569444531</c:v>
                </c:pt>
                <c:pt idx="12021">
                  <c:v>28.11642302083342</c:v>
                </c:pt>
                <c:pt idx="12022">
                  <c:v>28.116584305555641</c:v>
                </c:pt>
                <c:pt idx="12023">
                  <c:v>28.116746643518603</c:v>
                </c:pt>
                <c:pt idx="12024">
                  <c:v>28.116769895833418</c:v>
                </c:pt>
                <c:pt idx="12025">
                  <c:v>28.116839282407494</c:v>
                </c:pt>
                <c:pt idx="12026">
                  <c:v>28.117140011574161</c:v>
                </c:pt>
                <c:pt idx="12027">
                  <c:v>28.117163171296383</c:v>
                </c:pt>
                <c:pt idx="12028">
                  <c:v>28.117232662037125</c:v>
                </c:pt>
                <c:pt idx="12029">
                  <c:v>28.117417835648236</c:v>
                </c:pt>
                <c:pt idx="12030">
                  <c:v>28.117440613426016</c:v>
                </c:pt>
                <c:pt idx="12031">
                  <c:v>28.117857546296385</c:v>
                </c:pt>
                <c:pt idx="12032">
                  <c:v>28.117881192129719</c:v>
                </c:pt>
                <c:pt idx="12033">
                  <c:v>28.117950289351942</c:v>
                </c:pt>
                <c:pt idx="12034">
                  <c:v>28.118204895833422</c:v>
                </c:pt>
                <c:pt idx="12035">
                  <c:v>28.118228009259347</c:v>
                </c:pt>
                <c:pt idx="12036">
                  <c:v>28.118297291666753</c:v>
                </c:pt>
                <c:pt idx="12037">
                  <c:v>28.118482777777864</c:v>
                </c:pt>
                <c:pt idx="12038">
                  <c:v>28.118506435185271</c:v>
                </c:pt>
                <c:pt idx="12039">
                  <c:v>28.118691388888976</c:v>
                </c:pt>
                <c:pt idx="12040">
                  <c:v>28.119246412037125</c:v>
                </c:pt>
                <c:pt idx="12041">
                  <c:v>28.119269398148237</c:v>
                </c:pt>
                <c:pt idx="12042">
                  <c:v>28.119292511574162</c:v>
                </c:pt>
                <c:pt idx="12043">
                  <c:v>28.119316192129716</c:v>
                </c:pt>
                <c:pt idx="12044">
                  <c:v>28.119338738426013</c:v>
                </c:pt>
                <c:pt idx="12045">
                  <c:v>28.119362407407493</c:v>
                </c:pt>
                <c:pt idx="12046">
                  <c:v>28.119385208333419</c:v>
                </c:pt>
                <c:pt idx="12047">
                  <c:v>28.119408518518604</c:v>
                </c:pt>
                <c:pt idx="12048">
                  <c:v>28.119431805555642</c:v>
                </c:pt>
                <c:pt idx="12049">
                  <c:v>28.119454594907495</c:v>
                </c:pt>
                <c:pt idx="12050">
                  <c:v>28.119500856481569</c:v>
                </c:pt>
                <c:pt idx="12051">
                  <c:v>28.119570555555644</c:v>
                </c:pt>
                <c:pt idx="12052">
                  <c:v>28.119732708333423</c:v>
                </c:pt>
                <c:pt idx="12053">
                  <c:v>28.120704814814903</c:v>
                </c:pt>
                <c:pt idx="12054">
                  <c:v>28.120751134259347</c:v>
                </c:pt>
                <c:pt idx="12055">
                  <c:v>28.120774236111199</c:v>
                </c:pt>
                <c:pt idx="12056">
                  <c:v>28.120797175926015</c:v>
                </c:pt>
                <c:pt idx="12057">
                  <c:v>28.157416666666755</c:v>
                </c:pt>
                <c:pt idx="12058">
                  <c:v>28.202858935185272</c:v>
                </c:pt>
                <c:pt idx="12059">
                  <c:v>28.228833055555643</c:v>
                </c:pt>
                <c:pt idx="12060">
                  <c:v>28.236171446759347</c:v>
                </c:pt>
                <c:pt idx="12061">
                  <c:v>28.348589178240829</c:v>
                </c:pt>
                <c:pt idx="12062">
                  <c:v>28.383915138888977</c:v>
                </c:pt>
                <c:pt idx="12063">
                  <c:v>28.410977407407497</c:v>
                </c:pt>
                <c:pt idx="12064">
                  <c:v>28.420607465277868</c:v>
                </c:pt>
                <c:pt idx="12065">
                  <c:v>28.426371516203794</c:v>
                </c:pt>
                <c:pt idx="12066">
                  <c:v>28.426394780092682</c:v>
                </c:pt>
                <c:pt idx="12067">
                  <c:v>28.426417812500091</c:v>
                </c:pt>
                <c:pt idx="12068">
                  <c:v>28.426441018518609</c:v>
                </c:pt>
                <c:pt idx="12069">
                  <c:v>28.426464027777868</c:v>
                </c:pt>
                <c:pt idx="12070">
                  <c:v>28.426487430555646</c:v>
                </c:pt>
                <c:pt idx="12071">
                  <c:v>28.426533842592683</c:v>
                </c:pt>
                <c:pt idx="12072">
                  <c:v>28.426580046296387</c:v>
                </c:pt>
                <c:pt idx="12073">
                  <c:v>28.426695601851943</c:v>
                </c:pt>
                <c:pt idx="12074">
                  <c:v>28.427228067129722</c:v>
                </c:pt>
                <c:pt idx="12075">
                  <c:v>28.474823379629722</c:v>
                </c:pt>
                <c:pt idx="12076">
                  <c:v>28.485032500000091</c:v>
                </c:pt>
                <c:pt idx="12077">
                  <c:v>28.488690011574164</c:v>
                </c:pt>
                <c:pt idx="12078">
                  <c:v>28.488713599537128</c:v>
                </c:pt>
                <c:pt idx="12079">
                  <c:v>28.488736342592684</c:v>
                </c:pt>
                <c:pt idx="12080">
                  <c:v>28.488759722222312</c:v>
                </c:pt>
                <c:pt idx="12081">
                  <c:v>28.488782569444535</c:v>
                </c:pt>
                <c:pt idx="12082">
                  <c:v>28.488828946759348</c:v>
                </c:pt>
                <c:pt idx="12083">
                  <c:v>28.488875162037125</c:v>
                </c:pt>
                <c:pt idx="12084">
                  <c:v>28.488967812500089</c:v>
                </c:pt>
                <c:pt idx="12085">
                  <c:v>28.48919960648157</c:v>
                </c:pt>
                <c:pt idx="12086">
                  <c:v>28.49075034722231</c:v>
                </c:pt>
                <c:pt idx="12087">
                  <c:v>28.522442175926013</c:v>
                </c:pt>
                <c:pt idx="12088">
                  <c:v>28.536401550926012</c:v>
                </c:pt>
                <c:pt idx="12089">
                  <c:v>28.57920515046305</c:v>
                </c:pt>
                <c:pt idx="12090">
                  <c:v>28.671828599537125</c:v>
                </c:pt>
                <c:pt idx="12091">
                  <c:v>28.758519259259348</c:v>
                </c:pt>
                <c:pt idx="12092">
                  <c:v>28.834658449074162</c:v>
                </c:pt>
                <c:pt idx="12093">
                  <c:v>28.846164432870459</c:v>
                </c:pt>
                <c:pt idx="12094">
                  <c:v>28.859174212963051</c:v>
                </c:pt>
                <c:pt idx="12095">
                  <c:v>28.866165243055644</c:v>
                </c:pt>
                <c:pt idx="12096">
                  <c:v>28.875425243055645</c:v>
                </c:pt>
                <c:pt idx="12097">
                  <c:v>28.882393425926015</c:v>
                </c:pt>
                <c:pt idx="12098">
                  <c:v>28.910589305555643</c:v>
                </c:pt>
                <c:pt idx="12099">
                  <c:v>29.01939296296305</c:v>
                </c:pt>
                <c:pt idx="12100">
                  <c:v>29.111135219907496</c:v>
                </c:pt>
                <c:pt idx="12101">
                  <c:v>29.111158738426013</c:v>
                </c:pt>
                <c:pt idx="12102">
                  <c:v>29.1111814236112</c:v>
                </c:pt>
                <c:pt idx="12103">
                  <c:v>29.111204895833421</c:v>
                </c:pt>
                <c:pt idx="12104">
                  <c:v>29.111228159722309</c:v>
                </c:pt>
                <c:pt idx="12105">
                  <c:v>29.111274421296383</c:v>
                </c:pt>
                <c:pt idx="12106">
                  <c:v>29.111343831018605</c:v>
                </c:pt>
                <c:pt idx="12107">
                  <c:v>29.111436284722309</c:v>
                </c:pt>
                <c:pt idx="12108">
                  <c:v>29.111598263888975</c:v>
                </c:pt>
                <c:pt idx="12109">
                  <c:v>29.115834791666753</c:v>
                </c:pt>
                <c:pt idx="12110">
                  <c:v>29.216585219907493</c:v>
                </c:pt>
                <c:pt idx="12111">
                  <c:v>29.570498842592677</c:v>
                </c:pt>
                <c:pt idx="12112">
                  <c:v>29.667102569444531</c:v>
                </c:pt>
                <c:pt idx="12113">
                  <c:v>29.742936006944529</c:v>
                </c:pt>
                <c:pt idx="12114">
                  <c:v>29.790346446759344</c:v>
                </c:pt>
                <c:pt idx="12115">
                  <c:v>29.836623055555641</c:v>
                </c:pt>
                <c:pt idx="12116">
                  <c:v>29.853244131944532</c:v>
                </c:pt>
                <c:pt idx="12117">
                  <c:v>29.87104677083342</c:v>
                </c:pt>
                <c:pt idx="12118">
                  <c:v>29.885469467592678</c:v>
                </c:pt>
                <c:pt idx="12119">
                  <c:v>29.893826423611195</c:v>
                </c:pt>
                <c:pt idx="12120">
                  <c:v>29.902113784722307</c:v>
                </c:pt>
                <c:pt idx="12121">
                  <c:v>29.910633506944528</c:v>
                </c:pt>
                <c:pt idx="12122">
                  <c:v>29.918157164351936</c:v>
                </c:pt>
                <c:pt idx="12123">
                  <c:v>29.950845046296379</c:v>
                </c:pt>
                <c:pt idx="12124">
                  <c:v>29.957928692129713</c:v>
                </c:pt>
                <c:pt idx="12125">
                  <c:v>29.967513622685267</c:v>
                </c:pt>
                <c:pt idx="12126">
                  <c:v>29.975013657407491</c:v>
                </c:pt>
                <c:pt idx="12127">
                  <c:v>30.117129976851935</c:v>
                </c:pt>
                <c:pt idx="12128">
                  <c:v>30.241721435185269</c:v>
                </c:pt>
                <c:pt idx="12129">
                  <c:v>30.251074004629714</c:v>
                </c:pt>
                <c:pt idx="12130">
                  <c:v>30.289688275463046</c:v>
                </c:pt>
                <c:pt idx="12131">
                  <c:v>30.307443414351937</c:v>
                </c:pt>
                <c:pt idx="12132">
                  <c:v>30.317073946759344</c:v>
                </c:pt>
                <c:pt idx="12133">
                  <c:v>30.3259629398149</c:v>
                </c:pt>
                <c:pt idx="12134">
                  <c:v>30.368813611111197</c:v>
                </c:pt>
                <c:pt idx="12135">
                  <c:v>30.377124745370455</c:v>
                </c:pt>
                <c:pt idx="12136">
                  <c:v>30.385065717592678</c:v>
                </c:pt>
                <c:pt idx="12137">
                  <c:v>30.393468888888975</c:v>
                </c:pt>
                <c:pt idx="12138">
                  <c:v>30.451713541666752</c:v>
                </c:pt>
                <c:pt idx="12139">
                  <c:v>30.465000995370456</c:v>
                </c:pt>
                <c:pt idx="12140">
                  <c:v>30.617697777777863</c:v>
                </c:pt>
                <c:pt idx="12141">
                  <c:v>30.645940509259344</c:v>
                </c:pt>
                <c:pt idx="12142">
                  <c:v>30.653487013888974</c:v>
                </c:pt>
                <c:pt idx="12143">
                  <c:v>30.665270775463046</c:v>
                </c:pt>
                <c:pt idx="12144">
                  <c:v>30.716054236111194</c:v>
                </c:pt>
                <c:pt idx="12145">
                  <c:v>30.748742060185268</c:v>
                </c:pt>
                <c:pt idx="12146">
                  <c:v>30.761636967592676</c:v>
                </c:pt>
                <c:pt idx="12147">
                  <c:v>30.768697152777861</c:v>
                </c:pt>
                <c:pt idx="12148">
                  <c:v>30.791870509259343</c:v>
                </c:pt>
                <c:pt idx="12149">
                  <c:v>30.820251736111196</c:v>
                </c:pt>
                <c:pt idx="12150">
                  <c:v>30.839164699074161</c:v>
                </c:pt>
                <c:pt idx="12151">
                  <c:v>30.846179085648235</c:v>
                </c:pt>
                <c:pt idx="12152">
                  <c:v>30.853263125000087</c:v>
                </c:pt>
                <c:pt idx="12153">
                  <c:v>30.886668402777865</c:v>
                </c:pt>
                <c:pt idx="12154">
                  <c:v>30.895396053240827</c:v>
                </c:pt>
                <c:pt idx="12155">
                  <c:v>30.903868854166753</c:v>
                </c:pt>
                <c:pt idx="12156">
                  <c:v>30.922110451388974</c:v>
                </c:pt>
                <c:pt idx="12157">
                  <c:v>30.930282557870456</c:v>
                </c:pt>
                <c:pt idx="12158">
                  <c:v>30.939657835648234</c:v>
                </c:pt>
                <c:pt idx="12159">
                  <c:v>30.948130474537123</c:v>
                </c:pt>
                <c:pt idx="12160">
                  <c:v>30.969659548611197</c:v>
                </c:pt>
                <c:pt idx="12161">
                  <c:v>30.983896643518605</c:v>
                </c:pt>
                <c:pt idx="12162">
                  <c:v>30.991674791666753</c:v>
                </c:pt>
                <c:pt idx="12163">
                  <c:v>30.999754027777865</c:v>
                </c:pt>
                <c:pt idx="12164">
                  <c:v>31.011490682870459</c:v>
                </c:pt>
                <c:pt idx="12165">
                  <c:v>31.039872939814902</c:v>
                </c:pt>
                <c:pt idx="12166">
                  <c:v>31.055916168981568</c:v>
                </c:pt>
                <c:pt idx="12167">
                  <c:v>31.063972476851937</c:v>
                </c:pt>
                <c:pt idx="12168">
                  <c:v>31.107932997685271</c:v>
                </c:pt>
                <c:pt idx="12169">
                  <c:v>31.115711504629715</c:v>
                </c:pt>
                <c:pt idx="12170">
                  <c:v>31.130967210648233</c:v>
                </c:pt>
                <c:pt idx="12171">
                  <c:v>31.14071299768527</c:v>
                </c:pt>
                <c:pt idx="12172">
                  <c:v>31.149278518518603</c:v>
                </c:pt>
                <c:pt idx="12173">
                  <c:v>31.178587118055638</c:v>
                </c:pt>
                <c:pt idx="12174">
                  <c:v>31.188008171296378</c:v>
                </c:pt>
                <c:pt idx="12175">
                  <c:v>31.203726747685266</c:v>
                </c:pt>
                <c:pt idx="12176">
                  <c:v>31.212986539351935</c:v>
                </c:pt>
                <c:pt idx="12177">
                  <c:v>31.230186921296379</c:v>
                </c:pt>
                <c:pt idx="12178">
                  <c:v>31.238128402777861</c:v>
                </c:pt>
                <c:pt idx="12179">
                  <c:v>31.246253715277859</c:v>
                </c:pt>
                <c:pt idx="12180">
                  <c:v>31.338529039351933</c:v>
                </c:pt>
                <c:pt idx="12181">
                  <c:v>31.508494675926006</c:v>
                </c:pt>
                <c:pt idx="12182">
                  <c:v>31.568730995370451</c:v>
                </c:pt>
                <c:pt idx="12183">
                  <c:v>31.604335821759339</c:v>
                </c:pt>
                <c:pt idx="12184">
                  <c:v>31.61290210648156</c:v>
                </c:pt>
                <c:pt idx="12185">
                  <c:v>31.620633726851931</c:v>
                </c:pt>
                <c:pt idx="12186">
                  <c:v>31.627624386574155</c:v>
                </c:pt>
                <c:pt idx="12187">
                  <c:v>31.635634351851934</c:v>
                </c:pt>
                <c:pt idx="12188">
                  <c:v>31.684967500000081</c:v>
                </c:pt>
                <c:pt idx="12189">
                  <c:v>31.699225486111192</c:v>
                </c:pt>
                <c:pt idx="12190">
                  <c:v>31.706364363426008</c:v>
                </c:pt>
                <c:pt idx="12191">
                  <c:v>31.726203541666749</c:v>
                </c:pt>
                <c:pt idx="12192">
                  <c:v>31.73537072916675</c:v>
                </c:pt>
                <c:pt idx="12193">
                  <c:v>31.743055925926008</c:v>
                </c:pt>
                <c:pt idx="12194">
                  <c:v>31.757339652777858</c:v>
                </c:pt>
                <c:pt idx="12195">
                  <c:v>31.835285601851933</c:v>
                </c:pt>
                <c:pt idx="12196">
                  <c:v>31.900476956018601</c:v>
                </c:pt>
                <c:pt idx="12197">
                  <c:v>32.091138379629712</c:v>
                </c:pt>
                <c:pt idx="12198">
                  <c:v>32.098245972222301</c:v>
                </c:pt>
                <c:pt idx="12199">
                  <c:v>32.153272534722298</c:v>
                </c:pt>
                <c:pt idx="12200">
                  <c:v>32.166212951388964</c:v>
                </c:pt>
                <c:pt idx="12201">
                  <c:v>32.173228414351925</c:v>
                </c:pt>
                <c:pt idx="12202">
                  <c:v>32.187048738426</c:v>
                </c:pt>
                <c:pt idx="12203">
                  <c:v>32.342638576388964</c:v>
                </c:pt>
                <c:pt idx="12204">
                  <c:v>32.342731250000078</c:v>
                </c:pt>
                <c:pt idx="12205">
                  <c:v>32.342754259259337</c:v>
                </c:pt>
                <c:pt idx="12206">
                  <c:v>32.342777488426002</c:v>
                </c:pt>
                <c:pt idx="12207">
                  <c:v>32.342800497685261</c:v>
                </c:pt>
                <c:pt idx="12208">
                  <c:v>32.342823796296372</c:v>
                </c:pt>
                <c:pt idx="12209">
                  <c:v>32.342846805555631</c:v>
                </c:pt>
                <c:pt idx="12210">
                  <c:v>32.342870115740816</c:v>
                </c:pt>
                <c:pt idx="12211">
                  <c:v>32.3428934722223</c:v>
                </c:pt>
                <c:pt idx="12212">
                  <c:v>32.342916261574153</c:v>
                </c:pt>
                <c:pt idx="12213">
                  <c:v>32.342962569444524</c:v>
                </c:pt>
                <c:pt idx="12214">
                  <c:v>32.343055196759337</c:v>
                </c:pt>
                <c:pt idx="12215">
                  <c:v>32.343194062500075</c:v>
                </c:pt>
                <c:pt idx="12216">
                  <c:v>32.343310138888967</c:v>
                </c:pt>
                <c:pt idx="12217">
                  <c:v>32.343471909722297</c:v>
                </c:pt>
                <c:pt idx="12218">
                  <c:v>32.343657349537111</c:v>
                </c:pt>
                <c:pt idx="12219">
                  <c:v>32.343772777777851</c:v>
                </c:pt>
                <c:pt idx="12220">
                  <c:v>32.343911712963035</c:v>
                </c:pt>
                <c:pt idx="12221">
                  <c:v>32.344120462963033</c:v>
                </c:pt>
                <c:pt idx="12222">
                  <c:v>32.344398194444516</c:v>
                </c:pt>
                <c:pt idx="12223">
                  <c:v>32.346828888888957</c:v>
                </c:pt>
                <c:pt idx="12224">
                  <c:v>32.346852511574141</c:v>
                </c:pt>
                <c:pt idx="12225">
                  <c:v>32.348055844907478</c:v>
                </c:pt>
                <c:pt idx="12226">
                  <c:v>32.349768935185253</c:v>
                </c:pt>
                <c:pt idx="12227">
                  <c:v>32.350093032407472</c:v>
                </c:pt>
                <c:pt idx="12228">
                  <c:v>32.350394270833398</c:v>
                </c:pt>
                <c:pt idx="12229">
                  <c:v>32.350648263888957</c:v>
                </c:pt>
                <c:pt idx="12230">
                  <c:v>32.350949560185256</c:v>
                </c:pt>
                <c:pt idx="12231">
                  <c:v>32.3511111921297</c:v>
                </c:pt>
                <c:pt idx="12232">
                  <c:v>32.351250092592664</c:v>
                </c:pt>
                <c:pt idx="12233">
                  <c:v>32.351296377314888</c:v>
                </c:pt>
                <c:pt idx="12234">
                  <c:v>32.351320335648225</c:v>
                </c:pt>
                <c:pt idx="12235">
                  <c:v>32.351342673611185</c:v>
                </c:pt>
                <c:pt idx="12236">
                  <c:v>32.351366504629702</c:v>
                </c:pt>
                <c:pt idx="12237">
                  <c:v>32.351388993055629</c:v>
                </c:pt>
                <c:pt idx="12238">
                  <c:v>32.351412847222292</c:v>
                </c:pt>
                <c:pt idx="12239">
                  <c:v>32.351435243055626</c:v>
                </c:pt>
                <c:pt idx="12240">
                  <c:v>32.351458310185258</c:v>
                </c:pt>
                <c:pt idx="12241">
                  <c:v>32.351481967592669</c:v>
                </c:pt>
                <c:pt idx="12242">
                  <c:v>32.351505023148228</c:v>
                </c:pt>
                <c:pt idx="12243">
                  <c:v>32.351528217592673</c:v>
                </c:pt>
                <c:pt idx="12244">
                  <c:v>32.351551377314898</c:v>
                </c:pt>
                <c:pt idx="12245">
                  <c:v>32.35157444444453</c:v>
                </c:pt>
                <c:pt idx="12246">
                  <c:v>32.351597546296382</c:v>
                </c:pt>
                <c:pt idx="12247">
                  <c:v>32.35162078703712</c:v>
                </c:pt>
                <c:pt idx="12248">
                  <c:v>32.351643946759346</c:v>
                </c:pt>
                <c:pt idx="12249">
                  <c:v>32.351736435185273</c:v>
                </c:pt>
                <c:pt idx="12250">
                  <c:v>32.351852233796386</c:v>
                </c:pt>
                <c:pt idx="12251">
                  <c:v>32.351991180555643</c:v>
                </c:pt>
                <c:pt idx="12252">
                  <c:v>32.354097465277867</c:v>
                </c:pt>
                <c:pt idx="12253">
                  <c:v>32.406694178240834</c:v>
                </c:pt>
                <c:pt idx="12254">
                  <c:v>32.424936724537133</c:v>
                </c:pt>
                <c:pt idx="12255">
                  <c:v>32.435839699074172</c:v>
                </c:pt>
                <c:pt idx="12256">
                  <c:v>32.444197187500102</c:v>
                </c:pt>
                <c:pt idx="12257">
                  <c:v>32.477973518518617</c:v>
                </c:pt>
                <c:pt idx="12258">
                  <c:v>32.547445729166768</c:v>
                </c:pt>
                <c:pt idx="12259">
                  <c:v>32.566520648148249</c:v>
                </c:pt>
                <c:pt idx="12260">
                  <c:v>32.573465590277877</c:v>
                </c:pt>
                <c:pt idx="12261">
                  <c:v>32.580781030092695</c:v>
                </c:pt>
                <c:pt idx="12262">
                  <c:v>32.590203425926028</c:v>
                </c:pt>
                <c:pt idx="12263">
                  <c:v>32.601917997685284</c:v>
                </c:pt>
                <c:pt idx="12264">
                  <c:v>32.73361341435195</c:v>
                </c:pt>
                <c:pt idx="12265">
                  <c:v>32.824152453703803</c:v>
                </c:pt>
                <c:pt idx="12266">
                  <c:v>32.831652766203803</c:v>
                </c:pt>
                <c:pt idx="12267">
                  <c:v>32.86464162037047</c:v>
                </c:pt>
                <c:pt idx="12268">
                  <c:v>32.878322881944541</c:v>
                </c:pt>
                <c:pt idx="12269">
                  <c:v>32.886054722222319</c:v>
                </c:pt>
                <c:pt idx="12270">
                  <c:v>32.941892453703801</c:v>
                </c:pt>
                <c:pt idx="12271">
                  <c:v>32.949138402777876</c:v>
                </c:pt>
                <c:pt idx="12272">
                  <c:v>32.95844520833343</c:v>
                </c:pt>
                <c:pt idx="12273">
                  <c:v>33.080559525463059</c:v>
                </c:pt>
                <c:pt idx="12274">
                  <c:v>33.115354293981575</c:v>
                </c:pt>
                <c:pt idx="12275">
                  <c:v>33.123711620370464</c:v>
                </c:pt>
                <c:pt idx="12276">
                  <c:v>33.131509641203799</c:v>
                </c:pt>
                <c:pt idx="12277">
                  <c:v>33.174313715277876</c:v>
                </c:pt>
                <c:pt idx="12278">
                  <c:v>33.182323553240842</c:v>
                </c:pt>
                <c:pt idx="12279">
                  <c:v>33.232535000000098</c:v>
                </c:pt>
                <c:pt idx="12280">
                  <c:v>33.390416458333434</c:v>
                </c:pt>
                <c:pt idx="12281">
                  <c:v>33.3984037962964</c:v>
                </c:pt>
                <c:pt idx="12282">
                  <c:v>33.407871736111211</c:v>
                </c:pt>
                <c:pt idx="12283">
                  <c:v>33.415511226851955</c:v>
                </c:pt>
                <c:pt idx="12284">
                  <c:v>33.423452141203803</c:v>
                </c:pt>
                <c:pt idx="12285">
                  <c:v>33.432480902777876</c:v>
                </c:pt>
                <c:pt idx="12286">
                  <c:v>33.447968252314915</c:v>
                </c:pt>
                <c:pt idx="12287">
                  <c:v>33.454959733796393</c:v>
                </c:pt>
                <c:pt idx="12288">
                  <c:v>33.475470543981579</c:v>
                </c:pt>
                <c:pt idx="12289">
                  <c:v>33.609044270833429</c:v>
                </c:pt>
                <c:pt idx="12290">
                  <c:v>33.616753692129727</c:v>
                </c:pt>
                <c:pt idx="12291">
                  <c:v>33.624578136574172</c:v>
                </c:pt>
                <c:pt idx="12292">
                  <c:v>33.651779803240842</c:v>
                </c:pt>
                <c:pt idx="12293">
                  <c:v>33.659928900463065</c:v>
                </c:pt>
                <c:pt idx="12294">
                  <c:v>33.668934074074173</c:v>
                </c:pt>
                <c:pt idx="12295">
                  <c:v>33.677013622685287</c:v>
                </c:pt>
                <c:pt idx="12296">
                  <c:v>33.684167048611215</c:v>
                </c:pt>
                <c:pt idx="12297">
                  <c:v>33.691258807870476</c:v>
                </c:pt>
                <c:pt idx="12298">
                  <c:v>33.698874895833441</c:v>
                </c:pt>
                <c:pt idx="12299">
                  <c:v>33.707463634259369</c:v>
                </c:pt>
                <c:pt idx="12300">
                  <c:v>33.730452071759366</c:v>
                </c:pt>
                <c:pt idx="12301">
                  <c:v>33.757074699074181</c:v>
                </c:pt>
                <c:pt idx="12302">
                  <c:v>33.765894328703808</c:v>
                </c:pt>
                <c:pt idx="12303">
                  <c:v>33.773001527777879</c:v>
                </c:pt>
                <c:pt idx="12304">
                  <c:v>33.782214594907508</c:v>
                </c:pt>
                <c:pt idx="12305">
                  <c:v>33.827195682870467</c:v>
                </c:pt>
                <c:pt idx="12306">
                  <c:v>33.998931863426023</c:v>
                </c:pt>
                <c:pt idx="12307">
                  <c:v>33.998954710648242</c:v>
                </c:pt>
                <c:pt idx="12308">
                  <c:v>34.202858356481578</c:v>
                </c:pt>
                <c:pt idx="12309">
                  <c:v>34.318190960648245</c:v>
                </c:pt>
                <c:pt idx="12310">
                  <c:v>34.318306608796391</c:v>
                </c:pt>
                <c:pt idx="12311">
                  <c:v>34.318468553240834</c:v>
                </c:pt>
                <c:pt idx="12312">
                  <c:v>34.318584409722313</c:v>
                </c:pt>
                <c:pt idx="12313">
                  <c:v>34.318723217592684</c:v>
                </c:pt>
                <c:pt idx="12314">
                  <c:v>34.318931979166756</c:v>
                </c:pt>
                <c:pt idx="12315">
                  <c:v>34.319093750000086</c:v>
                </c:pt>
                <c:pt idx="12316">
                  <c:v>34.31923253472231</c:v>
                </c:pt>
                <c:pt idx="12317">
                  <c:v>34.319441145833423</c:v>
                </c:pt>
                <c:pt idx="12318">
                  <c:v>34.319857962963056</c:v>
                </c:pt>
                <c:pt idx="12319">
                  <c:v>34.321732743055648</c:v>
                </c:pt>
                <c:pt idx="12320">
                  <c:v>34.321917812500089</c:v>
                </c:pt>
                <c:pt idx="12321">
                  <c:v>34.322126631944535</c:v>
                </c:pt>
                <c:pt idx="12322">
                  <c:v>34.32365422453713</c:v>
                </c:pt>
                <c:pt idx="12323">
                  <c:v>34.324001354166761</c:v>
                </c:pt>
                <c:pt idx="12324">
                  <c:v>34.324047604166758</c:v>
                </c:pt>
                <c:pt idx="12325">
                  <c:v>34.324510543981575</c:v>
                </c:pt>
                <c:pt idx="12326">
                  <c:v>34.32467277777787</c:v>
                </c:pt>
                <c:pt idx="12327">
                  <c:v>34.331641030092683</c:v>
                </c:pt>
                <c:pt idx="12328">
                  <c:v>34.331687291666761</c:v>
                </c:pt>
                <c:pt idx="12329">
                  <c:v>34.331941979166757</c:v>
                </c:pt>
                <c:pt idx="12330">
                  <c:v>34.331965219907495</c:v>
                </c:pt>
                <c:pt idx="12331">
                  <c:v>34.332520925926012</c:v>
                </c:pt>
                <c:pt idx="12332">
                  <c:v>34.333076655092675</c:v>
                </c:pt>
                <c:pt idx="12333">
                  <c:v>34.334812650463043</c:v>
                </c:pt>
                <c:pt idx="12334">
                  <c:v>34.335067361111193</c:v>
                </c:pt>
                <c:pt idx="12335">
                  <c:v>34.335437754629709</c:v>
                </c:pt>
                <c:pt idx="12336">
                  <c:v>34.335669143518601</c:v>
                </c:pt>
                <c:pt idx="12337">
                  <c:v>34.33594686342601</c:v>
                </c:pt>
                <c:pt idx="12338">
                  <c:v>34.336201261574161</c:v>
                </c:pt>
                <c:pt idx="12339">
                  <c:v>34.336479120370456</c:v>
                </c:pt>
                <c:pt idx="12340">
                  <c:v>34.336571724537123</c:v>
                </c:pt>
                <c:pt idx="12341">
                  <c:v>34.4078986111112</c:v>
                </c:pt>
                <c:pt idx="12342">
                  <c:v>34.41903340277787</c:v>
                </c:pt>
                <c:pt idx="12343">
                  <c:v>34.419056620370462</c:v>
                </c:pt>
                <c:pt idx="12344">
                  <c:v>34.419079756944534</c:v>
                </c:pt>
                <c:pt idx="12345">
                  <c:v>34.419102766203792</c:v>
                </c:pt>
                <c:pt idx="12346">
                  <c:v>34.419125856481571</c:v>
                </c:pt>
                <c:pt idx="12347">
                  <c:v>34.419149074074163</c:v>
                </c:pt>
                <c:pt idx="12348">
                  <c:v>34.419218437500092</c:v>
                </c:pt>
                <c:pt idx="12349">
                  <c:v>34.419334166666758</c:v>
                </c:pt>
                <c:pt idx="12350">
                  <c:v>34.41970474537046</c:v>
                </c:pt>
                <c:pt idx="12351">
                  <c:v>34.425353668981572</c:v>
                </c:pt>
                <c:pt idx="12352">
                  <c:v>34.43470648148157</c:v>
                </c:pt>
                <c:pt idx="12353">
                  <c:v>34.454475972222312</c:v>
                </c:pt>
                <c:pt idx="12354">
                  <c:v>34.488622337963051</c:v>
                </c:pt>
                <c:pt idx="12355">
                  <c:v>34.495821365740831</c:v>
                </c:pt>
                <c:pt idx="12356">
                  <c:v>34.515915393518611</c:v>
                </c:pt>
                <c:pt idx="12357">
                  <c:v>34.524828113426018</c:v>
                </c:pt>
                <c:pt idx="12358">
                  <c:v>34.546936655092686</c:v>
                </c:pt>
                <c:pt idx="12359">
                  <c:v>34.568095532407504</c:v>
                </c:pt>
                <c:pt idx="12360">
                  <c:v>34.645925532407503</c:v>
                </c:pt>
                <c:pt idx="12361">
                  <c:v>34.694724166666759</c:v>
                </c:pt>
                <c:pt idx="12362">
                  <c:v>34.705126689814911</c:v>
                </c:pt>
                <c:pt idx="12363">
                  <c:v>34.71385423611121</c:v>
                </c:pt>
                <c:pt idx="12364">
                  <c:v>34.721123032407505</c:v>
                </c:pt>
                <c:pt idx="12365">
                  <c:v>34.729063472222322</c:v>
                </c:pt>
                <c:pt idx="12366">
                  <c:v>34.771682164351951</c:v>
                </c:pt>
                <c:pt idx="12367">
                  <c:v>34.785224212963065</c:v>
                </c:pt>
                <c:pt idx="12368">
                  <c:v>34.898588611111215</c:v>
                </c:pt>
                <c:pt idx="12369">
                  <c:v>35.209580543981588</c:v>
                </c:pt>
                <c:pt idx="12370">
                  <c:v>35.209603773148253</c:v>
                </c:pt>
                <c:pt idx="12371">
                  <c:v>35.219720057870475</c:v>
                </c:pt>
                <c:pt idx="12372">
                  <c:v>35.290453483796398</c:v>
                </c:pt>
                <c:pt idx="12373">
                  <c:v>35.297768773148249</c:v>
                </c:pt>
                <c:pt idx="12374">
                  <c:v>35.326081134259361</c:v>
                </c:pt>
                <c:pt idx="12375">
                  <c:v>35.326103935185287</c:v>
                </c:pt>
                <c:pt idx="12376">
                  <c:v>35.326127395833439</c:v>
                </c:pt>
                <c:pt idx="12377">
                  <c:v>35.326150347222324</c:v>
                </c:pt>
                <c:pt idx="12378">
                  <c:v>35.326173587963062</c:v>
                </c:pt>
                <c:pt idx="12379">
                  <c:v>35.326196666666767</c:v>
                </c:pt>
                <c:pt idx="12380">
                  <c:v>35.326242916666764</c:v>
                </c:pt>
                <c:pt idx="12381">
                  <c:v>35.326335648148245</c:v>
                </c:pt>
                <c:pt idx="12382">
                  <c:v>35.326567060185283</c:v>
                </c:pt>
                <c:pt idx="12383">
                  <c:v>35.327469988426024</c:v>
                </c:pt>
                <c:pt idx="12384">
                  <c:v>35.337493912037132</c:v>
                </c:pt>
                <c:pt idx="12385">
                  <c:v>35.524520717592686</c:v>
                </c:pt>
                <c:pt idx="12386">
                  <c:v>35.545517430555648</c:v>
                </c:pt>
                <c:pt idx="12387">
                  <c:v>35.553156747685279</c:v>
                </c:pt>
                <c:pt idx="12388">
                  <c:v>35.560125057870465</c:v>
                </c:pt>
                <c:pt idx="12389">
                  <c:v>35.569847997685279</c:v>
                </c:pt>
                <c:pt idx="12390">
                  <c:v>35.577788657407503</c:v>
                </c:pt>
                <c:pt idx="12391">
                  <c:v>35.58510409722232</c:v>
                </c:pt>
                <c:pt idx="12392">
                  <c:v>35.598995162037134</c:v>
                </c:pt>
                <c:pt idx="12393">
                  <c:v>35.629460127314914</c:v>
                </c:pt>
                <c:pt idx="12394">
                  <c:v>35.665156678240841</c:v>
                </c:pt>
                <c:pt idx="12395">
                  <c:v>35.675041631944545</c:v>
                </c:pt>
                <c:pt idx="12396">
                  <c:v>35.683746331018618</c:v>
                </c:pt>
                <c:pt idx="12397">
                  <c:v>35.714486643518619</c:v>
                </c:pt>
                <c:pt idx="12398">
                  <c:v>35.723491770833434</c:v>
                </c:pt>
                <c:pt idx="12399">
                  <c:v>35.730738240740841</c:v>
                </c:pt>
                <c:pt idx="12400">
                  <c:v>35.749512905092693</c:v>
                </c:pt>
                <c:pt idx="12401">
                  <c:v>35.760463113426027</c:v>
                </c:pt>
                <c:pt idx="12402">
                  <c:v>35.806368391203804</c:v>
                </c:pt>
                <c:pt idx="12403">
                  <c:v>35.96795462962973</c:v>
                </c:pt>
                <c:pt idx="12404">
                  <c:v>35.967977500000103</c:v>
                </c:pt>
                <c:pt idx="12405">
                  <c:v>36.054349756944546</c:v>
                </c:pt>
                <c:pt idx="12406">
                  <c:v>36.054373090277878</c:v>
                </c:pt>
                <c:pt idx="12407">
                  <c:v>36.054395821759357</c:v>
                </c:pt>
                <c:pt idx="12408">
                  <c:v>36.054419398148248</c:v>
                </c:pt>
                <c:pt idx="12409">
                  <c:v>36.054442152777881</c:v>
                </c:pt>
                <c:pt idx="12410">
                  <c:v>36.054465601851952</c:v>
                </c:pt>
                <c:pt idx="12411">
                  <c:v>36.054511979166769</c:v>
                </c:pt>
                <c:pt idx="12412">
                  <c:v>36.05460444444455</c:v>
                </c:pt>
                <c:pt idx="12413">
                  <c:v>36.054789675926031</c:v>
                </c:pt>
                <c:pt idx="12414">
                  <c:v>36.055298715277885</c:v>
                </c:pt>
                <c:pt idx="12415">
                  <c:v>36.181233634259364</c:v>
                </c:pt>
                <c:pt idx="12416">
                  <c:v>36.188918900463065</c:v>
                </c:pt>
                <c:pt idx="12417">
                  <c:v>36.223597337963064</c:v>
                </c:pt>
                <c:pt idx="12418">
                  <c:v>36.223620671296395</c:v>
                </c:pt>
                <c:pt idx="12419">
                  <c:v>36.224338090277875</c:v>
                </c:pt>
                <c:pt idx="12420">
                  <c:v>36.224453888888988</c:v>
                </c:pt>
                <c:pt idx="12421">
                  <c:v>36.224546759259361</c:v>
                </c:pt>
                <c:pt idx="12422">
                  <c:v>36.224708576388991</c:v>
                </c:pt>
                <c:pt idx="12423">
                  <c:v>36.224824456018624</c:v>
                </c:pt>
                <c:pt idx="12424">
                  <c:v>36.224963333333442</c:v>
                </c:pt>
                <c:pt idx="12425">
                  <c:v>36.225171504629735</c:v>
                </c:pt>
                <c:pt idx="12426">
                  <c:v>36.225310451388992</c:v>
                </c:pt>
                <c:pt idx="12427">
                  <c:v>36.226676134259364</c:v>
                </c:pt>
                <c:pt idx="12428">
                  <c:v>36.227023564814921</c:v>
                </c:pt>
                <c:pt idx="12429">
                  <c:v>36.227069988426031</c:v>
                </c:pt>
                <c:pt idx="12430">
                  <c:v>36.227417511574181</c:v>
                </c:pt>
                <c:pt idx="12431">
                  <c:v>36.227601990740851</c:v>
                </c:pt>
                <c:pt idx="12432">
                  <c:v>36.228227488426036</c:v>
                </c:pt>
                <c:pt idx="12433">
                  <c:v>36.229060844907515</c:v>
                </c:pt>
                <c:pt idx="12434">
                  <c:v>36.229107048611219</c:v>
                </c:pt>
                <c:pt idx="12435">
                  <c:v>36.229477372685295</c:v>
                </c:pt>
                <c:pt idx="12436">
                  <c:v>36.231444895833441</c:v>
                </c:pt>
                <c:pt idx="12437">
                  <c:v>36.232602337963073</c:v>
                </c:pt>
                <c:pt idx="12438">
                  <c:v>36.232625659722331</c:v>
                </c:pt>
                <c:pt idx="12439">
                  <c:v>36.232926423611218</c:v>
                </c:pt>
                <c:pt idx="12440">
                  <c:v>36.232949467592697</c:v>
                </c:pt>
                <c:pt idx="12441">
                  <c:v>36.233273680555662</c:v>
                </c:pt>
                <c:pt idx="12442">
                  <c:v>36.233319837963066</c:v>
                </c:pt>
                <c:pt idx="12443">
                  <c:v>36.233597696759361</c:v>
                </c:pt>
                <c:pt idx="12444">
                  <c:v>36.234153541666771</c:v>
                </c:pt>
                <c:pt idx="12445">
                  <c:v>36.234176678240843</c:v>
                </c:pt>
                <c:pt idx="12446">
                  <c:v>36.234477546296397</c:v>
                </c:pt>
                <c:pt idx="12447">
                  <c:v>36.234523854166767</c:v>
                </c:pt>
                <c:pt idx="12448">
                  <c:v>36.234894259259363</c:v>
                </c:pt>
                <c:pt idx="12449">
                  <c:v>36.235103090277882</c:v>
                </c:pt>
                <c:pt idx="12450">
                  <c:v>36.235265023148251</c:v>
                </c:pt>
                <c:pt idx="12451">
                  <c:v>36.235889745370471</c:v>
                </c:pt>
                <c:pt idx="12452">
                  <c:v>36.23595909722232</c:v>
                </c:pt>
                <c:pt idx="12453">
                  <c:v>36.236098032407504</c:v>
                </c:pt>
                <c:pt idx="12454">
                  <c:v>36.236213831018617</c:v>
                </c:pt>
                <c:pt idx="12455">
                  <c:v>36.236376006944546</c:v>
                </c:pt>
                <c:pt idx="12456">
                  <c:v>36.236491782407512</c:v>
                </c:pt>
                <c:pt idx="12457">
                  <c:v>36.236653958333441</c:v>
                </c:pt>
                <c:pt idx="12458">
                  <c:v>36.236769618055661</c:v>
                </c:pt>
                <c:pt idx="12459">
                  <c:v>36.236954768518622</c:v>
                </c:pt>
                <c:pt idx="12460">
                  <c:v>36.23704733796307</c:v>
                </c:pt>
                <c:pt idx="12461">
                  <c:v>36.23862168981492</c:v>
                </c:pt>
                <c:pt idx="12462">
                  <c:v>36.238806967592701</c:v>
                </c:pt>
                <c:pt idx="12463">
                  <c:v>36.239408784722329</c:v>
                </c:pt>
                <c:pt idx="12464">
                  <c:v>36.240056851851961</c:v>
                </c:pt>
                <c:pt idx="12465">
                  <c:v>36.240566354166774</c:v>
                </c:pt>
                <c:pt idx="12466">
                  <c:v>36.241029305555664</c:v>
                </c:pt>
                <c:pt idx="12467">
                  <c:v>36.241561990740848</c:v>
                </c:pt>
                <c:pt idx="12468">
                  <c:v>36.241608449074178</c:v>
                </c:pt>
                <c:pt idx="12469">
                  <c:v>36.241677905092693</c:v>
                </c:pt>
                <c:pt idx="12470">
                  <c:v>36.242025185185284</c:v>
                </c:pt>
                <c:pt idx="12471">
                  <c:v>36.242048125000096</c:v>
                </c:pt>
                <c:pt idx="12472">
                  <c:v>36.242071423611208</c:v>
                </c:pt>
                <c:pt idx="12473">
                  <c:v>36.242372349537135</c:v>
                </c:pt>
                <c:pt idx="12474">
                  <c:v>36.242395636574173</c:v>
                </c:pt>
                <c:pt idx="12475">
                  <c:v>36.242418495370472</c:v>
                </c:pt>
                <c:pt idx="12476">
                  <c:v>36.242835416666772</c:v>
                </c:pt>
                <c:pt idx="12477">
                  <c:v>36.242858726851956</c:v>
                </c:pt>
                <c:pt idx="12478">
                  <c:v>36.242974386574176</c:v>
                </c:pt>
                <c:pt idx="12479">
                  <c:v>36.243251851851952</c:v>
                </c:pt>
                <c:pt idx="12480">
                  <c:v>36.243576087963064</c:v>
                </c:pt>
                <c:pt idx="12481">
                  <c:v>36.243599189814915</c:v>
                </c:pt>
                <c:pt idx="12482">
                  <c:v>36.243738229166766</c:v>
                </c:pt>
                <c:pt idx="12483">
                  <c:v>36.244038993055653</c:v>
                </c:pt>
                <c:pt idx="12484">
                  <c:v>36.244062395833431</c:v>
                </c:pt>
                <c:pt idx="12485">
                  <c:v>36.244201064814916</c:v>
                </c:pt>
                <c:pt idx="12486">
                  <c:v>36.2444556712964</c:v>
                </c:pt>
                <c:pt idx="12487">
                  <c:v>36.244479062500105</c:v>
                </c:pt>
                <c:pt idx="12488">
                  <c:v>36.244988182870472</c:v>
                </c:pt>
                <c:pt idx="12489">
                  <c:v>36.245011238426031</c:v>
                </c:pt>
                <c:pt idx="12490">
                  <c:v>36.245312314814917</c:v>
                </c:pt>
                <c:pt idx="12491">
                  <c:v>36.245335277777883</c:v>
                </c:pt>
                <c:pt idx="12492">
                  <c:v>36.245358726851954</c:v>
                </c:pt>
                <c:pt idx="12493">
                  <c:v>36.245752013888989</c:v>
                </c:pt>
                <c:pt idx="12494">
                  <c:v>36.245775405092694</c:v>
                </c:pt>
                <c:pt idx="12495">
                  <c:v>36.245798333333433</c:v>
                </c:pt>
                <c:pt idx="12496">
                  <c:v>36.245867939814914</c:v>
                </c:pt>
                <c:pt idx="12497">
                  <c:v>36.24609929398158</c:v>
                </c:pt>
                <c:pt idx="12498">
                  <c:v>36.246122349537139</c:v>
                </c:pt>
                <c:pt idx="12499">
                  <c:v>36.246238310185284</c:v>
                </c:pt>
                <c:pt idx="12500">
                  <c:v>36.246608622685287</c:v>
                </c:pt>
                <c:pt idx="12501">
                  <c:v>36.246631782407512</c:v>
                </c:pt>
                <c:pt idx="12502">
                  <c:v>36.246932650463066</c:v>
                </c:pt>
                <c:pt idx="12503">
                  <c:v>36.246955729166771</c:v>
                </c:pt>
                <c:pt idx="12504">
                  <c:v>36.247372500000104</c:v>
                </c:pt>
                <c:pt idx="12505">
                  <c:v>36.247395752314915</c:v>
                </c:pt>
                <c:pt idx="12506">
                  <c:v>36.247789849537135</c:v>
                </c:pt>
                <c:pt idx="12507">
                  <c:v>36.247813067129727</c:v>
                </c:pt>
                <c:pt idx="12508">
                  <c:v>36.24802136574084</c:v>
                </c:pt>
                <c:pt idx="12509">
                  <c:v>36.249317141203804</c:v>
                </c:pt>
                <c:pt idx="12510">
                  <c:v>36.249340416666769</c:v>
                </c:pt>
                <c:pt idx="12511">
                  <c:v>36.249363495370474</c:v>
                </c:pt>
                <c:pt idx="12512">
                  <c:v>36.249386909722325</c:v>
                </c:pt>
                <c:pt idx="12513">
                  <c:v>36.249409837963064</c:v>
                </c:pt>
                <c:pt idx="12514">
                  <c:v>36.249433043981583</c:v>
                </c:pt>
                <c:pt idx="12515">
                  <c:v>36.249456180555654</c:v>
                </c:pt>
                <c:pt idx="12516">
                  <c:v>36.249479409722319</c:v>
                </c:pt>
                <c:pt idx="12517">
                  <c:v>36.249502581018618</c:v>
                </c:pt>
                <c:pt idx="12518">
                  <c:v>36.249525509259357</c:v>
                </c:pt>
                <c:pt idx="12519">
                  <c:v>36.249548761574168</c:v>
                </c:pt>
                <c:pt idx="12520">
                  <c:v>36.24957194444454</c:v>
                </c:pt>
                <c:pt idx="12521">
                  <c:v>36.249594988426018</c:v>
                </c:pt>
                <c:pt idx="12522">
                  <c:v>36.24961825231491</c:v>
                </c:pt>
                <c:pt idx="12523">
                  <c:v>36.249641215277876</c:v>
                </c:pt>
                <c:pt idx="12524">
                  <c:v>36.249664583333434</c:v>
                </c:pt>
                <c:pt idx="12525">
                  <c:v>36.24968753472232</c:v>
                </c:pt>
                <c:pt idx="12526">
                  <c:v>36.249710891203804</c:v>
                </c:pt>
                <c:pt idx="12527">
                  <c:v>36.249757187500101</c:v>
                </c:pt>
                <c:pt idx="12528">
                  <c:v>36.249896099537139</c:v>
                </c:pt>
                <c:pt idx="12529">
                  <c:v>36.250011770833439</c:v>
                </c:pt>
                <c:pt idx="12530">
                  <c:v>36.250150555555663</c:v>
                </c:pt>
                <c:pt idx="12531">
                  <c:v>36.250359074074183</c:v>
                </c:pt>
                <c:pt idx="12532">
                  <c:v>36.250498009259367</c:v>
                </c:pt>
                <c:pt idx="12533">
                  <c:v>36.251840578703813</c:v>
                </c:pt>
                <c:pt idx="12534">
                  <c:v>36.252002523148256</c:v>
                </c:pt>
                <c:pt idx="12535">
                  <c:v>36.25234994212974</c:v>
                </c:pt>
                <c:pt idx="12536">
                  <c:v>36.252604363426038</c:v>
                </c:pt>
                <c:pt idx="12537">
                  <c:v>36.253252650463075</c:v>
                </c:pt>
                <c:pt idx="12538">
                  <c:v>36.253831423611224</c:v>
                </c:pt>
                <c:pt idx="12539">
                  <c:v>36.253877766203814</c:v>
                </c:pt>
                <c:pt idx="12540">
                  <c:v>36.254155613426036</c:v>
                </c:pt>
                <c:pt idx="12541">
                  <c:v>36.254456423611224</c:v>
                </c:pt>
                <c:pt idx="12542">
                  <c:v>36.254502662037147</c:v>
                </c:pt>
                <c:pt idx="12543">
                  <c:v>36.254850115740851</c:v>
                </c:pt>
                <c:pt idx="12544">
                  <c:v>36.255266817129737</c:v>
                </c:pt>
                <c:pt idx="12545">
                  <c:v>36.255845682870479</c:v>
                </c:pt>
                <c:pt idx="12546">
                  <c:v>36.256517060185296</c:v>
                </c:pt>
                <c:pt idx="12547">
                  <c:v>36.256540497685293</c:v>
                </c:pt>
                <c:pt idx="12548">
                  <c:v>36.256910613426037</c:v>
                </c:pt>
                <c:pt idx="12549">
                  <c:v>36.257142118055668</c:v>
                </c:pt>
                <c:pt idx="12550">
                  <c:v>36.257280983796406</c:v>
                </c:pt>
                <c:pt idx="12551">
                  <c:v>36.257304131944551</c:v>
                </c:pt>
                <c:pt idx="12552">
                  <c:v>36.257605011574178</c:v>
                </c:pt>
                <c:pt idx="12553">
                  <c:v>36.258021828703811</c:v>
                </c:pt>
                <c:pt idx="12554">
                  <c:v>36.258044791666777</c:v>
                </c:pt>
                <c:pt idx="12555">
                  <c:v>36.25834570601863</c:v>
                </c:pt>
                <c:pt idx="12556">
                  <c:v>36.258461527777889</c:v>
                </c:pt>
                <c:pt idx="12557">
                  <c:v>36.258484687500115</c:v>
                </c:pt>
                <c:pt idx="12558">
                  <c:v>36.25880873842604</c:v>
                </c:pt>
                <c:pt idx="12559">
                  <c:v>36.258901365740854</c:v>
                </c:pt>
                <c:pt idx="12560">
                  <c:v>36.259248657407518</c:v>
                </c:pt>
                <c:pt idx="12561">
                  <c:v>36.259271620370484</c:v>
                </c:pt>
                <c:pt idx="12562">
                  <c:v>36.259619108796407</c:v>
                </c:pt>
                <c:pt idx="12563">
                  <c:v>36.259757974537145</c:v>
                </c:pt>
                <c:pt idx="12564">
                  <c:v>36.260012361111222</c:v>
                </c:pt>
                <c:pt idx="12565">
                  <c:v>36.260035451389001</c:v>
                </c:pt>
                <c:pt idx="12566">
                  <c:v>36.260104918981597</c:v>
                </c:pt>
                <c:pt idx="12567">
                  <c:v>36.2603596064816</c:v>
                </c:pt>
                <c:pt idx="12568">
                  <c:v>36.260382824074192</c:v>
                </c:pt>
                <c:pt idx="12569">
                  <c:v>36.26086909722234</c:v>
                </c:pt>
                <c:pt idx="12570">
                  <c:v>36.260892094907526</c:v>
                </c:pt>
                <c:pt idx="12571">
                  <c:v>36.260915358796417</c:v>
                </c:pt>
                <c:pt idx="12572">
                  <c:v>36.260938437500123</c:v>
                </c:pt>
                <c:pt idx="12573">
                  <c:v>36.260961689814934</c:v>
                </c:pt>
                <c:pt idx="12574">
                  <c:v>36.260984710648266</c:v>
                </c:pt>
                <c:pt idx="12575">
                  <c:v>36.261008032407524</c:v>
                </c:pt>
                <c:pt idx="12576">
                  <c:v>36.261031041666783</c:v>
                </c:pt>
                <c:pt idx="12577">
                  <c:v>36.261054293981594</c:v>
                </c:pt>
                <c:pt idx="12578">
                  <c:v>36.261077314814926</c:v>
                </c:pt>
                <c:pt idx="12579">
                  <c:v>36.261100671296411</c:v>
                </c:pt>
                <c:pt idx="12580">
                  <c:v>36.261123622685297</c:v>
                </c:pt>
                <c:pt idx="12581">
                  <c:v>36.261146875000108</c:v>
                </c:pt>
                <c:pt idx="12582">
                  <c:v>36.261169872685294</c:v>
                </c:pt>
                <c:pt idx="12583">
                  <c:v>36.261193217592698</c:v>
                </c:pt>
                <c:pt idx="12584">
                  <c:v>36.261239560185288</c:v>
                </c:pt>
                <c:pt idx="12585">
                  <c:v>36.261285810185285</c:v>
                </c:pt>
                <c:pt idx="12586">
                  <c:v>36.26142435185195</c:v>
                </c:pt>
                <c:pt idx="12587">
                  <c:v>36.261540115740836</c:v>
                </c:pt>
                <c:pt idx="12588">
                  <c:v>36.261702233796392</c:v>
                </c:pt>
                <c:pt idx="12589">
                  <c:v>36.261887557870466</c:v>
                </c:pt>
                <c:pt idx="12590">
                  <c:v>36.262026423611204</c:v>
                </c:pt>
                <c:pt idx="12591">
                  <c:v>36.262767094907502</c:v>
                </c:pt>
                <c:pt idx="12592">
                  <c:v>36.262929120370465</c:v>
                </c:pt>
                <c:pt idx="12593">
                  <c:v>36.263299687500094</c:v>
                </c:pt>
                <c:pt idx="12594">
                  <c:v>36.26355469907417</c:v>
                </c:pt>
                <c:pt idx="12595">
                  <c:v>36.264179398148244</c:v>
                </c:pt>
                <c:pt idx="12596">
                  <c:v>36.265059166666759</c:v>
                </c:pt>
                <c:pt idx="12597">
                  <c:v>36.265429502314909</c:v>
                </c:pt>
                <c:pt idx="12598">
                  <c:v>36.265661168981573</c:v>
                </c:pt>
                <c:pt idx="12599">
                  <c:v>36.265915798611204</c:v>
                </c:pt>
                <c:pt idx="12600">
                  <c:v>36.266193703703799</c:v>
                </c:pt>
                <c:pt idx="12601">
                  <c:v>36.266448136574169</c:v>
                </c:pt>
                <c:pt idx="12602">
                  <c:v>36.266702905092686</c:v>
                </c:pt>
                <c:pt idx="12603">
                  <c:v>36.266980868055647</c:v>
                </c:pt>
                <c:pt idx="12604">
                  <c:v>36.267212314814905</c:v>
                </c:pt>
                <c:pt idx="12605">
                  <c:v>36.267513402777865</c:v>
                </c:pt>
                <c:pt idx="12606">
                  <c:v>36.267536446759344</c:v>
                </c:pt>
                <c:pt idx="12607">
                  <c:v>36.267744722222304</c:v>
                </c:pt>
                <c:pt idx="12608">
                  <c:v>36.267767997685269</c:v>
                </c:pt>
                <c:pt idx="12609">
                  <c:v>36.267790972222308</c:v>
                </c:pt>
                <c:pt idx="12610">
                  <c:v>36.268068888888976</c:v>
                </c:pt>
                <c:pt idx="12611">
                  <c:v>36.268416215277867</c:v>
                </c:pt>
                <c:pt idx="12612">
                  <c:v>36.268531747685273</c:v>
                </c:pt>
                <c:pt idx="12613">
                  <c:v>36.26878648148157</c:v>
                </c:pt>
                <c:pt idx="12614">
                  <c:v>36.269064074074166</c:v>
                </c:pt>
                <c:pt idx="12615">
                  <c:v>36.269226180555648</c:v>
                </c:pt>
                <c:pt idx="12616">
                  <c:v>36.26924931712972</c:v>
                </c:pt>
                <c:pt idx="12617">
                  <c:v>36.269550243055647</c:v>
                </c:pt>
                <c:pt idx="12618">
                  <c:v>36.269990104166759</c:v>
                </c:pt>
                <c:pt idx="12619">
                  <c:v>36.270013078703798</c:v>
                </c:pt>
                <c:pt idx="12620">
                  <c:v>36.270036458333429</c:v>
                </c:pt>
                <c:pt idx="12621">
                  <c:v>36.270059409722322</c:v>
                </c:pt>
                <c:pt idx="12622">
                  <c:v>36.270082800926026</c:v>
                </c:pt>
                <c:pt idx="12623">
                  <c:v>36.270105694444545</c:v>
                </c:pt>
                <c:pt idx="12624">
                  <c:v>36.270129155092697</c:v>
                </c:pt>
                <c:pt idx="12625">
                  <c:v>36.270152025463069</c:v>
                </c:pt>
                <c:pt idx="12626">
                  <c:v>36.270175231481588</c:v>
                </c:pt>
                <c:pt idx="12627">
                  <c:v>36.270198402777886</c:v>
                </c:pt>
                <c:pt idx="12628">
                  <c:v>36.270221597222331</c:v>
                </c:pt>
                <c:pt idx="12629">
                  <c:v>36.270245289351962</c:v>
                </c:pt>
                <c:pt idx="12630">
                  <c:v>36.27029111111122</c:v>
                </c:pt>
                <c:pt idx="12631">
                  <c:v>36.270337395833444</c:v>
                </c:pt>
                <c:pt idx="12632">
                  <c:v>36.270406840277886</c:v>
                </c:pt>
                <c:pt idx="12633">
                  <c:v>36.270569039351962</c:v>
                </c:pt>
                <c:pt idx="12634">
                  <c:v>36.270661562500109</c:v>
                </c:pt>
                <c:pt idx="12635">
                  <c:v>36.270823310185293</c:v>
                </c:pt>
                <c:pt idx="12636">
                  <c:v>36.270985474537142</c:v>
                </c:pt>
                <c:pt idx="12637">
                  <c:v>36.271170567129737</c:v>
                </c:pt>
                <c:pt idx="12638">
                  <c:v>36.27130961805566</c:v>
                </c:pt>
                <c:pt idx="12639">
                  <c:v>36.271517812500107</c:v>
                </c:pt>
                <c:pt idx="12640">
                  <c:v>36.271865231481591</c:v>
                </c:pt>
                <c:pt idx="12641">
                  <c:v>36.272536793981594</c:v>
                </c:pt>
                <c:pt idx="12642">
                  <c:v>36.272860972222333</c:v>
                </c:pt>
                <c:pt idx="12643">
                  <c:v>36.272930787037147</c:v>
                </c:pt>
                <c:pt idx="12644">
                  <c:v>36.273277777777885</c:v>
                </c:pt>
                <c:pt idx="12645">
                  <c:v>36.273532303240849</c:v>
                </c:pt>
                <c:pt idx="12646">
                  <c:v>36.273671666666772</c:v>
                </c:pt>
                <c:pt idx="12647">
                  <c:v>36.27464358796307</c:v>
                </c:pt>
                <c:pt idx="12648">
                  <c:v>36.27494444444455</c:v>
                </c:pt>
                <c:pt idx="12649">
                  <c:v>36.275222222222325</c:v>
                </c:pt>
                <c:pt idx="12650">
                  <c:v>36.275523240740846</c:v>
                </c:pt>
                <c:pt idx="12651">
                  <c:v>36.275801087963067</c:v>
                </c:pt>
                <c:pt idx="12652">
                  <c:v>36.276078877314916</c:v>
                </c:pt>
                <c:pt idx="12653">
                  <c:v>36.276240787037139</c:v>
                </c:pt>
                <c:pt idx="12654">
                  <c:v>36.276379780092697</c:v>
                </c:pt>
                <c:pt idx="12655">
                  <c:v>36.276449305555658</c:v>
                </c:pt>
                <c:pt idx="12656">
                  <c:v>36.276495868055662</c:v>
                </c:pt>
                <c:pt idx="12657">
                  <c:v>36.276541921296399</c:v>
                </c:pt>
                <c:pt idx="12658">
                  <c:v>36.276588136574176</c:v>
                </c:pt>
                <c:pt idx="12659">
                  <c:v>36.277954016203807</c:v>
                </c:pt>
                <c:pt idx="12660">
                  <c:v>36.277977569444545</c:v>
                </c:pt>
                <c:pt idx="12661">
                  <c:v>36.278000659722323</c:v>
                </c:pt>
                <c:pt idx="12662">
                  <c:v>36.278023842592695</c:v>
                </c:pt>
                <c:pt idx="12663">
                  <c:v>36.278047002314921</c:v>
                </c:pt>
                <c:pt idx="12664">
                  <c:v>36.278070219907512</c:v>
                </c:pt>
                <c:pt idx="12665">
                  <c:v>36.278093206018625</c:v>
                </c:pt>
                <c:pt idx="12666">
                  <c:v>36.278139571759368</c:v>
                </c:pt>
                <c:pt idx="12667">
                  <c:v>36.278209247685297</c:v>
                </c:pt>
                <c:pt idx="12668">
                  <c:v>36.278255347222334</c:v>
                </c:pt>
                <c:pt idx="12669">
                  <c:v>36.278278483796406</c:v>
                </c:pt>
                <c:pt idx="12670">
                  <c:v>36.278301643518631</c:v>
                </c:pt>
                <c:pt idx="12671">
                  <c:v>36.278324675926036</c:v>
                </c:pt>
                <c:pt idx="12672">
                  <c:v>36.278347581018629</c:v>
                </c:pt>
                <c:pt idx="12673">
                  <c:v>36.278416863426038</c:v>
                </c:pt>
                <c:pt idx="12674">
                  <c:v>36.278810648148259</c:v>
                </c:pt>
                <c:pt idx="12675">
                  <c:v>36.287237013888998</c:v>
                </c:pt>
                <c:pt idx="12676">
                  <c:v>36.301705115740852</c:v>
                </c:pt>
                <c:pt idx="12677">
                  <c:v>36.32450722222233</c:v>
                </c:pt>
                <c:pt idx="12678">
                  <c:v>36.346805277777882</c:v>
                </c:pt>
                <c:pt idx="12679">
                  <c:v>36.35682939814825</c:v>
                </c:pt>
                <c:pt idx="12680">
                  <c:v>36.365464016203802</c:v>
                </c:pt>
                <c:pt idx="12681">
                  <c:v>36.372455532407507</c:v>
                </c:pt>
                <c:pt idx="12682">
                  <c:v>36.397618541666766</c:v>
                </c:pt>
                <c:pt idx="12683">
                  <c:v>36.489823819444545</c:v>
                </c:pt>
                <c:pt idx="12684">
                  <c:v>36.496814722222325</c:v>
                </c:pt>
                <c:pt idx="12685">
                  <c:v>36.505820208333439</c:v>
                </c:pt>
                <c:pt idx="12686">
                  <c:v>36.536632789351955</c:v>
                </c:pt>
                <c:pt idx="12687">
                  <c:v>36.572469224537137</c:v>
                </c:pt>
                <c:pt idx="12688">
                  <c:v>36.658978993055655</c:v>
                </c:pt>
                <c:pt idx="12689">
                  <c:v>36.73156196759269</c:v>
                </c:pt>
                <c:pt idx="12690">
                  <c:v>36.805826678240841</c:v>
                </c:pt>
                <c:pt idx="12691">
                  <c:v>36.865369444444546</c:v>
                </c:pt>
                <c:pt idx="12692">
                  <c:v>36.872406967592696</c:v>
                </c:pt>
                <c:pt idx="12693">
                  <c:v>36.880231064814915</c:v>
                </c:pt>
                <c:pt idx="12694">
                  <c:v>36.887615694444541</c:v>
                </c:pt>
                <c:pt idx="12695">
                  <c:v>36.895255451388984</c:v>
                </c:pt>
                <c:pt idx="12696">
                  <c:v>36.906506064814913</c:v>
                </c:pt>
                <c:pt idx="12697">
                  <c:v>36.923197407407507</c:v>
                </c:pt>
                <c:pt idx="12698">
                  <c:v>36.935536145833431</c:v>
                </c:pt>
                <c:pt idx="12699">
                  <c:v>36.952367222222321</c:v>
                </c:pt>
                <c:pt idx="12700">
                  <c:v>36.972044641203802</c:v>
                </c:pt>
                <c:pt idx="12701">
                  <c:v>36.98718486111121</c:v>
                </c:pt>
                <c:pt idx="12702">
                  <c:v>36.997972974537134</c:v>
                </c:pt>
                <c:pt idx="12703">
                  <c:v>37.007348298611205</c:v>
                </c:pt>
                <c:pt idx="12704">
                  <c:v>37.028159687500093</c:v>
                </c:pt>
                <c:pt idx="12705">
                  <c:v>37.152706087963054</c:v>
                </c:pt>
                <c:pt idx="12706">
                  <c:v>37.160645706018613</c:v>
                </c:pt>
                <c:pt idx="12707">
                  <c:v>37.174860138888981</c:v>
                </c:pt>
                <c:pt idx="12708">
                  <c:v>37.182083043981571</c:v>
                </c:pt>
                <c:pt idx="12709">
                  <c:v>37.279798576388977</c:v>
                </c:pt>
                <c:pt idx="12710">
                  <c:v>37.329455324074161</c:v>
                </c:pt>
                <c:pt idx="12711">
                  <c:v>37.39881265046305</c:v>
                </c:pt>
                <c:pt idx="12712">
                  <c:v>37.422263344907492</c:v>
                </c:pt>
                <c:pt idx="12713">
                  <c:v>37.451826655092674</c:v>
                </c:pt>
                <c:pt idx="12714">
                  <c:v>37.478888391203782</c:v>
                </c:pt>
                <c:pt idx="12715">
                  <c:v>37.486690057870447</c:v>
                </c:pt>
                <c:pt idx="12716">
                  <c:v>37.497570694444519</c:v>
                </c:pt>
                <c:pt idx="12717">
                  <c:v>37.504886319444516</c:v>
                </c:pt>
                <c:pt idx="12718">
                  <c:v>37.51194711805563</c:v>
                </c:pt>
                <c:pt idx="12719">
                  <c:v>37.521021469907481</c:v>
                </c:pt>
                <c:pt idx="12720">
                  <c:v>37.530443530092668</c:v>
                </c:pt>
                <c:pt idx="12721">
                  <c:v>37.538591782407487</c:v>
                </c:pt>
                <c:pt idx="12722">
                  <c:v>37.550606469907486</c:v>
                </c:pt>
                <c:pt idx="12723">
                  <c:v>37.557620868055636</c:v>
                </c:pt>
                <c:pt idx="12724">
                  <c:v>37.569079722222305</c:v>
                </c:pt>
                <c:pt idx="12725">
                  <c:v>37.57972840277786</c:v>
                </c:pt>
                <c:pt idx="12726">
                  <c:v>37.588247280092673</c:v>
                </c:pt>
                <c:pt idx="12727">
                  <c:v>37.595586192129709</c:v>
                </c:pt>
                <c:pt idx="12728">
                  <c:v>37.603850543981558</c:v>
                </c:pt>
                <c:pt idx="12729">
                  <c:v>37.610818611111185</c:v>
                </c:pt>
                <c:pt idx="12730">
                  <c:v>37.618435532407482</c:v>
                </c:pt>
                <c:pt idx="12731">
                  <c:v>37.625403472222295</c:v>
                </c:pt>
                <c:pt idx="12732">
                  <c:v>37.63394564814822</c:v>
                </c:pt>
                <c:pt idx="12733">
                  <c:v>37.645914525463034</c:v>
                </c:pt>
                <c:pt idx="12734">
                  <c:v>37.653623310185253</c:v>
                </c:pt>
                <c:pt idx="12735">
                  <c:v>37.843565358796361</c:v>
                </c:pt>
                <c:pt idx="12736">
                  <c:v>37.854422800925988</c:v>
                </c:pt>
                <c:pt idx="12737">
                  <c:v>37.861414039351914</c:v>
                </c:pt>
                <c:pt idx="12738">
                  <c:v>37.87243361111117</c:v>
                </c:pt>
                <c:pt idx="12739">
                  <c:v>37.980126099537095</c:v>
                </c:pt>
                <c:pt idx="12740">
                  <c:v>37.987163680555611</c:v>
                </c:pt>
                <c:pt idx="12741">
                  <c:v>37.994595046296354</c:v>
                </c:pt>
                <c:pt idx="12742">
                  <c:v>38.001678472222281</c:v>
                </c:pt>
                <c:pt idx="12743">
                  <c:v>38.010499189814873</c:v>
                </c:pt>
                <c:pt idx="12744">
                  <c:v>38.017605706018578</c:v>
                </c:pt>
                <c:pt idx="12745">
                  <c:v>38.02506023148154</c:v>
                </c:pt>
                <c:pt idx="12746">
                  <c:v>38.034366597222281</c:v>
                </c:pt>
                <c:pt idx="12747">
                  <c:v>38.041474016203765</c:v>
                </c:pt>
                <c:pt idx="12748">
                  <c:v>38.051913842592654</c:v>
                </c:pt>
                <c:pt idx="12749">
                  <c:v>38.100227789351912</c:v>
                </c:pt>
                <c:pt idx="12750">
                  <c:v>38.139188935185246</c:v>
                </c:pt>
                <c:pt idx="12751">
                  <c:v>38.146851319444508</c:v>
                </c:pt>
                <c:pt idx="12752">
                  <c:v>38.153819814814881</c:v>
                </c:pt>
                <c:pt idx="12753">
                  <c:v>38.219958553240808</c:v>
                </c:pt>
                <c:pt idx="12754">
                  <c:v>38.256742511574139</c:v>
                </c:pt>
                <c:pt idx="12755">
                  <c:v>38.26702120370377</c:v>
                </c:pt>
                <c:pt idx="12756">
                  <c:v>38.277045405092657</c:v>
                </c:pt>
                <c:pt idx="12757">
                  <c:v>38.285980810185251</c:v>
                </c:pt>
                <c:pt idx="12758">
                  <c:v>38.29315771990747</c:v>
                </c:pt>
                <c:pt idx="12759">
                  <c:v>38.301074675925989</c:v>
                </c:pt>
                <c:pt idx="12760">
                  <c:v>38.309014722222287</c:v>
                </c:pt>
                <c:pt idx="12761">
                  <c:v>38.404578275463031</c:v>
                </c:pt>
                <c:pt idx="12762">
                  <c:v>38.412518564814881</c:v>
                </c:pt>
                <c:pt idx="12763">
                  <c:v>38.419533125000065</c:v>
                </c:pt>
                <c:pt idx="12764">
                  <c:v>38.427149178240803</c:v>
                </c:pt>
                <c:pt idx="12765">
                  <c:v>38.434626238425992</c:v>
                </c:pt>
                <c:pt idx="12766">
                  <c:v>38.44372423611118</c:v>
                </c:pt>
                <c:pt idx="12767">
                  <c:v>38.450830775463032</c:v>
                </c:pt>
                <c:pt idx="12768">
                  <c:v>38.457938344907475</c:v>
                </c:pt>
                <c:pt idx="12769">
                  <c:v>38.47090201388896</c:v>
                </c:pt>
                <c:pt idx="12770">
                  <c:v>38.502964733796368</c:v>
                </c:pt>
                <c:pt idx="12771">
                  <c:v>38.510511562500071</c:v>
                </c:pt>
                <c:pt idx="12772">
                  <c:v>38.522688055555626</c:v>
                </c:pt>
                <c:pt idx="12773">
                  <c:v>38.546069594907479</c:v>
                </c:pt>
                <c:pt idx="12774">
                  <c:v>38.62174881944452</c:v>
                </c:pt>
                <c:pt idx="12775">
                  <c:v>38.629504143518595</c:v>
                </c:pt>
                <c:pt idx="12776">
                  <c:v>38.637328530092667</c:v>
                </c:pt>
                <c:pt idx="12777">
                  <c:v>38.64445884259267</c:v>
                </c:pt>
                <c:pt idx="12778">
                  <c:v>38.653440949074152</c:v>
                </c:pt>
                <c:pt idx="12779">
                  <c:v>38.666520740740822</c:v>
                </c:pt>
                <c:pt idx="12780">
                  <c:v>38.709251064814893</c:v>
                </c:pt>
                <c:pt idx="12781">
                  <c:v>38.781686111111192</c:v>
                </c:pt>
                <c:pt idx="12782">
                  <c:v>38.817037199074157</c:v>
                </c:pt>
                <c:pt idx="12783">
                  <c:v>38.824236655092676</c:v>
                </c:pt>
                <c:pt idx="12784">
                  <c:v>38.83252475694453</c:v>
                </c:pt>
                <c:pt idx="12785">
                  <c:v>38.853267222222307</c:v>
                </c:pt>
                <c:pt idx="12786">
                  <c:v>38.865328391203789</c:v>
                </c:pt>
                <c:pt idx="12787">
                  <c:v>38.873176145833419</c:v>
                </c:pt>
                <c:pt idx="12788">
                  <c:v>38.880978101851937</c:v>
                </c:pt>
                <c:pt idx="12789">
                  <c:v>38.889288703703791</c:v>
                </c:pt>
                <c:pt idx="12790">
                  <c:v>39.001310393518608</c:v>
                </c:pt>
                <c:pt idx="12791">
                  <c:v>39.031334861111198</c:v>
                </c:pt>
                <c:pt idx="12792">
                  <c:v>39.040409710648234</c:v>
                </c:pt>
                <c:pt idx="12793">
                  <c:v>39.052609351851935</c:v>
                </c:pt>
                <c:pt idx="12794">
                  <c:v>39.063119259259345</c:v>
                </c:pt>
                <c:pt idx="12795">
                  <c:v>39.081708194444531</c:v>
                </c:pt>
                <c:pt idx="12796">
                  <c:v>39.091801493055641</c:v>
                </c:pt>
                <c:pt idx="12797">
                  <c:v>39.103237175926012</c:v>
                </c:pt>
                <c:pt idx="12798">
                  <c:v>39.145624618055642</c:v>
                </c:pt>
                <c:pt idx="12799">
                  <c:v>39.180095752314898</c:v>
                </c:pt>
                <c:pt idx="12800">
                  <c:v>39.187549687500081</c:v>
                </c:pt>
                <c:pt idx="12801">
                  <c:v>39.195420949074155</c:v>
                </c:pt>
                <c:pt idx="12802">
                  <c:v>39.210098182870453</c:v>
                </c:pt>
                <c:pt idx="12803">
                  <c:v>39.216001828703789</c:v>
                </c:pt>
                <c:pt idx="12804">
                  <c:v>39.216024930555641</c:v>
                </c:pt>
                <c:pt idx="12805">
                  <c:v>39.246884699074158</c:v>
                </c:pt>
                <c:pt idx="12806">
                  <c:v>39.258575381944532</c:v>
                </c:pt>
                <c:pt idx="12807">
                  <c:v>39.275960972222308</c:v>
                </c:pt>
                <c:pt idx="12808">
                  <c:v>39.28450401620379</c:v>
                </c:pt>
                <c:pt idx="12809">
                  <c:v>39.284527268518602</c:v>
                </c:pt>
                <c:pt idx="12810">
                  <c:v>39.284550173611194</c:v>
                </c:pt>
                <c:pt idx="12811">
                  <c:v>39.284573599537119</c:v>
                </c:pt>
                <c:pt idx="12812">
                  <c:v>39.284596400463045</c:v>
                </c:pt>
                <c:pt idx="12813">
                  <c:v>39.284642986111194</c:v>
                </c:pt>
                <c:pt idx="12814">
                  <c:v>39.284712071759344</c:v>
                </c:pt>
                <c:pt idx="12815">
                  <c:v>39.284851342592674</c:v>
                </c:pt>
                <c:pt idx="12816">
                  <c:v>39.286263344907489</c:v>
                </c:pt>
                <c:pt idx="12817">
                  <c:v>39.295316134259338</c:v>
                </c:pt>
                <c:pt idx="12818">
                  <c:v>39.303048368055634</c:v>
                </c:pt>
                <c:pt idx="12819">
                  <c:v>39.312308287037119</c:v>
                </c:pt>
                <c:pt idx="12820">
                  <c:v>39.326523356481566</c:v>
                </c:pt>
                <c:pt idx="12821">
                  <c:v>39.334810590277861</c:v>
                </c:pt>
                <c:pt idx="12822">
                  <c:v>39.348376782407492</c:v>
                </c:pt>
                <c:pt idx="12823">
                  <c:v>39.357775324074161</c:v>
                </c:pt>
                <c:pt idx="12824">
                  <c:v>39.38291750000009</c:v>
                </c:pt>
                <c:pt idx="12825">
                  <c:v>39.392340011574163</c:v>
                </c:pt>
                <c:pt idx="12826">
                  <c:v>39.392362893518609</c:v>
                </c:pt>
                <c:pt idx="12827">
                  <c:v>39.392386076388981</c:v>
                </c:pt>
                <c:pt idx="12828">
                  <c:v>39.392409641203798</c:v>
                </c:pt>
                <c:pt idx="12829">
                  <c:v>39.392432361111204</c:v>
                </c:pt>
                <c:pt idx="12830">
                  <c:v>39.392455868055649</c:v>
                </c:pt>
                <c:pt idx="12831">
                  <c:v>39.392478402777868</c:v>
                </c:pt>
                <c:pt idx="12832">
                  <c:v>39.392501828703793</c:v>
                </c:pt>
                <c:pt idx="12833">
                  <c:v>39.392525231481571</c:v>
                </c:pt>
                <c:pt idx="12834">
                  <c:v>39.39254788194453</c:v>
                </c:pt>
                <c:pt idx="12835">
                  <c:v>39.392617581018605</c:v>
                </c:pt>
                <c:pt idx="12836">
                  <c:v>39.392756898148235</c:v>
                </c:pt>
                <c:pt idx="12837">
                  <c:v>39.392872118055642</c:v>
                </c:pt>
                <c:pt idx="12838">
                  <c:v>39.392988125000088</c:v>
                </c:pt>
                <c:pt idx="12839">
                  <c:v>39.393126898148239</c:v>
                </c:pt>
                <c:pt idx="12840">
                  <c:v>39.393242673611205</c:v>
                </c:pt>
                <c:pt idx="12841">
                  <c:v>39.393404629629721</c:v>
                </c:pt>
                <c:pt idx="12842">
                  <c:v>39.3935204861112</c:v>
                </c:pt>
                <c:pt idx="12843">
                  <c:v>39.393636296296386</c:v>
                </c:pt>
                <c:pt idx="12844">
                  <c:v>39.39382145833342</c:v>
                </c:pt>
                <c:pt idx="12845">
                  <c:v>39.394006631944528</c:v>
                </c:pt>
                <c:pt idx="12846">
                  <c:v>39.395210532407489</c:v>
                </c:pt>
                <c:pt idx="12847">
                  <c:v>39.395464780092674</c:v>
                </c:pt>
                <c:pt idx="12848">
                  <c:v>39.395604409722303</c:v>
                </c:pt>
                <c:pt idx="12849">
                  <c:v>39.395973993055634</c:v>
                </c:pt>
                <c:pt idx="12850">
                  <c:v>39.396228935185263</c:v>
                </c:pt>
                <c:pt idx="12851">
                  <c:v>39.396992719907487</c:v>
                </c:pt>
                <c:pt idx="12852">
                  <c:v>39.399215173611189</c:v>
                </c:pt>
                <c:pt idx="12853">
                  <c:v>39.399423761574155</c:v>
                </c:pt>
                <c:pt idx="12854">
                  <c:v>39.399655185185267</c:v>
                </c:pt>
                <c:pt idx="12855">
                  <c:v>39.399817685185269</c:v>
                </c:pt>
                <c:pt idx="12856">
                  <c:v>39.400049074074161</c:v>
                </c:pt>
                <c:pt idx="12857">
                  <c:v>39.400210636574158</c:v>
                </c:pt>
                <c:pt idx="12858">
                  <c:v>39.400327094907489</c:v>
                </c:pt>
                <c:pt idx="12859">
                  <c:v>39.400373217592673</c:v>
                </c:pt>
                <c:pt idx="12860">
                  <c:v>39.400419722222303</c:v>
                </c:pt>
                <c:pt idx="12861">
                  <c:v>39.40044197916675</c:v>
                </c:pt>
                <c:pt idx="12862">
                  <c:v>39.40046582175934</c:v>
                </c:pt>
                <c:pt idx="12863">
                  <c:v>39.40048868055564</c:v>
                </c:pt>
                <c:pt idx="12864">
                  <c:v>39.400511701388972</c:v>
                </c:pt>
                <c:pt idx="12865">
                  <c:v>39.400535173611196</c:v>
                </c:pt>
                <c:pt idx="12866">
                  <c:v>39.400557986111195</c:v>
                </c:pt>
                <c:pt idx="12867">
                  <c:v>39.400581180555641</c:v>
                </c:pt>
                <c:pt idx="12868">
                  <c:v>39.400604386574159</c:v>
                </c:pt>
                <c:pt idx="12869">
                  <c:v>39.400627662037124</c:v>
                </c:pt>
                <c:pt idx="12870">
                  <c:v>39.400650763888976</c:v>
                </c:pt>
                <c:pt idx="12871">
                  <c:v>39.400673854166754</c:v>
                </c:pt>
                <c:pt idx="12872">
                  <c:v>39.400697025463053</c:v>
                </c:pt>
                <c:pt idx="12873">
                  <c:v>39.400720347222311</c:v>
                </c:pt>
                <c:pt idx="12874">
                  <c:v>39.400742997685271</c:v>
                </c:pt>
                <c:pt idx="12875">
                  <c:v>39.400789340277861</c:v>
                </c:pt>
                <c:pt idx="12876">
                  <c:v>39.400881921296381</c:v>
                </c:pt>
                <c:pt idx="12877">
                  <c:v>39.40106689814823</c:v>
                </c:pt>
                <c:pt idx="12878">
                  <c:v>39.402919270833415</c:v>
                </c:pt>
                <c:pt idx="12879">
                  <c:v>39.419564120370453</c:v>
                </c:pt>
                <c:pt idx="12880">
                  <c:v>39.428940266203789</c:v>
                </c:pt>
                <c:pt idx="12881">
                  <c:v>39.437551620370456</c:v>
                </c:pt>
                <c:pt idx="12882">
                  <c:v>39.454220185185271</c:v>
                </c:pt>
                <c:pt idx="12883">
                  <c:v>39.543810185185272</c:v>
                </c:pt>
                <c:pt idx="12884">
                  <c:v>39.557908368055642</c:v>
                </c:pt>
                <c:pt idx="12885">
                  <c:v>39.674306238426013</c:v>
                </c:pt>
                <c:pt idx="12886">
                  <c:v>39.682640034722311</c:v>
                </c:pt>
                <c:pt idx="12887">
                  <c:v>39.690580462963055</c:v>
                </c:pt>
                <c:pt idx="12888">
                  <c:v>39.723559571759353</c:v>
                </c:pt>
                <c:pt idx="12889">
                  <c:v>39.733930231481573</c:v>
                </c:pt>
                <c:pt idx="12890">
                  <c:v>39.814816574074165</c:v>
                </c:pt>
                <c:pt idx="12891">
                  <c:v>39.858106736111203</c:v>
                </c:pt>
                <c:pt idx="12892">
                  <c:v>39.997700266203793</c:v>
                </c:pt>
                <c:pt idx="12893">
                  <c:v>40.059650231481569</c:v>
                </c:pt>
                <c:pt idx="12894">
                  <c:v>40.067752349537123</c:v>
                </c:pt>
                <c:pt idx="12895">
                  <c:v>40.075715694444533</c:v>
                </c:pt>
                <c:pt idx="12896">
                  <c:v>40.096203703703793</c:v>
                </c:pt>
                <c:pt idx="12897">
                  <c:v>40.103333865740829</c:v>
                </c:pt>
                <c:pt idx="12898">
                  <c:v>40.119400173611197</c:v>
                </c:pt>
                <c:pt idx="12899">
                  <c:v>40.143199444444534</c:v>
                </c:pt>
                <c:pt idx="12900">
                  <c:v>40.150259687500089</c:v>
                </c:pt>
                <c:pt idx="12901">
                  <c:v>40.158686666666753</c:v>
                </c:pt>
                <c:pt idx="12902">
                  <c:v>40.168294386574161</c:v>
                </c:pt>
                <c:pt idx="12903">
                  <c:v>40.177462233796383</c:v>
                </c:pt>
                <c:pt idx="12904">
                  <c:v>40.285967071759345</c:v>
                </c:pt>
                <c:pt idx="12905">
                  <c:v>40.309209548611193</c:v>
                </c:pt>
                <c:pt idx="12906">
                  <c:v>40.316502048611191</c:v>
                </c:pt>
                <c:pt idx="12907">
                  <c:v>40.324256770833415</c:v>
                </c:pt>
                <c:pt idx="12908">
                  <c:v>40.375047476851933</c:v>
                </c:pt>
                <c:pt idx="12909">
                  <c:v>40.382016284722305</c:v>
                </c:pt>
                <c:pt idx="12910">
                  <c:v>40.426579710648234</c:v>
                </c:pt>
                <c:pt idx="12911">
                  <c:v>40.48579678240749</c:v>
                </c:pt>
                <c:pt idx="12912">
                  <c:v>40.493134930555641</c:v>
                </c:pt>
                <c:pt idx="12913">
                  <c:v>40.500264942129718</c:v>
                </c:pt>
                <c:pt idx="12914">
                  <c:v>40.507395335648233</c:v>
                </c:pt>
                <c:pt idx="12915">
                  <c:v>40.558442233796384</c:v>
                </c:pt>
                <c:pt idx="12916">
                  <c:v>40.601804016203793</c:v>
                </c:pt>
                <c:pt idx="12917">
                  <c:v>40.677644189814906</c:v>
                </c:pt>
                <c:pt idx="12918">
                  <c:v>40.690863807870464</c:v>
                </c:pt>
                <c:pt idx="12919">
                  <c:v>40.746690543981572</c:v>
                </c:pt>
                <c:pt idx="12920">
                  <c:v>40.754306863426017</c:v>
                </c:pt>
                <c:pt idx="12921">
                  <c:v>40.761391296296388</c:v>
                </c:pt>
                <c:pt idx="12922">
                  <c:v>40.769909988426015</c:v>
                </c:pt>
                <c:pt idx="12923">
                  <c:v>40.777503553240827</c:v>
                </c:pt>
                <c:pt idx="12924">
                  <c:v>40.876909328703789</c:v>
                </c:pt>
                <c:pt idx="12925">
                  <c:v>40.883946851851938</c:v>
                </c:pt>
                <c:pt idx="12926">
                  <c:v>40.943140324074157</c:v>
                </c:pt>
                <c:pt idx="12927">
                  <c:v>40.961914699074157</c:v>
                </c:pt>
                <c:pt idx="12928">
                  <c:v>40.96890572916675</c:v>
                </c:pt>
                <c:pt idx="12929">
                  <c:v>40.977633206018602</c:v>
                </c:pt>
                <c:pt idx="12930">
                  <c:v>40.983235995370457</c:v>
                </c:pt>
                <c:pt idx="12931">
                  <c:v>40.98328223379638</c:v>
                </c:pt>
                <c:pt idx="12932">
                  <c:v>41.000621527777859</c:v>
                </c:pt>
                <c:pt idx="12933">
                  <c:v>41.065626886574158</c:v>
                </c:pt>
                <c:pt idx="12934">
                  <c:v>41.106764143518603</c:v>
                </c:pt>
                <c:pt idx="12935">
                  <c:v>41.148203726851939</c:v>
                </c:pt>
                <c:pt idx="12936">
                  <c:v>41.220478680555644</c:v>
                </c:pt>
                <c:pt idx="12937">
                  <c:v>41.263472152777865</c:v>
                </c:pt>
                <c:pt idx="12938">
                  <c:v>41.282431516203793</c:v>
                </c:pt>
                <c:pt idx="12939">
                  <c:v>41.295465057870459</c:v>
                </c:pt>
                <c:pt idx="12940">
                  <c:v>41.310787488426016</c:v>
                </c:pt>
                <c:pt idx="12941">
                  <c:v>41.355096238426015</c:v>
                </c:pt>
                <c:pt idx="12942">
                  <c:v>41.362573518518609</c:v>
                </c:pt>
                <c:pt idx="12943">
                  <c:v>41.389357280092682</c:v>
                </c:pt>
                <c:pt idx="12944">
                  <c:v>41.396650300926012</c:v>
                </c:pt>
                <c:pt idx="12945">
                  <c:v>41.438597905092678</c:v>
                </c:pt>
                <c:pt idx="12946">
                  <c:v>41.448111909722307</c:v>
                </c:pt>
                <c:pt idx="12947">
                  <c:v>41.487652013888976</c:v>
                </c:pt>
                <c:pt idx="12948">
                  <c:v>41.507861562500089</c:v>
                </c:pt>
                <c:pt idx="12949">
                  <c:v>41.539021076388977</c:v>
                </c:pt>
                <c:pt idx="12950">
                  <c:v>41.56520395833342</c:v>
                </c:pt>
                <c:pt idx="12951">
                  <c:v>41.56710225694453</c:v>
                </c:pt>
                <c:pt idx="12952">
                  <c:v>41.567124768518603</c:v>
                </c:pt>
                <c:pt idx="12953">
                  <c:v>41.56714848379638</c:v>
                </c:pt>
                <c:pt idx="12954">
                  <c:v>41.56717126157416</c:v>
                </c:pt>
                <c:pt idx="12955">
                  <c:v>41.567194733796384</c:v>
                </c:pt>
                <c:pt idx="12956">
                  <c:v>41.567241018518608</c:v>
                </c:pt>
                <c:pt idx="12957">
                  <c:v>41.567287314814905</c:v>
                </c:pt>
                <c:pt idx="12958">
                  <c:v>41.567426203703796</c:v>
                </c:pt>
                <c:pt idx="12959">
                  <c:v>41.567958356481576</c:v>
                </c:pt>
                <c:pt idx="12960">
                  <c:v>41.606849699074168</c:v>
                </c:pt>
                <c:pt idx="12961">
                  <c:v>41.620925150463059</c:v>
                </c:pt>
                <c:pt idx="12962">
                  <c:v>41.646830451388986</c:v>
                </c:pt>
                <c:pt idx="12963">
                  <c:v>41.665813182870465</c:v>
                </c:pt>
                <c:pt idx="12964">
                  <c:v>41.67812953703713</c:v>
                </c:pt>
                <c:pt idx="12965">
                  <c:v>41.686185671296386</c:v>
                </c:pt>
                <c:pt idx="12966">
                  <c:v>41.777477604166755</c:v>
                </c:pt>
                <c:pt idx="12967">
                  <c:v>41.809331400463051</c:v>
                </c:pt>
                <c:pt idx="12968">
                  <c:v>41.82789768518527</c:v>
                </c:pt>
                <c:pt idx="12969">
                  <c:v>41.834843321759344</c:v>
                </c:pt>
                <c:pt idx="12970">
                  <c:v>41.843177372685268</c:v>
                </c:pt>
                <c:pt idx="12971">
                  <c:v>41.850145266203789</c:v>
                </c:pt>
                <c:pt idx="12972">
                  <c:v>41.85755364583342</c:v>
                </c:pt>
                <c:pt idx="12973">
                  <c:v>41.866674502314901</c:v>
                </c:pt>
                <c:pt idx="12974">
                  <c:v>41.965385405092675</c:v>
                </c:pt>
                <c:pt idx="12975">
                  <c:v>41.972746921296377</c:v>
                </c:pt>
                <c:pt idx="12976">
                  <c:v>41.988141655092676</c:v>
                </c:pt>
                <c:pt idx="12977">
                  <c:v>41.998188692129716</c:v>
                </c:pt>
                <c:pt idx="12978">
                  <c:v>42.007008483796383</c:v>
                </c:pt>
                <c:pt idx="12979">
                  <c:v>42.015620451388976</c:v>
                </c:pt>
                <c:pt idx="12980">
                  <c:v>42.024047268518608</c:v>
                </c:pt>
                <c:pt idx="12981">
                  <c:v>42.032172893518606</c:v>
                </c:pt>
                <c:pt idx="12982">
                  <c:v>42.039464768518606</c:v>
                </c:pt>
                <c:pt idx="12983">
                  <c:v>42.046572210648236</c:v>
                </c:pt>
                <c:pt idx="12984">
                  <c:v>42.111971516203795</c:v>
                </c:pt>
                <c:pt idx="12985">
                  <c:v>42.138132789351943</c:v>
                </c:pt>
                <c:pt idx="12986">
                  <c:v>42.145795439814904</c:v>
                </c:pt>
                <c:pt idx="12987">
                  <c:v>42.168135185185278</c:v>
                </c:pt>
                <c:pt idx="12988">
                  <c:v>42.180820960648241</c:v>
                </c:pt>
                <c:pt idx="12989">
                  <c:v>42.188738761574164</c:v>
                </c:pt>
                <c:pt idx="12990">
                  <c:v>42.195891944444533</c:v>
                </c:pt>
                <c:pt idx="12991">
                  <c:v>42.211263217592681</c:v>
                </c:pt>
                <c:pt idx="12992">
                  <c:v>42.257679131944535</c:v>
                </c:pt>
                <c:pt idx="12993">
                  <c:v>42.287242210648238</c:v>
                </c:pt>
                <c:pt idx="12994">
                  <c:v>42.296109502314906</c:v>
                </c:pt>
                <c:pt idx="12995">
                  <c:v>42.327361967592687</c:v>
                </c:pt>
                <c:pt idx="12996">
                  <c:v>42.375792210648243</c:v>
                </c:pt>
                <c:pt idx="12997">
                  <c:v>42.382759641203798</c:v>
                </c:pt>
                <c:pt idx="12998">
                  <c:v>42.38975094907417</c:v>
                </c:pt>
                <c:pt idx="12999">
                  <c:v>42.397482696759354</c:v>
                </c:pt>
                <c:pt idx="13000">
                  <c:v>42.4044286574075</c:v>
                </c:pt>
                <c:pt idx="13001">
                  <c:v>42.412044027777874</c:v>
                </c:pt>
                <c:pt idx="13002">
                  <c:v>42.448898946759357</c:v>
                </c:pt>
                <c:pt idx="13003">
                  <c:v>42.457348715277874</c:v>
                </c:pt>
                <c:pt idx="13004">
                  <c:v>42.466007025463057</c:v>
                </c:pt>
                <c:pt idx="13005">
                  <c:v>42.472951608796393</c:v>
                </c:pt>
                <c:pt idx="13006">
                  <c:v>42.480614583333427</c:v>
                </c:pt>
                <c:pt idx="13007">
                  <c:v>42.487582893518614</c:v>
                </c:pt>
                <c:pt idx="13008">
                  <c:v>42.49735285879639</c:v>
                </c:pt>
                <c:pt idx="13009">
                  <c:v>42.55846947916676</c:v>
                </c:pt>
                <c:pt idx="13010">
                  <c:v>42.606043078703799</c:v>
                </c:pt>
                <c:pt idx="13011">
                  <c:v>42.613381493055648</c:v>
                </c:pt>
                <c:pt idx="13012">
                  <c:v>42.620604664351944</c:v>
                </c:pt>
                <c:pt idx="13013">
                  <c:v>42.627549409722313</c:v>
                </c:pt>
                <c:pt idx="13014">
                  <c:v>42.721195925926018</c:v>
                </c:pt>
                <c:pt idx="13015">
                  <c:v>42.749114513888983</c:v>
                </c:pt>
                <c:pt idx="13016">
                  <c:v>42.756175347222317</c:v>
                </c:pt>
                <c:pt idx="13017">
                  <c:v>42.771848032407505</c:v>
                </c:pt>
                <c:pt idx="13018">
                  <c:v>42.778862881944541</c:v>
                </c:pt>
                <c:pt idx="13019">
                  <c:v>42.803146898148242</c:v>
                </c:pt>
                <c:pt idx="13020">
                  <c:v>42.826620729166763</c:v>
                </c:pt>
                <c:pt idx="13021">
                  <c:v>42.846784398148245</c:v>
                </c:pt>
                <c:pt idx="13022">
                  <c:v>42.85391503472232</c:v>
                </c:pt>
                <c:pt idx="13023">
                  <c:v>42.861322546296392</c:v>
                </c:pt>
                <c:pt idx="13024">
                  <c:v>43.053632395833432</c:v>
                </c:pt>
                <c:pt idx="13025">
                  <c:v>43.060852858796395</c:v>
                </c:pt>
                <c:pt idx="13026">
                  <c:v>43.068886087963058</c:v>
                </c:pt>
                <c:pt idx="13027">
                  <c:v>43.075830590277874</c:v>
                </c:pt>
                <c:pt idx="13028">
                  <c:v>43.08476659722232</c:v>
                </c:pt>
                <c:pt idx="13029">
                  <c:v>43.166740717592688</c:v>
                </c:pt>
                <c:pt idx="13030">
                  <c:v>43.189288668981575</c:v>
                </c:pt>
                <c:pt idx="13031">
                  <c:v>43.197622939814906</c:v>
                </c:pt>
                <c:pt idx="13032">
                  <c:v>43.204638009259348</c:v>
                </c:pt>
                <c:pt idx="13033">
                  <c:v>43.212879247685272</c:v>
                </c:pt>
                <c:pt idx="13034">
                  <c:v>43.219824097222308</c:v>
                </c:pt>
                <c:pt idx="13035">
                  <c:v>43.220333032407495</c:v>
                </c:pt>
                <c:pt idx="13036">
                  <c:v>43.245821006944531</c:v>
                </c:pt>
                <c:pt idx="13037">
                  <c:v>43.253228773148237</c:v>
                </c:pt>
                <c:pt idx="13038">
                  <c:v>43.264016967592681</c:v>
                </c:pt>
                <c:pt idx="13039">
                  <c:v>43.26403994212972</c:v>
                </c:pt>
                <c:pt idx="13040">
                  <c:v>43.264063275463052</c:v>
                </c:pt>
                <c:pt idx="13041">
                  <c:v>43.264086354166757</c:v>
                </c:pt>
                <c:pt idx="13042">
                  <c:v>43.264109687500088</c:v>
                </c:pt>
                <c:pt idx="13043">
                  <c:v>43.264155949074166</c:v>
                </c:pt>
                <c:pt idx="13044">
                  <c:v>43.264202094907496</c:v>
                </c:pt>
                <c:pt idx="13045">
                  <c:v>43.264341122685273</c:v>
                </c:pt>
                <c:pt idx="13046">
                  <c:v>43.264665138888979</c:v>
                </c:pt>
                <c:pt idx="13047">
                  <c:v>43.296913055555649</c:v>
                </c:pt>
                <c:pt idx="13048">
                  <c:v>43.330966689814908</c:v>
                </c:pt>
                <c:pt idx="13049">
                  <c:v>43.359162696759356</c:v>
                </c:pt>
                <c:pt idx="13050">
                  <c:v>43.367380937500094</c:v>
                </c:pt>
                <c:pt idx="13051">
                  <c:v>43.375299166666764</c:v>
                </c:pt>
                <c:pt idx="13052">
                  <c:v>43.387175219907505</c:v>
                </c:pt>
                <c:pt idx="13053">
                  <c:v>43.397800810185281</c:v>
                </c:pt>
                <c:pt idx="13054">
                  <c:v>43.404977743055653</c:v>
                </c:pt>
                <c:pt idx="13055">
                  <c:v>43.413543645833428</c:v>
                </c:pt>
                <c:pt idx="13056">
                  <c:v>43.421020960648242</c:v>
                </c:pt>
                <c:pt idx="13057">
                  <c:v>43.428405798611202</c:v>
                </c:pt>
                <c:pt idx="13058">
                  <c:v>43.438082673611198</c:v>
                </c:pt>
                <c:pt idx="13059">
                  <c:v>43.445305787037121</c:v>
                </c:pt>
                <c:pt idx="13060">
                  <c:v>43.452922002314899</c:v>
                </c:pt>
                <c:pt idx="13061">
                  <c:v>43.461811226851935</c:v>
                </c:pt>
                <c:pt idx="13062">
                  <c:v>43.486025439814895</c:v>
                </c:pt>
                <c:pt idx="13063">
                  <c:v>43.509591435185264</c:v>
                </c:pt>
                <c:pt idx="13064">
                  <c:v>43.523666770833415</c:v>
                </c:pt>
                <c:pt idx="13065">
                  <c:v>43.533621388888967</c:v>
                </c:pt>
                <c:pt idx="13066">
                  <c:v>43.542255914351934</c:v>
                </c:pt>
                <c:pt idx="13067">
                  <c:v>43.54929329861119</c:v>
                </c:pt>
                <c:pt idx="13068">
                  <c:v>43.607726238426004</c:v>
                </c:pt>
                <c:pt idx="13069">
                  <c:v>43.73756276620378</c:v>
                </c:pt>
                <c:pt idx="13070">
                  <c:v>43.759625393518597</c:v>
                </c:pt>
                <c:pt idx="13071">
                  <c:v>43.849007071759338</c:v>
                </c:pt>
                <c:pt idx="13072">
                  <c:v>43.907043113426006</c:v>
                </c:pt>
                <c:pt idx="13073">
                  <c:v>44.001612604166745</c:v>
                </c:pt>
                <c:pt idx="13074">
                  <c:v>44.084906157407488</c:v>
                </c:pt>
                <c:pt idx="13075">
                  <c:v>44.154658217592676</c:v>
                </c:pt>
                <c:pt idx="13076">
                  <c:v>44.161927418981563</c:v>
                </c:pt>
                <c:pt idx="13077">
                  <c:v>44.169891180555638</c:v>
                </c:pt>
                <c:pt idx="13078">
                  <c:v>44.182022129629715</c:v>
                </c:pt>
                <c:pt idx="13079">
                  <c:v>44.188967962963048</c:v>
                </c:pt>
                <c:pt idx="13080">
                  <c:v>44.196607453703791</c:v>
                </c:pt>
                <c:pt idx="13081">
                  <c:v>44.250223449074163</c:v>
                </c:pt>
                <c:pt idx="13082">
                  <c:v>44.262770729166753</c:v>
                </c:pt>
                <c:pt idx="13083">
                  <c:v>44.355303599537123</c:v>
                </c:pt>
                <c:pt idx="13084">
                  <c:v>44.363684398148237</c:v>
                </c:pt>
                <c:pt idx="13085">
                  <c:v>44.37789968750009</c:v>
                </c:pt>
                <c:pt idx="13086">
                  <c:v>44.385539826388978</c:v>
                </c:pt>
                <c:pt idx="13087">
                  <c:v>44.392507233796387</c:v>
                </c:pt>
                <c:pt idx="13088">
                  <c:v>44.399452488426014</c:v>
                </c:pt>
                <c:pt idx="13089">
                  <c:v>44.407346979166753</c:v>
                </c:pt>
                <c:pt idx="13090">
                  <c:v>44.414408043981567</c:v>
                </c:pt>
                <c:pt idx="13091">
                  <c:v>44.421353113426008</c:v>
                </c:pt>
                <c:pt idx="13092">
                  <c:v>44.430081030092673</c:v>
                </c:pt>
                <c:pt idx="13093">
                  <c:v>44.443207291666745</c:v>
                </c:pt>
                <c:pt idx="13094">
                  <c:v>44.453485497685264</c:v>
                </c:pt>
                <c:pt idx="13095">
                  <c:v>44.460847210648225</c:v>
                </c:pt>
                <c:pt idx="13096">
                  <c:v>44.511546932870445</c:v>
                </c:pt>
                <c:pt idx="13097">
                  <c:v>44.52115428240748</c:v>
                </c:pt>
                <c:pt idx="13098">
                  <c:v>44.528331134259332</c:v>
                </c:pt>
                <c:pt idx="13099">
                  <c:v>44.535924074074146</c:v>
                </c:pt>
                <c:pt idx="13100">
                  <c:v>44.588129641203778</c:v>
                </c:pt>
                <c:pt idx="13101">
                  <c:v>44.596254629629705</c:v>
                </c:pt>
                <c:pt idx="13102">
                  <c:v>44.614011030092669</c:v>
                </c:pt>
                <c:pt idx="13103">
                  <c:v>44.621210162037116</c:v>
                </c:pt>
                <c:pt idx="13104">
                  <c:v>44.629775358796373</c:v>
                </c:pt>
                <c:pt idx="13105">
                  <c:v>44.657833125000074</c:v>
                </c:pt>
                <c:pt idx="13106">
                  <c:v>44.681978414351924</c:v>
                </c:pt>
                <c:pt idx="13107">
                  <c:v>44.740139583333409</c:v>
                </c:pt>
                <c:pt idx="13108">
                  <c:v>44.747084710648224</c:v>
                </c:pt>
                <c:pt idx="13109">
                  <c:v>44.755001319444517</c:v>
                </c:pt>
                <c:pt idx="13110">
                  <c:v>44.767687719907478</c:v>
                </c:pt>
                <c:pt idx="13111">
                  <c:v>44.775188449074143</c:v>
                </c:pt>
                <c:pt idx="13112">
                  <c:v>44.789634363425996</c:v>
                </c:pt>
                <c:pt idx="13113">
                  <c:v>44.803408402777848</c:v>
                </c:pt>
                <c:pt idx="13114">
                  <c:v>44.812343553240808</c:v>
                </c:pt>
                <c:pt idx="13115">
                  <c:v>44.819334884259327</c:v>
                </c:pt>
                <c:pt idx="13116">
                  <c:v>44.905153576388955</c:v>
                </c:pt>
                <c:pt idx="13117">
                  <c:v>45.044147777777845</c:v>
                </c:pt>
                <c:pt idx="13118">
                  <c:v>45.053847002314882</c:v>
                </c:pt>
                <c:pt idx="13119">
                  <c:v>45.105911099537103</c:v>
                </c:pt>
                <c:pt idx="13120">
                  <c:v>45.113689710648217</c:v>
                </c:pt>
                <c:pt idx="13121">
                  <c:v>45.120867002314881</c:v>
                </c:pt>
                <c:pt idx="13122">
                  <c:v>45.129895416666734</c:v>
                </c:pt>
                <c:pt idx="13123">
                  <c:v>45.146447650463031</c:v>
                </c:pt>
                <c:pt idx="13124">
                  <c:v>45.15473486111118</c:v>
                </c:pt>
                <c:pt idx="13125">
                  <c:v>45.163763518518586</c:v>
                </c:pt>
                <c:pt idx="13126">
                  <c:v>45.171935289351921</c:v>
                </c:pt>
                <c:pt idx="13127">
                  <c:v>45.178950000000071</c:v>
                </c:pt>
                <c:pt idx="13128">
                  <c:v>45.207494351851921</c:v>
                </c:pt>
                <c:pt idx="13129">
                  <c:v>45.224371574074141</c:v>
                </c:pt>
                <c:pt idx="13130">
                  <c:v>45.261041087963029</c:v>
                </c:pt>
                <c:pt idx="13131">
                  <c:v>45.300882384259324</c:v>
                </c:pt>
                <c:pt idx="13132">
                  <c:v>45.312248888888952</c:v>
                </c:pt>
                <c:pt idx="13133">
                  <c:v>45.327828692129692</c:v>
                </c:pt>
                <c:pt idx="13134">
                  <c:v>45.335838310185245</c:v>
                </c:pt>
                <c:pt idx="13135">
                  <c:v>45.342944918981544</c:v>
                </c:pt>
                <c:pt idx="13136">
                  <c:v>45.350283541666727</c:v>
                </c:pt>
                <c:pt idx="13137">
                  <c:v>45.43464087962969</c:v>
                </c:pt>
                <c:pt idx="13138">
                  <c:v>45.457837152777842</c:v>
                </c:pt>
                <c:pt idx="13139">
                  <c:v>45.457860671296359</c:v>
                </c:pt>
                <c:pt idx="13140">
                  <c:v>45.457883321759319</c:v>
                </c:pt>
                <c:pt idx="13141">
                  <c:v>45.457906967592649</c:v>
                </c:pt>
                <c:pt idx="13142">
                  <c:v>45.457929675925982</c:v>
                </c:pt>
                <c:pt idx="13143">
                  <c:v>45.457953298611166</c:v>
                </c:pt>
                <c:pt idx="13144">
                  <c:v>45.457976018518572</c:v>
                </c:pt>
                <c:pt idx="13145">
                  <c:v>45.457999479166723</c:v>
                </c:pt>
                <c:pt idx="13146">
                  <c:v>45.458022291666722</c:v>
                </c:pt>
                <c:pt idx="13147">
                  <c:v>45.458068645833386</c:v>
                </c:pt>
                <c:pt idx="13148">
                  <c:v>45.458115138888942</c:v>
                </c:pt>
                <c:pt idx="13149">
                  <c:v>45.458184421296352</c:v>
                </c:pt>
                <c:pt idx="13150">
                  <c:v>45.458277199074132</c:v>
                </c:pt>
                <c:pt idx="13151">
                  <c:v>45.458323541666722</c:v>
                </c:pt>
                <c:pt idx="13152">
                  <c:v>45.45841603009265</c:v>
                </c:pt>
                <c:pt idx="13153">
                  <c:v>45.458554872685241</c:v>
                </c:pt>
                <c:pt idx="13154">
                  <c:v>45.458670520833387</c:v>
                </c:pt>
                <c:pt idx="13155">
                  <c:v>45.458763240740794</c:v>
                </c:pt>
                <c:pt idx="13156">
                  <c:v>45.458878877314866</c:v>
                </c:pt>
                <c:pt idx="13157">
                  <c:v>45.458994594907459</c:v>
                </c:pt>
                <c:pt idx="13158">
                  <c:v>45.459110324074125</c:v>
                </c:pt>
                <c:pt idx="13159">
                  <c:v>45.459203020833385</c:v>
                </c:pt>
                <c:pt idx="13160">
                  <c:v>45.459295590277833</c:v>
                </c:pt>
                <c:pt idx="13161">
                  <c:v>45.459480740740794</c:v>
                </c:pt>
                <c:pt idx="13162">
                  <c:v>45.460290914351908</c:v>
                </c:pt>
                <c:pt idx="13163">
                  <c:v>45.460499409722281</c:v>
                </c:pt>
                <c:pt idx="13164">
                  <c:v>45.460985439814877</c:v>
                </c:pt>
                <c:pt idx="13165">
                  <c:v>45.461240335648213</c:v>
                </c:pt>
                <c:pt idx="13166">
                  <c:v>45.461818958333396</c:v>
                </c:pt>
                <c:pt idx="13167">
                  <c:v>45.462027534722282</c:v>
                </c:pt>
                <c:pt idx="13168">
                  <c:v>45.463578148148208</c:v>
                </c:pt>
                <c:pt idx="13169">
                  <c:v>45.466935034722283</c:v>
                </c:pt>
                <c:pt idx="13170">
                  <c:v>45.467004317129692</c:v>
                </c:pt>
                <c:pt idx="13171">
                  <c:v>45.467143449074136</c:v>
                </c:pt>
                <c:pt idx="13172">
                  <c:v>45.467166342592655</c:v>
                </c:pt>
                <c:pt idx="13173">
                  <c:v>45.468671828703769</c:v>
                </c:pt>
                <c:pt idx="13174">
                  <c:v>45.468880416666735</c:v>
                </c:pt>
                <c:pt idx="13175">
                  <c:v>45.469065104166738</c:v>
                </c:pt>
                <c:pt idx="13176">
                  <c:v>45.469272974537105</c:v>
                </c:pt>
                <c:pt idx="13177">
                  <c:v>45.469388981481551</c:v>
                </c:pt>
                <c:pt idx="13178">
                  <c:v>45.469574629629697</c:v>
                </c:pt>
                <c:pt idx="13179">
                  <c:v>45.469713599537101</c:v>
                </c:pt>
                <c:pt idx="13180">
                  <c:v>45.469851678240808</c:v>
                </c:pt>
                <c:pt idx="13181">
                  <c:v>45.469944652777848</c:v>
                </c:pt>
                <c:pt idx="13182">
                  <c:v>45.470083136574146</c:v>
                </c:pt>
                <c:pt idx="13183">
                  <c:v>45.470175891203773</c:v>
                </c:pt>
                <c:pt idx="13184">
                  <c:v>45.470222175925997</c:v>
                </c:pt>
                <c:pt idx="13185">
                  <c:v>45.470268287037108</c:v>
                </c:pt>
                <c:pt idx="13186">
                  <c:v>45.470314606481551</c:v>
                </c:pt>
                <c:pt idx="13187">
                  <c:v>45.470338009259329</c:v>
                </c:pt>
                <c:pt idx="13188">
                  <c:v>45.470361030092661</c:v>
                </c:pt>
                <c:pt idx="13189">
                  <c:v>45.47038412037044</c:v>
                </c:pt>
                <c:pt idx="13190">
                  <c:v>45.470407337963032</c:v>
                </c:pt>
                <c:pt idx="13191">
                  <c:v>45.47043034722229</c:v>
                </c:pt>
                <c:pt idx="13192">
                  <c:v>45.470453680555622</c:v>
                </c:pt>
                <c:pt idx="13193">
                  <c:v>45.470476747685254</c:v>
                </c:pt>
                <c:pt idx="13194">
                  <c:v>45.470499791666732</c:v>
                </c:pt>
                <c:pt idx="13195">
                  <c:v>45.470523032407471</c:v>
                </c:pt>
                <c:pt idx="13196">
                  <c:v>45.470546099537103</c:v>
                </c:pt>
                <c:pt idx="13197">
                  <c:v>45.470569409722287</c:v>
                </c:pt>
                <c:pt idx="13198">
                  <c:v>45.470592534722286</c:v>
                </c:pt>
                <c:pt idx="13199">
                  <c:v>45.470615555555618</c:v>
                </c:pt>
                <c:pt idx="13200">
                  <c:v>45.470638784722283</c:v>
                </c:pt>
                <c:pt idx="13201">
                  <c:v>45.470708379629691</c:v>
                </c:pt>
                <c:pt idx="13202">
                  <c:v>45.470893310185247</c:v>
                </c:pt>
                <c:pt idx="13203">
                  <c:v>45.473764293981546</c:v>
                </c:pt>
                <c:pt idx="13204">
                  <c:v>45.487654282407469</c:v>
                </c:pt>
                <c:pt idx="13205">
                  <c:v>45.509090543981543</c:v>
                </c:pt>
                <c:pt idx="13206">
                  <c:v>45.516336412037099</c:v>
                </c:pt>
                <c:pt idx="13207">
                  <c:v>45.525665914351912</c:v>
                </c:pt>
                <c:pt idx="13208">
                  <c:v>45.540551180555617</c:v>
                </c:pt>
                <c:pt idx="13209">
                  <c:v>45.547634664351911</c:v>
                </c:pt>
                <c:pt idx="13210">
                  <c:v>45.554742662037093</c:v>
                </c:pt>
                <c:pt idx="13211">
                  <c:v>45.639007592592648</c:v>
                </c:pt>
                <c:pt idx="13212">
                  <c:v>45.677227916666723</c:v>
                </c:pt>
                <c:pt idx="13213">
                  <c:v>45.684288773148204</c:v>
                </c:pt>
                <c:pt idx="13214">
                  <c:v>45.743166134259312</c:v>
                </c:pt>
                <c:pt idx="13215">
                  <c:v>45.769024293981531</c:v>
                </c:pt>
                <c:pt idx="13216">
                  <c:v>45.783701296296343</c:v>
                </c:pt>
                <c:pt idx="13217">
                  <c:v>45.790669004629677</c:v>
                </c:pt>
                <c:pt idx="13218">
                  <c:v>45.879473726851899</c:v>
                </c:pt>
                <c:pt idx="13219">
                  <c:v>45.897530578703751</c:v>
                </c:pt>
                <c:pt idx="13220">
                  <c:v>45.911906574074123</c:v>
                </c:pt>
                <c:pt idx="13221">
                  <c:v>45.938713159722269</c:v>
                </c:pt>
                <c:pt idx="13222">
                  <c:v>46.066640810185234</c:v>
                </c:pt>
                <c:pt idx="13223">
                  <c:v>46.119504456018568</c:v>
                </c:pt>
                <c:pt idx="13224">
                  <c:v>46.137353483796346</c:v>
                </c:pt>
                <c:pt idx="13225">
                  <c:v>46.144877893518569</c:v>
                </c:pt>
                <c:pt idx="13226">
                  <c:v>46.153489861111161</c:v>
                </c:pt>
                <c:pt idx="13227">
                  <c:v>46.177497002314865</c:v>
                </c:pt>
                <c:pt idx="13228">
                  <c:v>46.21490712962968</c:v>
                </c:pt>
                <c:pt idx="13229">
                  <c:v>46.23231619212968</c:v>
                </c:pt>
                <c:pt idx="13230">
                  <c:v>46.239585092592641</c:v>
                </c:pt>
                <c:pt idx="13231">
                  <c:v>46.252108750000048</c:v>
                </c:pt>
                <c:pt idx="13232">
                  <c:v>46.30479718750005</c:v>
                </c:pt>
                <c:pt idx="13233">
                  <c:v>46.334869004629681</c:v>
                </c:pt>
                <c:pt idx="13234">
                  <c:v>46.368342685185233</c:v>
                </c:pt>
                <c:pt idx="13235">
                  <c:v>46.414921331018569</c:v>
                </c:pt>
                <c:pt idx="13236">
                  <c:v>46.422004641203756</c:v>
                </c:pt>
                <c:pt idx="13237">
                  <c:v>46.431079444444499</c:v>
                </c:pt>
                <c:pt idx="13238">
                  <c:v>46.440802858796353</c:v>
                </c:pt>
                <c:pt idx="13239">
                  <c:v>46.540634351851907</c:v>
                </c:pt>
                <c:pt idx="13240">
                  <c:v>46.55102863425931</c:v>
                </c:pt>
                <c:pt idx="13241">
                  <c:v>46.592097615740791</c:v>
                </c:pt>
                <c:pt idx="13242">
                  <c:v>46.644855694444495</c:v>
                </c:pt>
                <c:pt idx="13243">
                  <c:v>46.652009259259309</c:v>
                </c:pt>
                <c:pt idx="13244">
                  <c:v>46.662288518518565</c:v>
                </c:pt>
                <c:pt idx="13245">
                  <c:v>46.67168755787042</c:v>
                </c:pt>
                <c:pt idx="13246">
                  <c:v>46.67914160879635</c:v>
                </c:pt>
                <c:pt idx="13247">
                  <c:v>46.686387500000052</c:v>
                </c:pt>
                <c:pt idx="13248">
                  <c:v>46.693679814814864</c:v>
                </c:pt>
                <c:pt idx="13249">
                  <c:v>46.701627789351903</c:v>
                </c:pt>
                <c:pt idx="13250">
                  <c:v>46.708595879629684</c:v>
                </c:pt>
                <c:pt idx="13251">
                  <c:v>46.715865590277829</c:v>
                </c:pt>
                <c:pt idx="13252">
                  <c:v>46.724362430555608</c:v>
                </c:pt>
                <c:pt idx="13253">
                  <c:v>46.738738634259313</c:v>
                </c:pt>
                <c:pt idx="13254">
                  <c:v>46.748229872685236</c:v>
                </c:pt>
                <c:pt idx="13255">
                  <c:v>46.757119606481531</c:v>
                </c:pt>
                <c:pt idx="13256">
                  <c:v>46.76647321759264</c:v>
                </c:pt>
                <c:pt idx="13257">
                  <c:v>46.77499219907412</c:v>
                </c:pt>
                <c:pt idx="13258">
                  <c:v>46.824741365740785</c:v>
                </c:pt>
                <c:pt idx="13259">
                  <c:v>46.842728553240782</c:v>
                </c:pt>
                <c:pt idx="13260">
                  <c:v>46.873356087963003</c:v>
                </c:pt>
                <c:pt idx="13261">
                  <c:v>46.897548171296336</c:v>
                </c:pt>
                <c:pt idx="13262">
                  <c:v>46.912572465277819</c:v>
                </c:pt>
                <c:pt idx="13263">
                  <c:v>46.924124143518561</c:v>
                </c:pt>
                <c:pt idx="13264">
                  <c:v>46.931092268518562</c:v>
                </c:pt>
                <c:pt idx="13265">
                  <c:v>46.938570069444488</c:v>
                </c:pt>
                <c:pt idx="13266">
                  <c:v>47.010797627314858</c:v>
                </c:pt>
                <c:pt idx="13267">
                  <c:v>47.039110590277822</c:v>
                </c:pt>
                <c:pt idx="13268">
                  <c:v>47.075734479166712</c:v>
                </c:pt>
                <c:pt idx="13269">
                  <c:v>47.087445821759303</c:v>
                </c:pt>
                <c:pt idx="13270">
                  <c:v>47.102215347222263</c:v>
                </c:pt>
                <c:pt idx="13271">
                  <c:v>47.109808356481523</c:v>
                </c:pt>
                <c:pt idx="13272">
                  <c:v>47.119183854166707</c:v>
                </c:pt>
                <c:pt idx="13273">
                  <c:v>47.126684548611152</c:v>
                </c:pt>
                <c:pt idx="13274">
                  <c:v>47.134162210648192</c:v>
                </c:pt>
                <c:pt idx="13275">
                  <c:v>47.141222719907454</c:v>
                </c:pt>
                <c:pt idx="13276">
                  <c:v>47.199359386574123</c:v>
                </c:pt>
                <c:pt idx="13277">
                  <c:v>47.2232740856482</c:v>
                </c:pt>
                <c:pt idx="13278">
                  <c:v>47.235937384259309</c:v>
                </c:pt>
                <c:pt idx="13279">
                  <c:v>47.243114016203755</c:v>
                </c:pt>
                <c:pt idx="13280">
                  <c:v>47.250221875000051</c:v>
                </c:pt>
                <c:pt idx="13281">
                  <c:v>47.2575831481482</c:v>
                </c:pt>
                <c:pt idx="13282">
                  <c:v>47.264805648148197</c:v>
                </c:pt>
                <c:pt idx="13283">
                  <c:v>47.276750925925974</c:v>
                </c:pt>
                <c:pt idx="13284">
                  <c:v>47.296011238425976</c:v>
                </c:pt>
                <c:pt idx="13285">
                  <c:v>47.307261527777825</c:v>
                </c:pt>
                <c:pt idx="13286">
                  <c:v>47.314229571759306</c:v>
                </c:pt>
                <c:pt idx="13287">
                  <c:v>47.321313564814858</c:v>
                </c:pt>
                <c:pt idx="13288">
                  <c:v>47.32867484953708</c:v>
                </c:pt>
                <c:pt idx="13289">
                  <c:v>47.336568865740787</c:v>
                </c:pt>
                <c:pt idx="13290">
                  <c:v>47.3438608680556</c:v>
                </c:pt>
                <c:pt idx="13291">
                  <c:v>47.352727349537084</c:v>
                </c:pt>
                <c:pt idx="13292">
                  <c:v>47.36434887731486</c:v>
                </c:pt>
                <c:pt idx="13293">
                  <c:v>47.372034444444488</c:v>
                </c:pt>
                <c:pt idx="13294">
                  <c:v>47.457041400463005</c:v>
                </c:pt>
                <c:pt idx="13295">
                  <c:v>47.466648483796341</c:v>
                </c:pt>
                <c:pt idx="13296">
                  <c:v>47.487066307870414</c:v>
                </c:pt>
                <c:pt idx="13297">
                  <c:v>47.494196898148189</c:v>
                </c:pt>
                <c:pt idx="13298">
                  <c:v>47.501234351851892</c:v>
                </c:pt>
                <c:pt idx="13299">
                  <c:v>47.509521643518561</c:v>
                </c:pt>
                <c:pt idx="13300">
                  <c:v>47.516489467592635</c:v>
                </c:pt>
                <c:pt idx="13301">
                  <c:v>47.529198946759301</c:v>
                </c:pt>
                <c:pt idx="13302">
                  <c:v>47.611034004629673</c:v>
                </c:pt>
                <c:pt idx="13303">
                  <c:v>47.619622071759302</c:v>
                </c:pt>
                <c:pt idx="13304">
                  <c:v>47.64327850694449</c:v>
                </c:pt>
                <c:pt idx="13305">
                  <c:v>47.710666296296345</c:v>
                </c:pt>
                <c:pt idx="13306">
                  <c:v>47.717773449074123</c:v>
                </c:pt>
                <c:pt idx="13307">
                  <c:v>47.724810960648199</c:v>
                </c:pt>
                <c:pt idx="13308">
                  <c:v>47.731940868055609</c:v>
                </c:pt>
                <c:pt idx="13309">
                  <c:v>47.743840613425981</c:v>
                </c:pt>
                <c:pt idx="13310">
                  <c:v>47.751294791666723</c:v>
                </c:pt>
                <c:pt idx="13311">
                  <c:v>47.758864502314871</c:v>
                </c:pt>
                <c:pt idx="13312">
                  <c:v>47.765879131944502</c:v>
                </c:pt>
                <c:pt idx="13313">
                  <c:v>47.782038333333389</c:v>
                </c:pt>
                <c:pt idx="13314">
                  <c:v>47.852484629629686</c:v>
                </c:pt>
                <c:pt idx="13315">
                  <c:v>47.875542581018571</c:v>
                </c:pt>
                <c:pt idx="13316">
                  <c:v>47.883206168981538</c:v>
                </c:pt>
                <c:pt idx="13317">
                  <c:v>47.900521562500053</c:v>
                </c:pt>
                <c:pt idx="13318">
                  <c:v>47.909041319444498</c:v>
                </c:pt>
                <c:pt idx="13319">
                  <c:v>47.916518807870425</c:v>
                </c:pt>
                <c:pt idx="13320">
                  <c:v>47.934968946759312</c:v>
                </c:pt>
                <c:pt idx="13321">
                  <c:v>47.961452870370422</c:v>
                </c:pt>
                <c:pt idx="13322">
                  <c:v>47.982959467592643</c:v>
                </c:pt>
                <c:pt idx="13323">
                  <c:v>47.992470393518566</c:v>
                </c:pt>
                <c:pt idx="13324">
                  <c:v>47.995294745370416</c:v>
                </c:pt>
                <c:pt idx="13325">
                  <c:v>47.995317812500048</c:v>
                </c:pt>
                <c:pt idx="13326">
                  <c:v>48.01621565972227</c:v>
                </c:pt>
                <c:pt idx="13327">
                  <c:v>48.061467245370416</c:v>
                </c:pt>
                <c:pt idx="13328">
                  <c:v>48.071792476851897</c:v>
                </c:pt>
                <c:pt idx="13329">
                  <c:v>48.071815370370416</c:v>
                </c:pt>
                <c:pt idx="13330">
                  <c:v>48.071861724537079</c:v>
                </c:pt>
                <c:pt idx="13331">
                  <c:v>48.071931539351894</c:v>
                </c:pt>
                <c:pt idx="13332">
                  <c:v>48.072024027777822</c:v>
                </c:pt>
                <c:pt idx="13333">
                  <c:v>48.072070300925972</c:v>
                </c:pt>
                <c:pt idx="13334">
                  <c:v>48.072139328703749</c:v>
                </c:pt>
                <c:pt idx="13335">
                  <c:v>48.072231990740782</c:v>
                </c:pt>
                <c:pt idx="13336">
                  <c:v>48.072301793981524</c:v>
                </c:pt>
                <c:pt idx="13337">
                  <c:v>48.072394537037077</c:v>
                </c:pt>
                <c:pt idx="13338">
                  <c:v>48.07250989583337</c:v>
                </c:pt>
                <c:pt idx="13339">
                  <c:v>48.072625925925962</c:v>
                </c:pt>
                <c:pt idx="13340">
                  <c:v>48.072718472222256</c:v>
                </c:pt>
                <c:pt idx="13341">
                  <c:v>48.072857187500034</c:v>
                </c:pt>
                <c:pt idx="13342">
                  <c:v>48.072949895833368</c:v>
                </c:pt>
                <c:pt idx="13343">
                  <c:v>48.073088831018552</c:v>
                </c:pt>
                <c:pt idx="13344">
                  <c:v>48.073204780092624</c:v>
                </c:pt>
                <c:pt idx="13345">
                  <c:v>48.073343703703735</c:v>
                </c:pt>
                <c:pt idx="13346">
                  <c:v>48.073436157407436</c:v>
                </c:pt>
                <c:pt idx="13347">
                  <c:v>48.359480891203731</c:v>
                </c:pt>
                <c:pt idx="13348">
                  <c:v>48.359504212962989</c:v>
                </c:pt>
                <c:pt idx="13349">
                  <c:v>48.359527118055581</c:v>
                </c:pt>
                <c:pt idx="13350">
                  <c:v>48.35999033564817</c:v>
                </c:pt>
                <c:pt idx="13351">
                  <c:v>48.360013483796315</c:v>
                </c:pt>
                <c:pt idx="13352">
                  <c:v>48.628668981481503</c:v>
                </c:pt>
                <c:pt idx="13353">
                  <c:v>48.628692557870394</c:v>
                </c:pt>
                <c:pt idx="13354">
                  <c:v>48.62897013888891</c:v>
                </c:pt>
                <c:pt idx="13355">
                  <c:v>48.629248032407432</c:v>
                </c:pt>
                <c:pt idx="13356">
                  <c:v>48.629317303240768</c:v>
                </c:pt>
                <c:pt idx="13357">
                  <c:v>48.629340474537067</c:v>
                </c:pt>
                <c:pt idx="13358">
                  <c:v>48.629363645833365</c:v>
                </c:pt>
                <c:pt idx="13359">
                  <c:v>48.629409884259289</c:v>
                </c:pt>
                <c:pt idx="13360">
                  <c:v>48.629433159722254</c:v>
                </c:pt>
                <c:pt idx="13361">
                  <c:v>48.629456192129659</c:v>
                </c:pt>
                <c:pt idx="13362">
                  <c:v>48.629479375000031</c:v>
                </c:pt>
                <c:pt idx="13363">
                  <c:v>48.629849872685213</c:v>
                </c:pt>
                <c:pt idx="13364">
                  <c:v>48.629872847222252</c:v>
                </c:pt>
                <c:pt idx="13365">
                  <c:v>48.629896273148177</c:v>
                </c:pt>
                <c:pt idx="13366">
                  <c:v>48.629919097222249</c:v>
                </c:pt>
                <c:pt idx="13367">
                  <c:v>48.629942407407434</c:v>
                </c:pt>
                <c:pt idx="13368">
                  <c:v>48.630058067129653</c:v>
                </c:pt>
                <c:pt idx="13369">
                  <c:v>48.630081261574098</c:v>
                </c:pt>
                <c:pt idx="13370">
                  <c:v>48.630104293981503</c:v>
                </c:pt>
                <c:pt idx="13371">
                  <c:v>48.630150636574093</c:v>
                </c:pt>
                <c:pt idx="13372">
                  <c:v>48.630173923611132</c:v>
                </c:pt>
                <c:pt idx="13373">
                  <c:v>48.630196898148171</c:v>
                </c:pt>
                <c:pt idx="13374">
                  <c:v>48.630220196759282</c:v>
                </c:pt>
                <c:pt idx="13375">
                  <c:v>48.630266828703725</c:v>
                </c:pt>
                <c:pt idx="13376">
                  <c:v>48.630405694444462</c:v>
                </c:pt>
                <c:pt idx="13377">
                  <c:v>48.630868761574092</c:v>
                </c:pt>
                <c:pt idx="13378">
                  <c:v>48.631076932870386</c:v>
                </c:pt>
                <c:pt idx="13379">
                  <c:v>48.631123229166683</c:v>
                </c:pt>
                <c:pt idx="13380">
                  <c:v>48.631354548611128</c:v>
                </c:pt>
                <c:pt idx="13381">
                  <c:v>48.631655659722242</c:v>
                </c:pt>
                <c:pt idx="13382">
                  <c:v>48.631771435185208</c:v>
                </c:pt>
                <c:pt idx="13383">
                  <c:v>48.631817812500024</c:v>
                </c:pt>
                <c:pt idx="13384">
                  <c:v>48.631840937500023</c:v>
                </c:pt>
                <c:pt idx="13385">
                  <c:v>48.631910405092619</c:v>
                </c:pt>
                <c:pt idx="13386">
                  <c:v>48.631933425925951</c:v>
                </c:pt>
                <c:pt idx="13387">
                  <c:v>48.631956678240762</c:v>
                </c:pt>
                <c:pt idx="13388">
                  <c:v>48.631979756944467</c:v>
                </c:pt>
                <c:pt idx="13389">
                  <c:v>48.632003055555579</c:v>
                </c:pt>
                <c:pt idx="13390">
                  <c:v>48.632026111111138</c:v>
                </c:pt>
                <c:pt idx="13391">
                  <c:v>48.632049259259283</c:v>
                </c:pt>
                <c:pt idx="13392">
                  <c:v>48.632072476851874</c:v>
                </c:pt>
                <c:pt idx="13393">
                  <c:v>48.632095520833353</c:v>
                </c:pt>
                <c:pt idx="13394">
                  <c:v>48.632118703703725</c:v>
                </c:pt>
                <c:pt idx="13395">
                  <c:v>48.632141805555577</c:v>
                </c:pt>
                <c:pt idx="13396">
                  <c:v>48.632165034722242</c:v>
                </c:pt>
                <c:pt idx="13397">
                  <c:v>48.632188148148167</c:v>
                </c:pt>
                <c:pt idx="13398">
                  <c:v>48.632211238425946</c:v>
                </c:pt>
                <c:pt idx="13399">
                  <c:v>48.632998078703721</c:v>
                </c:pt>
                <c:pt idx="13400">
                  <c:v>48.633137291666685</c:v>
                </c:pt>
                <c:pt idx="13401">
                  <c:v>48.63327575231483</c:v>
                </c:pt>
                <c:pt idx="13402">
                  <c:v>48.633438194444459</c:v>
                </c:pt>
                <c:pt idx="13403">
                  <c:v>48.63346144675927</c:v>
                </c:pt>
                <c:pt idx="13404">
                  <c:v>48.633484525462976</c:v>
                </c:pt>
                <c:pt idx="13405">
                  <c:v>48.633507696759274</c:v>
                </c:pt>
                <c:pt idx="13406">
                  <c:v>48.633553912037051</c:v>
                </c:pt>
                <c:pt idx="13407">
                  <c:v>48.633577210648163</c:v>
                </c:pt>
                <c:pt idx="13408">
                  <c:v>48.633600254629641</c:v>
                </c:pt>
                <c:pt idx="13409">
                  <c:v>48.63362342592594</c:v>
                </c:pt>
                <c:pt idx="13410">
                  <c:v>48.633646504629645</c:v>
                </c:pt>
                <c:pt idx="13411">
                  <c:v>48.633669675925944</c:v>
                </c:pt>
                <c:pt idx="13412">
                  <c:v>48.633716018518534</c:v>
                </c:pt>
                <c:pt idx="13413">
                  <c:v>48.633739166666679</c:v>
                </c:pt>
                <c:pt idx="13414">
                  <c:v>48.633831759259273</c:v>
                </c:pt>
                <c:pt idx="13415">
                  <c:v>48.633993854166683</c:v>
                </c:pt>
                <c:pt idx="13416">
                  <c:v>48.63417902777779</c:v>
                </c:pt>
                <c:pt idx="13417">
                  <c:v>49.218412743055566</c:v>
                </c:pt>
                <c:pt idx="13418">
                  <c:v>49.218435682870378</c:v>
                </c:pt>
                <c:pt idx="13419">
                  <c:v>49.218713506944454</c:v>
                </c:pt>
                <c:pt idx="13420">
                  <c:v>49.21901458333334</c:v>
                </c:pt>
                <c:pt idx="13421">
                  <c:v>49.219384861111116</c:v>
                </c:pt>
                <c:pt idx="13422">
                  <c:v>49.219686053240743</c:v>
                </c:pt>
                <c:pt idx="13423">
                  <c:v>49.21994043981482</c:v>
                </c:pt>
                <c:pt idx="13424">
                  <c:v>49.220195196759263</c:v>
                </c:pt>
                <c:pt idx="13425">
                  <c:v>49.221815949074077</c:v>
                </c:pt>
                <c:pt idx="13426">
                  <c:v>49.222047442129636</c:v>
                </c:pt>
                <c:pt idx="13427">
                  <c:v>49.222186215277787</c:v>
                </c:pt>
                <c:pt idx="13428">
                  <c:v>49.222371539351862</c:v>
                </c:pt>
                <c:pt idx="13429">
                  <c:v>49.222788171296308</c:v>
                </c:pt>
                <c:pt idx="13430">
                  <c:v>49.222949780092605</c:v>
                </c:pt>
                <c:pt idx="13431">
                  <c:v>49.223042476851866</c:v>
                </c:pt>
                <c:pt idx="13432">
                  <c:v>49.223181365740757</c:v>
                </c:pt>
                <c:pt idx="13433">
                  <c:v>49.223251006944459</c:v>
                </c:pt>
                <c:pt idx="13434">
                  <c:v>49.223413182870388</c:v>
                </c:pt>
                <c:pt idx="13435">
                  <c:v>49.223528634259274</c:v>
                </c:pt>
                <c:pt idx="13436">
                  <c:v>49.223667604166678</c:v>
                </c:pt>
                <c:pt idx="13437">
                  <c:v>49.223806284722237</c:v>
                </c:pt>
                <c:pt idx="13438">
                  <c:v>49.223968645833345</c:v>
                </c:pt>
                <c:pt idx="13439">
                  <c:v>49.224084224537052</c:v>
                </c:pt>
                <c:pt idx="13440">
                  <c:v>49.224802199074091</c:v>
                </c:pt>
                <c:pt idx="13441">
                  <c:v>49.22507975694446</c:v>
                </c:pt>
                <c:pt idx="13442">
                  <c:v>49.225542951388903</c:v>
                </c:pt>
                <c:pt idx="13443">
                  <c:v>49.225751250000016</c:v>
                </c:pt>
                <c:pt idx="13444">
                  <c:v>49.225912835648167</c:v>
                </c:pt>
                <c:pt idx="13445">
                  <c:v>49.225959212962984</c:v>
                </c:pt>
                <c:pt idx="13446">
                  <c:v>49.226051678240765</c:v>
                </c:pt>
                <c:pt idx="13447">
                  <c:v>49.230843750000027</c:v>
                </c:pt>
                <c:pt idx="13448">
                  <c:v>49.231237453703727</c:v>
                </c:pt>
                <c:pt idx="13449">
                  <c:v>49.238367650462983</c:v>
                </c:pt>
                <c:pt idx="13450">
                  <c:v>49.238390405092616</c:v>
                </c:pt>
                <c:pt idx="13451">
                  <c:v>49.238413969907434</c:v>
                </c:pt>
                <c:pt idx="13452">
                  <c:v>49.238691377314844</c:v>
                </c:pt>
                <c:pt idx="13453">
                  <c:v>49.238714895833361</c:v>
                </c:pt>
                <c:pt idx="13454">
                  <c:v>49.238737557870401</c:v>
                </c:pt>
                <c:pt idx="13455">
                  <c:v>49.244501828703733</c:v>
                </c:pt>
                <c:pt idx="13456">
                  <c:v>49.244525370370397</c:v>
                </c:pt>
                <c:pt idx="13457">
                  <c:v>49.244571712962987</c:v>
                </c:pt>
                <c:pt idx="13458">
                  <c:v>49.245381562500022</c:v>
                </c:pt>
                <c:pt idx="13459">
                  <c:v>49.245960393518537</c:v>
                </c:pt>
                <c:pt idx="13460">
                  <c:v>49.246816701388909</c:v>
                </c:pt>
                <c:pt idx="13461">
                  <c:v>49.247372453703726</c:v>
                </c:pt>
                <c:pt idx="13462">
                  <c:v>49.247835763888908</c:v>
                </c:pt>
                <c:pt idx="13463">
                  <c:v>49.248252627314834</c:v>
                </c:pt>
                <c:pt idx="13464">
                  <c:v>49.248784976851873</c:v>
                </c:pt>
                <c:pt idx="13465">
                  <c:v>49.248808136574098</c:v>
                </c:pt>
                <c:pt idx="13466">
                  <c:v>49.290057905092617</c:v>
                </c:pt>
                <c:pt idx="13467">
                  <c:v>49.33030546296299</c:v>
                </c:pt>
                <c:pt idx="13468">
                  <c:v>49.330328530092622</c:v>
                </c:pt>
                <c:pt idx="13469">
                  <c:v>49.330629722222248</c:v>
                </c:pt>
                <c:pt idx="13470">
                  <c:v>49.330999907407431</c:v>
                </c:pt>
                <c:pt idx="13471">
                  <c:v>49.331393657407432</c:v>
                </c:pt>
                <c:pt idx="13472">
                  <c:v>49.33754921296299</c:v>
                </c:pt>
                <c:pt idx="13473">
                  <c:v>49.353026979166692</c:v>
                </c:pt>
                <c:pt idx="13474">
                  <c:v>49.353329120370397</c:v>
                </c:pt>
                <c:pt idx="13475">
                  <c:v>49.354486180555583</c:v>
                </c:pt>
                <c:pt idx="13476">
                  <c:v>49.354578263888918</c:v>
                </c:pt>
                <c:pt idx="13477">
                  <c:v>49.430879421296325</c:v>
                </c:pt>
                <c:pt idx="13478">
                  <c:v>49.502134675925952</c:v>
                </c:pt>
                <c:pt idx="13479">
                  <c:v>49.50271348379632</c:v>
                </c:pt>
                <c:pt idx="13480">
                  <c:v>49.503107025462988</c:v>
                </c:pt>
                <c:pt idx="13481">
                  <c:v>49.503292164351876</c:v>
                </c:pt>
                <c:pt idx="13482">
                  <c:v>49.50338471064817</c:v>
                </c:pt>
                <c:pt idx="13483">
                  <c:v>49.503755254629652</c:v>
                </c:pt>
                <c:pt idx="13484">
                  <c:v>49.503893726851878</c:v>
                </c:pt>
                <c:pt idx="13485">
                  <c:v>49.503940081018541</c:v>
                </c:pt>
                <c:pt idx="13486">
                  <c:v>49.50396305555558</c:v>
                </c:pt>
                <c:pt idx="13487">
                  <c:v>49.503986747685211</c:v>
                </c:pt>
                <c:pt idx="13488">
                  <c:v>49.504009745370396</c:v>
                </c:pt>
                <c:pt idx="13489">
                  <c:v>49.504032916666695</c:v>
                </c:pt>
                <c:pt idx="13490">
                  <c:v>49.504056157407433</c:v>
                </c:pt>
                <c:pt idx="13491">
                  <c:v>49.504079293981505</c:v>
                </c:pt>
                <c:pt idx="13492">
                  <c:v>49.504102384259284</c:v>
                </c:pt>
                <c:pt idx="13493">
                  <c:v>49.504125543981509</c:v>
                </c:pt>
                <c:pt idx="13494">
                  <c:v>49.504148773148174</c:v>
                </c:pt>
                <c:pt idx="13495">
                  <c:v>49.504171851851879</c:v>
                </c:pt>
                <c:pt idx="13496">
                  <c:v>49.504194918981511</c:v>
                </c:pt>
                <c:pt idx="13497">
                  <c:v>49.50426446759262</c:v>
                </c:pt>
                <c:pt idx="13498">
                  <c:v>49.504380196759286</c:v>
                </c:pt>
                <c:pt idx="13499">
                  <c:v>49.504403414351877</c:v>
                </c:pt>
                <c:pt idx="13500">
                  <c:v>49.504426446759282</c:v>
                </c:pt>
                <c:pt idx="13501">
                  <c:v>49.504449664351874</c:v>
                </c:pt>
                <c:pt idx="13502">
                  <c:v>49.504472789351873</c:v>
                </c:pt>
                <c:pt idx="13503">
                  <c:v>49.504495949074098</c:v>
                </c:pt>
                <c:pt idx="13504">
                  <c:v>49.504519074074096</c:v>
                </c:pt>
                <c:pt idx="13505">
                  <c:v>49.504542245370395</c:v>
                </c:pt>
                <c:pt idx="13506">
                  <c:v>49.504565451388913</c:v>
                </c:pt>
                <c:pt idx="13507">
                  <c:v>49.504588530092619</c:v>
                </c:pt>
                <c:pt idx="13508">
                  <c:v>49.504611631944471</c:v>
                </c:pt>
                <c:pt idx="13509">
                  <c:v>49.504634895833362</c:v>
                </c:pt>
                <c:pt idx="13510">
                  <c:v>49.504681099537066</c:v>
                </c:pt>
                <c:pt idx="13511">
                  <c:v>49.504750555555582</c:v>
                </c:pt>
                <c:pt idx="13512">
                  <c:v>49.505005266203732</c:v>
                </c:pt>
                <c:pt idx="13513">
                  <c:v>49.505074664351881</c:v>
                </c:pt>
                <c:pt idx="13514">
                  <c:v>49.505097812500026</c:v>
                </c:pt>
                <c:pt idx="13515">
                  <c:v>49.505120972222251</c:v>
                </c:pt>
                <c:pt idx="13516">
                  <c:v>49.505144166666696</c:v>
                </c:pt>
                <c:pt idx="13517">
                  <c:v>49.505167280092621</c:v>
                </c:pt>
                <c:pt idx="13518">
                  <c:v>49.505213518518545</c:v>
                </c:pt>
                <c:pt idx="13519">
                  <c:v>49.50532928240743</c:v>
                </c:pt>
                <c:pt idx="13520">
                  <c:v>49.505352442129656</c:v>
                </c:pt>
                <c:pt idx="13521">
                  <c:v>49.505375706018548</c:v>
                </c:pt>
                <c:pt idx="13522">
                  <c:v>49.505398703703733</c:v>
                </c:pt>
                <c:pt idx="13523">
                  <c:v>49.505468263888915</c:v>
                </c:pt>
                <c:pt idx="13524">
                  <c:v>49.505607256944472</c:v>
                </c:pt>
                <c:pt idx="13525">
                  <c:v>49.505838680555584</c:v>
                </c:pt>
                <c:pt idx="13526">
                  <c:v>49.505884953703735</c:v>
                </c:pt>
                <c:pt idx="13527">
                  <c:v>49.506046921296324</c:v>
                </c:pt>
                <c:pt idx="13528">
                  <c:v>49.540748136574102</c:v>
                </c:pt>
                <c:pt idx="13529">
                  <c:v>49.557138402777802</c:v>
                </c:pt>
                <c:pt idx="13530">
                  <c:v>49.6121899652778</c:v>
                </c:pt>
                <c:pt idx="13531">
                  <c:v>49.631635393518543</c:v>
                </c:pt>
                <c:pt idx="13532">
                  <c:v>49.712835636574098</c:v>
                </c:pt>
                <c:pt idx="13533">
                  <c:v>49.801153229166694</c:v>
                </c:pt>
                <c:pt idx="13534">
                  <c:v>49.84944379629632</c:v>
                </c:pt>
                <c:pt idx="13535">
                  <c:v>50.005612476851873</c:v>
                </c:pt>
                <c:pt idx="13536">
                  <c:v>50.03360173611113</c:v>
                </c:pt>
                <c:pt idx="13537">
                  <c:v>50.033624884259275</c:v>
                </c:pt>
                <c:pt idx="13538">
                  <c:v>50.03364815972224</c:v>
                </c:pt>
                <c:pt idx="13539">
                  <c:v>50.033671215277799</c:v>
                </c:pt>
                <c:pt idx="13540">
                  <c:v>50.033694363425944</c:v>
                </c:pt>
                <c:pt idx="13541">
                  <c:v>50.033717708333349</c:v>
                </c:pt>
                <c:pt idx="13542">
                  <c:v>50.033763981481499</c:v>
                </c:pt>
                <c:pt idx="13543">
                  <c:v>50.03378744212965</c:v>
                </c:pt>
                <c:pt idx="13544">
                  <c:v>50.038277905092613</c:v>
                </c:pt>
                <c:pt idx="13545">
                  <c:v>50.038300810185206</c:v>
                </c:pt>
                <c:pt idx="13546">
                  <c:v>50.038324305555577</c:v>
                </c:pt>
                <c:pt idx="13547">
                  <c:v>50.038347719907428</c:v>
                </c:pt>
                <c:pt idx="13548">
                  <c:v>50.038370289351874</c:v>
                </c:pt>
                <c:pt idx="13549">
                  <c:v>50.038393692129652</c:v>
                </c:pt>
                <c:pt idx="13550">
                  <c:v>50.038416875000024</c:v>
                </c:pt>
                <c:pt idx="13551">
                  <c:v>50.038440104166689</c:v>
                </c:pt>
                <c:pt idx="13552">
                  <c:v>50.038602500000025</c:v>
                </c:pt>
                <c:pt idx="13553">
                  <c:v>50.03892646990743</c:v>
                </c:pt>
                <c:pt idx="13554">
                  <c:v>50.039319548611132</c:v>
                </c:pt>
                <c:pt idx="13555">
                  <c:v>50.04156524305558</c:v>
                </c:pt>
                <c:pt idx="13556">
                  <c:v>50.044297002314842</c:v>
                </c:pt>
                <c:pt idx="13557">
                  <c:v>50.046334004629657</c:v>
                </c:pt>
                <c:pt idx="13558">
                  <c:v>50.04642666666669</c:v>
                </c:pt>
                <c:pt idx="13559">
                  <c:v>50.04714447916669</c:v>
                </c:pt>
                <c:pt idx="13560">
                  <c:v>50.048301840277801</c:v>
                </c:pt>
                <c:pt idx="13561">
                  <c:v>50.048348090277798</c:v>
                </c:pt>
                <c:pt idx="13562">
                  <c:v>50.049389965277797</c:v>
                </c:pt>
                <c:pt idx="13563">
                  <c:v>50.049436168981501</c:v>
                </c:pt>
                <c:pt idx="13564">
                  <c:v>50.050316273148169</c:v>
                </c:pt>
                <c:pt idx="13565">
                  <c:v>50.050362557870393</c:v>
                </c:pt>
                <c:pt idx="13566">
                  <c:v>50.051381273148174</c:v>
                </c:pt>
                <c:pt idx="13567">
                  <c:v>50.051404201388912</c:v>
                </c:pt>
                <c:pt idx="13568">
                  <c:v>50.051427511574097</c:v>
                </c:pt>
                <c:pt idx="13569">
                  <c:v>50.051450555555576</c:v>
                </c:pt>
                <c:pt idx="13570">
                  <c:v>50.051520092592611</c:v>
                </c:pt>
                <c:pt idx="13571">
                  <c:v>50.053696608796315</c:v>
                </c:pt>
                <c:pt idx="13572">
                  <c:v>50.053719224537055</c:v>
                </c:pt>
                <c:pt idx="13573">
                  <c:v>50.054367789351872</c:v>
                </c:pt>
                <c:pt idx="13574">
                  <c:v>50.054390983796317</c:v>
                </c:pt>
                <c:pt idx="13575">
                  <c:v>50.054460173611133</c:v>
                </c:pt>
                <c:pt idx="13576">
                  <c:v>50.055455879629655</c:v>
                </c:pt>
                <c:pt idx="13577">
                  <c:v>50.055478900462987</c:v>
                </c:pt>
                <c:pt idx="13578">
                  <c:v>50.055594745370392</c:v>
                </c:pt>
                <c:pt idx="13579">
                  <c:v>50.056312534722245</c:v>
                </c:pt>
                <c:pt idx="13580">
                  <c:v>50.056335509259284</c:v>
                </c:pt>
                <c:pt idx="13581">
                  <c:v>50.056359155092615</c:v>
                </c:pt>
                <c:pt idx="13582">
                  <c:v>50.056474432870395</c:v>
                </c:pt>
                <c:pt idx="13583">
                  <c:v>50.058465347222246</c:v>
                </c:pt>
                <c:pt idx="13584">
                  <c:v>50.058488460648171</c:v>
                </c:pt>
                <c:pt idx="13585">
                  <c:v>50.058557766203727</c:v>
                </c:pt>
                <c:pt idx="13586">
                  <c:v>50.059275543981506</c:v>
                </c:pt>
                <c:pt idx="13587">
                  <c:v>50.059298842592618</c:v>
                </c:pt>
                <c:pt idx="13588">
                  <c:v>50.059345185185208</c:v>
                </c:pt>
                <c:pt idx="13589">
                  <c:v>50.06024783564817</c:v>
                </c:pt>
                <c:pt idx="13590">
                  <c:v>50.060271168981501</c:v>
                </c:pt>
                <c:pt idx="13591">
                  <c:v>50.060294548611132</c:v>
                </c:pt>
                <c:pt idx="13592">
                  <c:v>50.06038699074076</c:v>
                </c:pt>
                <c:pt idx="13593">
                  <c:v>50.060966030092615</c:v>
                </c:pt>
                <c:pt idx="13594">
                  <c:v>50.060989710648172</c:v>
                </c:pt>
                <c:pt idx="13595">
                  <c:v>50.061105393518545</c:v>
                </c:pt>
                <c:pt idx="13596">
                  <c:v>50.062031458333358</c:v>
                </c:pt>
                <c:pt idx="13597">
                  <c:v>50.062054976851876</c:v>
                </c:pt>
                <c:pt idx="13598">
                  <c:v>50.062101006944467</c:v>
                </c:pt>
                <c:pt idx="13599">
                  <c:v>50.062378703703729</c:v>
                </c:pt>
                <c:pt idx="13600">
                  <c:v>50.062679201388917</c:v>
                </c:pt>
                <c:pt idx="13601">
                  <c:v>50.062702662037069</c:v>
                </c:pt>
                <c:pt idx="13602">
                  <c:v>50.062725752314847</c:v>
                </c:pt>
                <c:pt idx="13603">
                  <c:v>50.06279481481485</c:v>
                </c:pt>
                <c:pt idx="13604">
                  <c:v>50.063558553240775</c:v>
                </c:pt>
                <c:pt idx="13605">
                  <c:v>50.063581886574106</c:v>
                </c:pt>
                <c:pt idx="13606">
                  <c:v>50.063604918981511</c:v>
                </c:pt>
                <c:pt idx="13607">
                  <c:v>50.063628368055582</c:v>
                </c:pt>
                <c:pt idx="13608">
                  <c:v>50.063651469907434</c:v>
                </c:pt>
                <c:pt idx="13609">
                  <c:v>50.063674675925952</c:v>
                </c:pt>
                <c:pt idx="13610">
                  <c:v>50.063697731481511</c:v>
                </c:pt>
                <c:pt idx="13611">
                  <c:v>50.063720671296323</c:v>
                </c:pt>
                <c:pt idx="13612">
                  <c:v>50.063743854166695</c:v>
                </c:pt>
                <c:pt idx="13613">
                  <c:v>50.0637672453704</c:v>
                </c:pt>
                <c:pt idx="13614">
                  <c:v>50.063790104166699</c:v>
                </c:pt>
                <c:pt idx="13615">
                  <c:v>50.063813055555585</c:v>
                </c:pt>
                <c:pt idx="13616">
                  <c:v>50.063859675925954</c:v>
                </c:pt>
                <c:pt idx="13617">
                  <c:v>50.063998784722251</c:v>
                </c:pt>
                <c:pt idx="13618">
                  <c:v>50.064299583333366</c:v>
                </c:pt>
                <c:pt idx="13619">
                  <c:v>50.064716076388919</c:v>
                </c:pt>
                <c:pt idx="13620">
                  <c:v>50.068003333333365</c:v>
                </c:pt>
                <c:pt idx="13621">
                  <c:v>50.068049895833369</c:v>
                </c:pt>
                <c:pt idx="13622">
                  <c:v>50.068420081018552</c:v>
                </c:pt>
                <c:pt idx="13623">
                  <c:v>50.068929212962999</c:v>
                </c:pt>
                <c:pt idx="13624">
                  <c:v>50.069947870370406</c:v>
                </c:pt>
                <c:pt idx="13625">
                  <c:v>50.07024865740744</c:v>
                </c:pt>
                <c:pt idx="13626">
                  <c:v>50.071637592592623</c:v>
                </c:pt>
                <c:pt idx="13627">
                  <c:v>50.071846041666696</c:v>
                </c:pt>
                <c:pt idx="13628">
                  <c:v>50.07249435185188</c:v>
                </c:pt>
                <c:pt idx="13629">
                  <c:v>50.075365092592619</c:v>
                </c:pt>
                <c:pt idx="13630">
                  <c:v>50.076128645833357</c:v>
                </c:pt>
                <c:pt idx="13631">
                  <c:v>50.076175000000021</c:v>
                </c:pt>
                <c:pt idx="13632">
                  <c:v>50.076892557870394</c:v>
                </c:pt>
                <c:pt idx="13633">
                  <c:v>50.076915972222245</c:v>
                </c:pt>
                <c:pt idx="13634">
                  <c:v>50.076938993055577</c:v>
                </c:pt>
                <c:pt idx="13635">
                  <c:v>50.077795717592615</c:v>
                </c:pt>
                <c:pt idx="13636">
                  <c:v>50.078559444444465</c:v>
                </c:pt>
                <c:pt idx="13637">
                  <c:v>50.078582430555578</c:v>
                </c:pt>
                <c:pt idx="13638">
                  <c:v>50.079068703703726</c:v>
                </c:pt>
                <c:pt idx="13639">
                  <c:v>50.079462245370394</c:v>
                </c:pt>
                <c:pt idx="13640">
                  <c:v>50.079485381944465</c:v>
                </c:pt>
                <c:pt idx="13641">
                  <c:v>50.079508564814837</c:v>
                </c:pt>
                <c:pt idx="13642">
                  <c:v>50.079554768518541</c:v>
                </c:pt>
                <c:pt idx="13643">
                  <c:v>50.081545671296318</c:v>
                </c:pt>
                <c:pt idx="13644">
                  <c:v>50.081568750000024</c:v>
                </c:pt>
                <c:pt idx="13645">
                  <c:v>50.081707592592615</c:v>
                </c:pt>
                <c:pt idx="13646">
                  <c:v>50.082633564814834</c:v>
                </c:pt>
                <c:pt idx="13647">
                  <c:v>50.082657025462986</c:v>
                </c:pt>
                <c:pt idx="13648">
                  <c:v>50.082726284722241</c:v>
                </c:pt>
                <c:pt idx="13649">
                  <c:v>50.084092106481499</c:v>
                </c:pt>
                <c:pt idx="13650">
                  <c:v>50.084115185185205</c:v>
                </c:pt>
                <c:pt idx="13651">
                  <c:v>50.084879259259282</c:v>
                </c:pt>
                <c:pt idx="13652">
                  <c:v>50.08490231481484</c:v>
                </c:pt>
                <c:pt idx="13653">
                  <c:v>50.086198715277803</c:v>
                </c:pt>
                <c:pt idx="13654">
                  <c:v>50.087171076388913</c:v>
                </c:pt>
                <c:pt idx="13655">
                  <c:v>50.087194143518545</c:v>
                </c:pt>
                <c:pt idx="13656">
                  <c:v>50.087286782407432</c:v>
                </c:pt>
                <c:pt idx="13657">
                  <c:v>50.087888576388913</c:v>
                </c:pt>
                <c:pt idx="13658">
                  <c:v>50.087911944444471</c:v>
                </c:pt>
                <c:pt idx="13659">
                  <c:v>50.087981504629653</c:v>
                </c:pt>
                <c:pt idx="13660">
                  <c:v>50.08895370370373</c:v>
                </c:pt>
                <c:pt idx="13661">
                  <c:v>50.088976597222249</c:v>
                </c:pt>
                <c:pt idx="13662">
                  <c:v>50.088999722222248</c:v>
                </c:pt>
                <c:pt idx="13663">
                  <c:v>50.089022997685213</c:v>
                </c:pt>
                <c:pt idx="13664">
                  <c:v>50.089046041666691</c:v>
                </c:pt>
                <c:pt idx="13665">
                  <c:v>50.089069155092616</c:v>
                </c:pt>
                <c:pt idx="13666">
                  <c:v>50.089092407407428</c:v>
                </c:pt>
                <c:pt idx="13667">
                  <c:v>50.089115520833353</c:v>
                </c:pt>
                <c:pt idx="13668">
                  <c:v>50.089138668981498</c:v>
                </c:pt>
                <c:pt idx="13669">
                  <c:v>50.089161863425943</c:v>
                </c:pt>
                <c:pt idx="13670">
                  <c:v>50.089185104166681</c:v>
                </c:pt>
                <c:pt idx="13671">
                  <c:v>50.089231481481498</c:v>
                </c:pt>
                <c:pt idx="13672">
                  <c:v>50.089393518518534</c:v>
                </c:pt>
                <c:pt idx="13673">
                  <c:v>50.089532349537052</c:v>
                </c:pt>
                <c:pt idx="13674">
                  <c:v>50.089555300925937</c:v>
                </c:pt>
                <c:pt idx="13675">
                  <c:v>50.096223055555569</c:v>
                </c:pt>
                <c:pt idx="13676">
                  <c:v>50.096431307870382</c:v>
                </c:pt>
                <c:pt idx="13677">
                  <c:v>50.096963900462974</c:v>
                </c:pt>
                <c:pt idx="13678">
                  <c:v>50.100181504629639</c:v>
                </c:pt>
                <c:pt idx="13679">
                  <c:v>50.10082968750001</c:v>
                </c:pt>
                <c:pt idx="13680">
                  <c:v>50.101408472222232</c:v>
                </c:pt>
                <c:pt idx="13681">
                  <c:v>50.102126053240752</c:v>
                </c:pt>
                <c:pt idx="13682">
                  <c:v>50.102843981481492</c:v>
                </c:pt>
                <c:pt idx="13683">
                  <c:v>50.103653900462973</c:v>
                </c:pt>
                <c:pt idx="13684">
                  <c:v>50.10432503472223</c:v>
                </c:pt>
                <c:pt idx="13685">
                  <c:v>50.105089305555566</c:v>
                </c:pt>
                <c:pt idx="13686">
                  <c:v>50.105852986111124</c:v>
                </c:pt>
                <c:pt idx="13687">
                  <c:v>50.106593831018529</c:v>
                </c:pt>
                <c:pt idx="13688">
                  <c:v>50.10754298611112</c:v>
                </c:pt>
                <c:pt idx="13689">
                  <c:v>50.10863085648149</c:v>
                </c:pt>
                <c:pt idx="13690">
                  <c:v>50.10974253472223</c:v>
                </c:pt>
                <c:pt idx="13691">
                  <c:v>50.111501608796303</c:v>
                </c:pt>
                <c:pt idx="13692">
                  <c:v>50.111524803240748</c:v>
                </c:pt>
                <c:pt idx="13693">
                  <c:v>50.111547731481487</c:v>
                </c:pt>
                <c:pt idx="13694">
                  <c:v>50.111571053240745</c:v>
                </c:pt>
                <c:pt idx="13695">
                  <c:v>50.111594143518523</c:v>
                </c:pt>
                <c:pt idx="13696">
                  <c:v>50.111617280092595</c:v>
                </c:pt>
                <c:pt idx="13697">
                  <c:v>50.111640416666667</c:v>
                </c:pt>
                <c:pt idx="13698">
                  <c:v>50.111663611111112</c:v>
                </c:pt>
                <c:pt idx="13699">
                  <c:v>50.11168673611111</c:v>
                </c:pt>
                <c:pt idx="13700">
                  <c:v>50.111709872685182</c:v>
                </c:pt>
                <c:pt idx="13701">
                  <c:v>50.111756192129626</c:v>
                </c:pt>
                <c:pt idx="13702">
                  <c:v>50.111825520833328</c:v>
                </c:pt>
                <c:pt idx="13703">
                  <c:v>50.112103321759257</c:v>
                </c:pt>
                <c:pt idx="13704">
                  <c:v>50.11522858796296</c:v>
                </c:pt>
                <c:pt idx="13705">
                  <c:v>50.115413831018515</c:v>
                </c:pt>
                <c:pt idx="13706">
                  <c:v>50.115876817129624</c:v>
                </c:pt>
                <c:pt idx="13707">
                  <c:v>50.118720254629622</c:v>
                </c:pt>
                <c:pt idx="13708">
                  <c:v>50.118789525462958</c:v>
                </c:pt>
                <c:pt idx="13709">
                  <c:v>50.119530601851849</c:v>
                </c:pt>
                <c:pt idx="13710">
                  <c:v>50.126776006944439</c:v>
                </c:pt>
                <c:pt idx="13711">
                  <c:v>50.13277160879629</c:v>
                </c:pt>
                <c:pt idx="13712">
                  <c:v>50.132794606481475</c:v>
                </c:pt>
                <c:pt idx="13713">
                  <c:v>50.132956701388885</c:v>
                </c:pt>
                <c:pt idx="13714">
                  <c:v>50.13323436342592</c:v>
                </c:pt>
                <c:pt idx="13715">
                  <c:v>50.133512465277775</c:v>
                </c:pt>
                <c:pt idx="13716">
                  <c:v>50.138998564814813</c:v>
                </c:pt>
                <c:pt idx="13717">
                  <c:v>50.139276331018515</c:v>
                </c:pt>
                <c:pt idx="13718">
                  <c:v>50.139878275462962</c:v>
                </c:pt>
                <c:pt idx="13719">
                  <c:v>50.140133067129632</c:v>
                </c:pt>
                <c:pt idx="13720">
                  <c:v>50.140503229166669</c:v>
                </c:pt>
                <c:pt idx="13721">
                  <c:v>50.140711678240741</c:v>
                </c:pt>
                <c:pt idx="13722">
                  <c:v>50.141012546296295</c:v>
                </c:pt>
                <c:pt idx="13723">
                  <c:v>50.141244456018519</c:v>
                </c:pt>
                <c:pt idx="13724">
                  <c:v>50.141475868055558</c:v>
                </c:pt>
                <c:pt idx="13725">
                  <c:v>50.141614571759263</c:v>
                </c:pt>
                <c:pt idx="13726">
                  <c:v>50.141845972222228</c:v>
                </c:pt>
                <c:pt idx="13727">
                  <c:v>50.142008460648157</c:v>
                </c:pt>
                <c:pt idx="13728">
                  <c:v>50.14217012731482</c:v>
                </c:pt>
                <c:pt idx="13729">
                  <c:v>50.142309097222224</c:v>
                </c:pt>
                <c:pt idx="13730">
                  <c:v>50.202753912037039</c:v>
                </c:pt>
                <c:pt idx="13731">
                  <c:v>50.248259548611117</c:v>
                </c:pt>
                <c:pt idx="13732">
                  <c:v>50.29250034722223</c:v>
                </c:pt>
                <c:pt idx="13733">
                  <c:v>50.292546585648154</c:v>
                </c:pt>
                <c:pt idx="13734">
                  <c:v>50.29263934027778</c:v>
                </c:pt>
                <c:pt idx="13735">
                  <c:v>50.292708865740742</c:v>
                </c:pt>
                <c:pt idx="13736">
                  <c:v>50.292824594907408</c:v>
                </c:pt>
                <c:pt idx="13737">
                  <c:v>50.292917164351856</c:v>
                </c:pt>
                <c:pt idx="13738">
                  <c:v>50.293033055555561</c:v>
                </c:pt>
                <c:pt idx="13739">
                  <c:v>50.293148414351855</c:v>
                </c:pt>
                <c:pt idx="13740">
                  <c:v>50.29326418981482</c:v>
                </c:pt>
                <c:pt idx="13741">
                  <c:v>50.293356886574081</c:v>
                </c:pt>
                <c:pt idx="13742">
                  <c:v>50.293472662037047</c:v>
                </c:pt>
                <c:pt idx="13743">
                  <c:v>50.299005254629641</c:v>
                </c:pt>
                <c:pt idx="13744">
                  <c:v>50.299236956018532</c:v>
                </c:pt>
                <c:pt idx="13745">
                  <c:v>50.299491828703715</c:v>
                </c:pt>
                <c:pt idx="13746">
                  <c:v>50.299746180555566</c:v>
                </c:pt>
                <c:pt idx="13747">
                  <c:v>50.300000879629643</c:v>
                </c:pt>
                <c:pt idx="13748">
                  <c:v>50.300140046296306</c:v>
                </c:pt>
                <c:pt idx="13749">
                  <c:v>50.300371215277785</c:v>
                </c:pt>
                <c:pt idx="13750">
                  <c:v>50.30055626157408</c:v>
                </c:pt>
                <c:pt idx="13751">
                  <c:v>50.300718611111115</c:v>
                </c:pt>
                <c:pt idx="13752">
                  <c:v>50.300834432870374</c:v>
                </c:pt>
                <c:pt idx="13753">
                  <c:v>50.301227627314816</c:v>
                </c:pt>
                <c:pt idx="13754">
                  <c:v>50.39864166666667</c:v>
                </c:pt>
                <c:pt idx="13755">
                  <c:v>50.398664618055562</c:v>
                </c:pt>
                <c:pt idx="13756">
                  <c:v>50.398687986111121</c:v>
                </c:pt>
                <c:pt idx="13757">
                  <c:v>50.398710949074086</c:v>
                </c:pt>
                <c:pt idx="13758">
                  <c:v>50.398734247685198</c:v>
                </c:pt>
                <c:pt idx="13759">
                  <c:v>50.398757210648164</c:v>
                </c:pt>
                <c:pt idx="13760">
                  <c:v>50.398780439814828</c:v>
                </c:pt>
                <c:pt idx="13761">
                  <c:v>50.398803611111127</c:v>
                </c:pt>
                <c:pt idx="13762">
                  <c:v>50.398873356481495</c:v>
                </c:pt>
                <c:pt idx="13763">
                  <c:v>50.39896567129631</c:v>
                </c:pt>
                <c:pt idx="13764">
                  <c:v>50.399127928240752</c:v>
                </c:pt>
                <c:pt idx="13765">
                  <c:v>50.400169363425938</c:v>
                </c:pt>
                <c:pt idx="13766">
                  <c:v>50.407669849537051</c:v>
                </c:pt>
                <c:pt idx="13767">
                  <c:v>50.41493950231483</c:v>
                </c:pt>
                <c:pt idx="13768">
                  <c:v>50.422300787037052</c:v>
                </c:pt>
                <c:pt idx="13769">
                  <c:v>50.429384421296312</c:v>
                </c:pt>
                <c:pt idx="13770">
                  <c:v>50.436931354166681</c:v>
                </c:pt>
                <c:pt idx="13771">
                  <c:v>50.443876134259277</c:v>
                </c:pt>
                <c:pt idx="13772">
                  <c:v>50.450820787037053</c:v>
                </c:pt>
                <c:pt idx="13773">
                  <c:v>50.457788854166679</c:v>
                </c:pt>
                <c:pt idx="13774">
                  <c:v>50.464733506944455</c:v>
                </c:pt>
                <c:pt idx="13775">
                  <c:v>50.471724803240754</c:v>
                </c:pt>
                <c:pt idx="13776">
                  <c:v>50.478692800925941</c:v>
                </c:pt>
                <c:pt idx="13777">
                  <c:v>50.48563774305557</c:v>
                </c:pt>
                <c:pt idx="13778">
                  <c:v>50.492629039351868</c:v>
                </c:pt>
                <c:pt idx="13779">
                  <c:v>50.499574409722236</c:v>
                </c:pt>
                <c:pt idx="13780">
                  <c:v>50.506704687500012</c:v>
                </c:pt>
                <c:pt idx="13781">
                  <c:v>50.513719201388902</c:v>
                </c:pt>
                <c:pt idx="13782">
                  <c:v>50.520687060185196</c:v>
                </c:pt>
                <c:pt idx="13783">
                  <c:v>50.527632083333344</c:v>
                </c:pt>
                <c:pt idx="13784">
                  <c:v>50.534599826388899</c:v>
                </c:pt>
                <c:pt idx="13785">
                  <c:v>50.541545000000006</c:v>
                </c:pt>
                <c:pt idx="13786">
                  <c:v>50.54851298611112</c:v>
                </c:pt>
                <c:pt idx="13787">
                  <c:v>50.555573275462976</c:v>
                </c:pt>
                <c:pt idx="13788">
                  <c:v>50.562958159722236</c:v>
                </c:pt>
                <c:pt idx="13789">
                  <c:v>50.572426412037053</c:v>
                </c:pt>
                <c:pt idx="13790">
                  <c:v>50.579672013888903</c:v>
                </c:pt>
                <c:pt idx="13791">
                  <c:v>50.586663125000015</c:v>
                </c:pt>
                <c:pt idx="13792">
                  <c:v>50.594094131944459</c:v>
                </c:pt>
                <c:pt idx="13793">
                  <c:v>50.601039710648166</c:v>
                </c:pt>
                <c:pt idx="13794">
                  <c:v>50.608007592592614</c:v>
                </c:pt>
                <c:pt idx="13795">
                  <c:v>50.615207743055578</c:v>
                </c:pt>
                <c:pt idx="13796">
                  <c:v>50.622176296296317</c:v>
                </c:pt>
                <c:pt idx="13797">
                  <c:v>50.629121134259279</c:v>
                </c:pt>
                <c:pt idx="13798">
                  <c:v>50.63606620370372</c:v>
                </c:pt>
                <c:pt idx="13799">
                  <c:v>50.643057546296312</c:v>
                </c:pt>
                <c:pt idx="13800">
                  <c:v>50.650048622685198</c:v>
                </c:pt>
                <c:pt idx="13801">
                  <c:v>50.65754922453705</c:v>
                </c:pt>
                <c:pt idx="13802">
                  <c:v>50.664494837962977</c:v>
                </c:pt>
                <c:pt idx="13803">
                  <c:v>50.671601053240757</c:v>
                </c:pt>
                <c:pt idx="13804">
                  <c:v>50.678823703703721</c:v>
                </c:pt>
                <c:pt idx="13805">
                  <c:v>50.685884571759274</c:v>
                </c:pt>
                <c:pt idx="13806">
                  <c:v>50.692852488425942</c:v>
                </c:pt>
                <c:pt idx="13807">
                  <c:v>50.700142685185199</c:v>
                </c:pt>
                <c:pt idx="13808">
                  <c:v>50.707156331018531</c:v>
                </c:pt>
                <c:pt idx="13809">
                  <c:v>50.714102037037051</c:v>
                </c:pt>
                <c:pt idx="13810">
                  <c:v>50.721231712962975</c:v>
                </c:pt>
                <c:pt idx="13811">
                  <c:v>50.728361666666679</c:v>
                </c:pt>
                <c:pt idx="13812">
                  <c:v>50.735422071759274</c:v>
                </c:pt>
                <c:pt idx="13813">
                  <c:v>50.742413993055571</c:v>
                </c:pt>
                <c:pt idx="13814">
                  <c:v>50.749381666666679</c:v>
                </c:pt>
                <c:pt idx="13815">
                  <c:v>50.756326724537047</c:v>
                </c:pt>
                <c:pt idx="13816">
                  <c:v>50.763271539351862</c:v>
                </c:pt>
                <c:pt idx="13817">
                  <c:v>50.7702857175926</c:v>
                </c:pt>
                <c:pt idx="13818">
                  <c:v>50.77741561342593</c:v>
                </c:pt>
                <c:pt idx="13819">
                  <c:v>50.784614861111116</c:v>
                </c:pt>
                <c:pt idx="13820">
                  <c:v>50.791606550925934</c:v>
                </c:pt>
                <c:pt idx="13821">
                  <c:v>50.798620914351858</c:v>
                </c:pt>
                <c:pt idx="13822">
                  <c:v>50.809408530092597</c:v>
                </c:pt>
                <c:pt idx="13823">
                  <c:v>50.816353935185191</c:v>
                </c:pt>
                <c:pt idx="13824">
                  <c:v>50.823646215277783</c:v>
                </c:pt>
                <c:pt idx="13825">
                  <c:v>50.83059182870371</c:v>
                </c:pt>
                <c:pt idx="13826">
                  <c:v>50.8376062962963</c:v>
                </c:pt>
                <c:pt idx="13827">
                  <c:v>50.844667233796301</c:v>
                </c:pt>
                <c:pt idx="13828">
                  <c:v>50.851611770833337</c:v>
                </c:pt>
                <c:pt idx="13829">
                  <c:v>50.858557384259264</c:v>
                </c:pt>
                <c:pt idx="13830">
                  <c:v>50.865548171296304</c:v>
                </c:pt>
                <c:pt idx="13831">
                  <c:v>50.872539282407416</c:v>
                </c:pt>
                <c:pt idx="13832">
                  <c:v>50.879530555555561</c:v>
                </c:pt>
                <c:pt idx="13833">
                  <c:v>50.886498645833342</c:v>
                </c:pt>
                <c:pt idx="13834">
                  <c:v>50.893443923611123</c:v>
                </c:pt>
                <c:pt idx="13835">
                  <c:v>50.900411782407417</c:v>
                </c:pt>
                <c:pt idx="13836">
                  <c:v>50.907402604166677</c:v>
                </c:pt>
                <c:pt idx="13837">
                  <c:v>50.914440636574085</c:v>
                </c:pt>
                <c:pt idx="13838">
                  <c:v>50.921432141203717</c:v>
                </c:pt>
                <c:pt idx="13839">
                  <c:v>50.928400798611122</c:v>
                </c:pt>
                <c:pt idx="13840">
                  <c:v>50.935346446759269</c:v>
                </c:pt>
                <c:pt idx="13841">
                  <c:v>50.942314513888896</c:v>
                </c:pt>
                <c:pt idx="13842">
                  <c:v>50.949282476851856</c:v>
                </c:pt>
                <c:pt idx="13843">
                  <c:v>50.956250509259263</c:v>
                </c:pt>
                <c:pt idx="13844">
                  <c:v>50.963218472222223</c:v>
                </c:pt>
                <c:pt idx="13845">
                  <c:v>50.970163032407406</c:v>
                </c:pt>
                <c:pt idx="13846">
                  <c:v>50.978427418981482</c:v>
                </c:pt>
                <c:pt idx="13847">
                  <c:v>50.985534826388893</c:v>
                </c:pt>
                <c:pt idx="13848">
                  <c:v>50.992711307870373</c:v>
                </c:pt>
                <c:pt idx="13849">
                  <c:v>51.001230601851852</c:v>
                </c:pt>
                <c:pt idx="13850">
                  <c:v>51.008175405092594</c:v>
                </c:pt>
                <c:pt idx="13851">
                  <c:v>51.015976736111114</c:v>
                </c:pt>
                <c:pt idx="13852">
                  <c:v>51.024380150462967</c:v>
                </c:pt>
                <c:pt idx="13853">
                  <c:v>51.031394421296298</c:v>
                </c:pt>
                <c:pt idx="13854">
                  <c:v>51.038362488425925</c:v>
                </c:pt>
                <c:pt idx="13855">
                  <c:v>51.046141284722218</c:v>
                </c:pt>
                <c:pt idx="13856">
                  <c:v>51.054128055555552</c:v>
                </c:pt>
                <c:pt idx="13857">
                  <c:v>51.061166249999999</c:v>
                </c:pt>
                <c:pt idx="13858">
                  <c:v>51.068388148148145</c:v>
                </c:pt>
                <c:pt idx="13859">
                  <c:v>51.075379652777777</c:v>
                </c:pt>
                <c:pt idx="13860">
                  <c:v>51.08338903935185</c:v>
                </c:pt>
                <c:pt idx="13861">
                  <c:v>51.090705046296293</c:v>
                </c:pt>
                <c:pt idx="13862">
                  <c:v>51.097765231481475</c:v>
                </c:pt>
                <c:pt idx="13863">
                  <c:v>51.105034155092589</c:v>
                </c:pt>
                <c:pt idx="13864">
                  <c:v>51.112233703703701</c:v>
                </c:pt>
                <c:pt idx="13865">
                  <c:v>51.119479965277776</c:v>
                </c:pt>
                <c:pt idx="13866">
                  <c:v>51.126818796296291</c:v>
                </c:pt>
                <c:pt idx="13867">
                  <c:v>51.134249861111108</c:v>
                </c:pt>
                <c:pt idx="13868">
                  <c:v>51.14119478009259</c:v>
                </c:pt>
                <c:pt idx="13869">
                  <c:v>51.148163402777776</c:v>
                </c:pt>
                <c:pt idx="13870">
                  <c:v>51.155154548611108</c:v>
                </c:pt>
                <c:pt idx="13871">
                  <c:v>51.163118113425924</c:v>
                </c:pt>
                <c:pt idx="13872">
                  <c:v>51.171035648148148</c:v>
                </c:pt>
                <c:pt idx="13873">
                  <c:v>51.178003923611108</c:v>
                </c:pt>
                <c:pt idx="13874">
                  <c:v>51.184949525462962</c:v>
                </c:pt>
                <c:pt idx="13875">
                  <c:v>51.194256550925928</c:v>
                </c:pt>
                <c:pt idx="13876">
                  <c:v>51.202405740740744</c:v>
                </c:pt>
                <c:pt idx="13877">
                  <c:v>51.209489942129636</c:v>
                </c:pt>
                <c:pt idx="13878">
                  <c:v>51.216527557870378</c:v>
                </c:pt>
                <c:pt idx="13879">
                  <c:v>51.223589004629638</c:v>
                </c:pt>
                <c:pt idx="13880">
                  <c:v>51.23507175925927</c:v>
                </c:pt>
                <c:pt idx="13881">
                  <c:v>51.242179108796307</c:v>
                </c:pt>
                <c:pt idx="13882">
                  <c:v>51.249356250000012</c:v>
                </c:pt>
                <c:pt idx="13883">
                  <c:v>51.256439664351866</c:v>
                </c:pt>
                <c:pt idx="13884">
                  <c:v>51.263431863425943</c:v>
                </c:pt>
                <c:pt idx="13885">
                  <c:v>51.270445625000015</c:v>
                </c:pt>
                <c:pt idx="13886">
                  <c:v>51.27743709490742</c:v>
                </c:pt>
                <c:pt idx="13887">
                  <c:v>51.284497696759274</c:v>
                </c:pt>
                <c:pt idx="13888">
                  <c:v>51.291628483796309</c:v>
                </c:pt>
                <c:pt idx="13889">
                  <c:v>51.298596319444457</c:v>
                </c:pt>
                <c:pt idx="13890">
                  <c:v>51.30554457175927</c:v>
                </c:pt>
                <c:pt idx="13891">
                  <c:v>51.312555370370383</c:v>
                </c:pt>
                <c:pt idx="13892">
                  <c:v>51.319710173611121</c:v>
                </c:pt>
                <c:pt idx="13893">
                  <c:v>51.326955405092605</c:v>
                </c:pt>
                <c:pt idx="13894">
                  <c:v>51.335752592592605</c:v>
                </c:pt>
                <c:pt idx="13895">
                  <c:v>51.343022372685198</c:v>
                </c:pt>
                <c:pt idx="13896">
                  <c:v>51.350337858796308</c:v>
                </c:pt>
                <c:pt idx="13897">
                  <c:v>51.357768275462973</c:v>
                </c:pt>
                <c:pt idx="13898">
                  <c:v>51.365685543981492</c:v>
                </c:pt>
                <c:pt idx="13899">
                  <c:v>51.374204918981491</c:v>
                </c:pt>
                <c:pt idx="13900">
                  <c:v>51.381312152777788</c:v>
                </c:pt>
                <c:pt idx="13901">
                  <c:v>51.388302650462975</c:v>
                </c:pt>
                <c:pt idx="13902">
                  <c:v>51.395316956018533</c:v>
                </c:pt>
                <c:pt idx="13903">
                  <c:v>51.402331863425943</c:v>
                </c:pt>
                <c:pt idx="13904">
                  <c:v>51.409300567129648</c:v>
                </c:pt>
                <c:pt idx="13905">
                  <c:v>51.416315185185205</c:v>
                </c:pt>
                <c:pt idx="13906">
                  <c:v>51.423259768518541</c:v>
                </c:pt>
                <c:pt idx="13907">
                  <c:v>51.430274259259285</c:v>
                </c:pt>
                <c:pt idx="13908">
                  <c:v>51.437312407407433</c:v>
                </c:pt>
                <c:pt idx="13909">
                  <c:v>51.444534456018545</c:v>
                </c:pt>
                <c:pt idx="13910">
                  <c:v>51.451989062500026</c:v>
                </c:pt>
                <c:pt idx="13911">
                  <c:v>51.459350000000029</c:v>
                </c:pt>
                <c:pt idx="13912">
                  <c:v>51.466342152777806</c:v>
                </c:pt>
                <c:pt idx="13913">
                  <c:v>51.473703310185215</c:v>
                </c:pt>
                <c:pt idx="13914">
                  <c:v>51.480786956018548</c:v>
                </c:pt>
                <c:pt idx="13915">
                  <c:v>51.487824745370403</c:v>
                </c:pt>
                <c:pt idx="13916">
                  <c:v>51.494793668981515</c:v>
                </c:pt>
                <c:pt idx="13917">
                  <c:v>51.501761157407444</c:v>
                </c:pt>
                <c:pt idx="13918">
                  <c:v>51.508705925925959</c:v>
                </c:pt>
                <c:pt idx="13919">
                  <c:v>51.51565120370374</c:v>
                </c:pt>
                <c:pt idx="13920">
                  <c:v>51.522758587962997</c:v>
                </c:pt>
                <c:pt idx="13921">
                  <c:v>51.529726030092625</c:v>
                </c:pt>
                <c:pt idx="13922">
                  <c:v>51.536855879629663</c:v>
                </c:pt>
                <c:pt idx="13923">
                  <c:v>51.543847164351888</c:v>
                </c:pt>
                <c:pt idx="13924">
                  <c:v>51.552065787037073</c:v>
                </c:pt>
                <c:pt idx="13925">
                  <c:v>51.559102847222256</c:v>
                </c:pt>
                <c:pt idx="13926">
                  <c:v>51.566672581018551</c:v>
                </c:pt>
                <c:pt idx="13927">
                  <c:v>51.573941851851885</c:v>
                </c:pt>
                <c:pt idx="13928">
                  <c:v>51.58093292824077</c:v>
                </c:pt>
                <c:pt idx="13929">
                  <c:v>51.587923807870396</c:v>
                </c:pt>
                <c:pt idx="13930">
                  <c:v>51.594915289351874</c:v>
                </c:pt>
                <c:pt idx="13931">
                  <c:v>51.60512439814817</c:v>
                </c:pt>
                <c:pt idx="13932">
                  <c:v>51.613620590277797</c:v>
                </c:pt>
                <c:pt idx="13933">
                  <c:v>51.620704004629651</c:v>
                </c:pt>
                <c:pt idx="13934">
                  <c:v>51.627742071759279</c:v>
                </c:pt>
                <c:pt idx="13935">
                  <c:v>51.634802743055573</c:v>
                </c:pt>
                <c:pt idx="13936">
                  <c:v>51.642142002314834</c:v>
                </c:pt>
                <c:pt idx="13937">
                  <c:v>51.649318611111127</c:v>
                </c:pt>
                <c:pt idx="13938">
                  <c:v>51.656309849537053</c:v>
                </c:pt>
                <c:pt idx="13939">
                  <c:v>51.663625011574091</c:v>
                </c:pt>
                <c:pt idx="13940">
                  <c:v>51.671518564814832</c:v>
                </c:pt>
                <c:pt idx="13941">
                  <c:v>51.678973425925946</c:v>
                </c:pt>
                <c:pt idx="13942">
                  <c:v>51.686404293981504</c:v>
                </c:pt>
                <c:pt idx="13943">
                  <c:v>51.693349027777799</c:v>
                </c:pt>
                <c:pt idx="13944">
                  <c:v>51.700522777777799</c:v>
                </c:pt>
                <c:pt idx="13945">
                  <c:v>51.707490451388907</c:v>
                </c:pt>
                <c:pt idx="13946">
                  <c:v>51.715408009259278</c:v>
                </c:pt>
                <c:pt idx="13947">
                  <c:v>51.722607650462983</c:v>
                </c:pt>
                <c:pt idx="13948">
                  <c:v>51.729552569444465</c:v>
                </c:pt>
                <c:pt idx="13949">
                  <c:v>51.737076539351875</c:v>
                </c:pt>
                <c:pt idx="13950">
                  <c:v>51.744669479166689</c:v>
                </c:pt>
                <c:pt idx="13951">
                  <c:v>51.751891932870393</c:v>
                </c:pt>
                <c:pt idx="13952">
                  <c:v>51.758929293981502</c:v>
                </c:pt>
                <c:pt idx="13953">
                  <c:v>51.766013101851875</c:v>
                </c:pt>
                <c:pt idx="13954">
                  <c:v>51.773050706018545</c:v>
                </c:pt>
                <c:pt idx="13955">
                  <c:v>51.780458159722251</c:v>
                </c:pt>
                <c:pt idx="13956">
                  <c:v>51.78744929398151</c:v>
                </c:pt>
                <c:pt idx="13957">
                  <c:v>51.794556724537067</c:v>
                </c:pt>
                <c:pt idx="13958">
                  <c:v>51.801756157407439</c:v>
                </c:pt>
                <c:pt idx="13959">
                  <c:v>51.808748020833363</c:v>
                </c:pt>
                <c:pt idx="13960">
                  <c:v>51.816294872685212</c:v>
                </c:pt>
                <c:pt idx="13961">
                  <c:v>51.823379270833364</c:v>
                </c:pt>
                <c:pt idx="13962">
                  <c:v>51.830486400462995</c:v>
                </c:pt>
                <c:pt idx="13963">
                  <c:v>51.838496365740774</c:v>
                </c:pt>
                <c:pt idx="13964">
                  <c:v>51.845441446759295</c:v>
                </c:pt>
                <c:pt idx="13965">
                  <c:v>51.852571550925965</c:v>
                </c:pt>
                <c:pt idx="13966">
                  <c:v>51.860766435185226</c:v>
                </c:pt>
                <c:pt idx="13967">
                  <c:v>51.867757372685226</c:v>
                </c:pt>
                <c:pt idx="13968">
                  <c:v>51.874887835648188</c:v>
                </c:pt>
                <c:pt idx="13969">
                  <c:v>51.881832824074117</c:v>
                </c:pt>
                <c:pt idx="13970">
                  <c:v>51.888824791666707</c:v>
                </c:pt>
                <c:pt idx="13971">
                  <c:v>51.895838715277819</c:v>
                </c:pt>
                <c:pt idx="13972">
                  <c:v>51.904080555555595</c:v>
                </c:pt>
                <c:pt idx="13973">
                  <c:v>51.911557893518555</c:v>
                </c:pt>
                <c:pt idx="13974">
                  <c:v>51.923735347222262</c:v>
                </c:pt>
                <c:pt idx="13975">
                  <c:v>51.930703564814856</c:v>
                </c:pt>
                <c:pt idx="13976">
                  <c:v>51.937694687500041</c:v>
                </c:pt>
                <c:pt idx="13977">
                  <c:v>51.944801585648193</c:v>
                </c:pt>
                <c:pt idx="13978">
                  <c:v>51.951769791666713</c:v>
                </c:pt>
                <c:pt idx="13979">
                  <c:v>51.958737430555601</c:v>
                </c:pt>
                <c:pt idx="13980">
                  <c:v>51.965682326388936</c:v>
                </c:pt>
                <c:pt idx="13981">
                  <c:v>51.972766608796341</c:v>
                </c:pt>
                <c:pt idx="13982">
                  <c:v>51.981216134259306</c:v>
                </c:pt>
                <c:pt idx="13983">
                  <c:v>51.988577812500047</c:v>
                </c:pt>
                <c:pt idx="13984">
                  <c:v>51.995870833333377</c:v>
                </c:pt>
                <c:pt idx="13985">
                  <c:v>52.002931724537078</c:v>
                </c:pt>
                <c:pt idx="13986">
                  <c:v>52.009899895833371</c:v>
                </c:pt>
                <c:pt idx="13987">
                  <c:v>52.017099756944482</c:v>
                </c:pt>
                <c:pt idx="13988">
                  <c:v>52.024206331018554</c:v>
                </c:pt>
                <c:pt idx="13989">
                  <c:v>52.031591018518554</c:v>
                </c:pt>
                <c:pt idx="13990">
                  <c:v>52.039577708333368</c:v>
                </c:pt>
                <c:pt idx="13991">
                  <c:v>52.046708252314851</c:v>
                </c:pt>
                <c:pt idx="13992">
                  <c:v>52.053792152777817</c:v>
                </c:pt>
                <c:pt idx="13993">
                  <c:v>52.060736944444486</c:v>
                </c:pt>
                <c:pt idx="13994">
                  <c:v>52.067728043981525</c:v>
                </c:pt>
                <c:pt idx="13995">
                  <c:v>52.07467297453708</c:v>
                </c:pt>
                <c:pt idx="13996">
                  <c:v>52.081617905092635</c:v>
                </c:pt>
                <c:pt idx="13997">
                  <c:v>52.088632164351893</c:v>
                </c:pt>
                <c:pt idx="13998">
                  <c:v>52.095623356481525</c:v>
                </c:pt>
                <c:pt idx="13999">
                  <c:v>52.102801331018561</c:v>
                </c:pt>
                <c:pt idx="14000">
                  <c:v>52.110139560185225</c:v>
                </c:pt>
                <c:pt idx="14001">
                  <c:v>52.117131226851889</c:v>
                </c:pt>
                <c:pt idx="14002">
                  <c:v>52.124168564814852</c:v>
                </c:pt>
                <c:pt idx="14003">
                  <c:v>52.133682986111147</c:v>
                </c:pt>
                <c:pt idx="14004">
                  <c:v>52.140975775462998</c:v>
                </c:pt>
                <c:pt idx="14005">
                  <c:v>52.147921180555592</c:v>
                </c:pt>
                <c:pt idx="14006">
                  <c:v>52.154958402777815</c:v>
                </c:pt>
                <c:pt idx="14007">
                  <c:v>52.161926631944482</c:v>
                </c:pt>
                <c:pt idx="14008">
                  <c:v>52.168871712963004</c:v>
                </c:pt>
                <c:pt idx="14009">
                  <c:v>52.175863726851894</c:v>
                </c:pt>
                <c:pt idx="14010">
                  <c:v>52.182831562500041</c:v>
                </c:pt>
                <c:pt idx="14011">
                  <c:v>52.191118993055596</c:v>
                </c:pt>
                <c:pt idx="14012">
                  <c:v>52.198087592592636</c:v>
                </c:pt>
                <c:pt idx="14013">
                  <c:v>52.20503271990745</c:v>
                </c:pt>
                <c:pt idx="14014">
                  <c:v>52.212070115740786</c:v>
                </c:pt>
                <c:pt idx="14015">
                  <c:v>52.220311365740784</c:v>
                </c:pt>
                <c:pt idx="14016">
                  <c:v>52.227256550925972</c:v>
                </c:pt>
                <c:pt idx="14017">
                  <c:v>52.234340370370418</c:v>
                </c:pt>
                <c:pt idx="14018">
                  <c:v>52.244109664351903</c:v>
                </c:pt>
                <c:pt idx="14019">
                  <c:v>52.251054768518571</c:v>
                </c:pt>
                <c:pt idx="14020">
                  <c:v>52.258555138888944</c:v>
                </c:pt>
                <c:pt idx="14021">
                  <c:v>52.265592592592647</c:v>
                </c:pt>
                <c:pt idx="14022">
                  <c:v>52.272815219907464</c:v>
                </c:pt>
                <c:pt idx="14023">
                  <c:v>52.28043106481487</c:v>
                </c:pt>
                <c:pt idx="14024">
                  <c:v>52.28770028935191</c:v>
                </c:pt>
                <c:pt idx="14025">
                  <c:v>52.295224594907467</c:v>
                </c:pt>
                <c:pt idx="14026">
                  <c:v>52.3021700694445</c:v>
                </c:pt>
                <c:pt idx="14027">
                  <c:v>52.309207696759316</c:v>
                </c:pt>
                <c:pt idx="14028">
                  <c:v>52.316152291666725</c:v>
                </c:pt>
                <c:pt idx="14029">
                  <c:v>52.323352141203763</c:v>
                </c:pt>
                <c:pt idx="14030">
                  <c:v>52.330320474537096</c:v>
                </c:pt>
                <c:pt idx="14031">
                  <c:v>52.337358310185245</c:v>
                </c:pt>
                <c:pt idx="14032">
                  <c:v>52.344303333333393</c:v>
                </c:pt>
                <c:pt idx="14033">
                  <c:v>52.351247835648209</c:v>
                </c:pt>
                <c:pt idx="14034">
                  <c:v>52.358216539351915</c:v>
                </c:pt>
                <c:pt idx="14035">
                  <c:v>52.365161076388951</c:v>
                </c:pt>
                <c:pt idx="14036">
                  <c:v>52.372105914351913</c:v>
                </c:pt>
                <c:pt idx="14037">
                  <c:v>52.379074131944506</c:v>
                </c:pt>
                <c:pt idx="14038">
                  <c:v>52.386019340277841</c:v>
                </c:pt>
                <c:pt idx="14039">
                  <c:v>52.392987141203768</c:v>
                </c:pt>
                <c:pt idx="14040">
                  <c:v>52.39997851851858</c:v>
                </c:pt>
                <c:pt idx="14041">
                  <c:v>52.407479212963025</c:v>
                </c:pt>
                <c:pt idx="14042">
                  <c:v>52.414539918981546</c:v>
                </c:pt>
                <c:pt idx="14043">
                  <c:v>52.421577916666735</c:v>
                </c:pt>
                <c:pt idx="14044">
                  <c:v>52.42852265046303</c:v>
                </c:pt>
                <c:pt idx="14045">
                  <c:v>52.435745995370439</c:v>
                </c:pt>
                <c:pt idx="14046">
                  <c:v>52.442899976851919</c:v>
                </c:pt>
                <c:pt idx="14047">
                  <c:v>52.449867893518586</c:v>
                </c:pt>
                <c:pt idx="14048">
                  <c:v>52.456836284722293</c:v>
                </c:pt>
                <c:pt idx="14049">
                  <c:v>52.463804131944514</c:v>
                </c:pt>
                <c:pt idx="14050">
                  <c:v>52.470749710648221</c:v>
                </c:pt>
                <c:pt idx="14051">
                  <c:v>52.477972407407478</c:v>
                </c:pt>
                <c:pt idx="14052">
                  <c:v>52.485310474537108</c:v>
                </c:pt>
                <c:pt idx="14053">
                  <c:v>52.492417685185259</c:v>
                </c:pt>
                <c:pt idx="14054">
                  <c:v>52.499385682870447</c:v>
                </c:pt>
                <c:pt idx="14055">
                  <c:v>52.506424155092667</c:v>
                </c:pt>
                <c:pt idx="14056">
                  <c:v>52.513391087963036</c:v>
                </c:pt>
                <c:pt idx="14057">
                  <c:v>52.522512349537109</c:v>
                </c:pt>
                <c:pt idx="14058">
                  <c:v>52.529526736111187</c:v>
                </c:pt>
                <c:pt idx="14059">
                  <c:v>52.536588263888966</c:v>
                </c:pt>
                <c:pt idx="14060">
                  <c:v>52.543903553240817</c:v>
                </c:pt>
                <c:pt idx="14061">
                  <c:v>52.550940648148227</c:v>
                </c:pt>
                <c:pt idx="14062">
                  <c:v>52.558001250000082</c:v>
                </c:pt>
                <c:pt idx="14063">
                  <c:v>52.565178391203787</c:v>
                </c:pt>
                <c:pt idx="14064">
                  <c:v>52.572123298611196</c:v>
                </c:pt>
                <c:pt idx="14065">
                  <c:v>52.579183506944531</c:v>
                </c:pt>
                <c:pt idx="14066">
                  <c:v>52.586128645833419</c:v>
                </c:pt>
                <c:pt idx="14067">
                  <c:v>52.59312030092601</c:v>
                </c:pt>
                <c:pt idx="14068">
                  <c:v>52.600110567129711</c:v>
                </c:pt>
                <c:pt idx="14069">
                  <c:v>52.607148425926006</c:v>
                </c:pt>
                <c:pt idx="14070">
                  <c:v>52.614139849537118</c:v>
                </c:pt>
                <c:pt idx="14071">
                  <c:v>52.621131562500082</c:v>
                </c:pt>
                <c:pt idx="14072">
                  <c:v>52.628284386574158</c:v>
                </c:pt>
                <c:pt idx="14073">
                  <c:v>52.635252615740825</c:v>
                </c:pt>
                <c:pt idx="14074">
                  <c:v>52.642290127314901</c:v>
                </c:pt>
                <c:pt idx="14075">
                  <c:v>52.649420277777864</c:v>
                </c:pt>
                <c:pt idx="14076">
                  <c:v>52.656365254629719</c:v>
                </c:pt>
                <c:pt idx="14077">
                  <c:v>52.663472199074164</c:v>
                </c:pt>
                <c:pt idx="14078">
                  <c:v>52.670579201388982</c:v>
                </c:pt>
                <c:pt idx="14079">
                  <c:v>52.677709479166758</c:v>
                </c:pt>
                <c:pt idx="14080">
                  <c:v>52.685047754629721</c:v>
                </c:pt>
                <c:pt idx="14081">
                  <c:v>52.692015775463055</c:v>
                </c:pt>
                <c:pt idx="14082">
                  <c:v>52.699296458333428</c:v>
                </c:pt>
                <c:pt idx="14083">
                  <c:v>52.706565081018617</c:v>
                </c:pt>
                <c:pt idx="14084">
                  <c:v>52.713510138888985</c:v>
                </c:pt>
                <c:pt idx="14085">
                  <c:v>52.720455023148247</c:v>
                </c:pt>
                <c:pt idx="14086">
                  <c:v>52.727491944444544</c:v>
                </c:pt>
                <c:pt idx="14087">
                  <c:v>52.734460023148252</c:v>
                </c:pt>
                <c:pt idx="14088">
                  <c:v>52.741613194444547</c:v>
                </c:pt>
                <c:pt idx="14089">
                  <c:v>52.748697210648253</c:v>
                </c:pt>
                <c:pt idx="14090">
                  <c:v>52.75626726851862</c:v>
                </c:pt>
                <c:pt idx="14091">
                  <c:v>52.763998958333438</c:v>
                </c:pt>
                <c:pt idx="14092">
                  <c:v>52.772542129629734</c:v>
                </c:pt>
                <c:pt idx="14093">
                  <c:v>52.780135231481587</c:v>
                </c:pt>
                <c:pt idx="14094">
                  <c:v>52.787080706018621</c:v>
                </c:pt>
                <c:pt idx="14095">
                  <c:v>52.794025960648248</c:v>
                </c:pt>
                <c:pt idx="14096">
                  <c:v>52.800970567129731</c:v>
                </c:pt>
                <c:pt idx="14097">
                  <c:v>52.807962280092696</c:v>
                </c:pt>
                <c:pt idx="14098">
                  <c:v>52.815509282407511</c:v>
                </c:pt>
                <c:pt idx="14099">
                  <c:v>52.8226622337964</c:v>
                </c:pt>
                <c:pt idx="14100">
                  <c:v>52.829653622685292</c:v>
                </c:pt>
                <c:pt idx="14101">
                  <c:v>52.836784837963073</c:v>
                </c:pt>
                <c:pt idx="14102">
                  <c:v>52.844215983796403</c:v>
                </c:pt>
                <c:pt idx="14103">
                  <c:v>52.851369085648251</c:v>
                </c:pt>
                <c:pt idx="14104">
                  <c:v>52.858337071759365</c:v>
                </c:pt>
                <c:pt idx="14105">
                  <c:v>52.865304953703813</c:v>
                </c:pt>
                <c:pt idx="14106">
                  <c:v>52.872250185185294</c:v>
                </c:pt>
                <c:pt idx="14107">
                  <c:v>52.879264652777884</c:v>
                </c:pt>
                <c:pt idx="14108">
                  <c:v>52.886210231481591</c:v>
                </c:pt>
                <c:pt idx="14109">
                  <c:v>52.893178043981592</c:v>
                </c:pt>
                <c:pt idx="14110">
                  <c:v>52.90012334490752</c:v>
                </c:pt>
                <c:pt idx="14111">
                  <c:v>52.907206886574187</c:v>
                </c:pt>
                <c:pt idx="14112">
                  <c:v>52.914151516203816</c:v>
                </c:pt>
                <c:pt idx="14113">
                  <c:v>52.921096192129745</c:v>
                </c:pt>
                <c:pt idx="14114">
                  <c:v>52.928087280092711</c:v>
                </c:pt>
                <c:pt idx="14115">
                  <c:v>52.935495185185303</c:v>
                </c:pt>
                <c:pt idx="14116">
                  <c:v>52.944107199074189</c:v>
                </c:pt>
                <c:pt idx="14117">
                  <c:v>52.951793495370488</c:v>
                </c:pt>
                <c:pt idx="14118">
                  <c:v>52.958761493055675</c:v>
                </c:pt>
                <c:pt idx="14119">
                  <c:v>52.965798715277899</c:v>
                </c:pt>
                <c:pt idx="14120">
                  <c:v>52.973670682870491</c:v>
                </c:pt>
                <c:pt idx="14121">
                  <c:v>52.980615636574193</c:v>
                </c:pt>
                <c:pt idx="14122">
                  <c:v>52.987630069444563</c:v>
                </c:pt>
                <c:pt idx="14123">
                  <c:v>52.994852534722341</c:v>
                </c:pt>
                <c:pt idx="14124">
                  <c:v>53.001983182870489</c:v>
                </c:pt>
                <c:pt idx="14125">
                  <c:v>53.009020972222345</c:v>
                </c:pt>
                <c:pt idx="14126">
                  <c:v>53.016127893518643</c:v>
                </c:pt>
                <c:pt idx="14127">
                  <c:v>53.023095787037164</c:v>
                </c:pt>
                <c:pt idx="14128">
                  <c:v>53.030041620370497</c:v>
                </c:pt>
                <c:pt idx="14129">
                  <c:v>53.0371016203705</c:v>
                </c:pt>
                <c:pt idx="14130">
                  <c:v>53.044070208333466</c:v>
                </c:pt>
                <c:pt idx="14131">
                  <c:v>53.051107673611241</c:v>
                </c:pt>
                <c:pt idx="14132">
                  <c:v>53.058076273148281</c:v>
                </c:pt>
                <c:pt idx="14133">
                  <c:v>53.065021712963095</c:v>
                </c:pt>
                <c:pt idx="14134">
                  <c:v>53.071966701389023</c:v>
                </c:pt>
                <c:pt idx="14135">
                  <c:v>53.079838148148283</c:v>
                </c:pt>
                <c:pt idx="14136">
                  <c:v>53.088126793981615</c:v>
                </c:pt>
                <c:pt idx="14137">
                  <c:v>53.095256631944579</c:v>
                </c:pt>
                <c:pt idx="14138">
                  <c:v>53.106524965277913</c:v>
                </c:pt>
                <c:pt idx="14139">
                  <c:v>53.113794375000133</c:v>
                </c:pt>
                <c:pt idx="14140">
                  <c:v>53.120837199074209</c:v>
                </c:pt>
                <c:pt idx="14141">
                  <c:v>53.127921168981615</c:v>
                </c:pt>
                <c:pt idx="14142">
                  <c:v>53.13486629629643</c:v>
                </c:pt>
                <c:pt idx="14143">
                  <c:v>53.14183442129643</c:v>
                </c:pt>
                <c:pt idx="14144">
                  <c:v>53.148825682870502</c:v>
                </c:pt>
                <c:pt idx="14145">
                  <c:v>53.155770277777911</c:v>
                </c:pt>
                <c:pt idx="14146">
                  <c:v>53.162761585648283</c:v>
                </c:pt>
                <c:pt idx="14147">
                  <c:v>53.169729525463097</c:v>
                </c:pt>
                <c:pt idx="14148">
                  <c:v>53.176744236111247</c:v>
                </c:pt>
                <c:pt idx="14149">
                  <c:v>53.18378280092606</c:v>
                </c:pt>
                <c:pt idx="14150">
                  <c:v>53.191746631944582</c:v>
                </c:pt>
                <c:pt idx="14151">
                  <c:v>53.19892251157421</c:v>
                </c:pt>
                <c:pt idx="14152">
                  <c:v>53.205867071759393</c:v>
                </c:pt>
                <c:pt idx="14153">
                  <c:v>53.212859571759395</c:v>
                </c:pt>
                <c:pt idx="14154">
                  <c:v>53.21982731481495</c:v>
                </c:pt>
                <c:pt idx="14155">
                  <c:v>53.226772361111244</c:v>
                </c:pt>
                <c:pt idx="14156">
                  <c:v>53.233717268518653</c:v>
                </c:pt>
                <c:pt idx="14157">
                  <c:v>53.240823761574205</c:v>
                </c:pt>
                <c:pt idx="14158">
                  <c:v>53.248393877314946</c:v>
                </c:pt>
                <c:pt idx="14159">
                  <c:v>53.256543391203834</c:v>
                </c:pt>
                <c:pt idx="14160">
                  <c:v>53.263998425926054</c:v>
                </c:pt>
                <c:pt idx="14161">
                  <c:v>53.27096570601865</c:v>
                </c:pt>
                <c:pt idx="14162">
                  <c:v>53.278166168981613</c:v>
                </c:pt>
                <c:pt idx="14163">
                  <c:v>53.285111041666795</c:v>
                </c:pt>
                <c:pt idx="14164">
                  <c:v>53.292101898148275</c:v>
                </c:pt>
                <c:pt idx="14165">
                  <c:v>53.299046967592716</c:v>
                </c:pt>
                <c:pt idx="14166">
                  <c:v>53.305991759259385</c:v>
                </c:pt>
                <c:pt idx="14167">
                  <c:v>53.313030173611239</c:v>
                </c:pt>
                <c:pt idx="14168">
                  <c:v>53.320229594907538</c:v>
                </c:pt>
                <c:pt idx="14169">
                  <c:v>53.327381828703835</c:v>
                </c:pt>
                <c:pt idx="14170">
                  <c:v>53.334326319444578</c:v>
                </c:pt>
                <c:pt idx="14171">
                  <c:v>53.34141059027791</c:v>
                </c:pt>
                <c:pt idx="14172">
                  <c:v>53.349350763889021</c:v>
                </c:pt>
                <c:pt idx="14173">
                  <c:v>53.35638825231495</c:v>
                </c:pt>
                <c:pt idx="14174">
                  <c:v>53.363357083333469</c:v>
                </c:pt>
                <c:pt idx="14175">
                  <c:v>53.37037243055569</c:v>
                </c:pt>
                <c:pt idx="14176">
                  <c:v>53.377363750000136</c:v>
                </c:pt>
                <c:pt idx="14177">
                  <c:v>53.384354699074208</c:v>
                </c:pt>
                <c:pt idx="14178">
                  <c:v>53.391345763889021</c:v>
                </c:pt>
                <c:pt idx="14179">
                  <c:v>53.398338449074203</c:v>
                </c:pt>
                <c:pt idx="14180">
                  <c:v>53.405352939814946</c:v>
                </c:pt>
                <c:pt idx="14181">
                  <c:v>53.412413055555689</c:v>
                </c:pt>
                <c:pt idx="14182">
                  <c:v>53.419451226851983</c:v>
                </c:pt>
                <c:pt idx="14183">
                  <c:v>53.426396238426058</c:v>
                </c:pt>
                <c:pt idx="14184">
                  <c:v>53.43336346064828</c:v>
                </c:pt>
                <c:pt idx="14185">
                  <c:v>53.440308229166796</c:v>
                </c:pt>
                <c:pt idx="14186">
                  <c:v>53.447323148148278</c:v>
                </c:pt>
                <c:pt idx="14187">
                  <c:v>53.45438508101865</c:v>
                </c:pt>
                <c:pt idx="14188">
                  <c:v>53.461352222222352</c:v>
                </c:pt>
                <c:pt idx="14189">
                  <c:v>53.468481967592723</c:v>
                </c:pt>
                <c:pt idx="14190">
                  <c:v>53.475727812500132</c:v>
                </c:pt>
                <c:pt idx="14191">
                  <c:v>53.482672314814948</c:v>
                </c:pt>
                <c:pt idx="14192">
                  <c:v>53.488139166666798</c:v>
                </c:pt>
                <c:pt idx="14193">
                  <c:v>53.495105150463097</c:v>
                </c:pt>
                <c:pt idx="14194">
                  <c:v>53.502051539351989</c:v>
                </c:pt>
                <c:pt idx="14195">
                  <c:v>53.509342453703837</c:v>
                </c:pt>
                <c:pt idx="14196">
                  <c:v>53.516287546296432</c:v>
                </c:pt>
                <c:pt idx="14197">
                  <c:v>53.523256180555691</c:v>
                </c:pt>
                <c:pt idx="14198">
                  <c:v>53.53022478009273</c:v>
                </c:pt>
                <c:pt idx="14199">
                  <c:v>53.537285081018659</c:v>
                </c:pt>
                <c:pt idx="14200">
                  <c:v>53.544901319444584</c:v>
                </c:pt>
                <c:pt idx="14201">
                  <c:v>53.551869317129771</c:v>
                </c:pt>
                <c:pt idx="14202">
                  <c:v>53.558813958333474</c:v>
                </c:pt>
                <c:pt idx="14203">
                  <c:v>53.565781979166808</c:v>
                </c:pt>
                <c:pt idx="14204">
                  <c:v>53.572796122685325</c:v>
                </c:pt>
                <c:pt idx="14205">
                  <c:v>53.579764212963106</c:v>
                </c:pt>
                <c:pt idx="14206">
                  <c:v>53.586871111111257</c:v>
                </c:pt>
                <c:pt idx="14207">
                  <c:v>53.593839062500145</c:v>
                </c:pt>
                <c:pt idx="14208">
                  <c:v>53.601200648148293</c:v>
                </c:pt>
                <c:pt idx="14209">
                  <c:v>53.60835442129644</c:v>
                </c:pt>
                <c:pt idx="14210">
                  <c:v>53.615623449074221</c:v>
                </c:pt>
                <c:pt idx="14211">
                  <c:v>53.622568541666816</c:v>
                </c:pt>
                <c:pt idx="14212">
                  <c:v>53.63046218750015</c:v>
                </c:pt>
                <c:pt idx="14213">
                  <c:v>53.637730891203852</c:v>
                </c:pt>
                <c:pt idx="14214">
                  <c:v>53.644792303240891</c:v>
                </c:pt>
                <c:pt idx="14215">
                  <c:v>53.651737303240893</c:v>
                </c:pt>
                <c:pt idx="14216">
                  <c:v>53.658681886574229</c:v>
                </c:pt>
                <c:pt idx="14217">
                  <c:v>53.665858287037189</c:v>
                </c:pt>
                <c:pt idx="14218">
                  <c:v>53.672988912037191</c:v>
                </c:pt>
                <c:pt idx="14219">
                  <c:v>53.679957129629784</c:v>
                </c:pt>
                <c:pt idx="14220">
                  <c:v>53.68729553240756</c:v>
                </c:pt>
                <c:pt idx="14221">
                  <c:v>53.695091585648299</c:v>
                </c:pt>
                <c:pt idx="14222">
                  <c:v>53.702036331018668</c:v>
                </c:pt>
                <c:pt idx="14223">
                  <c:v>53.709096875000149</c:v>
                </c:pt>
                <c:pt idx="14224">
                  <c:v>53.716041354166819</c:v>
                </c:pt>
                <c:pt idx="14225">
                  <c:v>53.723379571759409</c:v>
                </c:pt>
                <c:pt idx="14226">
                  <c:v>53.730325023148296</c:v>
                </c:pt>
                <c:pt idx="14227">
                  <c:v>53.738079988426072</c:v>
                </c:pt>
                <c:pt idx="14228">
                  <c:v>53.745232986111255</c:v>
                </c:pt>
                <c:pt idx="14229">
                  <c:v>53.752177847222363</c:v>
                </c:pt>
                <c:pt idx="14230">
                  <c:v>53.759608807870514</c:v>
                </c:pt>
                <c:pt idx="14231">
                  <c:v>53.766692777777919</c:v>
                </c:pt>
                <c:pt idx="14232">
                  <c:v>53.773753541666807</c:v>
                </c:pt>
                <c:pt idx="14233">
                  <c:v>53.780722071759399</c:v>
                </c:pt>
                <c:pt idx="14234">
                  <c:v>53.788639039351992</c:v>
                </c:pt>
                <c:pt idx="14235">
                  <c:v>53.796000636574213</c:v>
                </c:pt>
                <c:pt idx="14236">
                  <c:v>53.803153831018655</c:v>
                </c:pt>
                <c:pt idx="14237">
                  <c:v>53.810168043981619</c:v>
                </c:pt>
                <c:pt idx="14238">
                  <c:v>53.817830590277914</c:v>
                </c:pt>
                <c:pt idx="14239">
                  <c:v>53.825238796296432</c:v>
                </c:pt>
                <c:pt idx="14240">
                  <c:v>53.832391944444581</c:v>
                </c:pt>
                <c:pt idx="14241">
                  <c:v>53.83945185185199</c:v>
                </c:pt>
                <c:pt idx="14242">
                  <c:v>53.84743903935199</c:v>
                </c:pt>
                <c:pt idx="14243">
                  <c:v>53.855217500000137</c:v>
                </c:pt>
                <c:pt idx="14244">
                  <c:v>53.862486400463098</c:v>
                </c:pt>
                <c:pt idx="14245">
                  <c:v>53.869431134259393</c:v>
                </c:pt>
                <c:pt idx="14246">
                  <c:v>53.876491539351989</c:v>
                </c:pt>
                <c:pt idx="14247">
                  <c:v>53.883459791666802</c:v>
                </c:pt>
                <c:pt idx="14248">
                  <c:v>53.890543981481613</c:v>
                </c:pt>
                <c:pt idx="14249">
                  <c:v>53.897488935185315</c:v>
                </c:pt>
                <c:pt idx="14250">
                  <c:v>53.90480403935198</c:v>
                </c:pt>
                <c:pt idx="14251">
                  <c:v>53.911748854166795</c:v>
                </c:pt>
                <c:pt idx="14252">
                  <c:v>53.918693553240871</c:v>
                </c:pt>
                <c:pt idx="14253">
                  <c:v>53.925638009259387</c:v>
                </c:pt>
                <c:pt idx="14254">
                  <c:v>53.932953993055683</c:v>
                </c:pt>
                <c:pt idx="14255">
                  <c:v>53.939968287037168</c:v>
                </c:pt>
                <c:pt idx="14256">
                  <c:v>53.947006203703836</c:v>
                </c:pt>
                <c:pt idx="14257">
                  <c:v>53.954019687500136</c:v>
                </c:pt>
                <c:pt idx="14258">
                  <c:v>53.960988275463102</c:v>
                </c:pt>
                <c:pt idx="14259">
                  <c:v>53.96811887731495</c:v>
                </c:pt>
                <c:pt idx="14260">
                  <c:v>53.975156134259393</c:v>
                </c:pt>
                <c:pt idx="14261">
                  <c:v>53.982123668981615</c:v>
                </c:pt>
                <c:pt idx="14262">
                  <c:v>53.989346562500131</c:v>
                </c:pt>
                <c:pt idx="14263">
                  <c:v>53.996406712963093</c:v>
                </c:pt>
                <c:pt idx="14264">
                  <c:v>54.003606539351985</c:v>
                </c:pt>
                <c:pt idx="14265">
                  <c:v>54.010689965277912</c:v>
                </c:pt>
                <c:pt idx="14266">
                  <c:v>54.017912962963095</c:v>
                </c:pt>
                <c:pt idx="14267">
                  <c:v>54.025181400463097</c:v>
                </c:pt>
                <c:pt idx="14268">
                  <c:v>54.034696597222357</c:v>
                </c:pt>
                <c:pt idx="14269">
                  <c:v>54.041734062500133</c:v>
                </c:pt>
                <c:pt idx="14270">
                  <c:v>54.048863923611243</c:v>
                </c:pt>
                <c:pt idx="14271">
                  <c:v>54.055855069444576</c:v>
                </c:pt>
                <c:pt idx="14272">
                  <c:v>54.062869270833467</c:v>
                </c:pt>
                <c:pt idx="14273">
                  <c:v>54.069814317129762</c:v>
                </c:pt>
                <c:pt idx="14274">
                  <c:v>54.076852303240869</c:v>
                </c:pt>
                <c:pt idx="14275">
                  <c:v>54.083867199074206</c:v>
                </c:pt>
                <c:pt idx="14276">
                  <c:v>54.091159247685319</c:v>
                </c:pt>
                <c:pt idx="14277">
                  <c:v>54.098266643518649</c:v>
                </c:pt>
                <c:pt idx="14278">
                  <c:v>54.105234513889016</c:v>
                </c:pt>
                <c:pt idx="14279">
                  <c:v>54.113128657407536</c:v>
                </c:pt>
                <c:pt idx="14280">
                  <c:v>54.120374409722352</c:v>
                </c:pt>
                <c:pt idx="14281">
                  <c:v>54.127319201389021</c:v>
                </c:pt>
                <c:pt idx="14282">
                  <c:v>54.135259375000132</c:v>
                </c:pt>
                <c:pt idx="14283">
                  <c:v>54.1425281828705</c:v>
                </c:pt>
                <c:pt idx="14284">
                  <c:v>54.149473460648281</c:v>
                </c:pt>
                <c:pt idx="14285">
                  <c:v>54.156418622685315</c:v>
                </c:pt>
                <c:pt idx="14286">
                  <c:v>54.163409571759388</c:v>
                </c:pt>
                <c:pt idx="14287">
                  <c:v>54.170470138889016</c:v>
                </c:pt>
                <c:pt idx="14288">
                  <c:v>54.17743792824087</c:v>
                </c:pt>
                <c:pt idx="14289">
                  <c:v>54.184405694444571</c:v>
                </c:pt>
                <c:pt idx="14290">
                  <c:v>54.191374432870496</c:v>
                </c:pt>
                <c:pt idx="14291">
                  <c:v>54.199268321759384</c:v>
                </c:pt>
                <c:pt idx="14292">
                  <c:v>54.206213159722346</c:v>
                </c:pt>
                <c:pt idx="14293">
                  <c:v>54.213272800926049</c:v>
                </c:pt>
                <c:pt idx="14294">
                  <c:v>54.220403784722343</c:v>
                </c:pt>
                <c:pt idx="14295">
                  <c:v>54.227394861111229</c:v>
                </c:pt>
                <c:pt idx="14296">
                  <c:v>54.234339710648264</c:v>
                </c:pt>
                <c:pt idx="14297">
                  <c:v>54.2412842476853</c:v>
                </c:pt>
                <c:pt idx="14298">
                  <c:v>54.248437592592708</c:v>
                </c:pt>
                <c:pt idx="14299">
                  <c:v>54.255428217592709</c:v>
                </c:pt>
                <c:pt idx="14300">
                  <c:v>54.262495879629746</c:v>
                </c:pt>
                <c:pt idx="14301">
                  <c:v>54.269440613426042</c:v>
                </c:pt>
                <c:pt idx="14302">
                  <c:v>54.276670208333449</c:v>
                </c:pt>
                <c:pt idx="14303">
                  <c:v>54.283638229166783</c:v>
                </c:pt>
                <c:pt idx="14304">
                  <c:v>54.290698773148264</c:v>
                </c:pt>
                <c:pt idx="14305">
                  <c:v>54.2976436226853</c:v>
                </c:pt>
                <c:pt idx="14306">
                  <c:v>54.304588506944562</c:v>
                </c:pt>
                <c:pt idx="14307">
                  <c:v>54.311533194444564</c:v>
                </c:pt>
                <c:pt idx="14308">
                  <c:v>54.318478206018639</c:v>
                </c:pt>
                <c:pt idx="14309">
                  <c:v>54.326418819444562</c:v>
                </c:pt>
                <c:pt idx="14310">
                  <c:v>54.333363495370492</c:v>
                </c:pt>
                <c:pt idx="14311">
                  <c:v>54.340320046296419</c:v>
                </c:pt>
                <c:pt idx="14312">
                  <c:v>54.347264803240861</c:v>
                </c:pt>
                <c:pt idx="14313">
                  <c:v>54.354580370370492</c:v>
                </c:pt>
                <c:pt idx="14314">
                  <c:v>54.361525173611234</c:v>
                </c:pt>
                <c:pt idx="14315">
                  <c:v>54.368470590277902</c:v>
                </c:pt>
                <c:pt idx="14316">
                  <c:v>54.375415115740864</c:v>
                </c:pt>
                <c:pt idx="14317">
                  <c:v>54.382638298611234</c:v>
                </c:pt>
                <c:pt idx="14318">
                  <c:v>54.389582905092716</c:v>
                </c:pt>
                <c:pt idx="14319">
                  <c:v>54.396620717592718</c:v>
                </c:pt>
                <c:pt idx="14320">
                  <c:v>54.403588159722347</c:v>
                </c:pt>
                <c:pt idx="14321">
                  <c:v>54.410579444444572</c:v>
                </c:pt>
                <c:pt idx="14322">
                  <c:v>54.41810292824087</c:v>
                </c:pt>
                <c:pt idx="14323">
                  <c:v>54.425047777777905</c:v>
                </c:pt>
                <c:pt idx="14324">
                  <c:v>54.432224039351979</c:v>
                </c:pt>
                <c:pt idx="14325">
                  <c:v>54.439539594907536</c:v>
                </c:pt>
                <c:pt idx="14326">
                  <c:v>54.447572129629762</c:v>
                </c:pt>
                <c:pt idx="14327">
                  <c:v>54.454563275463094</c:v>
                </c:pt>
                <c:pt idx="14328">
                  <c:v>54.461507997685317</c:v>
                </c:pt>
                <c:pt idx="14329">
                  <c:v>54.468684351851984</c:v>
                </c:pt>
                <c:pt idx="14330">
                  <c:v>54.476069120370504</c:v>
                </c:pt>
                <c:pt idx="14331">
                  <c:v>54.483083310185322</c:v>
                </c:pt>
                <c:pt idx="14332">
                  <c:v>54.490051087963096</c:v>
                </c:pt>
                <c:pt idx="14333">
                  <c:v>54.497065706018653</c:v>
                </c:pt>
                <c:pt idx="14334">
                  <c:v>54.504010462963095</c:v>
                </c:pt>
                <c:pt idx="14335">
                  <c:v>54.504681851851984</c:v>
                </c:pt>
                <c:pt idx="14336">
                  <c:v>54.50470501157421</c:v>
                </c:pt>
                <c:pt idx="14337">
                  <c:v>54.504728368055694</c:v>
                </c:pt>
                <c:pt idx="14338">
                  <c:v>54.504774537037179</c:v>
                </c:pt>
                <c:pt idx="14339">
                  <c:v>54.50495968750014</c:v>
                </c:pt>
                <c:pt idx="14340">
                  <c:v>54.504982731481618</c:v>
                </c:pt>
                <c:pt idx="14341">
                  <c:v>54.505005902777917</c:v>
                </c:pt>
                <c:pt idx="14342">
                  <c:v>54.505029050926062</c:v>
                </c:pt>
                <c:pt idx="14343">
                  <c:v>54.505051990740874</c:v>
                </c:pt>
                <c:pt idx="14344">
                  <c:v>54.505075312500132</c:v>
                </c:pt>
                <c:pt idx="14345">
                  <c:v>54.505098969907543</c:v>
                </c:pt>
                <c:pt idx="14346">
                  <c:v>54.505144664351988</c:v>
                </c:pt>
                <c:pt idx="14347">
                  <c:v>54.505214212963097</c:v>
                </c:pt>
                <c:pt idx="14348">
                  <c:v>54.505283576389026</c:v>
                </c:pt>
                <c:pt idx="14349">
                  <c:v>54.505376435185319</c:v>
                </c:pt>
                <c:pt idx="14350">
                  <c:v>54.50542246527791</c:v>
                </c:pt>
                <c:pt idx="14351">
                  <c:v>54.505491886574205</c:v>
                </c:pt>
                <c:pt idx="14352">
                  <c:v>54.505584780092725</c:v>
                </c:pt>
                <c:pt idx="14353">
                  <c:v>54.505654131944574</c:v>
                </c:pt>
                <c:pt idx="14354">
                  <c:v>54.505746516203835</c:v>
                </c:pt>
                <c:pt idx="14355">
                  <c:v>54.505815972222351</c:v>
                </c:pt>
                <c:pt idx="14356">
                  <c:v>54.505908634259384</c:v>
                </c:pt>
                <c:pt idx="14357">
                  <c:v>54.505978229166793</c:v>
                </c:pt>
                <c:pt idx="14358">
                  <c:v>54.506070775463087</c:v>
                </c:pt>
                <c:pt idx="14359">
                  <c:v>54.506163113426048</c:v>
                </c:pt>
                <c:pt idx="14360">
                  <c:v>54.506255868055675</c:v>
                </c:pt>
                <c:pt idx="14361">
                  <c:v>54.506279328703826</c:v>
                </c:pt>
                <c:pt idx="14362">
                  <c:v>54.506302060185305</c:v>
                </c:pt>
                <c:pt idx="14363">
                  <c:v>54.515331064814937</c:v>
                </c:pt>
                <c:pt idx="14364">
                  <c:v>54.515446168981605</c:v>
                </c:pt>
                <c:pt idx="14365">
                  <c:v>54.515631331018639</c:v>
                </c:pt>
                <c:pt idx="14366">
                  <c:v>54.515747337963084</c:v>
                </c:pt>
                <c:pt idx="14367">
                  <c:v>54.517275335648272</c:v>
                </c:pt>
                <c:pt idx="14368">
                  <c:v>54.517414594907528</c:v>
                </c:pt>
                <c:pt idx="14369">
                  <c:v>54.517622557870489</c:v>
                </c:pt>
                <c:pt idx="14370">
                  <c:v>54.51766851851864</c:v>
                </c:pt>
                <c:pt idx="14371">
                  <c:v>54.521442256944567</c:v>
                </c:pt>
                <c:pt idx="14372">
                  <c:v>54.521650555555681</c:v>
                </c:pt>
                <c:pt idx="14373">
                  <c:v>54.523826747685312</c:v>
                </c:pt>
                <c:pt idx="14374">
                  <c:v>54.523965428240871</c:v>
                </c:pt>
                <c:pt idx="14375">
                  <c:v>54.524057731481612</c:v>
                </c:pt>
                <c:pt idx="14376">
                  <c:v>54.524219652777909</c:v>
                </c:pt>
                <c:pt idx="14377">
                  <c:v>54.524358773148279</c:v>
                </c:pt>
                <c:pt idx="14378">
                  <c:v>54.524474479166798</c:v>
                </c:pt>
                <c:pt idx="14379">
                  <c:v>54.52459070601865</c:v>
                </c:pt>
                <c:pt idx="14380">
                  <c:v>54.524729976851987</c:v>
                </c:pt>
                <c:pt idx="14381">
                  <c:v>54.524821782407543</c:v>
                </c:pt>
                <c:pt idx="14382">
                  <c:v>54.524937916666801</c:v>
                </c:pt>
                <c:pt idx="14383">
                  <c:v>54.524983773148286</c:v>
                </c:pt>
                <c:pt idx="14384">
                  <c:v>54.525007384259396</c:v>
                </c:pt>
                <c:pt idx="14385">
                  <c:v>54.525030162037176</c:v>
                </c:pt>
                <c:pt idx="14386">
                  <c:v>54.525053321759401</c:v>
                </c:pt>
                <c:pt idx="14387">
                  <c:v>54.525076828703845</c:v>
                </c:pt>
                <c:pt idx="14388">
                  <c:v>54.525099594907552</c:v>
                </c:pt>
                <c:pt idx="14389">
                  <c:v>54.525122754629777</c:v>
                </c:pt>
                <c:pt idx="14390">
                  <c:v>54.525146238426075</c:v>
                </c:pt>
                <c:pt idx="14391">
                  <c:v>54.525169074074221</c:v>
                </c:pt>
                <c:pt idx="14392">
                  <c:v>54.525192245370519</c:v>
                </c:pt>
                <c:pt idx="14393">
                  <c:v>54.525215763889037</c:v>
                </c:pt>
                <c:pt idx="14394">
                  <c:v>54.525238414351996</c:v>
                </c:pt>
                <c:pt idx="14395">
                  <c:v>54.525261620370514</c:v>
                </c:pt>
                <c:pt idx="14396">
                  <c:v>54.525285254629772</c:v>
                </c:pt>
                <c:pt idx="14397">
                  <c:v>54.525307881944585</c:v>
                </c:pt>
                <c:pt idx="14398">
                  <c:v>54.52533111111125</c:v>
                </c:pt>
                <c:pt idx="14399">
                  <c:v>54.5253773379631</c:v>
                </c:pt>
                <c:pt idx="14400">
                  <c:v>54.525446724537176</c:v>
                </c:pt>
                <c:pt idx="14401">
                  <c:v>54.52558569444458</c:v>
                </c:pt>
                <c:pt idx="14402">
                  <c:v>54.526743807870503</c:v>
                </c:pt>
                <c:pt idx="14403">
                  <c:v>54.533734733796429</c:v>
                </c:pt>
                <c:pt idx="14404">
                  <c:v>54.535424942129765</c:v>
                </c:pt>
                <c:pt idx="14405">
                  <c:v>54.535447650463098</c:v>
                </c:pt>
                <c:pt idx="14406">
                  <c:v>54.535494432870507</c:v>
                </c:pt>
                <c:pt idx="14407">
                  <c:v>54.547323587963099</c:v>
                </c:pt>
                <c:pt idx="14408">
                  <c:v>54.554708622685318</c:v>
                </c:pt>
                <c:pt idx="14409">
                  <c:v>54.564293032407541</c:v>
                </c:pt>
                <c:pt idx="14410">
                  <c:v>54.572279317129762</c:v>
                </c:pt>
                <c:pt idx="14411">
                  <c:v>54.57934004629643</c:v>
                </c:pt>
                <c:pt idx="14412">
                  <c:v>54.586701666666798</c:v>
                </c:pt>
                <c:pt idx="14413">
                  <c:v>54.593646180555687</c:v>
                </c:pt>
                <c:pt idx="14414">
                  <c:v>54.600591284722356</c:v>
                </c:pt>
                <c:pt idx="14415">
                  <c:v>54.607674745370502</c:v>
                </c:pt>
                <c:pt idx="14416">
                  <c:v>54.614619826389024</c:v>
                </c:pt>
                <c:pt idx="14417">
                  <c:v>54.621564722222359</c:v>
                </c:pt>
                <c:pt idx="14418">
                  <c:v>54.628509375000135</c:v>
                </c:pt>
                <c:pt idx="14419">
                  <c:v>54.63545422453717</c:v>
                </c:pt>
                <c:pt idx="14420">
                  <c:v>54.642398842592726</c:v>
                </c:pt>
                <c:pt idx="14421">
                  <c:v>54.649459618055687</c:v>
                </c:pt>
                <c:pt idx="14422">
                  <c:v>54.656427268518648</c:v>
                </c:pt>
                <c:pt idx="14423">
                  <c:v>54.663626886574207</c:v>
                </c:pt>
                <c:pt idx="14424">
                  <c:v>54.67112712962976</c:v>
                </c:pt>
                <c:pt idx="14425">
                  <c:v>54.678095011574207</c:v>
                </c:pt>
                <c:pt idx="14426">
                  <c:v>54.685341655092728</c:v>
                </c:pt>
                <c:pt idx="14427">
                  <c:v>54.693119907407542</c:v>
                </c:pt>
                <c:pt idx="14428">
                  <c:v>54.702177812500132</c:v>
                </c:pt>
                <c:pt idx="14429">
                  <c:v>54.709400543981616</c:v>
                </c:pt>
                <c:pt idx="14430">
                  <c:v>54.720466956018655</c:v>
                </c:pt>
                <c:pt idx="14431">
                  <c:v>54.727412025463096</c:v>
                </c:pt>
                <c:pt idx="14432">
                  <c:v>54.738338506944579</c:v>
                </c:pt>
                <c:pt idx="14433">
                  <c:v>54.749380567129762</c:v>
                </c:pt>
                <c:pt idx="14434">
                  <c:v>54.756348773148282</c:v>
                </c:pt>
                <c:pt idx="14435">
                  <c:v>54.763316956018656</c:v>
                </c:pt>
                <c:pt idx="14436">
                  <c:v>54.770261597222358</c:v>
                </c:pt>
                <c:pt idx="14437">
                  <c:v>54.77748403935199</c:v>
                </c:pt>
                <c:pt idx="14438">
                  <c:v>54.784544965277917</c:v>
                </c:pt>
                <c:pt idx="14439">
                  <c:v>54.791512534722358</c:v>
                </c:pt>
                <c:pt idx="14440">
                  <c:v>54.798457754629766</c:v>
                </c:pt>
                <c:pt idx="14441">
                  <c:v>54.805402268518655</c:v>
                </c:pt>
                <c:pt idx="14442">
                  <c:v>54.812347060185324</c:v>
                </c:pt>
                <c:pt idx="14443">
                  <c:v>54.819361331018655</c:v>
                </c:pt>
                <c:pt idx="14444">
                  <c:v>54.82630614583347</c:v>
                </c:pt>
                <c:pt idx="14445">
                  <c:v>54.833251284722358</c:v>
                </c:pt>
                <c:pt idx="14446">
                  <c:v>54.840311620370507</c:v>
                </c:pt>
                <c:pt idx="14447">
                  <c:v>54.84790456018532</c:v>
                </c:pt>
                <c:pt idx="14448">
                  <c:v>54.854872511574207</c:v>
                </c:pt>
                <c:pt idx="14449">
                  <c:v>54.862928622685317</c:v>
                </c:pt>
                <c:pt idx="14450">
                  <c:v>54.871609814814946</c:v>
                </c:pt>
                <c:pt idx="14451">
                  <c:v>54.882929976851983</c:v>
                </c:pt>
                <c:pt idx="14452">
                  <c:v>54.889897557870505</c:v>
                </c:pt>
                <c:pt idx="14453">
                  <c:v>54.897004293981617</c:v>
                </c:pt>
                <c:pt idx="14454">
                  <c:v>54.904365844907545</c:v>
                </c:pt>
                <c:pt idx="14455">
                  <c:v>54.911357326389023</c:v>
                </c:pt>
                <c:pt idx="14456">
                  <c:v>54.918302256944578</c:v>
                </c:pt>
                <c:pt idx="14457">
                  <c:v>54.927978148148284</c:v>
                </c:pt>
                <c:pt idx="14458">
                  <c:v>54.928325520833468</c:v>
                </c:pt>
                <c:pt idx="14459">
                  <c:v>54.928348692129767</c:v>
                </c:pt>
                <c:pt idx="14460">
                  <c:v>54.947354305555692</c:v>
                </c:pt>
                <c:pt idx="14461">
                  <c:v>54.954623634259399</c:v>
                </c:pt>
                <c:pt idx="14462">
                  <c:v>54.970179814814955</c:v>
                </c:pt>
                <c:pt idx="14463">
                  <c:v>54.99694028935199</c:v>
                </c:pt>
                <c:pt idx="14464">
                  <c:v>55.010575543981616</c:v>
                </c:pt>
                <c:pt idx="14465">
                  <c:v>55.042710347222361</c:v>
                </c:pt>
                <c:pt idx="14466">
                  <c:v>55.068430358796434</c:v>
                </c:pt>
                <c:pt idx="14467">
                  <c:v>55.086278275463101</c:v>
                </c:pt>
                <c:pt idx="14468">
                  <c:v>55.121002303240878</c:v>
                </c:pt>
                <c:pt idx="14469">
                  <c:v>55.134429375000138</c:v>
                </c:pt>
                <c:pt idx="14470">
                  <c:v>55.139938923611247</c:v>
                </c:pt>
                <c:pt idx="14471">
                  <c:v>55.139962129629765</c:v>
                </c:pt>
                <c:pt idx="14472">
                  <c:v>55.139984571759392</c:v>
                </c:pt>
                <c:pt idx="14473">
                  <c:v>55.140008020833463</c:v>
                </c:pt>
                <c:pt idx="14474">
                  <c:v>55.140031608796427</c:v>
                </c:pt>
                <c:pt idx="14475">
                  <c:v>55.140054652777906</c:v>
                </c:pt>
                <c:pt idx="14476">
                  <c:v>55.140100555555684</c:v>
                </c:pt>
                <c:pt idx="14477">
                  <c:v>55.140124293981607</c:v>
                </c:pt>
                <c:pt idx="14478">
                  <c:v>55.140216446759382</c:v>
                </c:pt>
                <c:pt idx="14479">
                  <c:v>55.140609756944571</c:v>
                </c:pt>
                <c:pt idx="14480">
                  <c:v>55.147554409722346</c:v>
                </c:pt>
                <c:pt idx="14481">
                  <c:v>55.149082256944567</c:v>
                </c:pt>
                <c:pt idx="14482">
                  <c:v>55.149105451389012</c:v>
                </c:pt>
                <c:pt idx="14483">
                  <c:v>55.281566793981604</c:v>
                </c:pt>
                <c:pt idx="14484">
                  <c:v>55.322281145833458</c:v>
                </c:pt>
                <c:pt idx="14485">
                  <c:v>55.335107141203828</c:v>
                </c:pt>
                <c:pt idx="14486">
                  <c:v>55.415320636574201</c:v>
                </c:pt>
                <c:pt idx="14487">
                  <c:v>55.415343958333459</c:v>
                </c:pt>
                <c:pt idx="14488">
                  <c:v>55.415366956018644</c:v>
                </c:pt>
                <c:pt idx="14489">
                  <c:v>55.415390092592716</c:v>
                </c:pt>
                <c:pt idx="14490">
                  <c:v>55.415413449074201</c:v>
                </c:pt>
                <c:pt idx="14491">
                  <c:v>55.415459652777905</c:v>
                </c:pt>
                <c:pt idx="14492">
                  <c:v>55.415505740740869</c:v>
                </c:pt>
                <c:pt idx="14493">
                  <c:v>55.415598449074203</c:v>
                </c:pt>
                <c:pt idx="14494">
                  <c:v>55.415969166666798</c:v>
                </c:pt>
                <c:pt idx="14495">
                  <c:v>55.422983356481616</c:v>
                </c:pt>
                <c:pt idx="14496">
                  <c:v>55.430228738426059</c:v>
                </c:pt>
                <c:pt idx="14497">
                  <c:v>55.437312743055692</c:v>
                </c:pt>
                <c:pt idx="14498">
                  <c:v>55.4443732291668</c:v>
                </c:pt>
                <c:pt idx="14499">
                  <c:v>55.451619351851988</c:v>
                </c:pt>
                <c:pt idx="14500">
                  <c:v>55.458563831018658</c:v>
                </c:pt>
                <c:pt idx="14501">
                  <c:v>55.465554930555697</c:v>
                </c:pt>
                <c:pt idx="14502">
                  <c:v>55.472731157407551</c:v>
                </c:pt>
                <c:pt idx="14503">
                  <c:v>55.479699155092739</c:v>
                </c:pt>
                <c:pt idx="14504">
                  <c:v>55.486968043981626</c:v>
                </c:pt>
                <c:pt idx="14505">
                  <c:v>55.495556307870515</c:v>
                </c:pt>
                <c:pt idx="14506">
                  <c:v>55.503960324074221</c:v>
                </c:pt>
                <c:pt idx="14507">
                  <c:v>55.511205949074224</c:v>
                </c:pt>
                <c:pt idx="14508">
                  <c:v>55.519563101852</c:v>
                </c:pt>
                <c:pt idx="14509">
                  <c:v>55.526554131944593</c:v>
                </c:pt>
                <c:pt idx="14510">
                  <c:v>55.533500578703851</c:v>
                </c:pt>
                <c:pt idx="14511">
                  <c:v>55.541486597222367</c:v>
                </c:pt>
                <c:pt idx="14512">
                  <c:v>55.549426412037178</c:v>
                </c:pt>
                <c:pt idx="14513">
                  <c:v>55.55873246527792</c:v>
                </c:pt>
                <c:pt idx="14514">
                  <c:v>55.565677662037182</c:v>
                </c:pt>
                <c:pt idx="14515">
                  <c:v>55.572668333333475</c:v>
                </c:pt>
                <c:pt idx="14516">
                  <c:v>55.57961329861125</c:v>
                </c:pt>
                <c:pt idx="14517">
                  <c:v>55.586557916666806</c:v>
                </c:pt>
                <c:pt idx="14518">
                  <c:v>55.593503344907546</c:v>
                </c:pt>
                <c:pt idx="14519">
                  <c:v>55.600563738426068</c:v>
                </c:pt>
                <c:pt idx="14520">
                  <c:v>55.607509444444588</c:v>
                </c:pt>
                <c:pt idx="14521">
                  <c:v>55.614523946759405</c:v>
                </c:pt>
                <c:pt idx="14522">
                  <c:v>55.622232719907551</c:v>
                </c:pt>
                <c:pt idx="14523">
                  <c:v>55.629177372685326</c:v>
                </c:pt>
                <c:pt idx="14524">
                  <c:v>55.636168900463105</c:v>
                </c:pt>
                <c:pt idx="14525">
                  <c:v>55.644641284722361</c:v>
                </c:pt>
                <c:pt idx="14526">
                  <c:v>55.656007766203842</c:v>
                </c:pt>
                <c:pt idx="14527">
                  <c:v>55.663114861111247</c:v>
                </c:pt>
                <c:pt idx="14528">
                  <c:v>55.670152361111249</c:v>
                </c:pt>
                <c:pt idx="14529">
                  <c:v>55.677097199074211</c:v>
                </c:pt>
                <c:pt idx="14530">
                  <c:v>55.687606562500136</c:v>
                </c:pt>
                <c:pt idx="14531">
                  <c:v>55.697518865740875</c:v>
                </c:pt>
                <c:pt idx="14532">
                  <c:v>55.704741145833466</c:v>
                </c:pt>
                <c:pt idx="14533">
                  <c:v>55.711848229166797</c:v>
                </c:pt>
                <c:pt idx="14534">
                  <c:v>55.719696400463093</c:v>
                </c:pt>
                <c:pt idx="14535">
                  <c:v>55.72682608796309</c:v>
                </c:pt>
                <c:pt idx="14536">
                  <c:v>55.733979444444572</c:v>
                </c:pt>
                <c:pt idx="14537">
                  <c:v>55.740947245370499</c:v>
                </c:pt>
                <c:pt idx="14538">
                  <c:v>55.747891828703835</c:v>
                </c:pt>
                <c:pt idx="14539">
                  <c:v>55.754859907407543</c:v>
                </c:pt>
                <c:pt idx="14540">
                  <c:v>55.762059270833468</c:v>
                </c:pt>
                <c:pt idx="14541">
                  <c:v>55.769027152777916</c:v>
                </c:pt>
                <c:pt idx="14542">
                  <c:v>55.775972048611251</c:v>
                </c:pt>
                <c:pt idx="14543">
                  <c:v>55.782940034722365</c:v>
                </c:pt>
                <c:pt idx="14544">
                  <c:v>55.789931145833478</c:v>
                </c:pt>
                <c:pt idx="14545">
                  <c:v>55.796899490740884</c:v>
                </c:pt>
                <c:pt idx="14546">
                  <c:v>55.803867337963105</c:v>
                </c:pt>
                <c:pt idx="14547">
                  <c:v>55.816853935185328</c:v>
                </c:pt>
                <c:pt idx="14548">
                  <c:v>55.825349722222363</c:v>
                </c:pt>
                <c:pt idx="14549">
                  <c:v>55.83236406250014</c:v>
                </c:pt>
                <c:pt idx="14550">
                  <c:v>55.841577465277915</c:v>
                </c:pt>
                <c:pt idx="14551">
                  <c:v>55.849309594907545</c:v>
                </c:pt>
                <c:pt idx="14552">
                  <c:v>55.856786527777913</c:v>
                </c:pt>
                <c:pt idx="14553">
                  <c:v>55.864079340277911</c:v>
                </c:pt>
                <c:pt idx="14554">
                  <c:v>55.871069780092725</c:v>
                </c:pt>
                <c:pt idx="14555">
                  <c:v>55.878014560185321</c:v>
                </c:pt>
                <c:pt idx="14556">
                  <c:v>55.884982627314947</c:v>
                </c:pt>
                <c:pt idx="14557">
                  <c:v>55.892344062500129</c:v>
                </c:pt>
                <c:pt idx="14558">
                  <c:v>55.899289282407537</c:v>
                </c:pt>
                <c:pt idx="14559">
                  <c:v>55.906627604166793</c:v>
                </c:pt>
                <c:pt idx="14560">
                  <c:v>55.91459077546309</c:v>
                </c:pt>
                <c:pt idx="14561">
                  <c:v>55.921581932870495</c:v>
                </c:pt>
                <c:pt idx="14562">
                  <c:v>55.930193483796423</c:v>
                </c:pt>
                <c:pt idx="14563">
                  <c:v>55.937346840277904</c:v>
                </c:pt>
                <c:pt idx="14564">
                  <c:v>55.94454604166679</c:v>
                </c:pt>
                <c:pt idx="14565">
                  <c:v>55.951745300926049</c:v>
                </c:pt>
                <c:pt idx="14566">
                  <c:v>55.959268819444567</c:v>
                </c:pt>
                <c:pt idx="14567">
                  <c:v>55.966214039351975</c:v>
                </c:pt>
                <c:pt idx="14568">
                  <c:v>55.973181689814936</c:v>
                </c:pt>
                <c:pt idx="14569">
                  <c:v>55.980173541666787</c:v>
                </c:pt>
                <c:pt idx="14570">
                  <c:v>55.987256689814934</c:v>
                </c:pt>
                <c:pt idx="14571">
                  <c:v>55.994595254629751</c:v>
                </c:pt>
                <c:pt idx="14572">
                  <c:v>56.00153988425938</c:v>
                </c:pt>
                <c:pt idx="14573">
                  <c:v>56.008785810185309</c:v>
                </c:pt>
                <c:pt idx="14574">
                  <c:v>56.015730358796418</c:v>
                </c:pt>
                <c:pt idx="14575">
                  <c:v>56.022721307870491</c:v>
                </c:pt>
                <c:pt idx="14576">
                  <c:v>56.030106458333456</c:v>
                </c:pt>
                <c:pt idx="14577">
                  <c:v>56.043254884259383</c:v>
                </c:pt>
                <c:pt idx="14578">
                  <c:v>56.05022283564827</c:v>
                </c:pt>
                <c:pt idx="14579">
                  <c:v>56.057329780092715</c:v>
                </c:pt>
                <c:pt idx="14580">
                  <c:v>56.064330937500124</c:v>
                </c:pt>
                <c:pt idx="14581">
                  <c:v>56.0713684490742</c:v>
                </c:pt>
                <c:pt idx="14582">
                  <c:v>56.078319097222348</c:v>
                </c:pt>
                <c:pt idx="14583">
                  <c:v>56.081074131944568</c:v>
                </c:pt>
                <c:pt idx="14584">
                  <c:v>56.08109759259272</c:v>
                </c:pt>
                <c:pt idx="14585">
                  <c:v>56.081121342592716</c:v>
                </c:pt>
                <c:pt idx="14586">
                  <c:v>56.081143472222344</c:v>
                </c:pt>
                <c:pt idx="14587">
                  <c:v>56.081167569444567</c:v>
                </c:pt>
                <c:pt idx="14588">
                  <c:v>56.081191018518638</c:v>
                </c:pt>
                <c:pt idx="14589">
                  <c:v>56.081212881944566</c:v>
                </c:pt>
                <c:pt idx="14590">
                  <c:v>56.085055439814937</c:v>
                </c:pt>
                <c:pt idx="14591">
                  <c:v>56.085078726851975</c:v>
                </c:pt>
                <c:pt idx="14592">
                  <c:v>56.08510207175938</c:v>
                </c:pt>
                <c:pt idx="14593">
                  <c:v>56.085124872685306</c:v>
                </c:pt>
                <c:pt idx="14594">
                  <c:v>56.085148090277897</c:v>
                </c:pt>
                <c:pt idx="14595">
                  <c:v>56.085171516203822</c:v>
                </c:pt>
                <c:pt idx="14596">
                  <c:v>56.085194236111228</c:v>
                </c:pt>
                <c:pt idx="14597">
                  <c:v>56.08524111111123</c:v>
                </c:pt>
                <c:pt idx="14598">
                  <c:v>56.08531039351864</c:v>
                </c:pt>
                <c:pt idx="14599">
                  <c:v>56.085333321759379</c:v>
                </c:pt>
                <c:pt idx="14600">
                  <c:v>56.085402662037154</c:v>
                </c:pt>
                <c:pt idx="14601">
                  <c:v>56.085472199074189</c:v>
                </c:pt>
                <c:pt idx="14602">
                  <c:v>56.085518784722339</c:v>
                </c:pt>
                <c:pt idx="14603">
                  <c:v>56.085588229166781</c:v>
                </c:pt>
                <c:pt idx="14604">
                  <c:v>56.085634224537152</c:v>
                </c:pt>
                <c:pt idx="14605">
                  <c:v>56.085703680555667</c:v>
                </c:pt>
                <c:pt idx="14606">
                  <c:v>56.08577317129641</c:v>
                </c:pt>
                <c:pt idx="14607">
                  <c:v>56.085842604166778</c:v>
                </c:pt>
                <c:pt idx="14608">
                  <c:v>56.085912025463074</c:v>
                </c:pt>
                <c:pt idx="14609">
                  <c:v>56.086004907407521</c:v>
                </c:pt>
                <c:pt idx="14610">
                  <c:v>56.087340486111223</c:v>
                </c:pt>
                <c:pt idx="14611">
                  <c:v>56.087387048611227</c:v>
                </c:pt>
                <c:pt idx="14612">
                  <c:v>56.087526226851971</c:v>
                </c:pt>
                <c:pt idx="14613">
                  <c:v>56.087688680555672</c:v>
                </c:pt>
                <c:pt idx="14614">
                  <c:v>56.088707164351966</c:v>
                </c:pt>
                <c:pt idx="14615">
                  <c:v>56.088730266203818</c:v>
                </c:pt>
                <c:pt idx="14616">
                  <c:v>56.088869178240856</c:v>
                </c:pt>
                <c:pt idx="14617">
                  <c:v>56.088984490740856</c:v>
                </c:pt>
                <c:pt idx="14618">
                  <c:v>56.089077372685303</c:v>
                </c:pt>
                <c:pt idx="14619">
                  <c:v>56.089123402777894</c:v>
                </c:pt>
                <c:pt idx="14620">
                  <c:v>56.089840937500114</c:v>
                </c:pt>
                <c:pt idx="14621">
                  <c:v>56.089979895833444</c:v>
                </c:pt>
                <c:pt idx="14622">
                  <c:v>56.090095416666777</c:v>
                </c:pt>
                <c:pt idx="14623">
                  <c:v>56.090211365740849</c:v>
                </c:pt>
                <c:pt idx="14624">
                  <c:v>56.090234351851961</c:v>
                </c:pt>
                <c:pt idx="14625">
                  <c:v>56.090743761574181</c:v>
                </c:pt>
                <c:pt idx="14626">
                  <c:v>56.090813043981591</c:v>
                </c:pt>
                <c:pt idx="14627">
                  <c:v>56.091553912037149</c:v>
                </c:pt>
                <c:pt idx="14628">
                  <c:v>56.091646307870484</c:v>
                </c:pt>
                <c:pt idx="14629">
                  <c:v>56.092318113426039</c:v>
                </c:pt>
                <c:pt idx="14630">
                  <c:v>56.092364212963076</c:v>
                </c:pt>
                <c:pt idx="14631">
                  <c:v>56.094586759259371</c:v>
                </c:pt>
                <c:pt idx="14632">
                  <c:v>56.094610185185296</c:v>
                </c:pt>
                <c:pt idx="14633">
                  <c:v>56.095420185185297</c:v>
                </c:pt>
                <c:pt idx="14634">
                  <c:v>56.09544309027789</c:v>
                </c:pt>
                <c:pt idx="14635">
                  <c:v>56.095466562500114</c:v>
                </c:pt>
                <c:pt idx="14636">
                  <c:v>56.095535625000117</c:v>
                </c:pt>
                <c:pt idx="14637">
                  <c:v>56.097063831018637</c:v>
                </c:pt>
                <c:pt idx="14638">
                  <c:v>56.097087291666789</c:v>
                </c:pt>
                <c:pt idx="14639">
                  <c:v>56.09711070601864</c:v>
                </c:pt>
                <c:pt idx="14640">
                  <c:v>56.097272268518637</c:v>
                </c:pt>
                <c:pt idx="14641">
                  <c:v>56.098152199074192</c:v>
                </c:pt>
                <c:pt idx="14642">
                  <c:v>56.098175416666784</c:v>
                </c:pt>
                <c:pt idx="14643">
                  <c:v>56.098198391203823</c:v>
                </c:pt>
                <c:pt idx="14644">
                  <c:v>56.098221689814935</c:v>
                </c:pt>
                <c:pt idx="14645">
                  <c:v>56.098244699074193</c:v>
                </c:pt>
                <c:pt idx="14646">
                  <c:v>56.098291018518637</c:v>
                </c:pt>
                <c:pt idx="14647">
                  <c:v>56.098615081018636</c:v>
                </c:pt>
                <c:pt idx="14648">
                  <c:v>56.099425069444564</c:v>
                </c:pt>
                <c:pt idx="14649">
                  <c:v>56.099448391203822</c:v>
                </c:pt>
                <c:pt idx="14650">
                  <c:v>56.099471527777894</c:v>
                </c:pt>
                <c:pt idx="14651">
                  <c:v>56.099540937500116</c:v>
                </c:pt>
                <c:pt idx="14652">
                  <c:v>56.1005833564816</c:v>
                </c:pt>
                <c:pt idx="14653">
                  <c:v>56.100606122685306</c:v>
                </c:pt>
                <c:pt idx="14654">
                  <c:v>56.100629351851971</c:v>
                </c:pt>
                <c:pt idx="14655">
                  <c:v>56.100790914351968</c:v>
                </c:pt>
                <c:pt idx="14656">
                  <c:v>56.101369641203817</c:v>
                </c:pt>
                <c:pt idx="14657">
                  <c:v>56.101393067129742</c:v>
                </c:pt>
                <c:pt idx="14658">
                  <c:v>56.101416053240854</c:v>
                </c:pt>
                <c:pt idx="14659">
                  <c:v>56.101485601851962</c:v>
                </c:pt>
                <c:pt idx="14660">
                  <c:v>56.102458287037145</c:v>
                </c:pt>
                <c:pt idx="14661">
                  <c:v>56.102480833333438</c:v>
                </c:pt>
                <c:pt idx="14662">
                  <c:v>56.102504085648249</c:v>
                </c:pt>
                <c:pt idx="14663">
                  <c:v>56.102550543981586</c:v>
                </c:pt>
                <c:pt idx="14664">
                  <c:v>56.102619699074175</c:v>
                </c:pt>
                <c:pt idx="14665">
                  <c:v>56.103453530092693</c:v>
                </c:pt>
                <c:pt idx="14666">
                  <c:v>56.103476400463066</c:v>
                </c:pt>
                <c:pt idx="14667">
                  <c:v>56.103522627314916</c:v>
                </c:pt>
                <c:pt idx="14668">
                  <c:v>56.103684722222326</c:v>
                </c:pt>
                <c:pt idx="14669">
                  <c:v>56.104402395833439</c:v>
                </c:pt>
                <c:pt idx="14670">
                  <c:v>56.104425347222325</c:v>
                </c:pt>
                <c:pt idx="14671">
                  <c:v>56.104472094907507</c:v>
                </c:pt>
                <c:pt idx="14672">
                  <c:v>56.104633715277878</c:v>
                </c:pt>
                <c:pt idx="14673">
                  <c:v>56.105189270833435</c:v>
                </c:pt>
                <c:pt idx="14674">
                  <c:v>56.10521262731492</c:v>
                </c:pt>
                <c:pt idx="14675">
                  <c:v>56.105258680555657</c:v>
                </c:pt>
                <c:pt idx="14676">
                  <c:v>56.105513807870473</c:v>
                </c:pt>
                <c:pt idx="14677">
                  <c:v>56.106208067129735</c:v>
                </c:pt>
                <c:pt idx="14678">
                  <c:v>56.106230983796401</c:v>
                </c:pt>
                <c:pt idx="14679">
                  <c:v>56.106277476851957</c:v>
                </c:pt>
                <c:pt idx="14680">
                  <c:v>56.106370162037145</c:v>
                </c:pt>
                <c:pt idx="14681">
                  <c:v>56.106971956018626</c:v>
                </c:pt>
                <c:pt idx="14682">
                  <c:v>56.10699530092603</c:v>
                </c:pt>
                <c:pt idx="14683">
                  <c:v>56.107018206018623</c:v>
                </c:pt>
                <c:pt idx="14684">
                  <c:v>56.107064618055659</c:v>
                </c:pt>
                <c:pt idx="14685">
                  <c:v>56.107226608796402</c:v>
                </c:pt>
                <c:pt idx="14686">
                  <c:v>56.108013773148251</c:v>
                </c:pt>
                <c:pt idx="14687">
                  <c:v>56.108037060185289</c:v>
                </c:pt>
                <c:pt idx="14688">
                  <c:v>56.108059965277882</c:v>
                </c:pt>
                <c:pt idx="14689">
                  <c:v>56.108129421296397</c:v>
                </c:pt>
                <c:pt idx="14690">
                  <c:v>56.109819305555654</c:v>
                </c:pt>
                <c:pt idx="14691">
                  <c:v>56.109842361111212</c:v>
                </c:pt>
                <c:pt idx="14692">
                  <c:v>56.109865625000104</c:v>
                </c:pt>
                <c:pt idx="14693">
                  <c:v>56.109888819444549</c:v>
                </c:pt>
                <c:pt idx="14694">
                  <c:v>56.109911724537142</c:v>
                </c:pt>
                <c:pt idx="14695">
                  <c:v>56.109935069444546</c:v>
                </c:pt>
                <c:pt idx="14696">
                  <c:v>56.109958171296398</c:v>
                </c:pt>
                <c:pt idx="14697">
                  <c:v>56.10998111111121</c:v>
                </c:pt>
                <c:pt idx="14698">
                  <c:v>56.110004606481581</c:v>
                </c:pt>
                <c:pt idx="14699">
                  <c:v>56.110027604166767</c:v>
                </c:pt>
                <c:pt idx="14700">
                  <c:v>56.110050613426026</c:v>
                </c:pt>
                <c:pt idx="14701">
                  <c:v>56.110073993055657</c:v>
                </c:pt>
                <c:pt idx="14702">
                  <c:v>56.110097118055656</c:v>
                </c:pt>
                <c:pt idx="14703">
                  <c:v>56.110120231481581</c:v>
                </c:pt>
                <c:pt idx="14704">
                  <c:v>56.110143518518619</c:v>
                </c:pt>
                <c:pt idx="14705">
                  <c:v>56.110166631944544</c:v>
                </c:pt>
                <c:pt idx="14706">
                  <c:v>56.110212870370468</c:v>
                </c:pt>
                <c:pt idx="14707">
                  <c:v>56.110258946759359</c:v>
                </c:pt>
                <c:pt idx="14708">
                  <c:v>56.110305428240842</c:v>
                </c:pt>
                <c:pt idx="14709">
                  <c:v>56.110374895833438</c:v>
                </c:pt>
                <c:pt idx="14710">
                  <c:v>56.110398171296403</c:v>
                </c:pt>
                <c:pt idx="14711">
                  <c:v>56.110421238426035</c:v>
                </c:pt>
                <c:pt idx="14712">
                  <c:v>56.11751657407418</c:v>
                </c:pt>
                <c:pt idx="14713">
                  <c:v>56.11763358796307</c:v>
                </c:pt>
                <c:pt idx="14714">
                  <c:v>56.118349930555659</c:v>
                </c:pt>
                <c:pt idx="14715">
                  <c:v>56.11844258101862</c:v>
                </c:pt>
                <c:pt idx="14716">
                  <c:v>56.119113819444543</c:v>
                </c:pt>
                <c:pt idx="14717">
                  <c:v>56.119160370370466</c:v>
                </c:pt>
                <c:pt idx="14718">
                  <c:v>56.11920629629639</c:v>
                </c:pt>
                <c:pt idx="14719">
                  <c:v>56.119229791666761</c:v>
                </c:pt>
                <c:pt idx="14720">
                  <c:v>56.119252534722314</c:v>
                </c:pt>
                <c:pt idx="14721">
                  <c:v>56.120572013888982</c:v>
                </c:pt>
                <c:pt idx="14722">
                  <c:v>56.120595358796386</c:v>
                </c:pt>
                <c:pt idx="14723">
                  <c:v>56.120641574074163</c:v>
                </c:pt>
                <c:pt idx="14724">
                  <c:v>56.121428645833426</c:v>
                </c:pt>
                <c:pt idx="14725">
                  <c:v>56.121452222222317</c:v>
                </c:pt>
                <c:pt idx="14726">
                  <c:v>56.122331423611207</c:v>
                </c:pt>
                <c:pt idx="14727">
                  <c:v>56.122354965277871</c:v>
                </c:pt>
                <c:pt idx="14728">
                  <c:v>56.12237781250009</c:v>
                </c:pt>
                <c:pt idx="14729">
                  <c:v>56.122400821759349</c:v>
                </c:pt>
                <c:pt idx="14730">
                  <c:v>56.123049467592679</c:v>
                </c:pt>
                <c:pt idx="14731">
                  <c:v>56.123072071759346</c:v>
                </c:pt>
                <c:pt idx="14732">
                  <c:v>56.123095393518604</c:v>
                </c:pt>
                <c:pt idx="14733">
                  <c:v>56.123119016203788</c:v>
                </c:pt>
                <c:pt idx="14734">
                  <c:v>56.12318839120379</c:v>
                </c:pt>
                <c:pt idx="14735">
                  <c:v>56.123859189814901</c:v>
                </c:pt>
                <c:pt idx="14736">
                  <c:v>56.123882881944532</c:v>
                </c:pt>
                <c:pt idx="14737">
                  <c:v>56.123905613426011</c:v>
                </c:pt>
                <c:pt idx="14738">
                  <c:v>56.123928761574156</c:v>
                </c:pt>
                <c:pt idx="14739">
                  <c:v>56.123998287037118</c:v>
                </c:pt>
                <c:pt idx="14740">
                  <c:v>56.124855208333415</c:v>
                </c:pt>
                <c:pt idx="14741">
                  <c:v>56.124877824074154</c:v>
                </c:pt>
                <c:pt idx="14742">
                  <c:v>56.125317650463046</c:v>
                </c:pt>
                <c:pt idx="14743">
                  <c:v>56.125480162037121</c:v>
                </c:pt>
                <c:pt idx="14744">
                  <c:v>56.12550300925934</c:v>
                </c:pt>
                <c:pt idx="14745">
                  <c:v>56.125549641203783</c:v>
                </c:pt>
                <c:pt idx="14746">
                  <c:v>56.126753009259339</c:v>
                </c:pt>
                <c:pt idx="14747">
                  <c:v>56.126776238426004</c:v>
                </c:pt>
                <c:pt idx="14748">
                  <c:v>56.127030763888968</c:v>
                </c:pt>
                <c:pt idx="14749">
                  <c:v>56.127447442129707</c:v>
                </c:pt>
                <c:pt idx="14750">
                  <c:v>56.127470613426006</c:v>
                </c:pt>
                <c:pt idx="14751">
                  <c:v>56.127771921296379</c:v>
                </c:pt>
                <c:pt idx="14752">
                  <c:v>56.12883670138897</c:v>
                </c:pt>
                <c:pt idx="14753">
                  <c:v>56.128859560185269</c:v>
                </c:pt>
                <c:pt idx="14754">
                  <c:v>56.128883101851933</c:v>
                </c:pt>
                <c:pt idx="14755">
                  <c:v>56.129484652777862</c:v>
                </c:pt>
                <c:pt idx="14756">
                  <c:v>56.129508136574159</c:v>
                </c:pt>
                <c:pt idx="14757">
                  <c:v>56.130063668981563</c:v>
                </c:pt>
                <c:pt idx="14758">
                  <c:v>56.130410972222307</c:v>
                </c:pt>
                <c:pt idx="14759">
                  <c:v>56.130433645833421</c:v>
                </c:pt>
                <c:pt idx="14760">
                  <c:v>56.130456909722312</c:v>
                </c:pt>
                <c:pt idx="14761">
                  <c:v>56.13192414351861</c:v>
                </c:pt>
                <c:pt idx="14762">
                  <c:v>56.133613703703794</c:v>
                </c:pt>
                <c:pt idx="14763">
                  <c:v>56.133636921296386</c:v>
                </c:pt>
                <c:pt idx="14764">
                  <c:v>56.13368315972231</c:v>
                </c:pt>
                <c:pt idx="14765">
                  <c:v>56.134586157407497</c:v>
                </c:pt>
                <c:pt idx="14766">
                  <c:v>56.134609293981569</c:v>
                </c:pt>
                <c:pt idx="14767">
                  <c:v>56.134771597222311</c:v>
                </c:pt>
                <c:pt idx="14768">
                  <c:v>56.135604976851944</c:v>
                </c:pt>
                <c:pt idx="14769">
                  <c:v>56.13562785879639</c:v>
                </c:pt>
                <c:pt idx="14770">
                  <c:v>56.135651006944535</c:v>
                </c:pt>
                <c:pt idx="14771">
                  <c:v>56.135674548611199</c:v>
                </c:pt>
                <c:pt idx="14772">
                  <c:v>56.135697233796385</c:v>
                </c:pt>
                <c:pt idx="14773">
                  <c:v>56.135720439814904</c:v>
                </c:pt>
                <c:pt idx="14774">
                  <c:v>56.135743958333421</c:v>
                </c:pt>
                <c:pt idx="14775">
                  <c:v>56.135766736111201</c:v>
                </c:pt>
                <c:pt idx="14776">
                  <c:v>56.135790069444532</c:v>
                </c:pt>
                <c:pt idx="14777">
                  <c:v>56.135813368055643</c:v>
                </c:pt>
                <c:pt idx="14778">
                  <c:v>56.135836122685276</c:v>
                </c:pt>
                <c:pt idx="14779">
                  <c:v>56.135859293981575</c:v>
                </c:pt>
                <c:pt idx="14780">
                  <c:v>56.135882789351946</c:v>
                </c:pt>
                <c:pt idx="14781">
                  <c:v>56.135905717592685</c:v>
                </c:pt>
                <c:pt idx="14782">
                  <c:v>56.135928819444537</c:v>
                </c:pt>
                <c:pt idx="14783">
                  <c:v>56.135975057870461</c:v>
                </c:pt>
                <c:pt idx="14784">
                  <c:v>56.136021770833423</c:v>
                </c:pt>
                <c:pt idx="14785">
                  <c:v>56.136067800926014</c:v>
                </c:pt>
                <c:pt idx="14786">
                  <c:v>56.136137175926017</c:v>
                </c:pt>
                <c:pt idx="14787">
                  <c:v>56.136183321759347</c:v>
                </c:pt>
                <c:pt idx="14788">
                  <c:v>56.136299606481572</c:v>
                </c:pt>
                <c:pt idx="14789">
                  <c:v>56.141137395833425</c:v>
                </c:pt>
                <c:pt idx="14790">
                  <c:v>56.141206967592687</c:v>
                </c:pt>
                <c:pt idx="14791">
                  <c:v>56.142133263888987</c:v>
                </c:pt>
                <c:pt idx="14792">
                  <c:v>56.142225196759355</c:v>
                </c:pt>
                <c:pt idx="14793">
                  <c:v>56.142804293981577</c:v>
                </c:pt>
                <c:pt idx="14794">
                  <c:v>56.142850393518614</c:v>
                </c:pt>
                <c:pt idx="14795">
                  <c:v>56.143961631944542</c:v>
                </c:pt>
                <c:pt idx="14796">
                  <c:v>56.143984722222321</c:v>
                </c:pt>
                <c:pt idx="14797">
                  <c:v>56.144031087963064</c:v>
                </c:pt>
                <c:pt idx="14798">
                  <c:v>56.144054236111209</c:v>
                </c:pt>
                <c:pt idx="14799">
                  <c:v>56.144725671296392</c:v>
                </c:pt>
                <c:pt idx="14800">
                  <c:v>56.144772210648242</c:v>
                </c:pt>
                <c:pt idx="14801">
                  <c:v>56.144818194444539</c:v>
                </c:pt>
                <c:pt idx="14802">
                  <c:v>56.145304212963055</c:v>
                </c:pt>
                <c:pt idx="14803">
                  <c:v>56.145327824074165</c:v>
                </c:pt>
                <c:pt idx="14804">
                  <c:v>56.145883310185276</c:v>
                </c:pt>
                <c:pt idx="14805">
                  <c:v>56.145906192129722</c:v>
                </c:pt>
                <c:pt idx="14806">
                  <c:v>56.146755960648242</c:v>
                </c:pt>
                <c:pt idx="14807">
                  <c:v>56.146777824074171</c:v>
                </c:pt>
                <c:pt idx="14808">
                  <c:v>56.14761118055565</c:v>
                </c:pt>
                <c:pt idx="14809">
                  <c:v>56.147773506944539</c:v>
                </c:pt>
                <c:pt idx="14810">
                  <c:v>56.148097592592684</c:v>
                </c:pt>
                <c:pt idx="14811">
                  <c:v>56.148120127314904</c:v>
                </c:pt>
                <c:pt idx="14812">
                  <c:v>56.148884085648234</c:v>
                </c:pt>
                <c:pt idx="14813">
                  <c:v>56.152125532407496</c:v>
                </c:pt>
                <c:pt idx="14814">
                  <c:v>56.152425937500091</c:v>
                </c:pt>
                <c:pt idx="14815">
                  <c:v>56.152518611111205</c:v>
                </c:pt>
                <c:pt idx="14816">
                  <c:v>56.152542060185276</c:v>
                </c:pt>
                <c:pt idx="14817">
                  <c:v>56.152564861111202</c:v>
                </c:pt>
                <c:pt idx="14818">
                  <c:v>56.152588113426013</c:v>
                </c:pt>
                <c:pt idx="14819">
                  <c:v>56.152842581018604</c:v>
                </c:pt>
                <c:pt idx="14820">
                  <c:v>56.154139479166751</c:v>
                </c:pt>
                <c:pt idx="14821">
                  <c:v>56.154162175926011</c:v>
                </c:pt>
                <c:pt idx="14822">
                  <c:v>56.154370532407491</c:v>
                </c:pt>
                <c:pt idx="14823">
                  <c:v>56.15474098379638</c:v>
                </c:pt>
                <c:pt idx="14824">
                  <c:v>56.154764479166751</c:v>
                </c:pt>
                <c:pt idx="14825">
                  <c:v>56.155319976851935</c:v>
                </c:pt>
                <c:pt idx="14826">
                  <c:v>56.155342766203788</c:v>
                </c:pt>
                <c:pt idx="14827">
                  <c:v>56.156060856481567</c:v>
                </c:pt>
                <c:pt idx="14828">
                  <c:v>56.156870879629714</c:v>
                </c:pt>
                <c:pt idx="14829">
                  <c:v>56.156894259259346</c:v>
                </c:pt>
                <c:pt idx="14830">
                  <c:v>56.157032881944531</c:v>
                </c:pt>
                <c:pt idx="14831">
                  <c:v>56.159000729166756</c:v>
                </c:pt>
                <c:pt idx="14832">
                  <c:v>56.159023854166755</c:v>
                </c:pt>
                <c:pt idx="14833">
                  <c:v>56.159046875000087</c:v>
                </c:pt>
                <c:pt idx="14834">
                  <c:v>56.159070393518604</c:v>
                </c:pt>
                <c:pt idx="14835">
                  <c:v>56.15909331018527</c:v>
                </c:pt>
                <c:pt idx="14836">
                  <c:v>56.159116273148236</c:v>
                </c:pt>
                <c:pt idx="14837">
                  <c:v>56.159139560185274</c:v>
                </c:pt>
                <c:pt idx="14838">
                  <c:v>56.159163101851938</c:v>
                </c:pt>
                <c:pt idx="14839">
                  <c:v>56.159185844907491</c:v>
                </c:pt>
                <c:pt idx="14840">
                  <c:v>56.159208807870456</c:v>
                </c:pt>
                <c:pt idx="14841">
                  <c:v>56.159231805555642</c:v>
                </c:pt>
                <c:pt idx="14842">
                  <c:v>56.159255497685272</c:v>
                </c:pt>
                <c:pt idx="14843">
                  <c:v>56.159278402777865</c:v>
                </c:pt>
                <c:pt idx="14844">
                  <c:v>56.15930143518527</c:v>
                </c:pt>
                <c:pt idx="14845">
                  <c:v>56.159324687500082</c:v>
                </c:pt>
                <c:pt idx="14846">
                  <c:v>56.159371006944525</c:v>
                </c:pt>
                <c:pt idx="14847">
                  <c:v>56.159417164351936</c:v>
                </c:pt>
                <c:pt idx="14848">
                  <c:v>56.159463645833419</c:v>
                </c:pt>
                <c:pt idx="14849">
                  <c:v>56.15953364583342</c:v>
                </c:pt>
                <c:pt idx="14850">
                  <c:v>56.159579432870459</c:v>
                </c:pt>
                <c:pt idx="14851">
                  <c:v>56.159626018518608</c:v>
                </c:pt>
                <c:pt idx="14852">
                  <c:v>56.159694918981572</c:v>
                </c:pt>
                <c:pt idx="14853">
                  <c:v>56.159741435185275</c:v>
                </c:pt>
                <c:pt idx="14854">
                  <c:v>56.159811041666757</c:v>
                </c:pt>
                <c:pt idx="14855">
                  <c:v>56.159880358796386</c:v>
                </c:pt>
                <c:pt idx="14856">
                  <c:v>56.159972685185274</c:v>
                </c:pt>
                <c:pt idx="14857">
                  <c:v>56.167658599537127</c:v>
                </c:pt>
                <c:pt idx="14858">
                  <c:v>56.167728078703796</c:v>
                </c:pt>
                <c:pt idx="14859">
                  <c:v>56.167843553240836</c:v>
                </c:pt>
                <c:pt idx="14860">
                  <c:v>56.167959178240835</c:v>
                </c:pt>
                <c:pt idx="14861">
                  <c:v>56.16883930555565</c:v>
                </c:pt>
                <c:pt idx="14862">
                  <c:v>56.168931516203799</c:v>
                </c:pt>
                <c:pt idx="14863">
                  <c:v>56.169047696759357</c:v>
                </c:pt>
                <c:pt idx="14864">
                  <c:v>56.169162881944544</c:v>
                </c:pt>
                <c:pt idx="14865">
                  <c:v>56.169186400463062</c:v>
                </c:pt>
                <c:pt idx="14866">
                  <c:v>56.169649224537139</c:v>
                </c:pt>
                <c:pt idx="14867">
                  <c:v>56.169718634259361</c:v>
                </c:pt>
                <c:pt idx="14868">
                  <c:v>56.170945567129735</c:v>
                </c:pt>
                <c:pt idx="14869">
                  <c:v>56.171014814814917</c:v>
                </c:pt>
                <c:pt idx="14870">
                  <c:v>56.172056585648249</c:v>
                </c:pt>
                <c:pt idx="14871">
                  <c:v>56.172103263888992</c:v>
                </c:pt>
                <c:pt idx="14872">
                  <c:v>56.173028946759359</c:v>
                </c:pt>
                <c:pt idx="14873">
                  <c:v>56.173075520833436</c:v>
                </c:pt>
                <c:pt idx="14874">
                  <c:v>56.173121597222327</c:v>
                </c:pt>
                <c:pt idx="14875">
                  <c:v>56.173631041666773</c:v>
                </c:pt>
                <c:pt idx="14876">
                  <c:v>56.174163333333439</c:v>
                </c:pt>
                <c:pt idx="14877">
                  <c:v>56.174441064814921</c:v>
                </c:pt>
                <c:pt idx="14878">
                  <c:v>56.174904062500104</c:v>
                </c:pt>
                <c:pt idx="14879">
                  <c:v>56.17633975694455</c:v>
                </c:pt>
                <c:pt idx="14880">
                  <c:v>56.176362592592696</c:v>
                </c:pt>
                <c:pt idx="14881">
                  <c:v>56.177334675926026</c:v>
                </c:pt>
                <c:pt idx="14882">
                  <c:v>56.178770266203806</c:v>
                </c:pt>
                <c:pt idx="14883">
                  <c:v>56.178816400463063</c:v>
                </c:pt>
                <c:pt idx="14884">
                  <c:v>56.179533946759356</c:v>
                </c:pt>
                <c:pt idx="14885">
                  <c:v>56.17958050925936</c:v>
                </c:pt>
                <c:pt idx="14886">
                  <c:v>56.181038958333431</c:v>
                </c:pt>
                <c:pt idx="14887">
                  <c:v>56.182612916666763</c:v>
                </c:pt>
                <c:pt idx="14888">
                  <c:v>56.182636053240834</c:v>
                </c:pt>
                <c:pt idx="14889">
                  <c:v>56.183399768518612</c:v>
                </c:pt>
                <c:pt idx="14890">
                  <c:v>56.18393238425935</c:v>
                </c:pt>
                <c:pt idx="14891">
                  <c:v>56.189784525463054</c:v>
                </c:pt>
                <c:pt idx="14892">
                  <c:v>56.189807627314906</c:v>
                </c:pt>
                <c:pt idx="14893">
                  <c:v>56.189830682870465</c:v>
                </c:pt>
                <c:pt idx="14894">
                  <c:v>56.189853935185276</c:v>
                </c:pt>
                <c:pt idx="14895">
                  <c:v>56.189877013888982</c:v>
                </c:pt>
                <c:pt idx="14896">
                  <c:v>56.189899791666761</c:v>
                </c:pt>
                <c:pt idx="14897">
                  <c:v>56.189923356481579</c:v>
                </c:pt>
                <c:pt idx="14898">
                  <c:v>56.18996935185195</c:v>
                </c:pt>
                <c:pt idx="14899">
                  <c:v>56.190039236111211</c:v>
                </c:pt>
                <c:pt idx="14900">
                  <c:v>56.190108321759361</c:v>
                </c:pt>
                <c:pt idx="14901">
                  <c:v>56.190246932870473</c:v>
                </c:pt>
                <c:pt idx="14902">
                  <c:v>56.191219513888989</c:v>
                </c:pt>
                <c:pt idx="14903">
                  <c:v>56.191242118055655</c:v>
                </c:pt>
                <c:pt idx="14904">
                  <c:v>56.191265497685286</c:v>
                </c:pt>
                <c:pt idx="14905">
                  <c:v>56.191311712963063</c:v>
                </c:pt>
                <c:pt idx="14906">
                  <c:v>56.191705289351951</c:v>
                </c:pt>
                <c:pt idx="14907">
                  <c:v>56.191752060185287</c:v>
                </c:pt>
                <c:pt idx="14908">
                  <c:v>56.191936805555656</c:v>
                </c:pt>
                <c:pt idx="14909">
                  <c:v>56.192470034722319</c:v>
                </c:pt>
                <c:pt idx="14910">
                  <c:v>56.192492685185286</c:v>
                </c:pt>
                <c:pt idx="14911">
                  <c:v>56.192538553240844</c:v>
                </c:pt>
                <c:pt idx="14912">
                  <c:v>56.192908969907513</c:v>
                </c:pt>
                <c:pt idx="14913">
                  <c:v>56.192932372685291</c:v>
                </c:pt>
                <c:pt idx="14914">
                  <c:v>56.192955439814924</c:v>
                </c:pt>
                <c:pt idx="14915">
                  <c:v>56.192978564814922</c:v>
                </c:pt>
                <c:pt idx="14916">
                  <c:v>56.193024652777886</c:v>
                </c:pt>
                <c:pt idx="14917">
                  <c:v>56.193256319444551</c:v>
                </c:pt>
                <c:pt idx="14918">
                  <c:v>56.193279884259368</c:v>
                </c:pt>
                <c:pt idx="14919">
                  <c:v>56.193302928240847</c:v>
                </c:pt>
                <c:pt idx="14920">
                  <c:v>56.193349120370478</c:v>
                </c:pt>
                <c:pt idx="14921">
                  <c:v>56.193603831018628</c:v>
                </c:pt>
                <c:pt idx="14922">
                  <c:v>56.193627106481593</c:v>
                </c:pt>
                <c:pt idx="14923">
                  <c:v>56.193649768518632</c:v>
                </c:pt>
                <c:pt idx="14924">
                  <c:v>56.193719178240855</c:v>
                </c:pt>
                <c:pt idx="14925">
                  <c:v>56.195941585648264</c:v>
                </c:pt>
                <c:pt idx="14926">
                  <c:v>56.195964988426041</c:v>
                </c:pt>
                <c:pt idx="14927">
                  <c:v>56.196034328703817</c:v>
                </c:pt>
                <c:pt idx="14928">
                  <c:v>56.196636435185297</c:v>
                </c:pt>
                <c:pt idx="14929">
                  <c:v>56.19665914351863</c:v>
                </c:pt>
                <c:pt idx="14930">
                  <c:v>56.196682685185294</c:v>
                </c:pt>
                <c:pt idx="14931">
                  <c:v>56.19670560185196</c:v>
                </c:pt>
                <c:pt idx="14932">
                  <c:v>56.196728622685292</c:v>
                </c:pt>
                <c:pt idx="14933">
                  <c:v>56.196752129629736</c:v>
                </c:pt>
                <c:pt idx="14934">
                  <c:v>56.196798125000107</c:v>
                </c:pt>
                <c:pt idx="14935">
                  <c:v>56.196867581018623</c:v>
                </c:pt>
                <c:pt idx="14936">
                  <c:v>56.197932731481586</c:v>
                </c:pt>
                <c:pt idx="14937">
                  <c:v>56.197955636574179</c:v>
                </c:pt>
                <c:pt idx="14938">
                  <c:v>56.197978680555657</c:v>
                </c:pt>
                <c:pt idx="14939">
                  <c:v>56.198002164351955</c:v>
                </c:pt>
                <c:pt idx="14940">
                  <c:v>56.198025370370473</c:v>
                </c:pt>
                <c:pt idx="14941">
                  <c:v>56.198048182870473</c:v>
                </c:pt>
                <c:pt idx="14942">
                  <c:v>56.198071712963063</c:v>
                </c:pt>
                <c:pt idx="14943">
                  <c:v>56.198094618055656</c:v>
                </c:pt>
                <c:pt idx="14944">
                  <c:v>56.198117951388987</c:v>
                </c:pt>
                <c:pt idx="14945">
                  <c:v>56.198141076388985</c:v>
                </c:pt>
                <c:pt idx="14946">
                  <c:v>56.198163865740838</c:v>
                </c:pt>
                <c:pt idx="14947">
                  <c:v>56.19818732638899</c:v>
                </c:pt>
                <c:pt idx="14948">
                  <c:v>56.1982334837964</c:v>
                </c:pt>
                <c:pt idx="14949">
                  <c:v>56.19830284722233</c:v>
                </c:pt>
                <c:pt idx="14950">
                  <c:v>56.198534328703808</c:v>
                </c:pt>
                <c:pt idx="14951">
                  <c:v>56.200293946759366</c:v>
                </c:pt>
                <c:pt idx="14952">
                  <c:v>56.20045582175937</c:v>
                </c:pt>
                <c:pt idx="14953">
                  <c:v>56.200478854166775</c:v>
                </c:pt>
                <c:pt idx="14954">
                  <c:v>56.200502222222333</c:v>
                </c:pt>
                <c:pt idx="14955">
                  <c:v>56.200895868055667</c:v>
                </c:pt>
                <c:pt idx="14956">
                  <c:v>56.207923969907519</c:v>
                </c:pt>
                <c:pt idx="14957">
                  <c:v>56.20940511574085</c:v>
                </c:pt>
                <c:pt idx="14958">
                  <c:v>56.209428368055661</c:v>
                </c:pt>
                <c:pt idx="14959">
                  <c:v>56.226188553240846</c:v>
                </c:pt>
                <c:pt idx="14960">
                  <c:v>56.30961393518529</c:v>
                </c:pt>
                <c:pt idx="14961">
                  <c:v>56.309637569444547</c:v>
                </c:pt>
                <c:pt idx="14962">
                  <c:v>56.309683148148252</c:v>
                </c:pt>
                <c:pt idx="14963">
                  <c:v>56.30972920138899</c:v>
                </c:pt>
                <c:pt idx="14964">
                  <c:v>56.309798634259359</c:v>
                </c:pt>
                <c:pt idx="14965">
                  <c:v>56.309845231481582</c:v>
                </c:pt>
                <c:pt idx="14966">
                  <c:v>56.309891608796399</c:v>
                </c:pt>
                <c:pt idx="14967">
                  <c:v>56.30993752314825</c:v>
                </c:pt>
                <c:pt idx="14968">
                  <c:v>56.309984143518619</c:v>
                </c:pt>
                <c:pt idx="14969">
                  <c:v>56.310053611111215</c:v>
                </c:pt>
                <c:pt idx="14970">
                  <c:v>56.310122916666771</c:v>
                </c:pt>
                <c:pt idx="14971">
                  <c:v>56.310192430555659</c:v>
                </c:pt>
                <c:pt idx="14972">
                  <c:v>56.310284710648254</c:v>
                </c:pt>
                <c:pt idx="14973">
                  <c:v>56.310354479166776</c:v>
                </c:pt>
                <c:pt idx="14974">
                  <c:v>56.31044710648159</c:v>
                </c:pt>
                <c:pt idx="14975">
                  <c:v>56.310516840277884</c:v>
                </c:pt>
                <c:pt idx="14976">
                  <c:v>56.310585671296401</c:v>
                </c:pt>
                <c:pt idx="14977">
                  <c:v>56.310678564814921</c:v>
                </c:pt>
                <c:pt idx="14978">
                  <c:v>56.310770868055663</c:v>
                </c:pt>
                <c:pt idx="14979">
                  <c:v>56.310840335648258</c:v>
                </c:pt>
                <c:pt idx="14980">
                  <c:v>56.310887581018626</c:v>
                </c:pt>
                <c:pt idx="14981">
                  <c:v>56.310933506944551</c:v>
                </c:pt>
                <c:pt idx="14982">
                  <c:v>56.311419641203813</c:v>
                </c:pt>
                <c:pt idx="14983">
                  <c:v>56.388706180555666</c:v>
                </c:pt>
                <c:pt idx="14984">
                  <c:v>57.005599525463076</c:v>
                </c:pt>
                <c:pt idx="14985">
                  <c:v>57.756393206018629</c:v>
                </c:pt>
                <c:pt idx="14986">
                  <c:v>58.224824340277891</c:v>
                </c:pt>
                <c:pt idx="14987">
                  <c:v>58.224893877314926</c:v>
                </c:pt>
                <c:pt idx="14988">
                  <c:v>58.378652685185294</c:v>
                </c:pt>
                <c:pt idx="14989">
                  <c:v>58.378721585648258</c:v>
                </c:pt>
                <c:pt idx="14990">
                  <c:v>58.378929791666778</c:v>
                </c:pt>
                <c:pt idx="14991">
                  <c:v>58.379092662037145</c:v>
                </c:pt>
                <c:pt idx="14992">
                  <c:v>58.379207939814926</c:v>
                </c:pt>
                <c:pt idx="14993">
                  <c:v>58.379393194444553</c:v>
                </c:pt>
                <c:pt idx="14994">
                  <c:v>58.379531805555665</c:v>
                </c:pt>
                <c:pt idx="14995">
                  <c:v>58.379717013889</c:v>
                </c:pt>
                <c:pt idx="14996">
                  <c:v>58.379856087963077</c:v>
                </c:pt>
                <c:pt idx="14997">
                  <c:v>58.380018564814932</c:v>
                </c:pt>
                <c:pt idx="14998">
                  <c:v>58.380133865740859</c:v>
                </c:pt>
                <c:pt idx="14999">
                  <c:v>58.380295601851969</c:v>
                </c:pt>
                <c:pt idx="15000">
                  <c:v>58.380435324074192</c:v>
                </c:pt>
                <c:pt idx="15001">
                  <c:v>58.380573414351971</c:v>
                </c:pt>
                <c:pt idx="15002">
                  <c:v>58.380666099537159</c:v>
                </c:pt>
                <c:pt idx="15003">
                  <c:v>58.380782083333457</c:v>
                </c:pt>
                <c:pt idx="15004">
                  <c:v>58.380898136574196</c:v>
                </c:pt>
                <c:pt idx="15005">
                  <c:v>58.380990787037156</c:v>
                </c:pt>
                <c:pt idx="15006">
                  <c:v>58.381106493055675</c:v>
                </c:pt>
                <c:pt idx="15007">
                  <c:v>58.381199062500123</c:v>
                </c:pt>
                <c:pt idx="15008">
                  <c:v>58.381268449074199</c:v>
                </c:pt>
                <c:pt idx="15009">
                  <c:v>58.381406886574197</c:v>
                </c:pt>
                <c:pt idx="15010">
                  <c:v>58.381476782407532</c:v>
                </c:pt>
                <c:pt idx="15011">
                  <c:v>58.381569305555679</c:v>
                </c:pt>
                <c:pt idx="15012">
                  <c:v>58.381638865740861</c:v>
                </c:pt>
                <c:pt idx="15013">
                  <c:v>58.381754872685306</c:v>
                </c:pt>
                <c:pt idx="15014">
                  <c:v>58.381824247685309</c:v>
                </c:pt>
                <c:pt idx="15015">
                  <c:v>58.381893414351978</c:v>
                </c:pt>
                <c:pt idx="15016">
                  <c:v>58.381985937500126</c:v>
                </c:pt>
                <c:pt idx="15017">
                  <c:v>58.382055231481608</c:v>
                </c:pt>
                <c:pt idx="15018">
                  <c:v>58.382147673611236</c:v>
                </c:pt>
                <c:pt idx="15019">
                  <c:v>58.382171064814941</c:v>
                </c:pt>
                <c:pt idx="15020">
                  <c:v>58.38284256944457</c:v>
                </c:pt>
                <c:pt idx="15021">
                  <c:v>58.382865347222349</c:v>
                </c:pt>
                <c:pt idx="15022">
                  <c:v>58.382912060185312</c:v>
                </c:pt>
                <c:pt idx="15023">
                  <c:v>58.383004560185313</c:v>
                </c:pt>
                <c:pt idx="15024">
                  <c:v>58.395435983796425</c:v>
                </c:pt>
                <c:pt idx="15025">
                  <c:v>58.406200266203832</c:v>
                </c:pt>
                <c:pt idx="15026">
                  <c:v>58.414464479166796</c:v>
                </c:pt>
                <c:pt idx="15027">
                  <c:v>58.4253681365742</c:v>
                </c:pt>
                <c:pt idx="15028">
                  <c:v>58.4253906365742</c:v>
                </c:pt>
                <c:pt idx="15029">
                  <c:v>58.425438043981607</c:v>
                </c:pt>
                <c:pt idx="15030">
                  <c:v>58.425483275463087</c:v>
                </c:pt>
                <c:pt idx="15031">
                  <c:v>58.425506747685311</c:v>
                </c:pt>
                <c:pt idx="15032">
                  <c:v>58.425553460648274</c:v>
                </c:pt>
                <c:pt idx="15033">
                  <c:v>58.425599178240866</c:v>
                </c:pt>
                <c:pt idx="15034">
                  <c:v>58.425646041666795</c:v>
                </c:pt>
                <c:pt idx="15035">
                  <c:v>58.42569185185198</c:v>
                </c:pt>
                <c:pt idx="15036">
                  <c:v>58.425738645833462</c:v>
                </c:pt>
                <c:pt idx="15037">
                  <c:v>58.425784490740867</c:v>
                </c:pt>
                <c:pt idx="15038">
                  <c:v>58.425853715277903</c:v>
                </c:pt>
                <c:pt idx="15039">
                  <c:v>58.42592357638901</c:v>
                </c:pt>
                <c:pt idx="15040">
                  <c:v>58.425993217592712</c:v>
                </c:pt>
                <c:pt idx="15041">
                  <c:v>58.426038969907523</c:v>
                </c:pt>
                <c:pt idx="15042">
                  <c:v>58.4260855439816</c:v>
                </c:pt>
                <c:pt idx="15043">
                  <c:v>58.426154710648269</c:v>
                </c:pt>
                <c:pt idx="15044">
                  <c:v>58.426270636574195</c:v>
                </c:pt>
                <c:pt idx="15045">
                  <c:v>58.426317094907532</c:v>
                </c:pt>
                <c:pt idx="15046">
                  <c:v>58.426432442129752</c:v>
                </c:pt>
                <c:pt idx="15047">
                  <c:v>58.426548159722344</c:v>
                </c:pt>
                <c:pt idx="15048">
                  <c:v>58.426617719907526</c:v>
                </c:pt>
                <c:pt idx="15049">
                  <c:v>58.426733784722337</c:v>
                </c:pt>
                <c:pt idx="15050">
                  <c:v>58.426825879629746</c:v>
                </c:pt>
                <c:pt idx="15051">
                  <c:v>58.426895439814928</c:v>
                </c:pt>
                <c:pt idx="15052">
                  <c:v>58.426918634259373</c:v>
                </c:pt>
                <c:pt idx="15053">
                  <c:v>58.426942291666784</c:v>
                </c:pt>
                <c:pt idx="15054">
                  <c:v>58.428817314814928</c:v>
                </c:pt>
                <c:pt idx="15055">
                  <c:v>58.428932604166782</c:v>
                </c:pt>
                <c:pt idx="15056">
                  <c:v>58.429117847222336</c:v>
                </c:pt>
                <c:pt idx="15057">
                  <c:v>58.430599733796413</c:v>
                </c:pt>
                <c:pt idx="15058">
                  <c:v>58.430784907407521</c:v>
                </c:pt>
                <c:pt idx="15059">
                  <c:v>58.431803622685301</c:v>
                </c:pt>
                <c:pt idx="15060">
                  <c:v>58.431942500000119</c:v>
                </c:pt>
                <c:pt idx="15061">
                  <c:v>58.432011967592715</c:v>
                </c:pt>
                <c:pt idx="15062">
                  <c:v>58.432034907407527</c:v>
                </c:pt>
                <c:pt idx="15063">
                  <c:v>58.433470324074193</c:v>
                </c:pt>
                <c:pt idx="15064">
                  <c:v>58.433563599537159</c:v>
                </c:pt>
                <c:pt idx="15065">
                  <c:v>58.433678969907533</c:v>
                </c:pt>
                <c:pt idx="15066">
                  <c:v>58.433841180555682</c:v>
                </c:pt>
                <c:pt idx="15067">
                  <c:v>58.43397989583346</c:v>
                </c:pt>
                <c:pt idx="15068">
                  <c:v>58.434095868055685</c:v>
                </c:pt>
                <c:pt idx="15069">
                  <c:v>58.434211851851984</c:v>
                </c:pt>
                <c:pt idx="15070">
                  <c:v>58.43435011574087</c:v>
                </c:pt>
                <c:pt idx="15071">
                  <c:v>58.434466481481607</c:v>
                </c:pt>
                <c:pt idx="15072">
                  <c:v>58.434581724537161</c:v>
                </c:pt>
                <c:pt idx="15073">
                  <c:v>58.434651238426049</c:v>
                </c:pt>
                <c:pt idx="15074">
                  <c:v>58.434766620370496</c:v>
                </c:pt>
                <c:pt idx="15075">
                  <c:v>58.434836296296425</c:v>
                </c:pt>
                <c:pt idx="15076">
                  <c:v>58.434928981481612</c:v>
                </c:pt>
                <c:pt idx="15077">
                  <c:v>58.435022511574203</c:v>
                </c:pt>
                <c:pt idx="15078">
                  <c:v>58.435113912037167</c:v>
                </c:pt>
                <c:pt idx="15079">
                  <c:v>58.435184016203834</c:v>
                </c:pt>
                <c:pt idx="15080">
                  <c:v>58.435253275463097</c:v>
                </c:pt>
                <c:pt idx="15081">
                  <c:v>58.435368946759397</c:v>
                </c:pt>
                <c:pt idx="15082">
                  <c:v>58.435438483796432</c:v>
                </c:pt>
                <c:pt idx="15083">
                  <c:v>58.435484942129762</c:v>
                </c:pt>
                <c:pt idx="15084">
                  <c:v>58.435554583333463</c:v>
                </c:pt>
                <c:pt idx="15085">
                  <c:v>58.440901805555683</c:v>
                </c:pt>
                <c:pt idx="15086">
                  <c:v>58.440924768518649</c:v>
                </c:pt>
                <c:pt idx="15087">
                  <c:v>58.440971261574205</c:v>
                </c:pt>
                <c:pt idx="15088">
                  <c:v>58.44104087962976</c:v>
                </c:pt>
                <c:pt idx="15089">
                  <c:v>58.441202557870504</c:v>
                </c:pt>
                <c:pt idx="15090">
                  <c:v>58.448610462963096</c:v>
                </c:pt>
                <c:pt idx="15091">
                  <c:v>58.462361562500135</c:v>
                </c:pt>
                <c:pt idx="15092">
                  <c:v>58.469422407407542</c:v>
                </c:pt>
                <c:pt idx="15093">
                  <c:v>58.476483113426063</c:v>
                </c:pt>
                <c:pt idx="15094">
                  <c:v>58.487386585648288</c:v>
                </c:pt>
                <c:pt idx="15095">
                  <c:v>58.495395937500142</c:v>
                </c:pt>
                <c:pt idx="15096">
                  <c:v>58.502572476851995</c:v>
                </c:pt>
                <c:pt idx="15097">
                  <c:v>58.509748402777923</c:v>
                </c:pt>
                <c:pt idx="15098">
                  <c:v>58.519262870370518</c:v>
                </c:pt>
                <c:pt idx="15099">
                  <c:v>58.534842800926072</c:v>
                </c:pt>
                <c:pt idx="15100">
                  <c:v>58.541879756944589</c:v>
                </c:pt>
                <c:pt idx="15101">
                  <c:v>58.54887268518533</c:v>
                </c:pt>
                <c:pt idx="15102">
                  <c:v>58.549472928240888</c:v>
                </c:pt>
                <c:pt idx="15103">
                  <c:v>58.549496238426073</c:v>
                </c:pt>
                <c:pt idx="15104">
                  <c:v>58.549519282407552</c:v>
                </c:pt>
                <c:pt idx="15105">
                  <c:v>58.54954229166681</c:v>
                </c:pt>
                <c:pt idx="15106">
                  <c:v>58.549565567129775</c:v>
                </c:pt>
                <c:pt idx="15107">
                  <c:v>58.549588622685334</c:v>
                </c:pt>
                <c:pt idx="15108">
                  <c:v>58.54961165509274</c:v>
                </c:pt>
                <c:pt idx="15109">
                  <c:v>58.549635127314964</c:v>
                </c:pt>
                <c:pt idx="15110">
                  <c:v>58.54965815972237</c:v>
                </c:pt>
                <c:pt idx="15111">
                  <c:v>58.549681226852002</c:v>
                </c:pt>
                <c:pt idx="15112">
                  <c:v>58.549727557870519</c:v>
                </c:pt>
                <c:pt idx="15113">
                  <c:v>58.549774467592741</c:v>
                </c:pt>
                <c:pt idx="15114">
                  <c:v>58.549820381944592</c:v>
                </c:pt>
                <c:pt idx="15115">
                  <c:v>58.549889780092741</c:v>
                </c:pt>
                <c:pt idx="15116">
                  <c:v>58.549959224537183</c:v>
                </c:pt>
                <c:pt idx="15117">
                  <c:v>58.550005601852</c:v>
                </c:pt>
                <c:pt idx="15118">
                  <c:v>58.55009861111126</c:v>
                </c:pt>
                <c:pt idx="15119">
                  <c:v>58.550191168981627</c:v>
                </c:pt>
                <c:pt idx="15120">
                  <c:v>58.550260590277922</c:v>
                </c:pt>
                <c:pt idx="15121">
                  <c:v>58.550329814814958</c:v>
                </c:pt>
                <c:pt idx="15122">
                  <c:v>58.550399270833474</c:v>
                </c:pt>
                <c:pt idx="15123">
                  <c:v>58.55051480324088</c:v>
                </c:pt>
                <c:pt idx="15124">
                  <c:v>58.55060773148162</c:v>
                </c:pt>
                <c:pt idx="15125">
                  <c:v>58.550699710648288</c:v>
                </c:pt>
                <c:pt idx="15126">
                  <c:v>58.550769363426063</c:v>
                </c:pt>
                <c:pt idx="15127">
                  <c:v>58.550861886574211</c:v>
                </c:pt>
                <c:pt idx="15128">
                  <c:v>58.55093131944458</c:v>
                </c:pt>
                <c:pt idx="15129">
                  <c:v>58.551024259259393</c:v>
                </c:pt>
                <c:pt idx="15130">
                  <c:v>58.551116446759394</c:v>
                </c:pt>
                <c:pt idx="15131">
                  <c:v>58.551209120370508</c:v>
                </c:pt>
                <c:pt idx="15132">
                  <c:v>58.551278472222357</c:v>
                </c:pt>
                <c:pt idx="15133">
                  <c:v>58.574266180555689</c:v>
                </c:pt>
                <c:pt idx="15134">
                  <c:v>58.574288981481615</c:v>
                </c:pt>
                <c:pt idx="15135">
                  <c:v>58.574451076389025</c:v>
                </c:pt>
                <c:pt idx="15136">
                  <c:v>58.574566782407544</c:v>
                </c:pt>
                <c:pt idx="15137">
                  <c:v>58.574844513889026</c:v>
                </c:pt>
                <c:pt idx="15138">
                  <c:v>58.575052893518652</c:v>
                </c:pt>
                <c:pt idx="15139">
                  <c:v>58.575215011574208</c:v>
                </c:pt>
                <c:pt idx="15140">
                  <c:v>58.575400185185316</c:v>
                </c:pt>
                <c:pt idx="15141">
                  <c:v>58.575562210648279</c:v>
                </c:pt>
                <c:pt idx="15142">
                  <c:v>58.575724571759388</c:v>
                </c:pt>
                <c:pt idx="15143">
                  <c:v>58.575839988426054</c:v>
                </c:pt>
                <c:pt idx="15144">
                  <c:v>58.576002465277909</c:v>
                </c:pt>
                <c:pt idx="15145">
                  <c:v>58.5761641203705</c:v>
                </c:pt>
                <c:pt idx="15146">
                  <c:v>58.576303009259391</c:v>
                </c:pt>
                <c:pt idx="15147">
                  <c:v>58.576395729166798</c:v>
                </c:pt>
                <c:pt idx="15148">
                  <c:v>58.576534571759389</c:v>
                </c:pt>
                <c:pt idx="15149">
                  <c:v>58.576673506944573</c:v>
                </c:pt>
                <c:pt idx="15150">
                  <c:v>58.576766296296427</c:v>
                </c:pt>
                <c:pt idx="15151">
                  <c:v>58.576881759259386</c:v>
                </c:pt>
                <c:pt idx="15152">
                  <c:v>58.576997372685312</c:v>
                </c:pt>
                <c:pt idx="15153">
                  <c:v>58.577090138889019</c:v>
                </c:pt>
                <c:pt idx="15154">
                  <c:v>58.57722917824087</c:v>
                </c:pt>
                <c:pt idx="15155">
                  <c:v>58.577298541666799</c:v>
                </c:pt>
                <c:pt idx="15156">
                  <c:v>58.577367962963095</c:v>
                </c:pt>
                <c:pt idx="15157">
                  <c:v>58.577461030092721</c:v>
                </c:pt>
                <c:pt idx="15158">
                  <c:v>58.577530358796423</c:v>
                </c:pt>
                <c:pt idx="15159">
                  <c:v>58.577576331018648</c:v>
                </c:pt>
                <c:pt idx="15160">
                  <c:v>58.577622696759391</c:v>
                </c:pt>
                <c:pt idx="15161">
                  <c:v>58.577645648148277</c:v>
                </c:pt>
                <c:pt idx="15162">
                  <c:v>58.577669259259388</c:v>
                </c:pt>
                <c:pt idx="15163">
                  <c:v>58.57769212962976</c:v>
                </c:pt>
                <c:pt idx="15164">
                  <c:v>58.577715000000133</c:v>
                </c:pt>
                <c:pt idx="15165">
                  <c:v>58.577738402777911</c:v>
                </c:pt>
                <c:pt idx="15166">
                  <c:v>58.577761550926056</c:v>
                </c:pt>
                <c:pt idx="15167">
                  <c:v>58.577784849537167</c:v>
                </c:pt>
                <c:pt idx="15168">
                  <c:v>58.577807743055686</c:v>
                </c:pt>
                <c:pt idx="15169">
                  <c:v>58.577831932870502</c:v>
                </c:pt>
                <c:pt idx="15170">
                  <c:v>58.577854560185315</c:v>
                </c:pt>
                <c:pt idx="15171">
                  <c:v>58.577877997685313</c:v>
                </c:pt>
                <c:pt idx="15172">
                  <c:v>58.577900613426053</c:v>
                </c:pt>
                <c:pt idx="15173">
                  <c:v>58.577993773148272</c:v>
                </c:pt>
                <c:pt idx="15174">
                  <c:v>58.578131782407532</c:v>
                </c:pt>
                <c:pt idx="15175">
                  <c:v>58.578155081018643</c:v>
                </c:pt>
                <c:pt idx="15176">
                  <c:v>58.578179270833459</c:v>
                </c:pt>
                <c:pt idx="15177">
                  <c:v>58.578201250000127</c:v>
                </c:pt>
                <c:pt idx="15178">
                  <c:v>58.578224872685311</c:v>
                </c:pt>
                <c:pt idx="15179">
                  <c:v>58.578270659722349</c:v>
                </c:pt>
                <c:pt idx="15180">
                  <c:v>58.578502210648274</c:v>
                </c:pt>
                <c:pt idx="15181">
                  <c:v>58.580539710648274</c:v>
                </c:pt>
                <c:pt idx="15182">
                  <c:v>58.584683159722346</c:v>
                </c:pt>
                <c:pt idx="15183">
                  <c:v>58.588479641203826</c:v>
                </c:pt>
                <c:pt idx="15184">
                  <c:v>58.596582118055679</c:v>
                </c:pt>
                <c:pt idx="15185">
                  <c:v>58.603086736111237</c:v>
                </c:pt>
                <c:pt idx="15186">
                  <c:v>58.616004305555684</c:v>
                </c:pt>
                <c:pt idx="15187">
                  <c:v>58.616027731481608</c:v>
                </c:pt>
                <c:pt idx="15188">
                  <c:v>58.616073680555679</c:v>
                </c:pt>
                <c:pt idx="15189">
                  <c:v>58.616143159722348</c:v>
                </c:pt>
                <c:pt idx="15190">
                  <c:v>58.616212592592717</c:v>
                </c:pt>
                <c:pt idx="15191">
                  <c:v>58.619129583333461</c:v>
                </c:pt>
                <c:pt idx="15192">
                  <c:v>58.619152812500126</c:v>
                </c:pt>
                <c:pt idx="15193">
                  <c:v>58.619175671296425</c:v>
                </c:pt>
                <c:pt idx="15194">
                  <c:v>58.619198842592724</c:v>
                </c:pt>
                <c:pt idx="15195">
                  <c:v>58.619222384259388</c:v>
                </c:pt>
                <c:pt idx="15196">
                  <c:v>58.619245138889021</c:v>
                </c:pt>
                <c:pt idx="15197">
                  <c:v>58.619314560185316</c:v>
                </c:pt>
                <c:pt idx="15198">
                  <c:v>58.619453368055687</c:v>
                </c:pt>
                <c:pt idx="15199">
                  <c:v>58.630542303240873</c:v>
                </c:pt>
                <c:pt idx="15200">
                  <c:v>58.638736967592727</c:v>
                </c:pt>
                <c:pt idx="15201">
                  <c:v>58.638760393518652</c:v>
                </c:pt>
                <c:pt idx="15202">
                  <c:v>58.638783182870505</c:v>
                </c:pt>
                <c:pt idx="15203">
                  <c:v>58.638806435185316</c:v>
                </c:pt>
                <c:pt idx="15204">
                  <c:v>58.638829918981614</c:v>
                </c:pt>
                <c:pt idx="15205">
                  <c:v>58.638852534722353</c:v>
                </c:pt>
                <c:pt idx="15206">
                  <c:v>58.638875775463092</c:v>
                </c:pt>
                <c:pt idx="15207">
                  <c:v>58.638922222222348</c:v>
                </c:pt>
                <c:pt idx="15208">
                  <c:v>58.709740370370497</c:v>
                </c:pt>
                <c:pt idx="15209">
                  <c:v>58.87076913194457</c:v>
                </c:pt>
                <c:pt idx="15210">
                  <c:v>58.963088888889011</c:v>
                </c:pt>
                <c:pt idx="15211">
                  <c:v>59.055223414351971</c:v>
                </c:pt>
                <c:pt idx="15212">
                  <c:v>59.099624155092712</c:v>
                </c:pt>
                <c:pt idx="15213">
                  <c:v>59.223148912037153</c:v>
                </c:pt>
                <c:pt idx="15214">
                  <c:v>59.235280081018637</c:v>
                </c:pt>
                <c:pt idx="15215">
                  <c:v>59.254725358796414</c:v>
                </c:pt>
                <c:pt idx="15216">
                  <c:v>59.267967245370485</c:v>
                </c:pt>
                <c:pt idx="15217">
                  <c:v>59.305484675926039</c:v>
                </c:pt>
                <c:pt idx="15218">
                  <c:v>59.324109143518633</c:v>
                </c:pt>
                <c:pt idx="15219">
                  <c:v>59.33929521990752</c:v>
                </c:pt>
                <c:pt idx="15220">
                  <c:v>59.353207893518629</c:v>
                </c:pt>
                <c:pt idx="15221">
                  <c:v>59.361652164351959</c:v>
                </c:pt>
                <c:pt idx="15222">
                  <c:v>59.396537835648253</c:v>
                </c:pt>
                <c:pt idx="15223">
                  <c:v>59.434850902777882</c:v>
                </c:pt>
                <c:pt idx="15224">
                  <c:v>59.522726817129737</c:v>
                </c:pt>
                <c:pt idx="15225">
                  <c:v>59.546570543981588</c:v>
                </c:pt>
                <c:pt idx="15226">
                  <c:v>59.565576122685293</c:v>
                </c:pt>
                <c:pt idx="15227">
                  <c:v>59.65028206018529</c:v>
                </c:pt>
                <c:pt idx="15228">
                  <c:v>59.688153807870478</c:v>
                </c:pt>
                <c:pt idx="15229">
                  <c:v>59.769904351851956</c:v>
                </c:pt>
                <c:pt idx="15230">
                  <c:v>59.834052592592698</c:v>
                </c:pt>
                <c:pt idx="15231">
                  <c:v>59.964523067129733</c:v>
                </c:pt>
                <c:pt idx="15232">
                  <c:v>59.988135196759359</c:v>
                </c:pt>
                <c:pt idx="15233">
                  <c:v>59.999802465277874</c:v>
                </c:pt>
                <c:pt idx="15234">
                  <c:v>60.022890173611209</c:v>
                </c:pt>
                <c:pt idx="15235">
                  <c:v>60.035020613426028</c:v>
                </c:pt>
                <c:pt idx="15236">
                  <c:v>60.03506729166677</c:v>
                </c:pt>
                <c:pt idx="15237">
                  <c:v>60.035159618055658</c:v>
                </c:pt>
                <c:pt idx="15238">
                  <c:v>60.035228912037141</c:v>
                </c:pt>
                <c:pt idx="15239">
                  <c:v>60.035298518518623</c:v>
                </c:pt>
                <c:pt idx="15240">
                  <c:v>60.035367835648252</c:v>
                </c:pt>
                <c:pt idx="15241">
                  <c:v>60.03543746527788</c:v>
                </c:pt>
                <c:pt idx="15242">
                  <c:v>60.035553414351952</c:v>
                </c:pt>
                <c:pt idx="15243">
                  <c:v>60.035622824074174</c:v>
                </c:pt>
                <c:pt idx="15244">
                  <c:v>60.035738333333434</c:v>
                </c:pt>
                <c:pt idx="15245">
                  <c:v>60.03585394675936</c:v>
                </c:pt>
                <c:pt idx="15246">
                  <c:v>60.035923402777875</c:v>
                </c:pt>
                <c:pt idx="15247">
                  <c:v>60.036016041666763</c:v>
                </c:pt>
                <c:pt idx="15248">
                  <c:v>60.036131793981575</c:v>
                </c:pt>
                <c:pt idx="15249">
                  <c:v>60.036224421296389</c:v>
                </c:pt>
                <c:pt idx="15250">
                  <c:v>60.036294293981577</c:v>
                </c:pt>
                <c:pt idx="15251">
                  <c:v>60.036433379629727</c:v>
                </c:pt>
                <c:pt idx="15252">
                  <c:v>60.184427372685285</c:v>
                </c:pt>
                <c:pt idx="15253">
                  <c:v>60.18445064814825</c:v>
                </c:pt>
                <c:pt idx="15254">
                  <c:v>60.184474155092694</c:v>
                </c:pt>
                <c:pt idx="15255">
                  <c:v>60.18706648148158</c:v>
                </c:pt>
                <c:pt idx="15256">
                  <c:v>60.18720552083343</c:v>
                </c:pt>
                <c:pt idx="15257">
                  <c:v>60.189010914351947</c:v>
                </c:pt>
                <c:pt idx="15258">
                  <c:v>60.189566481481577</c:v>
                </c:pt>
                <c:pt idx="15259">
                  <c:v>60.189867800926024</c:v>
                </c:pt>
                <c:pt idx="15260">
                  <c:v>60.190145543981579</c:v>
                </c:pt>
                <c:pt idx="15261">
                  <c:v>60.190191516203804</c:v>
                </c:pt>
                <c:pt idx="15262">
                  <c:v>60.190214942129728</c:v>
                </c:pt>
                <c:pt idx="15263">
                  <c:v>60.190237905092694</c:v>
                </c:pt>
                <c:pt idx="15264">
                  <c:v>60.190261134259359</c:v>
                </c:pt>
                <c:pt idx="15265">
                  <c:v>60.190284560185283</c:v>
                </c:pt>
                <c:pt idx="15266">
                  <c:v>60.190307256944543</c:v>
                </c:pt>
                <c:pt idx="15267">
                  <c:v>60.190330543981581</c:v>
                </c:pt>
                <c:pt idx="15268">
                  <c:v>60.190376747685285</c:v>
                </c:pt>
                <c:pt idx="15269">
                  <c:v>60.190400011574177</c:v>
                </c:pt>
                <c:pt idx="15270">
                  <c:v>60.190469432870472</c:v>
                </c:pt>
                <c:pt idx="15271">
                  <c:v>60.190677731481586</c:v>
                </c:pt>
                <c:pt idx="15272">
                  <c:v>60.190770752314918</c:v>
                </c:pt>
                <c:pt idx="15273">
                  <c:v>60.190793472222325</c:v>
                </c:pt>
                <c:pt idx="15274">
                  <c:v>60.190840057870474</c:v>
                </c:pt>
                <c:pt idx="15275">
                  <c:v>60.19090947916677</c:v>
                </c:pt>
                <c:pt idx="15276">
                  <c:v>60.191001932870471</c:v>
                </c:pt>
                <c:pt idx="15277">
                  <c:v>60.191025011574176</c:v>
                </c:pt>
                <c:pt idx="15278">
                  <c:v>60.191048611111214</c:v>
                </c:pt>
                <c:pt idx="15279">
                  <c:v>60.191071226851953</c:v>
                </c:pt>
                <c:pt idx="15280">
                  <c:v>60.191094421296398</c:v>
                </c:pt>
                <c:pt idx="15281">
                  <c:v>60.191117858796396</c:v>
                </c:pt>
                <c:pt idx="15282">
                  <c:v>60.191233356481582</c:v>
                </c:pt>
                <c:pt idx="15283">
                  <c:v>60.191256770833434</c:v>
                </c:pt>
                <c:pt idx="15284">
                  <c:v>60.191302881944544</c:v>
                </c:pt>
                <c:pt idx="15285">
                  <c:v>60.191326203703802</c:v>
                </c:pt>
                <c:pt idx="15286">
                  <c:v>60.191349189814915</c:v>
                </c:pt>
                <c:pt idx="15287">
                  <c:v>60.191441678240842</c:v>
                </c:pt>
                <c:pt idx="15288">
                  <c:v>60.191534537037136</c:v>
                </c:pt>
                <c:pt idx="15289">
                  <c:v>60.191650046296395</c:v>
                </c:pt>
                <c:pt idx="15290">
                  <c:v>60.191696446759359</c:v>
                </c:pt>
                <c:pt idx="15291">
                  <c:v>60.192668576388989</c:v>
                </c:pt>
                <c:pt idx="15292">
                  <c:v>60.192830717592692</c:v>
                </c:pt>
                <c:pt idx="15293">
                  <c:v>60.224870277777875</c:v>
                </c:pt>
                <c:pt idx="15294">
                  <c:v>60.225356539351949</c:v>
                </c:pt>
                <c:pt idx="15295">
                  <c:v>60.225796331018614</c:v>
                </c:pt>
                <c:pt idx="15296">
                  <c:v>60.226606736111208</c:v>
                </c:pt>
                <c:pt idx="15297">
                  <c:v>60.23600552083343</c:v>
                </c:pt>
                <c:pt idx="15298">
                  <c:v>60.236653437500095</c:v>
                </c:pt>
                <c:pt idx="15299">
                  <c:v>60.236792384259353</c:v>
                </c:pt>
                <c:pt idx="15300">
                  <c:v>60.236816157407503</c:v>
                </c:pt>
                <c:pt idx="15301">
                  <c:v>60.236838958333429</c:v>
                </c:pt>
                <c:pt idx="15302">
                  <c:v>60.236861817129729</c:v>
                </c:pt>
                <c:pt idx="15303">
                  <c:v>60.23688508101862</c:v>
                </c:pt>
                <c:pt idx="15304">
                  <c:v>60.236931261574178</c:v>
                </c:pt>
                <c:pt idx="15305">
                  <c:v>60.237047430555663</c:v>
                </c:pt>
                <c:pt idx="15306">
                  <c:v>60.237094108796406</c:v>
                </c:pt>
                <c:pt idx="15307">
                  <c:v>60.237116770833445</c:v>
                </c:pt>
                <c:pt idx="15308">
                  <c:v>60.237139629629745</c:v>
                </c:pt>
                <c:pt idx="15309">
                  <c:v>60.237163530092708</c:v>
                </c:pt>
                <c:pt idx="15310">
                  <c:v>60.237186736111227</c:v>
                </c:pt>
                <c:pt idx="15311">
                  <c:v>60.237232534722338</c:v>
                </c:pt>
                <c:pt idx="15312">
                  <c:v>60.237256377314928</c:v>
                </c:pt>
                <c:pt idx="15313">
                  <c:v>60.237278518518629</c:v>
                </c:pt>
                <c:pt idx="15314">
                  <c:v>60.237371365740849</c:v>
                </c:pt>
                <c:pt idx="15315">
                  <c:v>60.237718553240846</c:v>
                </c:pt>
                <c:pt idx="15316">
                  <c:v>60.238250972222325</c:v>
                </c:pt>
                <c:pt idx="15317">
                  <c:v>60.238575451388989</c:v>
                </c:pt>
                <c:pt idx="15318">
                  <c:v>60.238667766203804</c:v>
                </c:pt>
                <c:pt idx="15319">
                  <c:v>60.238691006944542</c:v>
                </c:pt>
                <c:pt idx="15320">
                  <c:v>60.239107870370468</c:v>
                </c:pt>
                <c:pt idx="15321">
                  <c:v>60.239131678240838</c:v>
                </c:pt>
                <c:pt idx="15322">
                  <c:v>60.239153935185286</c:v>
                </c:pt>
                <c:pt idx="15323">
                  <c:v>60.23917724537047</c:v>
                </c:pt>
                <c:pt idx="15324">
                  <c:v>60.239201030092694</c:v>
                </c:pt>
                <c:pt idx="15325">
                  <c:v>60.239223206018622</c:v>
                </c:pt>
                <c:pt idx="15326">
                  <c:v>60.239246550926026</c:v>
                </c:pt>
                <c:pt idx="15327">
                  <c:v>60.239270486111209</c:v>
                </c:pt>
                <c:pt idx="15328">
                  <c:v>60.239339895833432</c:v>
                </c:pt>
                <c:pt idx="15329">
                  <c:v>60.23938552083343</c:v>
                </c:pt>
                <c:pt idx="15330">
                  <c:v>60.239454895833433</c:v>
                </c:pt>
                <c:pt idx="15331">
                  <c:v>60.239478506944543</c:v>
                </c:pt>
                <c:pt idx="15332">
                  <c:v>60.239548344907504</c:v>
                </c:pt>
                <c:pt idx="15333">
                  <c:v>60.239570474537132</c:v>
                </c:pt>
                <c:pt idx="15334">
                  <c:v>60.239594340277876</c:v>
                </c:pt>
                <c:pt idx="15335">
                  <c:v>60.23961769675936</c:v>
                </c:pt>
                <c:pt idx="15336">
                  <c:v>60.239663252314919</c:v>
                </c:pt>
                <c:pt idx="15337">
                  <c:v>60.239732557870475</c:v>
                </c:pt>
                <c:pt idx="15338">
                  <c:v>60.239778831018626</c:v>
                </c:pt>
                <c:pt idx="15339">
                  <c:v>60.239802280092697</c:v>
                </c:pt>
                <c:pt idx="15340">
                  <c:v>60.239825810185287</c:v>
                </c:pt>
                <c:pt idx="15341">
                  <c:v>60.239848321759361</c:v>
                </c:pt>
                <c:pt idx="15342">
                  <c:v>60.239871979166772</c:v>
                </c:pt>
                <c:pt idx="15343">
                  <c:v>60.239941145833441</c:v>
                </c:pt>
                <c:pt idx="15344">
                  <c:v>60.239965023148258</c:v>
                </c:pt>
                <c:pt idx="15345">
                  <c:v>60.239987152777886</c:v>
                </c:pt>
                <c:pt idx="15346">
                  <c:v>60.240010763888996</c:v>
                </c:pt>
                <c:pt idx="15347">
                  <c:v>60.240034212963067</c:v>
                </c:pt>
                <c:pt idx="15348">
                  <c:v>60.240056666666774</c:v>
                </c:pt>
                <c:pt idx="15349">
                  <c:v>60.240103888888996</c:v>
                </c:pt>
                <c:pt idx="15350">
                  <c:v>60.240195555555665</c:v>
                </c:pt>
                <c:pt idx="15351">
                  <c:v>60.240242627314927</c:v>
                </c:pt>
                <c:pt idx="15352">
                  <c:v>60.240288576388998</c:v>
                </c:pt>
                <c:pt idx="15353">
                  <c:v>60.240312314814922</c:v>
                </c:pt>
                <c:pt idx="15354">
                  <c:v>60.240357986111221</c:v>
                </c:pt>
                <c:pt idx="15355">
                  <c:v>60.240381585648258</c:v>
                </c:pt>
                <c:pt idx="15356">
                  <c:v>60.240403981481592</c:v>
                </c:pt>
                <c:pt idx="15357">
                  <c:v>60.240427569444556</c:v>
                </c:pt>
                <c:pt idx="15358">
                  <c:v>60.240473287037148</c:v>
                </c:pt>
                <c:pt idx="15359">
                  <c:v>60.240566250000107</c:v>
                </c:pt>
                <c:pt idx="15360">
                  <c:v>60.240589918981591</c:v>
                </c:pt>
                <c:pt idx="15361">
                  <c:v>60.240612222222332</c:v>
                </c:pt>
                <c:pt idx="15362">
                  <c:v>60.240659409722333</c:v>
                </c:pt>
                <c:pt idx="15363">
                  <c:v>60.240681597222334</c:v>
                </c:pt>
                <c:pt idx="15364">
                  <c:v>60.240704942129739</c:v>
                </c:pt>
                <c:pt idx="15365">
                  <c:v>60.240728773148255</c:v>
                </c:pt>
                <c:pt idx="15366">
                  <c:v>60.240797719907512</c:v>
                </c:pt>
                <c:pt idx="15367">
                  <c:v>60.240820578703811</c:v>
                </c:pt>
                <c:pt idx="15368">
                  <c:v>60.240844097222329</c:v>
                </c:pt>
                <c:pt idx="15369">
                  <c:v>60.24086755787048</c:v>
                </c:pt>
                <c:pt idx="15370">
                  <c:v>60.240913692129737</c:v>
                </c:pt>
                <c:pt idx="15371">
                  <c:v>60.240983194444553</c:v>
                </c:pt>
                <c:pt idx="15372">
                  <c:v>60.241006516203811</c:v>
                </c:pt>
                <c:pt idx="15373">
                  <c:v>60.241214236111219</c:v>
                </c:pt>
                <c:pt idx="15374">
                  <c:v>60.241237060185291</c:v>
                </c:pt>
                <c:pt idx="15375">
                  <c:v>60.241260243055663</c:v>
                </c:pt>
                <c:pt idx="15376">
                  <c:v>60.241306446759367</c:v>
                </c:pt>
                <c:pt idx="15377">
                  <c:v>60.241329814814925</c:v>
                </c:pt>
                <c:pt idx="15378">
                  <c:v>60.241399178240854</c:v>
                </c:pt>
                <c:pt idx="15379">
                  <c:v>60.241422766203819</c:v>
                </c:pt>
                <c:pt idx="15380">
                  <c:v>60.241445347222339</c:v>
                </c:pt>
                <c:pt idx="15381">
                  <c:v>60.24146864583345</c:v>
                </c:pt>
                <c:pt idx="15382">
                  <c:v>60.241492013889008</c:v>
                </c:pt>
                <c:pt idx="15383">
                  <c:v>60.241538055555672</c:v>
                </c:pt>
                <c:pt idx="15384">
                  <c:v>60.241584340277896</c:v>
                </c:pt>
                <c:pt idx="15385">
                  <c:v>60.241630937500119</c:v>
                </c:pt>
                <c:pt idx="15386">
                  <c:v>60.241653726851972</c:v>
                </c:pt>
                <c:pt idx="15387">
                  <c:v>60.241700335648268</c:v>
                </c:pt>
                <c:pt idx="15388">
                  <c:v>60.241723182870487</c:v>
                </c:pt>
                <c:pt idx="15389">
                  <c:v>60.241746412037152</c:v>
                </c:pt>
                <c:pt idx="15390">
                  <c:v>60.24176981481493</c:v>
                </c:pt>
                <c:pt idx="15391">
                  <c:v>60.241792789351969</c:v>
                </c:pt>
                <c:pt idx="15392">
                  <c:v>60.241839166666786</c:v>
                </c:pt>
                <c:pt idx="15393">
                  <c:v>60.241862025463085</c:v>
                </c:pt>
                <c:pt idx="15394">
                  <c:v>60.241885243055677</c:v>
                </c:pt>
                <c:pt idx="15395">
                  <c:v>60.241908622685308</c:v>
                </c:pt>
                <c:pt idx="15396">
                  <c:v>60.241954525463086</c:v>
                </c:pt>
                <c:pt idx="15397">
                  <c:v>60.241978043981604</c:v>
                </c:pt>
                <c:pt idx="15398">
                  <c:v>60.24200081018531</c:v>
                </c:pt>
                <c:pt idx="15399">
                  <c:v>60.242070243055679</c:v>
                </c:pt>
                <c:pt idx="15400">
                  <c:v>60.242093414351977</c:v>
                </c:pt>
                <c:pt idx="15401">
                  <c:v>60.242117002314941</c:v>
                </c:pt>
                <c:pt idx="15402">
                  <c:v>60.242139733796421</c:v>
                </c:pt>
                <c:pt idx="15403">
                  <c:v>60.242162835648273</c:v>
                </c:pt>
                <c:pt idx="15404">
                  <c:v>60.24218659722235</c:v>
                </c:pt>
                <c:pt idx="15405">
                  <c:v>60.24220937500013</c:v>
                </c:pt>
                <c:pt idx="15406">
                  <c:v>60.242232685185314</c:v>
                </c:pt>
                <c:pt idx="15407">
                  <c:v>60.242256111111239</c:v>
                </c:pt>
                <c:pt idx="15408">
                  <c:v>60.242278946759384</c:v>
                </c:pt>
                <c:pt idx="15409">
                  <c:v>60.242371620370498</c:v>
                </c:pt>
                <c:pt idx="15410">
                  <c:v>60.242394479166798</c:v>
                </c:pt>
                <c:pt idx="15411">
                  <c:v>60.242440856481615</c:v>
                </c:pt>
                <c:pt idx="15412">
                  <c:v>60.242463993055686</c:v>
                </c:pt>
                <c:pt idx="15413">
                  <c:v>60.242510324074203</c:v>
                </c:pt>
                <c:pt idx="15414">
                  <c:v>60.242533564814941</c:v>
                </c:pt>
                <c:pt idx="15415">
                  <c:v>60.242556979166793</c:v>
                </c:pt>
                <c:pt idx="15416">
                  <c:v>60.242579548611239</c:v>
                </c:pt>
                <c:pt idx="15417">
                  <c:v>60.242602905092724</c:v>
                </c:pt>
                <c:pt idx="15418">
                  <c:v>60.24262737268532</c:v>
                </c:pt>
                <c:pt idx="15419">
                  <c:v>60.242743148148286</c:v>
                </c:pt>
                <c:pt idx="15420">
                  <c:v>60.242881793981617</c:v>
                </c:pt>
                <c:pt idx="15421">
                  <c:v>60.243113622685321</c:v>
                </c:pt>
                <c:pt idx="15422">
                  <c:v>60.278415370370503</c:v>
                </c:pt>
                <c:pt idx="15423">
                  <c:v>60.278901666666798</c:v>
                </c:pt>
                <c:pt idx="15424">
                  <c:v>60.279341157407536</c:v>
                </c:pt>
                <c:pt idx="15425">
                  <c:v>60.280151620370496</c:v>
                </c:pt>
                <c:pt idx="15426">
                  <c:v>60.280707152777907</c:v>
                </c:pt>
                <c:pt idx="15427">
                  <c:v>60.2809156828705</c:v>
                </c:pt>
                <c:pt idx="15428">
                  <c:v>60.280961643518651</c:v>
                </c:pt>
                <c:pt idx="15429">
                  <c:v>60.280985034722356</c:v>
                </c:pt>
                <c:pt idx="15430">
                  <c:v>60.281008055555688</c:v>
                </c:pt>
                <c:pt idx="15431">
                  <c:v>60.281031006944573</c:v>
                </c:pt>
                <c:pt idx="15432">
                  <c:v>60.281054444444571</c:v>
                </c:pt>
                <c:pt idx="15433">
                  <c:v>60.28107725694457</c:v>
                </c:pt>
                <c:pt idx="15434">
                  <c:v>60.281100370370496</c:v>
                </c:pt>
                <c:pt idx="15435">
                  <c:v>60.281123935185313</c:v>
                </c:pt>
                <c:pt idx="15436">
                  <c:v>60.281146562500126</c:v>
                </c:pt>
                <c:pt idx="15437">
                  <c:v>60.281193321759389</c:v>
                </c:pt>
                <c:pt idx="15438">
                  <c:v>60.281216226851981</c:v>
                </c:pt>
                <c:pt idx="15439">
                  <c:v>60.281239502314946</c:v>
                </c:pt>
                <c:pt idx="15440">
                  <c:v>60.281262777777911</c:v>
                </c:pt>
                <c:pt idx="15441">
                  <c:v>60.28128570601865</c:v>
                </c:pt>
                <c:pt idx="15442">
                  <c:v>60.281308807870502</c:v>
                </c:pt>
                <c:pt idx="15443">
                  <c:v>60.28133221064828</c:v>
                </c:pt>
                <c:pt idx="15444">
                  <c:v>60.281355034722353</c:v>
                </c:pt>
                <c:pt idx="15445">
                  <c:v>60.281378240740871</c:v>
                </c:pt>
                <c:pt idx="15446">
                  <c:v>60.281424467592721</c:v>
                </c:pt>
                <c:pt idx="15447">
                  <c:v>60.281471145833464</c:v>
                </c:pt>
                <c:pt idx="15448">
                  <c:v>60.281517083333462</c:v>
                </c:pt>
                <c:pt idx="15449">
                  <c:v>60.281540590277906</c:v>
                </c:pt>
                <c:pt idx="15450">
                  <c:v>60.281586608796424</c:v>
                </c:pt>
                <c:pt idx="15451">
                  <c:v>60.281610219907535</c:v>
                </c:pt>
                <c:pt idx="15452">
                  <c:v>60.281632858796421</c:v>
                </c:pt>
                <c:pt idx="15453">
                  <c:v>60.281656099537159</c:v>
                </c:pt>
                <c:pt idx="15454">
                  <c:v>60.28167951388901</c:v>
                </c:pt>
                <c:pt idx="15455">
                  <c:v>60.281725625000121</c:v>
                </c:pt>
                <c:pt idx="15456">
                  <c:v>60.281748912037159</c:v>
                </c:pt>
                <c:pt idx="15457">
                  <c:v>60.281771805555678</c:v>
                </c:pt>
                <c:pt idx="15458">
                  <c:v>60.281933912037161</c:v>
                </c:pt>
                <c:pt idx="15459">
                  <c:v>60.282235069444567</c:v>
                </c:pt>
                <c:pt idx="15460">
                  <c:v>60.282258020833453</c:v>
                </c:pt>
                <c:pt idx="15461">
                  <c:v>60.282281180555678</c:v>
                </c:pt>
                <c:pt idx="15462">
                  <c:v>60.282350393518641</c:v>
                </c:pt>
                <c:pt idx="15463">
                  <c:v>60.282374097222345</c:v>
                </c:pt>
                <c:pt idx="15464">
                  <c:v>60.282396770833458</c:v>
                </c:pt>
                <c:pt idx="15465">
                  <c:v>60.282443414351974</c:v>
                </c:pt>
                <c:pt idx="15466">
                  <c:v>60.28246629629642</c:v>
                </c:pt>
                <c:pt idx="15467">
                  <c:v>60.282489432870491</c:v>
                </c:pt>
                <c:pt idx="15468">
                  <c:v>60.282558842592714</c:v>
                </c:pt>
                <c:pt idx="15469">
                  <c:v>60.2826517939816</c:v>
                </c:pt>
                <c:pt idx="15470">
                  <c:v>60.282674548611233</c:v>
                </c:pt>
                <c:pt idx="15471">
                  <c:v>60.282721145833456</c:v>
                </c:pt>
                <c:pt idx="15472">
                  <c:v>60.282767280092713</c:v>
                </c:pt>
                <c:pt idx="15473">
                  <c:v>60.28302189814827</c:v>
                </c:pt>
                <c:pt idx="15474">
                  <c:v>60.283044942129749</c:v>
                </c:pt>
                <c:pt idx="15475">
                  <c:v>60.28323028935197</c:v>
                </c:pt>
                <c:pt idx="15476">
                  <c:v>60.283832372685303</c:v>
                </c:pt>
                <c:pt idx="15477">
                  <c:v>60.283855243055676</c:v>
                </c:pt>
                <c:pt idx="15478">
                  <c:v>60.283994189814933</c:v>
                </c:pt>
                <c:pt idx="15479">
                  <c:v>60.284132986111231</c:v>
                </c:pt>
                <c:pt idx="15480">
                  <c:v>60.284387951389007</c:v>
                </c:pt>
                <c:pt idx="15481">
                  <c:v>60.284572928240863</c:v>
                </c:pt>
                <c:pt idx="15482">
                  <c:v>60.284665787037156</c:v>
                </c:pt>
                <c:pt idx="15483">
                  <c:v>60.284688553240862</c:v>
                </c:pt>
                <c:pt idx="15484">
                  <c:v>60.284758020833458</c:v>
                </c:pt>
                <c:pt idx="15485">
                  <c:v>60.284896932870495</c:v>
                </c:pt>
                <c:pt idx="15486">
                  <c:v>60.286725833333456</c:v>
                </c:pt>
                <c:pt idx="15487">
                  <c:v>60.286749120370494</c:v>
                </c:pt>
                <c:pt idx="15488">
                  <c:v>60.286795150463085</c:v>
                </c:pt>
                <c:pt idx="15489">
                  <c:v>60.286818692129749</c:v>
                </c:pt>
                <c:pt idx="15490">
                  <c:v>60.286910972222344</c:v>
                </c:pt>
                <c:pt idx="15491">
                  <c:v>60.286934062500123</c:v>
                </c:pt>
                <c:pt idx="15492">
                  <c:v>60.287096585648271</c:v>
                </c:pt>
                <c:pt idx="15493">
                  <c:v>60.287188645833453</c:v>
                </c:pt>
                <c:pt idx="15494">
                  <c:v>60.287212002314938</c:v>
                </c:pt>
                <c:pt idx="15495">
                  <c:v>60.287235347222342</c:v>
                </c:pt>
                <c:pt idx="15496">
                  <c:v>60.287582708333453</c:v>
                </c:pt>
                <c:pt idx="15497">
                  <c:v>60.287652152777895</c:v>
                </c:pt>
                <c:pt idx="15498">
                  <c:v>60.287744375000116</c:v>
                </c:pt>
                <c:pt idx="15499">
                  <c:v>60.287813784722339</c:v>
                </c:pt>
                <c:pt idx="15500">
                  <c:v>60.287836932870484</c:v>
                </c:pt>
                <c:pt idx="15501">
                  <c:v>60.288600821759374</c:v>
                </c:pt>
                <c:pt idx="15502">
                  <c:v>60.288624444444558</c:v>
                </c:pt>
                <c:pt idx="15503">
                  <c:v>60.289041296296411</c:v>
                </c:pt>
                <c:pt idx="15504">
                  <c:v>60.289133784722338</c:v>
                </c:pt>
                <c:pt idx="15505">
                  <c:v>60.289318773148267</c:v>
                </c:pt>
                <c:pt idx="15506">
                  <c:v>60.289364768518638</c:v>
                </c:pt>
                <c:pt idx="15507">
                  <c:v>60.29061482638901</c:v>
                </c:pt>
                <c:pt idx="15508">
                  <c:v>60.290661111111234</c:v>
                </c:pt>
                <c:pt idx="15509">
                  <c:v>60.290684328703826</c:v>
                </c:pt>
                <c:pt idx="15510">
                  <c:v>60.290938946759383</c:v>
                </c:pt>
                <c:pt idx="15511">
                  <c:v>60.290962118055681</c:v>
                </c:pt>
                <c:pt idx="15512">
                  <c:v>60.29133280092605</c:v>
                </c:pt>
                <c:pt idx="15513">
                  <c:v>60.291402233796418</c:v>
                </c:pt>
                <c:pt idx="15514">
                  <c:v>60.291864861111236</c:v>
                </c:pt>
                <c:pt idx="15515">
                  <c:v>60.291888379629754</c:v>
                </c:pt>
                <c:pt idx="15516">
                  <c:v>60.292073252314935</c:v>
                </c:pt>
                <c:pt idx="15517">
                  <c:v>60.29209667824086</c:v>
                </c:pt>
                <c:pt idx="15518">
                  <c:v>60.292721782407526</c:v>
                </c:pt>
                <c:pt idx="15519">
                  <c:v>60.29276790509271</c:v>
                </c:pt>
                <c:pt idx="15520">
                  <c:v>60.292883425926043</c:v>
                </c:pt>
                <c:pt idx="15521">
                  <c:v>60.292999560185301</c:v>
                </c:pt>
                <c:pt idx="15522">
                  <c:v>60.294063935185299</c:v>
                </c:pt>
                <c:pt idx="15523">
                  <c:v>60.294110717592709</c:v>
                </c:pt>
                <c:pt idx="15524">
                  <c:v>60.2941567476853</c:v>
                </c:pt>
                <c:pt idx="15525">
                  <c:v>60.294203078703816</c:v>
                </c:pt>
                <c:pt idx="15526">
                  <c:v>60.294457928240853</c:v>
                </c:pt>
                <c:pt idx="15527">
                  <c:v>60.294527442129741</c:v>
                </c:pt>
                <c:pt idx="15528">
                  <c:v>60.294573437500112</c:v>
                </c:pt>
                <c:pt idx="15529">
                  <c:v>60.29459700231493</c:v>
                </c:pt>
                <c:pt idx="15530">
                  <c:v>60.294642893518635</c:v>
                </c:pt>
                <c:pt idx="15531">
                  <c:v>60.294666273148266</c:v>
                </c:pt>
                <c:pt idx="15532">
                  <c:v>60.294851215277895</c:v>
                </c:pt>
                <c:pt idx="15533">
                  <c:v>60.294897361111225</c:v>
                </c:pt>
                <c:pt idx="15534">
                  <c:v>60.295198587963078</c:v>
                </c:pt>
                <c:pt idx="15535">
                  <c:v>60.295244710648262</c:v>
                </c:pt>
                <c:pt idx="15536">
                  <c:v>60.295267916666781</c:v>
                </c:pt>
                <c:pt idx="15537">
                  <c:v>60.295291342592705</c:v>
                </c:pt>
                <c:pt idx="15538">
                  <c:v>60.29568471064826</c:v>
                </c:pt>
                <c:pt idx="15539">
                  <c:v>60.295708090277891</c:v>
                </c:pt>
                <c:pt idx="15540">
                  <c:v>60.299968761574185</c:v>
                </c:pt>
                <c:pt idx="15541">
                  <c:v>60.300084467592704</c:v>
                </c:pt>
                <c:pt idx="15542">
                  <c:v>60.300500127314926</c:v>
                </c:pt>
                <c:pt idx="15543">
                  <c:v>60.300523113426038</c:v>
                </c:pt>
                <c:pt idx="15544">
                  <c:v>60.300546504629743</c:v>
                </c:pt>
                <c:pt idx="15545">
                  <c:v>60.300592731481593</c:v>
                </c:pt>
                <c:pt idx="15546">
                  <c:v>60.300985914351962</c:v>
                </c:pt>
                <c:pt idx="15547">
                  <c:v>60.301009375000113</c:v>
                </c:pt>
                <c:pt idx="15548">
                  <c:v>60.301125046296413</c:v>
                </c:pt>
                <c:pt idx="15549">
                  <c:v>60.301148263889004</c:v>
                </c:pt>
                <c:pt idx="15550">
                  <c:v>60.301287071759376</c:v>
                </c:pt>
                <c:pt idx="15551">
                  <c:v>60.301310069444561</c:v>
                </c:pt>
                <c:pt idx="15552">
                  <c:v>60.301425752314934</c:v>
                </c:pt>
                <c:pt idx="15553">
                  <c:v>60.301449375000118</c:v>
                </c:pt>
                <c:pt idx="15554">
                  <c:v>60.301703784722342</c:v>
                </c:pt>
                <c:pt idx="15555">
                  <c:v>60.301773194444564</c:v>
                </c:pt>
                <c:pt idx="15556">
                  <c:v>60.301796527777896</c:v>
                </c:pt>
                <c:pt idx="15557">
                  <c:v>60.301819340277895</c:v>
                </c:pt>
                <c:pt idx="15558">
                  <c:v>60.30205065972234</c:v>
                </c:pt>
                <c:pt idx="15559">
                  <c:v>60.302074097222338</c:v>
                </c:pt>
                <c:pt idx="15560">
                  <c:v>60.302259004629747</c:v>
                </c:pt>
                <c:pt idx="15561">
                  <c:v>60.302328738426041</c:v>
                </c:pt>
                <c:pt idx="15562">
                  <c:v>60.303161898148261</c:v>
                </c:pt>
                <c:pt idx="15563">
                  <c:v>60.303185266203819</c:v>
                </c:pt>
                <c:pt idx="15564">
                  <c:v>60.30323126157419</c:v>
                </c:pt>
                <c:pt idx="15565">
                  <c:v>60.303324317129743</c:v>
                </c:pt>
                <c:pt idx="15566">
                  <c:v>60.303949155092702</c:v>
                </c:pt>
                <c:pt idx="15567">
                  <c:v>60.303972199074181</c:v>
                </c:pt>
                <c:pt idx="15568">
                  <c:v>60.304296481481586</c:v>
                </c:pt>
                <c:pt idx="15569">
                  <c:v>60.304319560185291</c:v>
                </c:pt>
                <c:pt idx="15570">
                  <c:v>60.304620196759366</c:v>
                </c:pt>
                <c:pt idx="15571">
                  <c:v>60.304713125000106</c:v>
                </c:pt>
                <c:pt idx="15572">
                  <c:v>60.304944293981585</c:v>
                </c:pt>
                <c:pt idx="15573">
                  <c:v>60.304967812500102</c:v>
                </c:pt>
                <c:pt idx="15574">
                  <c:v>60.305222164351953</c:v>
                </c:pt>
                <c:pt idx="15575">
                  <c:v>60.305245648148251</c:v>
                </c:pt>
                <c:pt idx="15576">
                  <c:v>60.305546516203805</c:v>
                </c:pt>
                <c:pt idx="15577">
                  <c:v>60.305569317129731</c:v>
                </c:pt>
                <c:pt idx="15578">
                  <c:v>60.305777638888991</c:v>
                </c:pt>
                <c:pt idx="15579">
                  <c:v>60.30582429398158</c:v>
                </c:pt>
                <c:pt idx="15580">
                  <c:v>60.305847083333433</c:v>
                </c:pt>
                <c:pt idx="15581">
                  <c:v>60.305870324074171</c:v>
                </c:pt>
                <c:pt idx="15582">
                  <c:v>60.306102094907502</c:v>
                </c:pt>
                <c:pt idx="15583">
                  <c:v>60.306124907407501</c:v>
                </c:pt>
                <c:pt idx="15584">
                  <c:v>60.306171666666764</c:v>
                </c:pt>
                <c:pt idx="15585">
                  <c:v>60.306194224537137</c:v>
                </c:pt>
                <c:pt idx="15586">
                  <c:v>60.306217557870468</c:v>
                </c:pt>
                <c:pt idx="15587">
                  <c:v>60.306241006944539</c:v>
                </c:pt>
                <c:pt idx="15588">
                  <c:v>60.306449421296392</c:v>
                </c:pt>
                <c:pt idx="15589">
                  <c:v>60.306472511574171</c:v>
                </c:pt>
                <c:pt idx="15590">
                  <c:v>60.306495717592689</c:v>
                </c:pt>
                <c:pt idx="15591">
                  <c:v>60.306518773148248</c:v>
                </c:pt>
                <c:pt idx="15592">
                  <c:v>60.30670364583343</c:v>
                </c:pt>
                <c:pt idx="15593">
                  <c:v>60.306727233796394</c:v>
                </c:pt>
                <c:pt idx="15594">
                  <c:v>60.306958287037133</c:v>
                </c:pt>
                <c:pt idx="15595">
                  <c:v>60.307027650463063</c:v>
                </c:pt>
                <c:pt idx="15596">
                  <c:v>60.307467604166767</c:v>
                </c:pt>
                <c:pt idx="15597">
                  <c:v>60.307491064814919</c:v>
                </c:pt>
                <c:pt idx="15598">
                  <c:v>60.307699583333438</c:v>
                </c:pt>
                <c:pt idx="15599">
                  <c:v>60.307722326388991</c:v>
                </c:pt>
                <c:pt idx="15600">
                  <c:v>60.307861145833435</c:v>
                </c:pt>
                <c:pt idx="15601">
                  <c:v>60.30788430555566</c:v>
                </c:pt>
                <c:pt idx="15602">
                  <c:v>60.308000000000106</c:v>
                </c:pt>
                <c:pt idx="15603">
                  <c:v>60.308023159722332</c:v>
                </c:pt>
                <c:pt idx="15604">
                  <c:v>60.308486539351961</c:v>
                </c:pt>
                <c:pt idx="15605">
                  <c:v>60.308509293981594</c:v>
                </c:pt>
                <c:pt idx="15606">
                  <c:v>60.308648530092704</c:v>
                </c:pt>
                <c:pt idx="15607">
                  <c:v>60.30871760416678</c:v>
                </c:pt>
                <c:pt idx="15608">
                  <c:v>60.308741041666778</c:v>
                </c:pt>
                <c:pt idx="15609">
                  <c:v>60.30876402777789</c:v>
                </c:pt>
                <c:pt idx="15610">
                  <c:v>60.308949444444558</c:v>
                </c:pt>
                <c:pt idx="15611">
                  <c:v>60.308972106481598</c:v>
                </c:pt>
                <c:pt idx="15612">
                  <c:v>60.309620439814928</c:v>
                </c:pt>
                <c:pt idx="15613">
                  <c:v>60.309666793981592</c:v>
                </c:pt>
                <c:pt idx="15614">
                  <c:v>60.30968991898159</c:v>
                </c:pt>
                <c:pt idx="15615">
                  <c:v>60.309782939814923</c:v>
                </c:pt>
                <c:pt idx="15616">
                  <c:v>60.311009409722331</c:v>
                </c:pt>
                <c:pt idx="15617">
                  <c:v>60.311032962963068</c:v>
                </c:pt>
                <c:pt idx="15618">
                  <c:v>60.311356689814922</c:v>
                </c:pt>
                <c:pt idx="15619">
                  <c:v>60.311380104166773</c:v>
                </c:pt>
                <c:pt idx="15620">
                  <c:v>60.311657847222328</c:v>
                </c:pt>
                <c:pt idx="15621">
                  <c:v>60.311680856481587</c:v>
                </c:pt>
                <c:pt idx="15622">
                  <c:v>60.311912303240845</c:v>
                </c:pt>
                <c:pt idx="15623">
                  <c:v>60.311982048611213</c:v>
                </c:pt>
                <c:pt idx="15624">
                  <c:v>60.312027939814918</c:v>
                </c:pt>
                <c:pt idx="15625">
                  <c:v>60.312051273148249</c:v>
                </c:pt>
                <c:pt idx="15626">
                  <c:v>60.31228292824084</c:v>
                </c:pt>
                <c:pt idx="15627">
                  <c:v>60.312305833333433</c:v>
                </c:pt>
                <c:pt idx="15628">
                  <c:v>60.312630162037138</c:v>
                </c:pt>
                <c:pt idx="15629">
                  <c:v>60.31265310185195</c:v>
                </c:pt>
                <c:pt idx="15630">
                  <c:v>60.312676192129729</c:v>
                </c:pt>
                <c:pt idx="15631">
                  <c:v>60.312699745370466</c:v>
                </c:pt>
                <c:pt idx="15632">
                  <c:v>60.312745729166764</c:v>
                </c:pt>
                <c:pt idx="15633">
                  <c:v>60.312792037037134</c:v>
                </c:pt>
                <c:pt idx="15634">
                  <c:v>60.312815057870466</c:v>
                </c:pt>
                <c:pt idx="15635">
                  <c:v>60.312838518518618</c:v>
                </c:pt>
                <c:pt idx="15636">
                  <c:v>60.312977210648249</c:v>
                </c:pt>
                <c:pt idx="15637">
                  <c:v>60.313001099537139</c:v>
                </c:pt>
                <c:pt idx="15638">
                  <c:v>60.313208807870474</c:v>
                </c:pt>
                <c:pt idx="15639">
                  <c:v>60.31332445601862</c:v>
                </c:pt>
                <c:pt idx="15640">
                  <c:v>60.313625439814913</c:v>
                </c:pt>
                <c:pt idx="15641">
                  <c:v>60.313648900463065</c:v>
                </c:pt>
                <c:pt idx="15642">
                  <c:v>60.313926597222327</c:v>
                </c:pt>
                <c:pt idx="15643">
                  <c:v>60.313972650463064</c:v>
                </c:pt>
                <c:pt idx="15644">
                  <c:v>60.313995949074176</c:v>
                </c:pt>
                <c:pt idx="15645">
                  <c:v>60.314042060185287</c:v>
                </c:pt>
                <c:pt idx="15646">
                  <c:v>60.314482129629731</c:v>
                </c:pt>
                <c:pt idx="15647">
                  <c:v>60.31450518518529</c:v>
                </c:pt>
                <c:pt idx="15648">
                  <c:v>60.314944953703808</c:v>
                </c:pt>
                <c:pt idx="15649">
                  <c:v>60.3149681712964</c:v>
                </c:pt>
                <c:pt idx="15650">
                  <c:v>60.315107222222323</c:v>
                </c:pt>
                <c:pt idx="15651">
                  <c:v>60.31512998842603</c:v>
                </c:pt>
                <c:pt idx="15652">
                  <c:v>60.315153240740841</c:v>
                </c:pt>
                <c:pt idx="15653">
                  <c:v>60.315176701388992</c:v>
                </c:pt>
                <c:pt idx="15654">
                  <c:v>60.315616157407511</c:v>
                </c:pt>
                <c:pt idx="15655">
                  <c:v>60.315639270833437</c:v>
                </c:pt>
                <c:pt idx="15656">
                  <c:v>60.315662847222328</c:v>
                </c:pt>
                <c:pt idx="15657">
                  <c:v>60.316264305555663</c:v>
                </c:pt>
                <c:pt idx="15658">
                  <c:v>60.31631068287048</c:v>
                </c:pt>
                <c:pt idx="15659">
                  <c:v>60.316333773148259</c:v>
                </c:pt>
                <c:pt idx="15660">
                  <c:v>60.31635726851863</c:v>
                </c:pt>
                <c:pt idx="15661">
                  <c:v>60.316518981481593</c:v>
                </c:pt>
                <c:pt idx="15662">
                  <c:v>60.316542152777892</c:v>
                </c:pt>
                <c:pt idx="15663">
                  <c:v>60.316982210648263</c:v>
                </c:pt>
                <c:pt idx="15664">
                  <c:v>60.317028321759373</c:v>
                </c:pt>
                <c:pt idx="15665">
                  <c:v>60.317051724537151</c:v>
                </c:pt>
                <c:pt idx="15666">
                  <c:v>60.317190590277889</c:v>
                </c:pt>
                <c:pt idx="15667">
                  <c:v>60.317213611111221</c:v>
                </c:pt>
                <c:pt idx="15668">
                  <c:v>60.317907986111223</c:v>
                </c:pt>
                <c:pt idx="15669">
                  <c:v>60.317931446759374</c:v>
                </c:pt>
                <c:pt idx="15670">
                  <c:v>60.317954548611226</c:v>
                </c:pt>
                <c:pt idx="15671">
                  <c:v>60.31800055555567</c:v>
                </c:pt>
                <c:pt idx="15672">
                  <c:v>60.318371250000112</c:v>
                </c:pt>
                <c:pt idx="15673">
                  <c:v>60.31841743055567</c:v>
                </c:pt>
                <c:pt idx="15674">
                  <c:v>60.318579618055672</c:v>
                </c:pt>
                <c:pt idx="15675">
                  <c:v>60.318602349537151</c:v>
                </c:pt>
                <c:pt idx="15676">
                  <c:v>60.31892685185197</c:v>
                </c:pt>
                <c:pt idx="15677">
                  <c:v>60.318950092592708</c:v>
                </c:pt>
                <c:pt idx="15678">
                  <c:v>60.320292476851968</c:v>
                </c:pt>
                <c:pt idx="15679">
                  <c:v>60.32031574074086</c:v>
                </c:pt>
                <c:pt idx="15680">
                  <c:v>60.320454768518637</c:v>
                </c:pt>
                <c:pt idx="15681">
                  <c:v>60.320477650463083</c:v>
                </c:pt>
                <c:pt idx="15682">
                  <c:v>60.320986840277897</c:v>
                </c:pt>
                <c:pt idx="15683">
                  <c:v>60.321010231481601</c:v>
                </c:pt>
                <c:pt idx="15684">
                  <c:v>60.321125625000121</c:v>
                </c:pt>
                <c:pt idx="15685">
                  <c:v>60.321195659722342</c:v>
                </c:pt>
                <c:pt idx="15686">
                  <c:v>60.321241805555672</c:v>
                </c:pt>
                <c:pt idx="15687">
                  <c:v>60.321264664351972</c:v>
                </c:pt>
                <c:pt idx="15688">
                  <c:v>60.321449826389006</c:v>
                </c:pt>
                <c:pt idx="15689">
                  <c:v>60.321473055555671</c:v>
                </c:pt>
                <c:pt idx="15690">
                  <c:v>60.321519363426042</c:v>
                </c:pt>
                <c:pt idx="15691">
                  <c:v>60.321588703703817</c:v>
                </c:pt>
                <c:pt idx="15692">
                  <c:v>60.321727743055668</c:v>
                </c:pt>
                <c:pt idx="15693">
                  <c:v>60.321750821759373</c:v>
                </c:pt>
                <c:pt idx="15694">
                  <c:v>60.322329710648262</c:v>
                </c:pt>
                <c:pt idx="15695">
                  <c:v>60.322352673611228</c:v>
                </c:pt>
                <c:pt idx="15696">
                  <c:v>60.323371562500114</c:v>
                </c:pt>
                <c:pt idx="15697">
                  <c:v>60.323394421296413</c:v>
                </c:pt>
                <c:pt idx="15698">
                  <c:v>60.323510370370485</c:v>
                </c:pt>
                <c:pt idx="15699">
                  <c:v>60.323533263889004</c:v>
                </c:pt>
                <c:pt idx="15700">
                  <c:v>60.323556331018636</c:v>
                </c:pt>
                <c:pt idx="15701">
                  <c:v>60.323649247685303</c:v>
                </c:pt>
                <c:pt idx="15702">
                  <c:v>60.323927060185305</c:v>
                </c:pt>
                <c:pt idx="15703">
                  <c:v>60.323950034722344</c:v>
                </c:pt>
                <c:pt idx="15704">
                  <c:v>60.324876030092717</c:v>
                </c:pt>
                <c:pt idx="15705">
                  <c:v>60.324899456018642</c:v>
                </c:pt>
                <c:pt idx="15706">
                  <c:v>60.325015185185308</c:v>
                </c:pt>
                <c:pt idx="15707">
                  <c:v>60.325038067129753</c:v>
                </c:pt>
                <c:pt idx="15708">
                  <c:v>60.325547696759386</c:v>
                </c:pt>
                <c:pt idx="15709">
                  <c:v>60.325616979166796</c:v>
                </c:pt>
                <c:pt idx="15710">
                  <c:v>60.326334675926056</c:v>
                </c:pt>
                <c:pt idx="15711">
                  <c:v>60.326357685185314</c:v>
                </c:pt>
                <c:pt idx="15712">
                  <c:v>60.326450462963095</c:v>
                </c:pt>
                <c:pt idx="15713">
                  <c:v>60.326612395833465</c:v>
                </c:pt>
                <c:pt idx="15714">
                  <c:v>60.32663542824087</c:v>
                </c:pt>
                <c:pt idx="15715">
                  <c:v>60.326681562500127</c:v>
                </c:pt>
                <c:pt idx="15716">
                  <c:v>60.326727951389017</c:v>
                </c:pt>
                <c:pt idx="15717">
                  <c:v>60.326843923611243</c:v>
                </c:pt>
                <c:pt idx="15718">
                  <c:v>60.326866932870502</c:v>
                </c:pt>
                <c:pt idx="15719">
                  <c:v>60.3270981828705</c:v>
                </c:pt>
                <c:pt idx="15720">
                  <c:v>60.327121759259391</c:v>
                </c:pt>
                <c:pt idx="15721">
                  <c:v>60.327167662037169</c:v>
                </c:pt>
                <c:pt idx="15722">
                  <c:v>60.32719115740754</c:v>
                </c:pt>
                <c:pt idx="15723">
                  <c:v>60.327422488426059</c:v>
                </c:pt>
                <c:pt idx="15724">
                  <c:v>60.327445578703838</c:v>
                </c:pt>
                <c:pt idx="15725">
                  <c:v>60.327561400463097</c:v>
                </c:pt>
                <c:pt idx="15726">
                  <c:v>60.327584398148282</c:v>
                </c:pt>
                <c:pt idx="15727">
                  <c:v>60.327769687500137</c:v>
                </c:pt>
                <c:pt idx="15728">
                  <c:v>60.32781616898162</c:v>
                </c:pt>
                <c:pt idx="15729">
                  <c:v>60.327839282407545</c:v>
                </c:pt>
                <c:pt idx="15730">
                  <c:v>60.328093923611249</c:v>
                </c:pt>
                <c:pt idx="15731">
                  <c:v>60.328116944444581</c:v>
                </c:pt>
                <c:pt idx="15732">
                  <c:v>60.328278900463097</c:v>
                </c:pt>
                <c:pt idx="15733">
                  <c:v>60.328302349537168</c:v>
                </c:pt>
                <c:pt idx="15734">
                  <c:v>60.328765104166798</c:v>
                </c:pt>
                <c:pt idx="15735">
                  <c:v>60.32878835648161</c:v>
                </c:pt>
                <c:pt idx="15736">
                  <c:v>60.328811423611242</c:v>
                </c:pt>
                <c:pt idx="15737">
                  <c:v>60.328834525463094</c:v>
                </c:pt>
                <c:pt idx="15738">
                  <c:v>60.329019710648282</c:v>
                </c:pt>
                <c:pt idx="15739">
                  <c:v>60.329042928240874</c:v>
                </c:pt>
                <c:pt idx="15740">
                  <c:v>60.329089178240871</c:v>
                </c:pt>
                <c:pt idx="15741">
                  <c:v>60.329112303240869</c:v>
                </c:pt>
                <c:pt idx="15742">
                  <c:v>60.329391099537162</c:v>
                </c:pt>
                <c:pt idx="15743">
                  <c:v>60.329413969907534</c:v>
                </c:pt>
                <c:pt idx="15744">
                  <c:v>60.329437106481606</c:v>
                </c:pt>
                <c:pt idx="15745">
                  <c:v>60.329553425926051</c:v>
                </c:pt>
                <c:pt idx="15746">
                  <c:v>60.329692314814942</c:v>
                </c:pt>
                <c:pt idx="15747">
                  <c:v>60.329853831018646</c:v>
                </c:pt>
                <c:pt idx="15748">
                  <c:v>60.330316539351976</c:v>
                </c:pt>
                <c:pt idx="15749">
                  <c:v>60.330871620370495</c:v>
                </c:pt>
                <c:pt idx="15750">
                  <c:v>60.331612581018646</c:v>
                </c:pt>
                <c:pt idx="15751">
                  <c:v>60.331682048611242</c:v>
                </c:pt>
                <c:pt idx="15752">
                  <c:v>60.331728182870499</c:v>
                </c:pt>
                <c:pt idx="15753">
                  <c:v>60.332098796296428</c:v>
                </c:pt>
                <c:pt idx="15754">
                  <c:v>60.332121770833467</c:v>
                </c:pt>
                <c:pt idx="15755">
                  <c:v>60.332909074074209</c:v>
                </c:pt>
                <c:pt idx="15756">
                  <c:v>60.332955474537172</c:v>
                </c:pt>
                <c:pt idx="15757">
                  <c:v>60.333094004629764</c:v>
                </c:pt>
                <c:pt idx="15758">
                  <c:v>60.333117314814949</c:v>
                </c:pt>
                <c:pt idx="15759">
                  <c:v>60.333209965277909</c:v>
                </c:pt>
                <c:pt idx="15760">
                  <c:v>60.333233020833468</c:v>
                </c:pt>
                <c:pt idx="15761">
                  <c:v>60.333395196759398</c:v>
                </c:pt>
                <c:pt idx="15762">
                  <c:v>60.333464340277914</c:v>
                </c:pt>
                <c:pt idx="15763">
                  <c:v>60.333719143518657</c:v>
                </c:pt>
                <c:pt idx="15764">
                  <c:v>60.333858043981621</c:v>
                </c:pt>
                <c:pt idx="15765">
                  <c:v>60.333880983796433</c:v>
                </c:pt>
                <c:pt idx="15766">
                  <c:v>60.333904502314951</c:v>
                </c:pt>
                <c:pt idx="15767">
                  <c:v>60.334297766203839</c:v>
                </c:pt>
                <c:pt idx="15768">
                  <c:v>60.334390590277913</c:v>
                </c:pt>
                <c:pt idx="15769">
                  <c:v>60.334552488426063</c:v>
                </c:pt>
                <c:pt idx="15770">
                  <c:v>60.334575509259395</c:v>
                </c:pt>
                <c:pt idx="15771">
                  <c:v>60.335686574074209</c:v>
                </c:pt>
                <c:pt idx="15772">
                  <c:v>60.3357101504631</c:v>
                </c:pt>
                <c:pt idx="15773">
                  <c:v>60.335756469907544</c:v>
                </c:pt>
                <c:pt idx="15774">
                  <c:v>60.335779444444583</c:v>
                </c:pt>
                <c:pt idx="15775">
                  <c:v>60.335894965277916</c:v>
                </c:pt>
                <c:pt idx="15776">
                  <c:v>60.33591847222236</c:v>
                </c:pt>
                <c:pt idx="15777">
                  <c:v>60.335964583333471</c:v>
                </c:pt>
                <c:pt idx="15778">
                  <c:v>60.336080254629771</c:v>
                </c:pt>
                <c:pt idx="15779">
                  <c:v>60.336103726851995</c:v>
                </c:pt>
                <c:pt idx="15780">
                  <c:v>60.337330787037182</c:v>
                </c:pt>
                <c:pt idx="15781">
                  <c:v>60.337353495370515</c:v>
                </c:pt>
                <c:pt idx="15782">
                  <c:v>60.337446273148295</c:v>
                </c:pt>
                <c:pt idx="15783">
                  <c:v>60.337469664352</c:v>
                </c:pt>
                <c:pt idx="15784">
                  <c:v>60.337793530092739</c:v>
                </c:pt>
                <c:pt idx="15785">
                  <c:v>60.337839629629777</c:v>
                </c:pt>
                <c:pt idx="15786">
                  <c:v>60.33957605324089</c:v>
                </c:pt>
                <c:pt idx="15787">
                  <c:v>60.339599502314961</c:v>
                </c:pt>
                <c:pt idx="15788">
                  <c:v>60.339807592592742</c:v>
                </c:pt>
                <c:pt idx="15789">
                  <c:v>60.339830902777926</c:v>
                </c:pt>
                <c:pt idx="15790">
                  <c:v>60.340339710648294</c:v>
                </c:pt>
                <c:pt idx="15791">
                  <c:v>60.340363101851999</c:v>
                </c:pt>
                <c:pt idx="15792">
                  <c:v>60.34050187500015</c:v>
                </c:pt>
                <c:pt idx="15793">
                  <c:v>60.340524895833482</c:v>
                </c:pt>
                <c:pt idx="15794">
                  <c:v>60.340594525463111</c:v>
                </c:pt>
                <c:pt idx="15795">
                  <c:v>60.340849178240887</c:v>
                </c:pt>
                <c:pt idx="15796">
                  <c:v>60.340895358796445</c:v>
                </c:pt>
                <c:pt idx="15797">
                  <c:v>60.341057557870521</c:v>
                </c:pt>
                <c:pt idx="15798">
                  <c:v>60.34108061342608</c:v>
                </c:pt>
                <c:pt idx="15799">
                  <c:v>60.341104016203857</c:v>
                </c:pt>
                <c:pt idx="15800">
                  <c:v>60.341150104166822</c:v>
                </c:pt>
                <c:pt idx="15801">
                  <c:v>60.341289340277932</c:v>
                </c:pt>
                <c:pt idx="15802">
                  <c:v>60.341312395833491</c:v>
                </c:pt>
                <c:pt idx="15803">
                  <c:v>60.341474259259414</c:v>
                </c:pt>
                <c:pt idx="15804">
                  <c:v>60.341497280092746</c:v>
                </c:pt>
                <c:pt idx="15805">
                  <c:v>60.341659201389042</c:v>
                </c:pt>
                <c:pt idx="15806">
                  <c:v>60.34168263888904</c:v>
                </c:pt>
                <c:pt idx="15807">
                  <c:v>60.342029780092744</c:v>
                </c:pt>
                <c:pt idx="15808">
                  <c:v>60.342099259259413</c:v>
                </c:pt>
                <c:pt idx="15809">
                  <c:v>60.342585474537188</c:v>
                </c:pt>
                <c:pt idx="15810">
                  <c:v>60.342608877314966</c:v>
                </c:pt>
                <c:pt idx="15811">
                  <c:v>60.342701226852</c:v>
                </c:pt>
                <c:pt idx="15812">
                  <c:v>60.342770520833483</c:v>
                </c:pt>
                <c:pt idx="15813">
                  <c:v>60.342817222222372</c:v>
                </c:pt>
                <c:pt idx="15814">
                  <c:v>60.342839872685332</c:v>
                </c:pt>
                <c:pt idx="15815">
                  <c:v>60.342886203703848</c:v>
                </c:pt>
                <c:pt idx="15816">
                  <c:v>60.342909293981627</c:v>
                </c:pt>
                <c:pt idx="15817">
                  <c:v>60.342979062500149</c:v>
                </c:pt>
                <c:pt idx="15818">
                  <c:v>60.343002106481627</c:v>
                </c:pt>
                <c:pt idx="15819">
                  <c:v>60.343418738426074</c:v>
                </c:pt>
                <c:pt idx="15820">
                  <c:v>60.343580752314963</c:v>
                </c:pt>
                <c:pt idx="15821">
                  <c:v>60.343650243055706</c:v>
                </c:pt>
                <c:pt idx="15822">
                  <c:v>60.343696493055702</c:v>
                </c:pt>
                <c:pt idx="15823">
                  <c:v>60.343719594907554</c:v>
                </c:pt>
                <c:pt idx="15824">
                  <c:v>60.34374254629644</c:v>
                </c:pt>
                <c:pt idx="15825">
                  <c:v>60.344367939814958</c:v>
                </c:pt>
                <c:pt idx="15826">
                  <c:v>60.344391018518664</c:v>
                </c:pt>
                <c:pt idx="15827">
                  <c:v>60.344529942129775</c:v>
                </c:pt>
                <c:pt idx="15828">
                  <c:v>60.344553009259407</c:v>
                </c:pt>
                <c:pt idx="15829">
                  <c:v>60.344692002314964</c:v>
                </c:pt>
                <c:pt idx="15830">
                  <c:v>60.344738275463115</c:v>
                </c:pt>
                <c:pt idx="15831">
                  <c:v>60.344854224537187</c:v>
                </c:pt>
                <c:pt idx="15832">
                  <c:v>60.344877141203852</c:v>
                </c:pt>
                <c:pt idx="15833">
                  <c:v>60.345270509259407</c:v>
                </c:pt>
                <c:pt idx="15834">
                  <c:v>60.345293842592739</c:v>
                </c:pt>
                <c:pt idx="15835">
                  <c:v>60.345363344907554</c:v>
                </c:pt>
                <c:pt idx="15836">
                  <c:v>60.345641180555702</c:v>
                </c:pt>
                <c:pt idx="15837">
                  <c:v>60.345664259259408</c:v>
                </c:pt>
                <c:pt idx="15838">
                  <c:v>60.345872534722368</c:v>
                </c:pt>
                <c:pt idx="15839">
                  <c:v>60.3458955555557</c:v>
                </c:pt>
                <c:pt idx="15840">
                  <c:v>60.34594197916681</c:v>
                </c:pt>
                <c:pt idx="15841">
                  <c:v>60.345965069444588</c:v>
                </c:pt>
                <c:pt idx="15842">
                  <c:v>60.346289594907553</c:v>
                </c:pt>
                <c:pt idx="15843">
                  <c:v>60.346312395833479</c:v>
                </c:pt>
                <c:pt idx="15844">
                  <c:v>60.346335543981624</c:v>
                </c:pt>
                <c:pt idx="15845">
                  <c:v>60.346358715277923</c:v>
                </c:pt>
                <c:pt idx="15846">
                  <c:v>60.346381701389035</c:v>
                </c:pt>
                <c:pt idx="15847">
                  <c:v>60.34640505787052</c:v>
                </c:pt>
                <c:pt idx="15848">
                  <c:v>60.346428194444591</c:v>
                </c:pt>
                <c:pt idx="15849">
                  <c:v>60.34645112268533</c:v>
                </c:pt>
                <c:pt idx="15850">
                  <c:v>60.346474513889035</c:v>
                </c:pt>
                <c:pt idx="15851">
                  <c:v>60.34649759259274</c:v>
                </c:pt>
                <c:pt idx="15852">
                  <c:v>60.346520636574219</c:v>
                </c:pt>
                <c:pt idx="15853">
                  <c:v>60.347192002314962</c:v>
                </c:pt>
                <c:pt idx="15854">
                  <c:v>60.347215081018668</c:v>
                </c:pt>
                <c:pt idx="15855">
                  <c:v>60.348117870370523</c:v>
                </c:pt>
                <c:pt idx="15856">
                  <c:v>60.3481412731483</c:v>
                </c:pt>
                <c:pt idx="15857">
                  <c:v>60.348187430555711</c:v>
                </c:pt>
                <c:pt idx="15858">
                  <c:v>60.348488506944598</c:v>
                </c:pt>
                <c:pt idx="15859">
                  <c:v>60.348581041666819</c:v>
                </c:pt>
                <c:pt idx="15860">
                  <c:v>60.348627384259409</c:v>
                </c:pt>
                <c:pt idx="15861">
                  <c:v>60.348650474537187</c:v>
                </c:pt>
                <c:pt idx="15862">
                  <c:v>60.348696840277931</c:v>
                </c:pt>
                <c:pt idx="15863">
                  <c:v>60.348766145833487</c:v>
                </c:pt>
                <c:pt idx="15864">
                  <c:v>60.349275520833487</c:v>
                </c:pt>
                <c:pt idx="15865">
                  <c:v>60.349298541666819</c:v>
                </c:pt>
                <c:pt idx="15866">
                  <c:v>60.350595069444594</c:v>
                </c:pt>
                <c:pt idx="15867">
                  <c:v>60.350618263889039</c:v>
                </c:pt>
                <c:pt idx="15868">
                  <c:v>60.350803425926074</c:v>
                </c:pt>
                <c:pt idx="15869">
                  <c:v>60.350849768518664</c:v>
                </c:pt>
                <c:pt idx="15870">
                  <c:v>60.350965625000143</c:v>
                </c:pt>
                <c:pt idx="15871">
                  <c:v>60.351012060185326</c:v>
                </c:pt>
                <c:pt idx="15872">
                  <c:v>60.351104178240881</c:v>
                </c:pt>
                <c:pt idx="15873">
                  <c:v>60.351127488426066</c:v>
                </c:pt>
                <c:pt idx="15874">
                  <c:v>60.351382326389029</c:v>
                </c:pt>
                <c:pt idx="15875">
                  <c:v>60.351405312500141</c:v>
                </c:pt>
                <c:pt idx="15876">
                  <c:v>60.35163667824088</c:v>
                </c:pt>
                <c:pt idx="15877">
                  <c:v>60.351659733796438</c:v>
                </c:pt>
                <c:pt idx="15878">
                  <c:v>60.351729247685327</c:v>
                </c:pt>
                <c:pt idx="15879">
                  <c:v>60.351775972222363</c:v>
                </c:pt>
                <c:pt idx="15880">
                  <c:v>60.351821979166807</c:v>
                </c:pt>
                <c:pt idx="15881">
                  <c:v>60.351845081018659</c:v>
                </c:pt>
                <c:pt idx="15882">
                  <c:v>60.351914606481621</c:v>
                </c:pt>
                <c:pt idx="15883">
                  <c:v>60.351937569444587</c:v>
                </c:pt>
                <c:pt idx="15884">
                  <c:v>60.352076550926071</c:v>
                </c:pt>
                <c:pt idx="15885">
                  <c:v>60.352331203703848</c:v>
                </c:pt>
                <c:pt idx="15886">
                  <c:v>60.353048668981629</c:v>
                </c:pt>
                <c:pt idx="15887">
                  <c:v>60.353095196759405</c:v>
                </c:pt>
                <c:pt idx="15888">
                  <c:v>60.353210972222371</c:v>
                </c:pt>
                <c:pt idx="15889">
                  <c:v>60.353234143518669</c:v>
                </c:pt>
                <c:pt idx="15890">
                  <c:v>60.353303541666818</c:v>
                </c:pt>
                <c:pt idx="15891">
                  <c:v>60.353326585648297</c:v>
                </c:pt>
                <c:pt idx="15892">
                  <c:v>60.353349837963108</c:v>
                </c:pt>
                <c:pt idx="15893">
                  <c:v>60.353488831018666</c:v>
                </c:pt>
                <c:pt idx="15894">
                  <c:v>60.353511863426071</c:v>
                </c:pt>
                <c:pt idx="15895">
                  <c:v>60.353697083333479</c:v>
                </c:pt>
                <c:pt idx="15896">
                  <c:v>60.353720219907551</c:v>
                </c:pt>
                <c:pt idx="15897">
                  <c:v>60.353859178240882</c:v>
                </c:pt>
                <c:pt idx="15898">
                  <c:v>60.353882361111253</c:v>
                </c:pt>
                <c:pt idx="15899">
                  <c:v>60.353905393518659</c:v>
                </c:pt>
                <c:pt idx="15900">
                  <c:v>60.353997986111253</c:v>
                </c:pt>
                <c:pt idx="15901">
                  <c:v>60.354021087963105</c:v>
                </c:pt>
                <c:pt idx="15902">
                  <c:v>60.354044340277916</c:v>
                </c:pt>
                <c:pt idx="15903">
                  <c:v>60.354136956018657</c:v>
                </c:pt>
                <c:pt idx="15904">
                  <c:v>60.354159768518656</c:v>
                </c:pt>
                <c:pt idx="15905">
                  <c:v>60.354391539351987</c:v>
                </c:pt>
                <c:pt idx="15906">
                  <c:v>60.354461041666802</c:v>
                </c:pt>
                <c:pt idx="15907">
                  <c:v>60.354484293981614</c:v>
                </c:pt>
                <c:pt idx="15908">
                  <c:v>60.354507152777913</c:v>
                </c:pt>
                <c:pt idx="15909">
                  <c:v>60.354530439814951</c:v>
                </c:pt>
                <c:pt idx="15910">
                  <c:v>60.354646168981617</c:v>
                </c:pt>
                <c:pt idx="15911">
                  <c:v>60.354669375000135</c:v>
                </c:pt>
                <c:pt idx="15912">
                  <c:v>60.35469248842606</c:v>
                </c:pt>
                <c:pt idx="15913">
                  <c:v>60.355294270833468</c:v>
                </c:pt>
                <c:pt idx="15914">
                  <c:v>60.355363773148284</c:v>
                </c:pt>
                <c:pt idx="15915">
                  <c:v>60.35547954861125</c:v>
                </c:pt>
                <c:pt idx="15916">
                  <c:v>60.355502488426062</c:v>
                </c:pt>
                <c:pt idx="15917">
                  <c:v>60.355780393518657</c:v>
                </c:pt>
                <c:pt idx="15918">
                  <c:v>60.355803622685322</c:v>
                </c:pt>
                <c:pt idx="15919">
                  <c:v>60.356151203703838</c:v>
                </c:pt>
                <c:pt idx="15920">
                  <c:v>60.356220474537174</c:v>
                </c:pt>
                <c:pt idx="15921">
                  <c:v>60.35628978009273</c:v>
                </c:pt>
                <c:pt idx="15922">
                  <c:v>60.356312893518655</c:v>
                </c:pt>
                <c:pt idx="15923">
                  <c:v>60.356498229166803</c:v>
                </c:pt>
                <c:pt idx="15924">
                  <c:v>60.356521354166802</c:v>
                </c:pt>
                <c:pt idx="15925">
                  <c:v>60.356775972222358</c:v>
                </c:pt>
                <c:pt idx="15926">
                  <c:v>60.356822546296435</c:v>
                </c:pt>
                <c:pt idx="15927">
                  <c:v>60.356868576389026</c:v>
                </c:pt>
                <c:pt idx="15928">
                  <c:v>60.356891458333472</c:v>
                </c:pt>
                <c:pt idx="15929">
                  <c:v>60.356914907407543</c:v>
                </c:pt>
                <c:pt idx="15930">
                  <c:v>60.35696096064828</c:v>
                </c:pt>
                <c:pt idx="15931">
                  <c:v>60.357192673611245</c:v>
                </c:pt>
                <c:pt idx="15932">
                  <c:v>60.357215844907543</c:v>
                </c:pt>
                <c:pt idx="15933">
                  <c:v>60.3572620254631</c:v>
                </c:pt>
                <c:pt idx="15934">
                  <c:v>60.357285208333472</c:v>
                </c:pt>
                <c:pt idx="15935">
                  <c:v>60.357794733796439</c:v>
                </c:pt>
                <c:pt idx="15936">
                  <c:v>60.357817685185324</c:v>
                </c:pt>
                <c:pt idx="15937">
                  <c:v>60.357841273148289</c:v>
                </c:pt>
                <c:pt idx="15938">
                  <c:v>60.35788718750014</c:v>
                </c:pt>
                <c:pt idx="15939">
                  <c:v>60.359391932870508</c:v>
                </c:pt>
                <c:pt idx="15940">
                  <c:v>60.359416111111251</c:v>
                </c:pt>
                <c:pt idx="15941">
                  <c:v>60.359925231481618</c:v>
                </c:pt>
                <c:pt idx="15942">
                  <c:v>60.359971180555689</c:v>
                </c:pt>
                <c:pt idx="15943">
                  <c:v>60.359994398148281</c:v>
                </c:pt>
                <c:pt idx="15944">
                  <c:v>60.360179641203835</c:v>
                </c:pt>
                <c:pt idx="15945">
                  <c:v>60.360202615740874</c:v>
                </c:pt>
                <c:pt idx="15946">
                  <c:v>60.360294965277909</c:v>
                </c:pt>
                <c:pt idx="15947">
                  <c:v>60.36031857638902</c:v>
                </c:pt>
                <c:pt idx="15948">
                  <c:v>60.360873252314946</c:v>
                </c:pt>
                <c:pt idx="15949">
                  <c:v>60.360896539351984</c:v>
                </c:pt>
                <c:pt idx="15950">
                  <c:v>60.36101207175939</c:v>
                </c:pt>
                <c:pt idx="15951">
                  <c:v>60.361174293981612</c:v>
                </c:pt>
                <c:pt idx="15952">
                  <c:v>60.361197511574204</c:v>
                </c:pt>
                <c:pt idx="15953">
                  <c:v>60.361243738426055</c:v>
                </c:pt>
                <c:pt idx="15954">
                  <c:v>60.361267314814945</c:v>
                </c:pt>
                <c:pt idx="15955">
                  <c:v>60.361359351851981</c:v>
                </c:pt>
                <c:pt idx="15956">
                  <c:v>60.361590960648279</c:v>
                </c:pt>
                <c:pt idx="15957">
                  <c:v>60.361614398148276</c:v>
                </c:pt>
                <c:pt idx="15958">
                  <c:v>60.361892118055685</c:v>
                </c:pt>
                <c:pt idx="15959">
                  <c:v>60.361938252314943</c:v>
                </c:pt>
                <c:pt idx="15960">
                  <c:v>60.362216076389018</c:v>
                </c:pt>
                <c:pt idx="15961">
                  <c:v>60.362331979166797</c:v>
                </c:pt>
                <c:pt idx="15962">
                  <c:v>60.363026342592725</c:v>
                </c:pt>
                <c:pt idx="15963">
                  <c:v>60.363049421296431</c:v>
                </c:pt>
                <c:pt idx="15964">
                  <c:v>60.363303842592728</c:v>
                </c:pt>
                <c:pt idx="15965">
                  <c:v>60.363558807870504</c:v>
                </c:pt>
                <c:pt idx="15966">
                  <c:v>60.364021666666801</c:v>
                </c:pt>
                <c:pt idx="15967">
                  <c:v>60.364114363426062</c:v>
                </c:pt>
                <c:pt idx="15968">
                  <c:v>60.364160567129765</c:v>
                </c:pt>
                <c:pt idx="15969">
                  <c:v>60.364230023148281</c:v>
                </c:pt>
                <c:pt idx="15970">
                  <c:v>60.36427660879643</c:v>
                </c:pt>
                <c:pt idx="15971">
                  <c:v>60.364785682870505</c:v>
                </c:pt>
                <c:pt idx="15972">
                  <c:v>60.364855208333466</c:v>
                </c:pt>
                <c:pt idx="15973">
                  <c:v>60.364901377314951</c:v>
                </c:pt>
                <c:pt idx="15974">
                  <c:v>60.364924456018656</c:v>
                </c:pt>
                <c:pt idx="15975">
                  <c:v>60.364947789351987</c:v>
                </c:pt>
                <c:pt idx="15976">
                  <c:v>60.364970983796432</c:v>
                </c:pt>
                <c:pt idx="15977">
                  <c:v>60.365179097222359</c:v>
                </c:pt>
                <c:pt idx="15978">
                  <c:v>60.365202245370504</c:v>
                </c:pt>
                <c:pt idx="15979">
                  <c:v>60.365225578703836</c:v>
                </c:pt>
                <c:pt idx="15980">
                  <c:v>60.365248402777908</c:v>
                </c:pt>
                <c:pt idx="15981">
                  <c:v>60.365317719907537</c:v>
                </c:pt>
                <c:pt idx="15982">
                  <c:v>60.365456689814948</c:v>
                </c:pt>
                <c:pt idx="15983">
                  <c:v>60.365503263889025</c:v>
                </c:pt>
                <c:pt idx="15984">
                  <c:v>60.365526168981617</c:v>
                </c:pt>
                <c:pt idx="15985">
                  <c:v>60.36594278935199</c:v>
                </c:pt>
                <c:pt idx="15986">
                  <c:v>60.3659895254631</c:v>
                </c:pt>
                <c:pt idx="15987">
                  <c:v>60.366105092592733</c:v>
                </c:pt>
                <c:pt idx="15988">
                  <c:v>60.366128344907551</c:v>
                </c:pt>
                <c:pt idx="15989">
                  <c:v>60.366174490740882</c:v>
                </c:pt>
                <c:pt idx="15990">
                  <c:v>60.366197835648286</c:v>
                </c:pt>
                <c:pt idx="15991">
                  <c:v>60.366591261574214</c:v>
                </c:pt>
                <c:pt idx="15992">
                  <c:v>60.366614502314953</c:v>
                </c:pt>
                <c:pt idx="15993">
                  <c:v>60.366845833333471</c:v>
                </c:pt>
                <c:pt idx="15994">
                  <c:v>60.366938483796432</c:v>
                </c:pt>
                <c:pt idx="15995">
                  <c:v>60.366961828703836</c:v>
                </c:pt>
                <c:pt idx="15996">
                  <c:v>60.367262511574204</c:v>
                </c:pt>
                <c:pt idx="15997">
                  <c:v>60.367285601851982</c:v>
                </c:pt>
                <c:pt idx="15998">
                  <c:v>60.367817986111241</c:v>
                </c:pt>
                <c:pt idx="15999">
                  <c:v>60.367864618055684</c:v>
                </c:pt>
                <c:pt idx="16000">
                  <c:v>60.368142291666793</c:v>
                </c:pt>
                <c:pt idx="16001">
                  <c:v>60.36818850694457</c:v>
                </c:pt>
                <c:pt idx="16002">
                  <c:v>60.36828131944457</c:v>
                </c:pt>
                <c:pt idx="16003">
                  <c:v>60.368350775463085</c:v>
                </c:pt>
                <c:pt idx="16004">
                  <c:v>60.369114884259382</c:v>
                </c:pt>
                <c:pt idx="16005">
                  <c:v>60.369137581018641</c:v>
                </c:pt>
                <c:pt idx="16006">
                  <c:v>60.36916075231494</c:v>
                </c:pt>
                <c:pt idx="16007">
                  <c:v>60.369184074074198</c:v>
                </c:pt>
                <c:pt idx="16008">
                  <c:v>60.369299664351978</c:v>
                </c:pt>
                <c:pt idx="16009">
                  <c:v>60.369484849537166</c:v>
                </c:pt>
                <c:pt idx="16010">
                  <c:v>60.369716550926057</c:v>
                </c:pt>
                <c:pt idx="16011">
                  <c:v>60.369739756944576</c:v>
                </c:pt>
                <c:pt idx="16012">
                  <c:v>60.36980953703717</c:v>
                </c:pt>
                <c:pt idx="16013">
                  <c:v>60.369832002314951</c:v>
                </c:pt>
                <c:pt idx="16014">
                  <c:v>60.369994143518653</c:v>
                </c:pt>
                <c:pt idx="16015">
                  <c:v>60.370017569444578</c:v>
                </c:pt>
                <c:pt idx="16016">
                  <c:v>60.37029526620384</c:v>
                </c:pt>
                <c:pt idx="16017">
                  <c:v>60.37034141203717</c:v>
                </c:pt>
                <c:pt idx="16018">
                  <c:v>60.37054984953717</c:v>
                </c:pt>
                <c:pt idx="16019">
                  <c:v>60.370573090277908</c:v>
                </c:pt>
                <c:pt idx="16020">
                  <c:v>60.370642523148277</c:v>
                </c:pt>
                <c:pt idx="16021">
                  <c:v>60.370665405092723</c:v>
                </c:pt>
                <c:pt idx="16022">
                  <c:v>60.37096641203717</c:v>
                </c:pt>
                <c:pt idx="16023">
                  <c:v>60.371035891203839</c:v>
                </c:pt>
                <c:pt idx="16024">
                  <c:v>60.371128634259392</c:v>
                </c:pt>
                <c:pt idx="16025">
                  <c:v>60.371151469907538</c:v>
                </c:pt>
                <c:pt idx="16026">
                  <c:v>60.37131369212976</c:v>
                </c:pt>
                <c:pt idx="16027">
                  <c:v>60.371429375000133</c:v>
                </c:pt>
                <c:pt idx="16028">
                  <c:v>60.371846134259393</c:v>
                </c:pt>
                <c:pt idx="16029">
                  <c:v>60.371869317129764</c:v>
                </c:pt>
                <c:pt idx="16030">
                  <c:v>60.372332407407541</c:v>
                </c:pt>
                <c:pt idx="16031">
                  <c:v>60.372355601851986</c:v>
                </c:pt>
                <c:pt idx="16032">
                  <c:v>60.372773437500136</c:v>
                </c:pt>
                <c:pt idx="16033">
                  <c:v>60.372796134259396</c:v>
                </c:pt>
                <c:pt idx="16034">
                  <c:v>60.373605393518652</c:v>
                </c:pt>
                <c:pt idx="16035">
                  <c:v>60.373651967592728</c:v>
                </c:pt>
                <c:pt idx="16036">
                  <c:v>60.373791284722358</c:v>
                </c:pt>
                <c:pt idx="16037">
                  <c:v>60.373814062500138</c:v>
                </c:pt>
                <c:pt idx="16038">
                  <c:v>60.37383704861125</c:v>
                </c:pt>
                <c:pt idx="16039">
                  <c:v>60.373999537037179</c:v>
                </c:pt>
                <c:pt idx="16040">
                  <c:v>60.374045347222363</c:v>
                </c:pt>
                <c:pt idx="16041">
                  <c:v>60.374137986111251</c:v>
                </c:pt>
                <c:pt idx="16042">
                  <c:v>60.374161030092729</c:v>
                </c:pt>
                <c:pt idx="16043">
                  <c:v>60.37425364583347</c:v>
                </c:pt>
                <c:pt idx="16044">
                  <c:v>60.374277037037174</c:v>
                </c:pt>
                <c:pt idx="16045">
                  <c:v>60.374323252314952</c:v>
                </c:pt>
                <c:pt idx="16046">
                  <c:v>60.374346388889023</c:v>
                </c:pt>
                <c:pt idx="16047">
                  <c:v>60.37450811342606</c:v>
                </c:pt>
                <c:pt idx="16048">
                  <c:v>60.374577511574209</c:v>
                </c:pt>
                <c:pt idx="16049">
                  <c:v>60.374901944444581</c:v>
                </c:pt>
                <c:pt idx="16050">
                  <c:v>60.374924907407546</c:v>
                </c:pt>
                <c:pt idx="16051">
                  <c:v>60.375179780092729</c:v>
                </c:pt>
                <c:pt idx="16052">
                  <c:v>60.375225833333467</c:v>
                </c:pt>
                <c:pt idx="16053">
                  <c:v>60.375503703703835</c:v>
                </c:pt>
                <c:pt idx="16054">
                  <c:v>60.375527349537165</c:v>
                </c:pt>
                <c:pt idx="16055">
                  <c:v>60.375758541666798</c:v>
                </c:pt>
                <c:pt idx="16056">
                  <c:v>60.375828194444573</c:v>
                </c:pt>
                <c:pt idx="16057">
                  <c:v>60.375966655092718</c:v>
                </c:pt>
                <c:pt idx="16058">
                  <c:v>60.375990011574203</c:v>
                </c:pt>
                <c:pt idx="16059">
                  <c:v>60.376059340277905</c:v>
                </c:pt>
                <c:pt idx="16060">
                  <c:v>60.37642993055568</c:v>
                </c:pt>
                <c:pt idx="16061">
                  <c:v>60.37645274305568</c:v>
                </c:pt>
                <c:pt idx="16062">
                  <c:v>60.376476076389011</c:v>
                </c:pt>
                <c:pt idx="16063">
                  <c:v>60.376545613426046</c:v>
                </c:pt>
                <c:pt idx="16064">
                  <c:v>60.376569050926044</c:v>
                </c:pt>
                <c:pt idx="16065">
                  <c:v>60.376614803240855</c:v>
                </c:pt>
                <c:pt idx="16066">
                  <c:v>60.376799942129743</c:v>
                </c:pt>
                <c:pt idx="16067">
                  <c:v>60.376962268518632</c:v>
                </c:pt>
                <c:pt idx="16068">
                  <c:v>60.37698539351863</c:v>
                </c:pt>
                <c:pt idx="16069">
                  <c:v>60.377031689814928</c:v>
                </c:pt>
                <c:pt idx="16070">
                  <c:v>60.377077696759372</c:v>
                </c:pt>
                <c:pt idx="16071">
                  <c:v>60.377286516203817</c:v>
                </c:pt>
                <c:pt idx="16072">
                  <c:v>60.37730927083345</c:v>
                </c:pt>
                <c:pt idx="16073">
                  <c:v>60.377355671296414</c:v>
                </c:pt>
                <c:pt idx="16074">
                  <c:v>60.377378796296412</c:v>
                </c:pt>
                <c:pt idx="16075">
                  <c:v>60.379624467592706</c:v>
                </c:pt>
                <c:pt idx="16076">
                  <c:v>60.37967063657419</c:v>
                </c:pt>
                <c:pt idx="16077">
                  <c:v>60.379693981481594</c:v>
                </c:pt>
                <c:pt idx="16078">
                  <c:v>60.379740081018632</c:v>
                </c:pt>
                <c:pt idx="16079">
                  <c:v>60.379902280092708</c:v>
                </c:pt>
                <c:pt idx="16080">
                  <c:v>60.379994861111228</c:v>
                </c:pt>
                <c:pt idx="16081">
                  <c:v>60.380388449074189</c:v>
                </c:pt>
                <c:pt idx="16082">
                  <c:v>60.38048109953715</c:v>
                </c:pt>
                <c:pt idx="16083">
                  <c:v>60.380550231481593</c:v>
                </c:pt>
                <c:pt idx="16084">
                  <c:v>60.380619571759368</c:v>
                </c:pt>
                <c:pt idx="16085">
                  <c:v>60.380666180555664</c:v>
                </c:pt>
                <c:pt idx="16086">
                  <c:v>60.380712326388995</c:v>
                </c:pt>
                <c:pt idx="16087">
                  <c:v>60.380781770833437</c:v>
                </c:pt>
                <c:pt idx="16088">
                  <c:v>60.381545659722327</c:v>
                </c:pt>
                <c:pt idx="16089">
                  <c:v>60.381569039351959</c:v>
                </c:pt>
                <c:pt idx="16090">
                  <c:v>60.381615104166777</c:v>
                </c:pt>
                <c:pt idx="16091">
                  <c:v>60.381869675926033</c:v>
                </c:pt>
                <c:pt idx="16092">
                  <c:v>60.381916307870476</c:v>
                </c:pt>
                <c:pt idx="16093">
                  <c:v>60.38196231481492</c:v>
                </c:pt>
                <c:pt idx="16094">
                  <c:v>60.382286597222325</c:v>
                </c:pt>
                <c:pt idx="16095">
                  <c:v>60.382332847222322</c:v>
                </c:pt>
                <c:pt idx="16096">
                  <c:v>60.38235616898158</c:v>
                </c:pt>
                <c:pt idx="16097">
                  <c:v>60.38247179398158</c:v>
                </c:pt>
                <c:pt idx="16098">
                  <c:v>60.382541076388989</c:v>
                </c:pt>
                <c:pt idx="16099">
                  <c:v>60.382564548611214</c:v>
                </c:pt>
                <c:pt idx="16100">
                  <c:v>60.382587534722326</c:v>
                </c:pt>
                <c:pt idx="16101">
                  <c:v>60.382703819444551</c:v>
                </c:pt>
                <c:pt idx="16102">
                  <c:v>60.382726377314924</c:v>
                </c:pt>
                <c:pt idx="16103">
                  <c:v>60.382865416666775</c:v>
                </c:pt>
                <c:pt idx="16104">
                  <c:v>60.382889062500105</c:v>
                </c:pt>
                <c:pt idx="16105">
                  <c:v>60.383906805555661</c:v>
                </c:pt>
                <c:pt idx="16106">
                  <c:v>60.383930370370479</c:v>
                </c:pt>
                <c:pt idx="16107">
                  <c:v>60.383999710648254</c:v>
                </c:pt>
                <c:pt idx="16108">
                  <c:v>60.384022557870473</c:v>
                </c:pt>
                <c:pt idx="16109">
                  <c:v>60.384763761574177</c:v>
                </c:pt>
                <c:pt idx="16110">
                  <c:v>60.384786481481584</c:v>
                </c:pt>
                <c:pt idx="16111">
                  <c:v>60.384809710648248</c:v>
                </c:pt>
                <c:pt idx="16112">
                  <c:v>60.384833078703807</c:v>
                </c:pt>
                <c:pt idx="16113">
                  <c:v>60.384994884259363</c:v>
                </c:pt>
                <c:pt idx="16114">
                  <c:v>60.385064305555659</c:v>
                </c:pt>
                <c:pt idx="16115">
                  <c:v>60.385272835648252</c:v>
                </c:pt>
                <c:pt idx="16116">
                  <c:v>60.38529587962973</c:v>
                </c:pt>
                <c:pt idx="16117">
                  <c:v>60.385411446759363</c:v>
                </c:pt>
                <c:pt idx="16118">
                  <c:v>60.385434768518621</c:v>
                </c:pt>
                <c:pt idx="16119">
                  <c:v>60.385643020833434</c:v>
                </c:pt>
                <c:pt idx="16120">
                  <c:v>60.385712534722323</c:v>
                </c:pt>
                <c:pt idx="16121">
                  <c:v>60.386013854166769</c:v>
                </c:pt>
                <c:pt idx="16122">
                  <c:v>60.386059872685287</c:v>
                </c:pt>
                <c:pt idx="16123">
                  <c:v>60.386083159722325</c:v>
                </c:pt>
                <c:pt idx="16124">
                  <c:v>60.386152916666767</c:v>
                </c:pt>
                <c:pt idx="16125">
                  <c:v>60.386222187500103</c:v>
                </c:pt>
                <c:pt idx="16126">
                  <c:v>60.386314259259365</c:v>
                </c:pt>
                <c:pt idx="16127">
                  <c:v>60.386337604166769</c:v>
                </c:pt>
                <c:pt idx="16128">
                  <c:v>60.386361412037139</c:v>
                </c:pt>
                <c:pt idx="16129">
                  <c:v>60.386407106481585</c:v>
                </c:pt>
                <c:pt idx="16130">
                  <c:v>60.386453634259361</c:v>
                </c:pt>
                <c:pt idx="16131">
                  <c:v>60.386476759259359</c:v>
                </c:pt>
                <c:pt idx="16132">
                  <c:v>60.386500219907511</c:v>
                </c:pt>
                <c:pt idx="16133">
                  <c:v>60.387078692129734</c:v>
                </c:pt>
                <c:pt idx="16134">
                  <c:v>60.387101481481587</c:v>
                </c:pt>
                <c:pt idx="16135">
                  <c:v>60.387263865740849</c:v>
                </c:pt>
                <c:pt idx="16136">
                  <c:v>60.38728716435196</c:v>
                </c:pt>
                <c:pt idx="16137">
                  <c:v>60.387403298611218</c:v>
                </c:pt>
                <c:pt idx="16138">
                  <c:v>60.38744901620381</c:v>
                </c:pt>
                <c:pt idx="16139">
                  <c:v>60.387496041666772</c:v>
                </c:pt>
                <c:pt idx="16140">
                  <c:v>60.387542175926029</c:v>
                </c:pt>
                <c:pt idx="16141">
                  <c:v>60.387611435185292</c:v>
                </c:pt>
                <c:pt idx="16142">
                  <c:v>60.387657349537143</c:v>
                </c:pt>
                <c:pt idx="16143">
                  <c:v>60.38798108796307</c:v>
                </c:pt>
                <c:pt idx="16144">
                  <c:v>60.388004629629734</c:v>
                </c:pt>
                <c:pt idx="16145">
                  <c:v>60.388050625000105</c:v>
                </c:pt>
                <c:pt idx="16146">
                  <c:v>60.388374976851956</c:v>
                </c:pt>
                <c:pt idx="16147">
                  <c:v>60.388420983796401</c:v>
                </c:pt>
                <c:pt idx="16148">
                  <c:v>60.388490474537143</c:v>
                </c:pt>
                <c:pt idx="16149">
                  <c:v>60.38858331018529</c:v>
                </c:pt>
                <c:pt idx="16150">
                  <c:v>60.38862934027788</c:v>
                </c:pt>
                <c:pt idx="16151">
                  <c:v>60.388652812500105</c:v>
                </c:pt>
                <c:pt idx="16152">
                  <c:v>60.388675810185291</c:v>
                </c:pt>
                <c:pt idx="16153">
                  <c:v>60.388861099537145</c:v>
                </c:pt>
                <c:pt idx="16154">
                  <c:v>60.388883993055664</c:v>
                </c:pt>
                <c:pt idx="16155">
                  <c:v>60.388907164351963</c:v>
                </c:pt>
                <c:pt idx="16156">
                  <c:v>60.389671168981593</c:v>
                </c:pt>
                <c:pt idx="16157">
                  <c:v>60.389694953703817</c:v>
                </c:pt>
                <c:pt idx="16158">
                  <c:v>60.389764236111226</c:v>
                </c:pt>
                <c:pt idx="16159">
                  <c:v>60.389786967592705</c:v>
                </c:pt>
                <c:pt idx="16160">
                  <c:v>60.389809861111225</c:v>
                </c:pt>
                <c:pt idx="16161">
                  <c:v>60.389856388889001</c:v>
                </c:pt>
                <c:pt idx="16162">
                  <c:v>60.389902858796411</c:v>
                </c:pt>
                <c:pt idx="16163">
                  <c:v>60.389925625000117</c:v>
                </c:pt>
                <c:pt idx="16164">
                  <c:v>60.390018402777898</c:v>
                </c:pt>
                <c:pt idx="16165">
                  <c:v>60.390111250000118</c:v>
                </c:pt>
                <c:pt idx="16166">
                  <c:v>60.390134062500117</c:v>
                </c:pt>
                <c:pt idx="16167">
                  <c:v>60.390226701389004</c:v>
                </c:pt>
                <c:pt idx="16168">
                  <c:v>60.390342372685303</c:v>
                </c:pt>
                <c:pt idx="16169">
                  <c:v>60.390365648148268</c:v>
                </c:pt>
                <c:pt idx="16170">
                  <c:v>60.390434965277898</c:v>
                </c:pt>
                <c:pt idx="16171">
                  <c:v>60.390574039351975</c:v>
                </c:pt>
                <c:pt idx="16172">
                  <c:v>60.39064373842605</c:v>
                </c:pt>
                <c:pt idx="16173">
                  <c:v>60.390666562500122</c:v>
                </c:pt>
                <c:pt idx="16174">
                  <c:v>60.390712916666786</c:v>
                </c:pt>
                <c:pt idx="16175">
                  <c:v>60.390759108796416</c:v>
                </c:pt>
                <c:pt idx="16176">
                  <c:v>60.390805682870493</c:v>
                </c:pt>
                <c:pt idx="16177">
                  <c:v>60.390828530092712</c:v>
                </c:pt>
                <c:pt idx="16178">
                  <c:v>60.390921284722339</c:v>
                </c:pt>
                <c:pt idx="16179">
                  <c:v>60.390944525463077</c:v>
                </c:pt>
                <c:pt idx="16180">
                  <c:v>60.391291678240854</c:v>
                </c:pt>
                <c:pt idx="16181">
                  <c:v>60.391314629629747</c:v>
                </c:pt>
                <c:pt idx="16182">
                  <c:v>60.391685821759374</c:v>
                </c:pt>
                <c:pt idx="16183">
                  <c:v>60.391708483796414</c:v>
                </c:pt>
                <c:pt idx="16184">
                  <c:v>60.391916597222341</c:v>
                </c:pt>
                <c:pt idx="16185">
                  <c:v>60.391940069444566</c:v>
                </c:pt>
                <c:pt idx="16186">
                  <c:v>60.392171134259378</c:v>
                </c:pt>
                <c:pt idx="16187">
                  <c:v>60.392217812500121</c:v>
                </c:pt>
                <c:pt idx="16188">
                  <c:v>60.39224074074086</c:v>
                </c:pt>
                <c:pt idx="16189">
                  <c:v>60.39228721064827</c:v>
                </c:pt>
                <c:pt idx="16190">
                  <c:v>60.392333229166788</c:v>
                </c:pt>
                <c:pt idx="16191">
                  <c:v>60.392356712963085</c:v>
                </c:pt>
                <c:pt idx="16192">
                  <c:v>60.39244906250012</c:v>
                </c:pt>
                <c:pt idx="16193">
                  <c:v>60.392518449074196</c:v>
                </c:pt>
                <c:pt idx="16194">
                  <c:v>60.392541585648267</c:v>
                </c:pt>
                <c:pt idx="16195">
                  <c:v>60.392611030092709</c:v>
                </c:pt>
                <c:pt idx="16196">
                  <c:v>60.392796331018637</c:v>
                </c:pt>
                <c:pt idx="16197">
                  <c:v>60.392819351851969</c:v>
                </c:pt>
                <c:pt idx="16198">
                  <c:v>60.39284281250012</c:v>
                </c:pt>
                <c:pt idx="16199">
                  <c:v>60.392912337963082</c:v>
                </c:pt>
                <c:pt idx="16200">
                  <c:v>60.392935092592715</c:v>
                </c:pt>
                <c:pt idx="16201">
                  <c:v>60.392958425926047</c:v>
                </c:pt>
                <c:pt idx="16202">
                  <c:v>60.393027719907529</c:v>
                </c:pt>
                <c:pt idx="16203">
                  <c:v>60.39305118055568</c:v>
                </c:pt>
                <c:pt idx="16204">
                  <c:v>60.393305509259385</c:v>
                </c:pt>
                <c:pt idx="16205">
                  <c:v>60.393328946759382</c:v>
                </c:pt>
                <c:pt idx="16206">
                  <c:v>60.393652800926048</c:v>
                </c:pt>
                <c:pt idx="16207">
                  <c:v>60.393698969907533</c:v>
                </c:pt>
                <c:pt idx="16208">
                  <c:v>60.393884872685312</c:v>
                </c:pt>
                <c:pt idx="16209">
                  <c:v>60.393907384259386</c:v>
                </c:pt>
                <c:pt idx="16210">
                  <c:v>60.394138888889017</c:v>
                </c:pt>
                <c:pt idx="16211">
                  <c:v>60.394347245370497</c:v>
                </c:pt>
                <c:pt idx="16212">
                  <c:v>60.394370717592722</c:v>
                </c:pt>
                <c:pt idx="16213">
                  <c:v>60.39446292824087</c:v>
                </c:pt>
                <c:pt idx="16214">
                  <c:v>60.394486215277908</c:v>
                </c:pt>
                <c:pt idx="16215">
                  <c:v>60.394509594907539</c:v>
                </c:pt>
                <c:pt idx="16216">
                  <c:v>60.394578981481615</c:v>
                </c:pt>
                <c:pt idx="16217">
                  <c:v>60.39467126157421</c:v>
                </c:pt>
                <c:pt idx="16218">
                  <c:v>60.394740821759399</c:v>
                </c:pt>
                <c:pt idx="16219">
                  <c:v>60.394810115740881</c:v>
                </c:pt>
                <c:pt idx="16220">
                  <c:v>60.394833368055693</c:v>
                </c:pt>
                <c:pt idx="16221">
                  <c:v>60.395157442129765</c:v>
                </c:pt>
                <c:pt idx="16222">
                  <c:v>60.395296412037169</c:v>
                </c:pt>
                <c:pt idx="16223">
                  <c:v>60.395319525463094</c:v>
                </c:pt>
                <c:pt idx="16224">
                  <c:v>60.395388923611243</c:v>
                </c:pt>
                <c:pt idx="16225">
                  <c:v>60.395412349537168</c:v>
                </c:pt>
                <c:pt idx="16226">
                  <c:v>60.395504791666795</c:v>
                </c:pt>
                <c:pt idx="16227">
                  <c:v>60.395527870370501</c:v>
                </c:pt>
                <c:pt idx="16228">
                  <c:v>60.395944560185313</c:v>
                </c:pt>
                <c:pt idx="16229">
                  <c:v>60.395990821759391</c:v>
                </c:pt>
                <c:pt idx="16230">
                  <c:v>60.396083437500131</c:v>
                </c:pt>
                <c:pt idx="16231">
                  <c:v>60.396106817129763</c:v>
                </c:pt>
                <c:pt idx="16232">
                  <c:v>60.396500138889024</c:v>
                </c:pt>
                <c:pt idx="16233">
                  <c:v>60.396523611111249</c:v>
                </c:pt>
                <c:pt idx="16234">
                  <c:v>60.396546319444582</c:v>
                </c:pt>
                <c:pt idx="16235">
                  <c:v>60.396616006944583</c:v>
                </c:pt>
                <c:pt idx="16236">
                  <c:v>60.396638993055696</c:v>
                </c:pt>
                <c:pt idx="16237">
                  <c:v>60.397009814814957</c:v>
                </c:pt>
                <c:pt idx="16238">
                  <c:v>60.397032511574217</c:v>
                </c:pt>
                <c:pt idx="16239">
                  <c:v>60.397541851851997</c:v>
                </c:pt>
                <c:pt idx="16240">
                  <c:v>60.397565347222368</c:v>
                </c:pt>
                <c:pt idx="16241">
                  <c:v>60.398398807870514</c:v>
                </c:pt>
                <c:pt idx="16242">
                  <c:v>60.398421516203847</c:v>
                </c:pt>
                <c:pt idx="16243">
                  <c:v>60.398468159722363</c:v>
                </c:pt>
                <c:pt idx="16244">
                  <c:v>60.398490995370508</c:v>
                </c:pt>
                <c:pt idx="16245">
                  <c:v>60.398514282407547</c:v>
                </c:pt>
                <c:pt idx="16246">
                  <c:v>60.398583622685322</c:v>
                </c:pt>
                <c:pt idx="16247">
                  <c:v>60.398815358796433</c:v>
                </c:pt>
                <c:pt idx="16248">
                  <c:v>60.398861377314951</c:v>
                </c:pt>
                <c:pt idx="16249">
                  <c:v>60.399162604166804</c:v>
                </c:pt>
                <c:pt idx="16250">
                  <c:v>60.39918543981495</c:v>
                </c:pt>
                <c:pt idx="16251">
                  <c:v>60.399254884259392</c:v>
                </c:pt>
                <c:pt idx="16252">
                  <c:v>60.399278136574203</c:v>
                </c:pt>
                <c:pt idx="16253">
                  <c:v>60.399393750000129</c:v>
                </c:pt>
                <c:pt idx="16254">
                  <c:v>60.399416921296428</c:v>
                </c:pt>
                <c:pt idx="16255">
                  <c:v>60.39957930555569</c:v>
                </c:pt>
                <c:pt idx="16256">
                  <c:v>60.399602094907543</c:v>
                </c:pt>
                <c:pt idx="16257">
                  <c:v>60.399787650463097</c:v>
                </c:pt>
                <c:pt idx="16258">
                  <c:v>60.399810474537169</c:v>
                </c:pt>
                <c:pt idx="16259">
                  <c:v>60.399995995370503</c:v>
                </c:pt>
                <c:pt idx="16260">
                  <c:v>60.400018865740876</c:v>
                </c:pt>
                <c:pt idx="16261">
                  <c:v>60.400157673611247</c:v>
                </c:pt>
                <c:pt idx="16262">
                  <c:v>60.400180868055692</c:v>
                </c:pt>
                <c:pt idx="16263">
                  <c:v>60.400204375000136</c:v>
                </c:pt>
                <c:pt idx="16264">
                  <c:v>60.400227164351989</c:v>
                </c:pt>
                <c:pt idx="16265">
                  <c:v>60.400319791666803</c:v>
                </c:pt>
                <c:pt idx="16266">
                  <c:v>60.400365879629767</c:v>
                </c:pt>
                <c:pt idx="16267">
                  <c:v>60.40041275462977</c:v>
                </c:pt>
                <c:pt idx="16268">
                  <c:v>60.400435428240883</c:v>
                </c:pt>
                <c:pt idx="16269">
                  <c:v>60.400482164351992</c:v>
                </c:pt>
                <c:pt idx="16270">
                  <c:v>60.400528182870509</c:v>
                </c:pt>
                <c:pt idx="16271">
                  <c:v>60.400898807870512</c:v>
                </c:pt>
                <c:pt idx="16272">
                  <c:v>60.401037696759403</c:v>
                </c:pt>
                <c:pt idx="16273">
                  <c:v>60.401222812500144</c:v>
                </c:pt>
                <c:pt idx="16274">
                  <c:v>60.401245983796443</c:v>
                </c:pt>
                <c:pt idx="16275">
                  <c:v>60.401268854166815</c:v>
                </c:pt>
                <c:pt idx="16276">
                  <c:v>60.401407719907553</c:v>
                </c:pt>
                <c:pt idx="16277">
                  <c:v>60.401500416666813</c:v>
                </c:pt>
                <c:pt idx="16278">
                  <c:v>60.402426678240886</c:v>
                </c:pt>
                <c:pt idx="16279">
                  <c:v>60.402472708333477</c:v>
                </c:pt>
                <c:pt idx="16280">
                  <c:v>60.402496099537181</c:v>
                </c:pt>
                <c:pt idx="16281">
                  <c:v>60.402820023148294</c:v>
                </c:pt>
                <c:pt idx="16282">
                  <c:v>60.402843530092738</c:v>
                </c:pt>
                <c:pt idx="16283">
                  <c:v>60.402866180555705</c:v>
                </c:pt>
                <c:pt idx="16284">
                  <c:v>60.40288937500015</c:v>
                </c:pt>
                <c:pt idx="16285">
                  <c:v>60.402958807870519</c:v>
                </c:pt>
                <c:pt idx="16286">
                  <c:v>60.403005138889036</c:v>
                </c:pt>
                <c:pt idx="16287">
                  <c:v>60.403167175926072</c:v>
                </c:pt>
                <c:pt idx="16288">
                  <c:v>60.403236562500147</c:v>
                </c:pt>
                <c:pt idx="16289">
                  <c:v>60.40330613425941</c:v>
                </c:pt>
                <c:pt idx="16290">
                  <c:v>60.403329513889041</c:v>
                </c:pt>
                <c:pt idx="16291">
                  <c:v>60.403421747685336</c:v>
                </c:pt>
                <c:pt idx="16292">
                  <c:v>60.403444930555708</c:v>
                </c:pt>
                <c:pt idx="16293">
                  <c:v>60.403630208333482</c:v>
                </c:pt>
                <c:pt idx="16294">
                  <c:v>60.40365333333348</c:v>
                </c:pt>
                <c:pt idx="16295">
                  <c:v>60.403769039351999</c:v>
                </c:pt>
                <c:pt idx="16296">
                  <c:v>60.403792187500144</c:v>
                </c:pt>
                <c:pt idx="16297">
                  <c:v>60.403908182870516</c:v>
                </c:pt>
                <c:pt idx="16298">
                  <c:v>60.40397724537052</c:v>
                </c:pt>
                <c:pt idx="16299">
                  <c:v>60.404139386574222</c:v>
                </c:pt>
                <c:pt idx="16300">
                  <c:v>60.40416293981496</c:v>
                </c:pt>
                <c:pt idx="16301">
                  <c:v>60.404232361111255</c:v>
                </c:pt>
                <c:pt idx="16302">
                  <c:v>60.404255173611254</c:v>
                </c:pt>
                <c:pt idx="16303">
                  <c:v>60.404695034722366</c:v>
                </c:pt>
                <c:pt idx="16304">
                  <c:v>60.404718472222363</c:v>
                </c:pt>
                <c:pt idx="16305">
                  <c:v>60.404741388889029</c:v>
                </c:pt>
                <c:pt idx="16306">
                  <c:v>60.404787962963105</c:v>
                </c:pt>
                <c:pt idx="16307">
                  <c:v>60.404880173611254</c:v>
                </c:pt>
                <c:pt idx="16308">
                  <c:v>60.404903368055699</c:v>
                </c:pt>
                <c:pt idx="16309">
                  <c:v>60.404949571759403</c:v>
                </c:pt>
                <c:pt idx="16310">
                  <c:v>60.404996226851992</c:v>
                </c:pt>
                <c:pt idx="16311">
                  <c:v>60.405551840277916</c:v>
                </c:pt>
                <c:pt idx="16312">
                  <c:v>60.405574849537174</c:v>
                </c:pt>
                <c:pt idx="16313">
                  <c:v>60.405644131944584</c:v>
                </c:pt>
                <c:pt idx="16314">
                  <c:v>60.405667291666809</c:v>
                </c:pt>
                <c:pt idx="16315">
                  <c:v>60.405690810185327</c:v>
                </c:pt>
                <c:pt idx="16316">
                  <c:v>60.40657013888903</c:v>
                </c:pt>
                <c:pt idx="16317">
                  <c:v>60.406639583333472</c:v>
                </c:pt>
                <c:pt idx="16318">
                  <c:v>60.40666302083347</c:v>
                </c:pt>
                <c:pt idx="16319">
                  <c:v>60.406708946759395</c:v>
                </c:pt>
                <c:pt idx="16320">
                  <c:v>60.406732488426059</c:v>
                </c:pt>
                <c:pt idx="16321">
                  <c:v>60.406824722222353</c:v>
                </c:pt>
                <c:pt idx="16322">
                  <c:v>60.406847905092725</c:v>
                </c:pt>
                <c:pt idx="16323">
                  <c:v>60.40698668981495</c:v>
                </c:pt>
                <c:pt idx="16324">
                  <c:v>60.407056238426058</c:v>
                </c:pt>
                <c:pt idx="16325">
                  <c:v>60.407195138889023</c:v>
                </c:pt>
                <c:pt idx="16326">
                  <c:v>60.407218599537174</c:v>
                </c:pt>
                <c:pt idx="16327">
                  <c:v>60.407333923611247</c:v>
                </c:pt>
                <c:pt idx="16328">
                  <c:v>60.407380219907544</c:v>
                </c:pt>
                <c:pt idx="16329">
                  <c:v>60.407496342592729</c:v>
                </c:pt>
                <c:pt idx="16330">
                  <c:v>60.407542361111247</c:v>
                </c:pt>
                <c:pt idx="16331">
                  <c:v>60.407889768518658</c:v>
                </c:pt>
                <c:pt idx="16332">
                  <c:v>60.407913043981623</c:v>
                </c:pt>
                <c:pt idx="16333">
                  <c:v>60.407935891203842</c:v>
                </c:pt>
                <c:pt idx="16334">
                  <c:v>60.407982581018658</c:v>
                </c:pt>
                <c:pt idx="16335">
                  <c:v>60.408329780092728</c:v>
                </c:pt>
                <c:pt idx="16336">
                  <c:v>60.408399236111244</c:v>
                </c:pt>
                <c:pt idx="16337">
                  <c:v>60.408560810185321</c:v>
                </c:pt>
                <c:pt idx="16338">
                  <c:v>60.408584120370506</c:v>
                </c:pt>
                <c:pt idx="16339">
                  <c:v>60.408630416666803</c:v>
                </c:pt>
                <c:pt idx="16340">
                  <c:v>60.408653564814948</c:v>
                </c:pt>
                <c:pt idx="16341">
                  <c:v>60.408838715277909</c:v>
                </c:pt>
                <c:pt idx="16342">
                  <c:v>60.408908368055684</c:v>
                </c:pt>
                <c:pt idx="16343">
                  <c:v>60.408954872685314</c:v>
                </c:pt>
                <c:pt idx="16344">
                  <c:v>60.409000821759385</c:v>
                </c:pt>
                <c:pt idx="16345">
                  <c:v>60.409047013889015</c:v>
                </c:pt>
                <c:pt idx="16346">
                  <c:v>60.409070451389013</c:v>
                </c:pt>
                <c:pt idx="16347">
                  <c:v>60.409186076389012</c:v>
                </c:pt>
                <c:pt idx="16348">
                  <c:v>60.409209166666791</c:v>
                </c:pt>
                <c:pt idx="16349">
                  <c:v>60.409255393518642</c:v>
                </c:pt>
                <c:pt idx="16350">
                  <c:v>60.409302048611231</c:v>
                </c:pt>
                <c:pt idx="16351">
                  <c:v>60.409348148148268</c:v>
                </c:pt>
                <c:pt idx="16352">
                  <c:v>60.409487037037159</c:v>
                </c:pt>
                <c:pt idx="16353">
                  <c:v>60.409579861111233</c:v>
                </c:pt>
                <c:pt idx="16354">
                  <c:v>60.40971872685197</c:v>
                </c:pt>
                <c:pt idx="16355">
                  <c:v>60.409764814814935</c:v>
                </c:pt>
                <c:pt idx="16356">
                  <c:v>60.409811134259378</c:v>
                </c:pt>
                <c:pt idx="16357">
                  <c:v>60.409949895833449</c:v>
                </c:pt>
                <c:pt idx="16358">
                  <c:v>60.409972986111228</c:v>
                </c:pt>
                <c:pt idx="16359">
                  <c:v>60.410042534722336</c:v>
                </c:pt>
                <c:pt idx="16360">
                  <c:v>60.410088761574187</c:v>
                </c:pt>
                <c:pt idx="16361">
                  <c:v>60.410135462963076</c:v>
                </c:pt>
                <c:pt idx="16362">
                  <c:v>60.410181481481594</c:v>
                </c:pt>
                <c:pt idx="16363">
                  <c:v>60.410274293981594</c:v>
                </c:pt>
                <c:pt idx="16364">
                  <c:v>60.410297199074186</c:v>
                </c:pt>
                <c:pt idx="16365">
                  <c:v>60.410459247685296</c:v>
                </c:pt>
                <c:pt idx="16366">
                  <c:v>60.410482777777887</c:v>
                </c:pt>
                <c:pt idx="16367">
                  <c:v>60.410505509259366</c:v>
                </c:pt>
                <c:pt idx="16368">
                  <c:v>60.410528773148258</c:v>
                </c:pt>
                <c:pt idx="16369">
                  <c:v>60.410552152777889</c:v>
                </c:pt>
                <c:pt idx="16370">
                  <c:v>60.410598136574187</c:v>
                </c:pt>
                <c:pt idx="16371">
                  <c:v>60.41064445601863</c:v>
                </c:pt>
                <c:pt idx="16372">
                  <c:v>60.410667569444556</c:v>
                </c:pt>
                <c:pt idx="16373">
                  <c:v>60.410760497685295</c:v>
                </c:pt>
                <c:pt idx="16374">
                  <c:v>60.410783287037148</c:v>
                </c:pt>
                <c:pt idx="16375">
                  <c:v>60.410806516203813</c:v>
                </c:pt>
                <c:pt idx="16376">
                  <c:v>60.410875844907515</c:v>
                </c:pt>
                <c:pt idx="16377">
                  <c:v>60.410922187500105</c:v>
                </c:pt>
                <c:pt idx="16378">
                  <c:v>60.411130682870478</c:v>
                </c:pt>
                <c:pt idx="16379">
                  <c:v>60.411177268518628</c:v>
                </c:pt>
                <c:pt idx="16380">
                  <c:v>60.411199953703814</c:v>
                </c:pt>
                <c:pt idx="16381">
                  <c:v>60.411223275463072</c:v>
                </c:pt>
                <c:pt idx="16382">
                  <c:v>60.411246631944557</c:v>
                </c:pt>
                <c:pt idx="16383">
                  <c:v>60.411316053240853</c:v>
                </c:pt>
                <c:pt idx="16384">
                  <c:v>60.411362060185297</c:v>
                </c:pt>
                <c:pt idx="16385">
                  <c:v>60.411385497685295</c:v>
                </c:pt>
                <c:pt idx="16386">
                  <c:v>60.41145496527789</c:v>
                </c:pt>
                <c:pt idx="16387">
                  <c:v>60.411477928240856</c:v>
                </c:pt>
                <c:pt idx="16388">
                  <c:v>60.411570347222337</c:v>
                </c:pt>
                <c:pt idx="16389">
                  <c:v>60.411616805555667</c:v>
                </c:pt>
                <c:pt idx="16390">
                  <c:v>60.411663472222337</c:v>
                </c:pt>
                <c:pt idx="16391">
                  <c:v>60.411685960648263</c:v>
                </c:pt>
                <c:pt idx="16392">
                  <c:v>60.411732708333446</c:v>
                </c:pt>
                <c:pt idx="16393">
                  <c:v>60.411778854166776</c:v>
                </c:pt>
                <c:pt idx="16394">
                  <c:v>60.411987210648256</c:v>
                </c:pt>
                <c:pt idx="16395">
                  <c:v>60.412010532407514</c:v>
                </c:pt>
                <c:pt idx="16396">
                  <c:v>60.412056539351958</c:v>
                </c:pt>
                <c:pt idx="16397">
                  <c:v>60.412102916666775</c:v>
                </c:pt>
                <c:pt idx="16398">
                  <c:v>60.412125937500107</c:v>
                </c:pt>
                <c:pt idx="16399">
                  <c:v>60.412149571759365</c:v>
                </c:pt>
                <c:pt idx="16400">
                  <c:v>60.412172256944551</c:v>
                </c:pt>
                <c:pt idx="16401">
                  <c:v>60.41221899305566</c:v>
                </c:pt>
                <c:pt idx="16402">
                  <c:v>60.412264976851958</c:v>
                </c:pt>
                <c:pt idx="16403">
                  <c:v>60.412380555555664</c:v>
                </c:pt>
                <c:pt idx="16404">
                  <c:v>60.412496759259369</c:v>
                </c:pt>
                <c:pt idx="16405">
                  <c:v>60.412542615740854</c:v>
                </c:pt>
                <c:pt idx="16406">
                  <c:v>60.412589016203817</c:v>
                </c:pt>
                <c:pt idx="16407">
                  <c:v>60.412612106481596</c:v>
                </c:pt>
                <c:pt idx="16408">
                  <c:v>60.412681712963078</c:v>
                </c:pt>
                <c:pt idx="16409">
                  <c:v>60.412820439814929</c:v>
                </c:pt>
                <c:pt idx="16410">
                  <c:v>60.413005636574191</c:v>
                </c:pt>
                <c:pt idx="16411">
                  <c:v>60.413028854166782</c:v>
                </c:pt>
                <c:pt idx="16412">
                  <c:v>60.413399432870484</c:v>
                </c:pt>
                <c:pt idx="16413">
                  <c:v>60.413445601851969</c:v>
                </c:pt>
                <c:pt idx="16414">
                  <c:v>60.413561273148268</c:v>
                </c:pt>
                <c:pt idx="16415">
                  <c:v>60.413607986111231</c:v>
                </c:pt>
                <c:pt idx="16416">
                  <c:v>60.413653993055675</c:v>
                </c:pt>
                <c:pt idx="16417">
                  <c:v>60.413677256944567</c:v>
                </c:pt>
                <c:pt idx="16418">
                  <c:v>60.41379274305568</c:v>
                </c:pt>
                <c:pt idx="16419">
                  <c:v>60.413816180555678</c:v>
                </c:pt>
                <c:pt idx="16420">
                  <c:v>60.414487256944568</c:v>
                </c:pt>
                <c:pt idx="16421">
                  <c:v>60.414533506944565</c:v>
                </c:pt>
                <c:pt idx="16422">
                  <c:v>60.414580092592715</c:v>
                </c:pt>
                <c:pt idx="16423">
                  <c:v>60.414602974537161</c:v>
                </c:pt>
                <c:pt idx="16424">
                  <c:v>60.414741793981605</c:v>
                </c:pt>
                <c:pt idx="16425">
                  <c:v>60.414788541666788</c:v>
                </c:pt>
                <c:pt idx="16426">
                  <c:v>60.414834571759378</c:v>
                </c:pt>
                <c:pt idx="16427">
                  <c:v>60.414857916666783</c:v>
                </c:pt>
                <c:pt idx="16428">
                  <c:v>60.414903854166781</c:v>
                </c:pt>
                <c:pt idx="16429">
                  <c:v>60.414927303240852</c:v>
                </c:pt>
                <c:pt idx="16430">
                  <c:v>60.414973356481589</c:v>
                </c:pt>
                <c:pt idx="16431">
                  <c:v>60.414996875000107</c:v>
                </c:pt>
                <c:pt idx="16432">
                  <c:v>60.415019594907513</c:v>
                </c:pt>
                <c:pt idx="16433">
                  <c:v>60.415066250000102</c:v>
                </c:pt>
                <c:pt idx="16434">
                  <c:v>60.415575381944549</c:v>
                </c:pt>
                <c:pt idx="16435">
                  <c:v>60.415598796296401</c:v>
                </c:pt>
                <c:pt idx="16436">
                  <c:v>60.415737673611218</c:v>
                </c:pt>
                <c:pt idx="16437">
                  <c:v>60.41578461805566</c:v>
                </c:pt>
                <c:pt idx="16438">
                  <c:v>60.415899108796403</c:v>
                </c:pt>
                <c:pt idx="16439">
                  <c:v>60.415923553240845</c:v>
                </c:pt>
                <c:pt idx="16440">
                  <c:v>60.416154236111218</c:v>
                </c:pt>
                <c:pt idx="16441">
                  <c:v>60.41640961805566</c:v>
                </c:pt>
                <c:pt idx="16442">
                  <c:v>60.416593784722323</c:v>
                </c:pt>
                <c:pt idx="16443">
                  <c:v>60.416617847222327</c:v>
                </c:pt>
                <c:pt idx="16444">
                  <c:v>60.416895983796401</c:v>
                </c:pt>
                <c:pt idx="16445">
                  <c:v>60.416918182870475</c:v>
                </c:pt>
                <c:pt idx="16446">
                  <c:v>60.416987546296404</c:v>
                </c:pt>
                <c:pt idx="16447">
                  <c:v>60.417496585648259</c:v>
                </c:pt>
                <c:pt idx="16448">
                  <c:v>60.417519791666777</c:v>
                </c:pt>
                <c:pt idx="16449">
                  <c:v>60.417659687500112</c:v>
                </c:pt>
                <c:pt idx="16450">
                  <c:v>60.417682222222332</c:v>
                </c:pt>
                <c:pt idx="16451">
                  <c:v>60.41791378472233</c:v>
                </c:pt>
                <c:pt idx="16452">
                  <c:v>60.418006076388998</c:v>
                </c:pt>
                <c:pt idx="16453">
                  <c:v>60.418029386574183</c:v>
                </c:pt>
                <c:pt idx="16454">
                  <c:v>60.418075659722334</c:v>
                </c:pt>
                <c:pt idx="16455">
                  <c:v>60.418261736111219</c:v>
                </c:pt>
                <c:pt idx="16456">
                  <c:v>60.418283981481586</c:v>
                </c:pt>
                <c:pt idx="16457">
                  <c:v>60.418331597222327</c:v>
                </c:pt>
                <c:pt idx="16458">
                  <c:v>60.418446122685289</c:v>
                </c:pt>
                <c:pt idx="16459">
                  <c:v>60.418631145833437</c:v>
                </c:pt>
                <c:pt idx="16460">
                  <c:v>60.418654398148249</c:v>
                </c:pt>
                <c:pt idx="16461">
                  <c:v>60.418700601851953</c:v>
                </c:pt>
                <c:pt idx="16462">
                  <c:v>60.418723877314918</c:v>
                </c:pt>
                <c:pt idx="16463">
                  <c:v>60.418839236111211</c:v>
                </c:pt>
                <c:pt idx="16464">
                  <c:v>60.418885995370474</c:v>
                </c:pt>
                <c:pt idx="16465">
                  <c:v>60.418931840277878</c:v>
                </c:pt>
                <c:pt idx="16466">
                  <c:v>60.418978078703802</c:v>
                </c:pt>
                <c:pt idx="16467">
                  <c:v>60.41900148148158</c:v>
                </c:pt>
                <c:pt idx="16468">
                  <c:v>60.419117175926026</c:v>
                </c:pt>
                <c:pt idx="16469">
                  <c:v>60.419163854166769</c:v>
                </c:pt>
                <c:pt idx="16470">
                  <c:v>60.41925596064825</c:v>
                </c:pt>
                <c:pt idx="16471">
                  <c:v>60.419279108796395</c:v>
                </c:pt>
                <c:pt idx="16472">
                  <c:v>60.41930261574084</c:v>
                </c:pt>
                <c:pt idx="16473">
                  <c:v>60.419348703703804</c:v>
                </c:pt>
                <c:pt idx="16474">
                  <c:v>60.419418113426026</c:v>
                </c:pt>
                <c:pt idx="16475">
                  <c:v>60.420436550926027</c:v>
                </c:pt>
                <c:pt idx="16476">
                  <c:v>60.420459826388992</c:v>
                </c:pt>
                <c:pt idx="16477">
                  <c:v>60.420622337963067</c:v>
                </c:pt>
                <c:pt idx="16478">
                  <c:v>60.420691689814916</c:v>
                </c:pt>
                <c:pt idx="16479">
                  <c:v>60.420714409722322</c:v>
                </c:pt>
                <c:pt idx="16480">
                  <c:v>60.420737581018621</c:v>
                </c:pt>
                <c:pt idx="16481">
                  <c:v>60.420807118055656</c:v>
                </c:pt>
                <c:pt idx="16482">
                  <c:v>60.420853344907506</c:v>
                </c:pt>
                <c:pt idx="16483">
                  <c:v>60.420922766203802</c:v>
                </c:pt>
                <c:pt idx="16484">
                  <c:v>60.420992233796397</c:v>
                </c:pt>
                <c:pt idx="16485">
                  <c:v>60.42136273148158</c:v>
                </c:pt>
                <c:pt idx="16486">
                  <c:v>60.421386134259357</c:v>
                </c:pt>
                <c:pt idx="16487">
                  <c:v>60.42140900462973</c:v>
                </c:pt>
                <c:pt idx="16488">
                  <c:v>60.421455717592693</c:v>
                </c:pt>
                <c:pt idx="16489">
                  <c:v>60.421547731481581</c:v>
                </c:pt>
                <c:pt idx="16490">
                  <c:v>60.42161721064825</c:v>
                </c:pt>
                <c:pt idx="16491">
                  <c:v>60.421709895833438</c:v>
                </c:pt>
                <c:pt idx="16492">
                  <c:v>60.421733402777882</c:v>
                </c:pt>
                <c:pt idx="16493">
                  <c:v>60.421802847222324</c:v>
                </c:pt>
                <c:pt idx="16494">
                  <c:v>60.421825462963064</c:v>
                </c:pt>
                <c:pt idx="16495">
                  <c:v>60.421872291666766</c:v>
                </c:pt>
                <c:pt idx="16496">
                  <c:v>60.421895092592692</c:v>
                </c:pt>
                <c:pt idx="16497">
                  <c:v>60.421918125000097</c:v>
                </c:pt>
                <c:pt idx="16498">
                  <c:v>60.421941817129728</c:v>
                </c:pt>
                <c:pt idx="16499">
                  <c:v>60.422265439814915</c:v>
                </c:pt>
                <c:pt idx="16500">
                  <c:v>60.422288981481579</c:v>
                </c:pt>
                <c:pt idx="16501">
                  <c:v>60.422311597222318</c:v>
                </c:pt>
                <c:pt idx="16502">
                  <c:v>60.422381134259354</c:v>
                </c:pt>
                <c:pt idx="16503">
                  <c:v>60.422404328703799</c:v>
                </c:pt>
                <c:pt idx="16504">
                  <c:v>60.422450555555649</c:v>
                </c:pt>
                <c:pt idx="16505">
                  <c:v>60.422612731481578</c:v>
                </c:pt>
                <c:pt idx="16506">
                  <c:v>60.42263619212973</c:v>
                </c:pt>
                <c:pt idx="16507">
                  <c:v>60.422659039351949</c:v>
                </c:pt>
                <c:pt idx="16508">
                  <c:v>60.422705798611204</c:v>
                </c:pt>
                <c:pt idx="16509">
                  <c:v>60.422728275463058</c:v>
                </c:pt>
                <c:pt idx="16510">
                  <c:v>60.422751678240836</c:v>
                </c:pt>
                <c:pt idx="16511">
                  <c:v>60.422821145833431</c:v>
                </c:pt>
                <c:pt idx="16512">
                  <c:v>60.422890474537134</c:v>
                </c:pt>
                <c:pt idx="16513">
                  <c:v>60.422983518518613</c:v>
                </c:pt>
                <c:pt idx="16514">
                  <c:v>60.423052893518616</c:v>
                </c:pt>
                <c:pt idx="16515">
                  <c:v>60.423122407407504</c:v>
                </c:pt>
                <c:pt idx="16516">
                  <c:v>60.423145150463057</c:v>
                </c:pt>
                <c:pt idx="16517">
                  <c:v>60.423237824074171</c:v>
                </c:pt>
                <c:pt idx="16518">
                  <c:v>60.423376539351949</c:v>
                </c:pt>
                <c:pt idx="16519">
                  <c:v>60.423539039351951</c:v>
                </c:pt>
                <c:pt idx="16520">
                  <c:v>60.423584930555656</c:v>
                </c:pt>
                <c:pt idx="16521">
                  <c:v>60.423700671296395</c:v>
                </c:pt>
                <c:pt idx="16522">
                  <c:v>60.423770115740837</c:v>
                </c:pt>
                <c:pt idx="16523">
                  <c:v>60.423886435185281</c:v>
                </c:pt>
                <c:pt idx="16524">
                  <c:v>60.423908854166761</c:v>
                </c:pt>
                <c:pt idx="16525">
                  <c:v>60.4239321412038</c:v>
                </c:pt>
                <c:pt idx="16526">
                  <c:v>60.424025185185279</c:v>
                </c:pt>
                <c:pt idx="16527">
                  <c:v>60.424071053240837</c:v>
                </c:pt>
                <c:pt idx="16528">
                  <c:v>60.424927951388987</c:v>
                </c:pt>
                <c:pt idx="16529">
                  <c:v>60.424950625000101</c:v>
                </c:pt>
                <c:pt idx="16530">
                  <c:v>60.425182349537138</c:v>
                </c:pt>
                <c:pt idx="16531">
                  <c:v>60.425228495370469</c:v>
                </c:pt>
                <c:pt idx="16532">
                  <c:v>60.425390613426025</c:v>
                </c:pt>
                <c:pt idx="16533">
                  <c:v>60.425414247685282</c:v>
                </c:pt>
                <c:pt idx="16534">
                  <c:v>60.425483703703797</c:v>
                </c:pt>
                <c:pt idx="16535">
                  <c:v>60.425506238426017</c:v>
                </c:pt>
                <c:pt idx="16536">
                  <c:v>60.42559909722231</c:v>
                </c:pt>
                <c:pt idx="16537">
                  <c:v>60.425622465277868</c:v>
                </c:pt>
                <c:pt idx="16538">
                  <c:v>60.425645150463055</c:v>
                </c:pt>
                <c:pt idx="16539">
                  <c:v>60.425737766203795</c:v>
                </c:pt>
                <c:pt idx="16540">
                  <c:v>60.425853391203795</c:v>
                </c:pt>
                <c:pt idx="16541">
                  <c:v>60.425876875000093</c:v>
                </c:pt>
                <c:pt idx="16542">
                  <c:v>60.426015601851944</c:v>
                </c:pt>
                <c:pt idx="16543">
                  <c:v>60.426154502314908</c:v>
                </c:pt>
                <c:pt idx="16544">
                  <c:v>60.426710173611205</c:v>
                </c:pt>
                <c:pt idx="16545">
                  <c:v>60.426733668981576</c:v>
                </c:pt>
                <c:pt idx="16546">
                  <c:v>60.427173206018615</c:v>
                </c:pt>
                <c:pt idx="16547">
                  <c:v>60.427196168981581</c:v>
                </c:pt>
                <c:pt idx="16548">
                  <c:v>60.427265578703803</c:v>
                </c:pt>
                <c:pt idx="16549">
                  <c:v>60.427311863426027</c:v>
                </c:pt>
                <c:pt idx="16550">
                  <c:v>60.427567002314916</c:v>
                </c:pt>
                <c:pt idx="16551">
                  <c:v>60.427589722222322</c:v>
                </c:pt>
                <c:pt idx="16552">
                  <c:v>60.427705983796393</c:v>
                </c:pt>
                <c:pt idx="16553">
                  <c:v>60.427728599537133</c:v>
                </c:pt>
                <c:pt idx="16554">
                  <c:v>60.427751793981578</c:v>
                </c:pt>
                <c:pt idx="16555">
                  <c:v>60.427775312500096</c:v>
                </c:pt>
                <c:pt idx="16556">
                  <c:v>60.427797997685282</c:v>
                </c:pt>
                <c:pt idx="16557">
                  <c:v>60.427821307870467</c:v>
                </c:pt>
                <c:pt idx="16558">
                  <c:v>60.427890671296396</c:v>
                </c:pt>
                <c:pt idx="16559">
                  <c:v>60.427914247685287</c:v>
                </c:pt>
                <c:pt idx="16560">
                  <c:v>60.428006307870476</c:v>
                </c:pt>
                <c:pt idx="16561">
                  <c:v>60.428099050926029</c:v>
                </c:pt>
                <c:pt idx="16562">
                  <c:v>60.428122615740847</c:v>
                </c:pt>
                <c:pt idx="16563">
                  <c:v>60.428400416666776</c:v>
                </c:pt>
                <c:pt idx="16564">
                  <c:v>60.42844630787048</c:v>
                </c:pt>
                <c:pt idx="16565">
                  <c:v>60.428469861111218</c:v>
                </c:pt>
                <c:pt idx="16566">
                  <c:v>60.428515879629735</c:v>
                </c:pt>
                <c:pt idx="16567">
                  <c:v>60.428608715277882</c:v>
                </c:pt>
                <c:pt idx="16568">
                  <c:v>60.428724027777882</c:v>
                </c:pt>
                <c:pt idx="16569">
                  <c:v>60.428817071759362</c:v>
                </c:pt>
                <c:pt idx="16570">
                  <c:v>60.428839907407507</c:v>
                </c:pt>
                <c:pt idx="16571">
                  <c:v>60.428862951388986</c:v>
                </c:pt>
                <c:pt idx="16572">
                  <c:v>60.429025451388988</c:v>
                </c:pt>
                <c:pt idx="16573">
                  <c:v>60.429048101851947</c:v>
                </c:pt>
                <c:pt idx="16574">
                  <c:v>60.429071377314912</c:v>
                </c:pt>
                <c:pt idx="16575">
                  <c:v>60.429187002314912</c:v>
                </c:pt>
                <c:pt idx="16576">
                  <c:v>60.429210196759357</c:v>
                </c:pt>
                <c:pt idx="16577">
                  <c:v>60.42925643518528</c:v>
                </c:pt>
                <c:pt idx="16578">
                  <c:v>60.429279699074172</c:v>
                </c:pt>
                <c:pt idx="16579">
                  <c:v>60.42941861111121</c:v>
                </c:pt>
                <c:pt idx="16580">
                  <c:v>60.429442164351947</c:v>
                </c:pt>
                <c:pt idx="16581">
                  <c:v>60.430391631944538</c:v>
                </c:pt>
                <c:pt idx="16582">
                  <c:v>60.430414259259351</c:v>
                </c:pt>
                <c:pt idx="16583">
                  <c:v>60.43048341435194</c:v>
                </c:pt>
                <c:pt idx="16584">
                  <c:v>60.430507037037124</c:v>
                </c:pt>
                <c:pt idx="16585">
                  <c:v>60.430553125000088</c:v>
                </c:pt>
                <c:pt idx="16586">
                  <c:v>60.430576539351939</c:v>
                </c:pt>
                <c:pt idx="16587">
                  <c:v>60.430715405092677</c:v>
                </c:pt>
                <c:pt idx="16588">
                  <c:v>60.430738263888976</c:v>
                </c:pt>
                <c:pt idx="16589">
                  <c:v>60.430761469907495</c:v>
                </c:pt>
                <c:pt idx="16590">
                  <c:v>60.430830844907497</c:v>
                </c:pt>
                <c:pt idx="16591">
                  <c:v>60.430854282407495</c:v>
                </c:pt>
                <c:pt idx="16592">
                  <c:v>60.43108552083342</c:v>
                </c:pt>
                <c:pt idx="16593">
                  <c:v>60.431132071759343</c:v>
                </c:pt>
                <c:pt idx="16594">
                  <c:v>60.431386319444528</c:v>
                </c:pt>
                <c:pt idx="16595">
                  <c:v>60.431409849537118</c:v>
                </c:pt>
                <c:pt idx="16596">
                  <c:v>60.431779803240822</c:v>
                </c:pt>
                <c:pt idx="16597">
                  <c:v>60.431895925926007</c:v>
                </c:pt>
                <c:pt idx="16598">
                  <c:v>60.432451493055638</c:v>
                </c:pt>
                <c:pt idx="16599">
                  <c:v>60.432497534722302</c:v>
                </c:pt>
                <c:pt idx="16600">
                  <c:v>60.433354375000079</c:v>
                </c:pt>
                <c:pt idx="16601">
                  <c:v>60.433377291666744</c:v>
                </c:pt>
                <c:pt idx="16602">
                  <c:v>60.433516076388969</c:v>
                </c:pt>
                <c:pt idx="16603">
                  <c:v>60.433539155092674</c:v>
                </c:pt>
                <c:pt idx="16604">
                  <c:v>60.433771041666745</c:v>
                </c:pt>
                <c:pt idx="16605">
                  <c:v>60.43386327546304</c:v>
                </c:pt>
                <c:pt idx="16606">
                  <c:v>60.433886400463038</c:v>
                </c:pt>
                <c:pt idx="16607">
                  <c:v>60.433955868055634</c:v>
                </c:pt>
                <c:pt idx="16608">
                  <c:v>60.433979386574151</c:v>
                </c:pt>
                <c:pt idx="16609">
                  <c:v>60.434002071759338</c:v>
                </c:pt>
                <c:pt idx="16610">
                  <c:v>60.434303113426004</c:v>
                </c:pt>
                <c:pt idx="16611">
                  <c:v>60.43458089120378</c:v>
                </c:pt>
                <c:pt idx="16612">
                  <c:v>60.434604525463037</c:v>
                </c:pt>
                <c:pt idx="16613">
                  <c:v>60.434673912037113</c:v>
                </c:pt>
                <c:pt idx="16614">
                  <c:v>60.434696516203779</c:v>
                </c:pt>
                <c:pt idx="16615">
                  <c:v>60.434743368055628</c:v>
                </c:pt>
                <c:pt idx="16616">
                  <c:v>60.434766226851927</c:v>
                </c:pt>
                <c:pt idx="16617">
                  <c:v>60.43492817129637</c:v>
                </c:pt>
                <c:pt idx="16618">
                  <c:v>60.434974351851928</c:v>
                </c:pt>
                <c:pt idx="16619">
                  <c:v>60.435715636574152</c:v>
                </c:pt>
                <c:pt idx="16620">
                  <c:v>60.435738425926004</c:v>
                </c:pt>
                <c:pt idx="16621">
                  <c:v>60.435900567129707</c:v>
                </c:pt>
                <c:pt idx="16622">
                  <c:v>60.435923923611192</c:v>
                </c:pt>
                <c:pt idx="16623">
                  <c:v>60.436201724537121</c:v>
                </c:pt>
                <c:pt idx="16624">
                  <c:v>60.43622453703712</c:v>
                </c:pt>
                <c:pt idx="16625">
                  <c:v>60.436247638888972</c:v>
                </c:pt>
                <c:pt idx="16626">
                  <c:v>60.43643281250008</c:v>
                </c:pt>
                <c:pt idx="16627">
                  <c:v>60.436549074074151</c:v>
                </c:pt>
                <c:pt idx="16628">
                  <c:v>60.436826770833413</c:v>
                </c:pt>
                <c:pt idx="16629">
                  <c:v>60.436896192129709</c:v>
                </c:pt>
                <c:pt idx="16630">
                  <c:v>60.436919085648228</c:v>
                </c:pt>
                <c:pt idx="16631">
                  <c:v>60.436942245370453</c:v>
                </c:pt>
                <c:pt idx="16632">
                  <c:v>60.437035092592673</c:v>
                </c:pt>
                <c:pt idx="16633">
                  <c:v>60.437081087963044</c:v>
                </c:pt>
                <c:pt idx="16634">
                  <c:v>60.437404930555637</c:v>
                </c:pt>
                <c:pt idx="16635">
                  <c:v>60.437428194444529</c:v>
                </c:pt>
                <c:pt idx="16636">
                  <c:v>60.438076932870452</c:v>
                </c:pt>
                <c:pt idx="16637">
                  <c:v>60.438169166666746</c:v>
                </c:pt>
                <c:pt idx="16638">
                  <c:v>60.438215752314896</c:v>
                </c:pt>
                <c:pt idx="16639">
                  <c:v>60.438261770833414</c:v>
                </c:pt>
                <c:pt idx="16640">
                  <c:v>60.438285185185265</c:v>
                </c:pt>
                <c:pt idx="16641">
                  <c:v>60.438307789351931</c:v>
                </c:pt>
                <c:pt idx="16642">
                  <c:v>60.43833107638897</c:v>
                </c:pt>
                <c:pt idx="16643">
                  <c:v>60.438354594907487</c:v>
                </c:pt>
                <c:pt idx="16644">
                  <c:v>60.438424120370449</c:v>
                </c:pt>
                <c:pt idx="16645">
                  <c:v>60.438446770833409</c:v>
                </c:pt>
                <c:pt idx="16646">
                  <c:v>60.438470057870447</c:v>
                </c:pt>
                <c:pt idx="16647">
                  <c:v>60.438632395833409</c:v>
                </c:pt>
                <c:pt idx="16648">
                  <c:v>60.438655104166742</c:v>
                </c:pt>
                <c:pt idx="16649">
                  <c:v>60.438817245370444</c:v>
                </c:pt>
                <c:pt idx="16650">
                  <c:v>60.438840775463035</c:v>
                </c:pt>
                <c:pt idx="16651">
                  <c:v>60.438886655092666</c:v>
                </c:pt>
                <c:pt idx="16652">
                  <c:v>60.43893289351859</c:v>
                </c:pt>
                <c:pt idx="16653">
                  <c:v>60.438956064814889</c:v>
                </c:pt>
                <c:pt idx="16654">
                  <c:v>60.438979733796373</c:v>
                </c:pt>
                <c:pt idx="16655">
                  <c:v>60.439233888888964</c:v>
                </c:pt>
                <c:pt idx="16656">
                  <c:v>60.439257349537115</c:v>
                </c:pt>
                <c:pt idx="16657">
                  <c:v>60.43930335648156</c:v>
                </c:pt>
                <c:pt idx="16658">
                  <c:v>60.43934954861119</c:v>
                </c:pt>
                <c:pt idx="16659">
                  <c:v>60.439418969907486</c:v>
                </c:pt>
                <c:pt idx="16660">
                  <c:v>60.439442210648224</c:v>
                </c:pt>
                <c:pt idx="16661">
                  <c:v>60.439488483796374</c:v>
                </c:pt>
                <c:pt idx="16662">
                  <c:v>60.439511701388966</c:v>
                </c:pt>
                <c:pt idx="16663">
                  <c:v>60.439696782407488</c:v>
                </c:pt>
                <c:pt idx="16664">
                  <c:v>60.439720555555638</c:v>
                </c:pt>
                <c:pt idx="16665">
                  <c:v>60.439766250000083</c:v>
                </c:pt>
                <c:pt idx="16666">
                  <c:v>60.4398129398149</c:v>
                </c:pt>
                <c:pt idx="16667">
                  <c:v>60.439835798611199</c:v>
                </c:pt>
                <c:pt idx="16668">
                  <c:v>60.439858946759344</c:v>
                </c:pt>
                <c:pt idx="16669">
                  <c:v>60.439905115740828</c:v>
                </c:pt>
                <c:pt idx="16670">
                  <c:v>60.439928402777866</c:v>
                </c:pt>
                <c:pt idx="16671">
                  <c:v>60.440044166666752</c:v>
                </c:pt>
                <c:pt idx="16672">
                  <c:v>60.440067303240824</c:v>
                </c:pt>
                <c:pt idx="16673">
                  <c:v>60.440206226851934</c:v>
                </c:pt>
                <c:pt idx="16674">
                  <c:v>60.44032203703712</c:v>
                </c:pt>
                <c:pt idx="16675">
                  <c:v>60.440345057870452</c:v>
                </c:pt>
                <c:pt idx="16676">
                  <c:v>60.440391307870449</c:v>
                </c:pt>
                <c:pt idx="16677">
                  <c:v>60.440738564814893</c:v>
                </c:pt>
                <c:pt idx="16678">
                  <c:v>60.440808067129709</c:v>
                </c:pt>
                <c:pt idx="16679">
                  <c:v>60.441016516203781</c:v>
                </c:pt>
                <c:pt idx="16680">
                  <c:v>60.441039583333414</c:v>
                </c:pt>
                <c:pt idx="16681">
                  <c:v>60.441062986111191</c:v>
                </c:pt>
                <c:pt idx="16682">
                  <c:v>60.441085844907491</c:v>
                </c:pt>
                <c:pt idx="16683">
                  <c:v>60.441155173611193</c:v>
                </c:pt>
                <c:pt idx="16684">
                  <c:v>60.441271342592671</c:v>
                </c:pt>
                <c:pt idx="16685">
                  <c:v>60.441386886574151</c:v>
                </c:pt>
                <c:pt idx="16686">
                  <c:v>60.441410347222302</c:v>
                </c:pt>
                <c:pt idx="16687">
                  <c:v>60.441479722222304</c:v>
                </c:pt>
                <c:pt idx="16688">
                  <c:v>60.441525752314895</c:v>
                </c:pt>
                <c:pt idx="16689">
                  <c:v>60.441549155092673</c:v>
                </c:pt>
                <c:pt idx="16690">
                  <c:v>60.441595069444524</c:v>
                </c:pt>
                <c:pt idx="16691">
                  <c:v>60.441780428240818</c:v>
                </c:pt>
                <c:pt idx="16692">
                  <c:v>60.441803391203784</c:v>
                </c:pt>
                <c:pt idx="16693">
                  <c:v>60.442960960648229</c:v>
                </c:pt>
                <c:pt idx="16694">
                  <c:v>60.443007511574152</c:v>
                </c:pt>
                <c:pt idx="16695">
                  <c:v>60.443030543981557</c:v>
                </c:pt>
                <c:pt idx="16696">
                  <c:v>60.443192488426</c:v>
                </c:pt>
                <c:pt idx="16697">
                  <c:v>60.443215902777851</c:v>
                </c:pt>
                <c:pt idx="16698">
                  <c:v>60.44323879629637</c:v>
                </c:pt>
                <c:pt idx="16699">
                  <c:v>60.443261851851929</c:v>
                </c:pt>
                <c:pt idx="16700">
                  <c:v>60.443285486111186</c:v>
                </c:pt>
                <c:pt idx="16701">
                  <c:v>60.443562974537109</c:v>
                </c:pt>
                <c:pt idx="16702">
                  <c:v>60.443632523148217</c:v>
                </c:pt>
                <c:pt idx="16703">
                  <c:v>60.443655694444516</c:v>
                </c:pt>
                <c:pt idx="16704">
                  <c:v>60.443702141203772</c:v>
                </c:pt>
                <c:pt idx="16705">
                  <c:v>60.44400262731488</c:v>
                </c:pt>
                <c:pt idx="16706">
                  <c:v>60.444049259259323</c:v>
                </c:pt>
                <c:pt idx="16707">
                  <c:v>60.444118750000065</c:v>
                </c:pt>
                <c:pt idx="16708">
                  <c:v>60.444141354166732</c:v>
                </c:pt>
                <c:pt idx="16709">
                  <c:v>60.444373136574136</c:v>
                </c:pt>
                <c:pt idx="16710">
                  <c:v>60.444419293981539</c:v>
                </c:pt>
                <c:pt idx="16711">
                  <c:v>60.444697349537094</c:v>
                </c:pt>
                <c:pt idx="16712">
                  <c:v>60.444766921296356</c:v>
                </c:pt>
                <c:pt idx="16713">
                  <c:v>60.445044467592652</c:v>
                </c:pt>
                <c:pt idx="16714">
                  <c:v>60.44506783564821</c:v>
                </c:pt>
                <c:pt idx="16715">
                  <c:v>60.445183194444503</c:v>
                </c:pt>
                <c:pt idx="16716">
                  <c:v>60.44522965277784</c:v>
                </c:pt>
                <c:pt idx="16717">
                  <c:v>60.445484895833395</c:v>
                </c:pt>
                <c:pt idx="16718">
                  <c:v>60.445507627314875</c:v>
                </c:pt>
                <c:pt idx="16719">
                  <c:v>60.445530833333393</c:v>
                </c:pt>
                <c:pt idx="16720">
                  <c:v>60.445646643518579</c:v>
                </c:pt>
                <c:pt idx="16721">
                  <c:v>60.445785324074137</c:v>
                </c:pt>
                <c:pt idx="16722">
                  <c:v>60.446457222222286</c:v>
                </c:pt>
                <c:pt idx="16723">
                  <c:v>60.446479872685245</c:v>
                </c:pt>
                <c:pt idx="16724">
                  <c:v>60.446896423611172</c:v>
                </c:pt>
                <c:pt idx="16725">
                  <c:v>60.446942928240802</c:v>
                </c:pt>
                <c:pt idx="16726">
                  <c:v>60.446966064814873</c:v>
                </c:pt>
                <c:pt idx="16727">
                  <c:v>60.446988993055612</c:v>
                </c:pt>
                <c:pt idx="16728">
                  <c:v>60.447243530092649</c:v>
                </c:pt>
                <c:pt idx="16729">
                  <c:v>60.44726714120376</c:v>
                </c:pt>
                <c:pt idx="16730">
                  <c:v>60.447544803240795</c:v>
                </c:pt>
                <c:pt idx="16731">
                  <c:v>60.447567673611168</c:v>
                </c:pt>
                <c:pt idx="16732">
                  <c:v>60.447914988425985</c:v>
                </c:pt>
                <c:pt idx="16733">
                  <c:v>60.447961469907469</c:v>
                </c:pt>
                <c:pt idx="16734">
                  <c:v>60.448216134259319</c:v>
                </c:pt>
                <c:pt idx="16735">
                  <c:v>60.448238854166725</c:v>
                </c:pt>
                <c:pt idx="16736">
                  <c:v>60.448841250000058</c:v>
                </c:pt>
                <c:pt idx="16737">
                  <c:v>60.448863981481537</c:v>
                </c:pt>
                <c:pt idx="16738">
                  <c:v>60.448910648148207</c:v>
                </c:pt>
                <c:pt idx="16739">
                  <c:v>60.448956689814871</c:v>
                </c:pt>
                <c:pt idx="16740">
                  <c:v>60.449026134259313</c:v>
                </c:pt>
                <c:pt idx="16741">
                  <c:v>60.449049560185237</c:v>
                </c:pt>
                <c:pt idx="16742">
                  <c:v>60.449188460648202</c:v>
                </c:pt>
                <c:pt idx="16743">
                  <c:v>60.449211168981535</c:v>
                </c:pt>
                <c:pt idx="16744">
                  <c:v>60.44937348379635</c:v>
                </c:pt>
                <c:pt idx="16745">
                  <c:v>60.449419849537094</c:v>
                </c:pt>
                <c:pt idx="16746">
                  <c:v>60.450137222222281</c:v>
                </c:pt>
                <c:pt idx="16747">
                  <c:v>60.450160821759319</c:v>
                </c:pt>
                <c:pt idx="16748">
                  <c:v>60.450508159722283</c:v>
                </c:pt>
                <c:pt idx="16749">
                  <c:v>60.450530717592656</c:v>
                </c:pt>
                <c:pt idx="16750">
                  <c:v>60.450600243055618</c:v>
                </c:pt>
                <c:pt idx="16751">
                  <c:v>60.450646956018581</c:v>
                </c:pt>
                <c:pt idx="16752">
                  <c:v>60.450901215277838</c:v>
                </c:pt>
                <c:pt idx="16753">
                  <c:v>60.450924710648209</c:v>
                </c:pt>
                <c:pt idx="16754">
                  <c:v>60.451155798611175</c:v>
                </c:pt>
                <c:pt idx="16755">
                  <c:v>60.451225312500064</c:v>
                </c:pt>
                <c:pt idx="16756">
                  <c:v>60.451317916666731</c:v>
                </c:pt>
                <c:pt idx="16757">
                  <c:v>60.451364282407475</c:v>
                </c:pt>
                <c:pt idx="16758">
                  <c:v>60.451387291666734</c:v>
                </c:pt>
                <c:pt idx="16759">
                  <c:v>60.451456805555623</c:v>
                </c:pt>
                <c:pt idx="16760">
                  <c:v>60.451480451388953</c:v>
                </c:pt>
                <c:pt idx="16761">
                  <c:v>60.451526331018584</c:v>
                </c:pt>
                <c:pt idx="16762">
                  <c:v>60.451572557870435</c:v>
                </c:pt>
                <c:pt idx="16763">
                  <c:v>60.451665138888956</c:v>
                </c:pt>
                <c:pt idx="16764">
                  <c:v>60.4516886458334</c:v>
                </c:pt>
                <c:pt idx="16765">
                  <c:v>60.451734571759324</c:v>
                </c:pt>
                <c:pt idx="16766">
                  <c:v>60.451758148148215</c:v>
                </c:pt>
                <c:pt idx="16767">
                  <c:v>60.451873449074142</c:v>
                </c:pt>
                <c:pt idx="16768">
                  <c:v>60.4518970833334</c:v>
                </c:pt>
                <c:pt idx="16769">
                  <c:v>60.452035891203771</c:v>
                </c:pt>
                <c:pt idx="16770">
                  <c:v>60.452151215277844</c:v>
                </c:pt>
                <c:pt idx="16771">
                  <c:v>60.45256796296303</c:v>
                </c:pt>
                <c:pt idx="16772">
                  <c:v>60.452591504629694</c:v>
                </c:pt>
                <c:pt idx="16773">
                  <c:v>60.453216585648214</c:v>
                </c:pt>
                <c:pt idx="16774">
                  <c:v>60.453262453703772</c:v>
                </c:pt>
                <c:pt idx="16775">
                  <c:v>60.453331956018587</c:v>
                </c:pt>
                <c:pt idx="16776">
                  <c:v>60.453355439814885</c:v>
                </c:pt>
                <c:pt idx="16777">
                  <c:v>60.453656006944513</c:v>
                </c:pt>
                <c:pt idx="16778">
                  <c:v>60.453679050925992</c:v>
                </c:pt>
                <c:pt idx="16779">
                  <c:v>60.453748692129693</c:v>
                </c:pt>
                <c:pt idx="16780">
                  <c:v>60.453771875000065</c:v>
                </c:pt>
                <c:pt idx="16781">
                  <c:v>60.454211898148216</c:v>
                </c:pt>
                <c:pt idx="16782">
                  <c:v>60.454234571759329</c:v>
                </c:pt>
                <c:pt idx="16783">
                  <c:v>60.454304039351925</c:v>
                </c:pt>
                <c:pt idx="16784">
                  <c:v>60.454327280092663</c:v>
                </c:pt>
                <c:pt idx="16785">
                  <c:v>60.454605069444511</c:v>
                </c:pt>
                <c:pt idx="16786">
                  <c:v>60.454651516203768</c:v>
                </c:pt>
                <c:pt idx="16787">
                  <c:v>60.454743865740802</c:v>
                </c:pt>
                <c:pt idx="16788">
                  <c:v>60.454836909722282</c:v>
                </c:pt>
                <c:pt idx="16789">
                  <c:v>60.454906354166724</c:v>
                </c:pt>
                <c:pt idx="16790">
                  <c:v>60.454952303240795</c:v>
                </c:pt>
                <c:pt idx="16791">
                  <c:v>60.45532305555561</c:v>
                </c:pt>
                <c:pt idx="16792">
                  <c:v>60.455345856481536</c:v>
                </c:pt>
                <c:pt idx="16793">
                  <c:v>60.45569303240746</c:v>
                </c:pt>
                <c:pt idx="16794">
                  <c:v>60.455716377314864</c:v>
                </c:pt>
                <c:pt idx="16795">
                  <c:v>60.456225891203751</c:v>
                </c:pt>
                <c:pt idx="16796">
                  <c:v>60.456248611111157</c:v>
                </c:pt>
                <c:pt idx="16797">
                  <c:v>60.456364803240788</c:v>
                </c:pt>
                <c:pt idx="16798">
                  <c:v>60.456387534722268</c:v>
                </c:pt>
                <c:pt idx="16799">
                  <c:v>60.456688611111154</c:v>
                </c:pt>
                <c:pt idx="16800">
                  <c:v>60.45685096064819</c:v>
                </c:pt>
                <c:pt idx="16801">
                  <c:v>60.456873634259303</c:v>
                </c:pt>
                <c:pt idx="16802">
                  <c:v>60.456896956018561</c:v>
                </c:pt>
                <c:pt idx="16803">
                  <c:v>60.457082071759302</c:v>
                </c:pt>
                <c:pt idx="16804">
                  <c:v>60.457105231481528</c:v>
                </c:pt>
                <c:pt idx="16805">
                  <c:v>60.457128819444492</c:v>
                </c:pt>
                <c:pt idx="16806">
                  <c:v>60.457313645833381</c:v>
                </c:pt>
                <c:pt idx="16807">
                  <c:v>60.457337048611159</c:v>
                </c:pt>
                <c:pt idx="16808">
                  <c:v>60.457360254629677</c:v>
                </c:pt>
                <c:pt idx="16809">
                  <c:v>60.457383252314862</c:v>
                </c:pt>
                <c:pt idx="16810">
                  <c:v>60.457429502314859</c:v>
                </c:pt>
                <c:pt idx="16811">
                  <c:v>60.457453217592636</c:v>
                </c:pt>
                <c:pt idx="16812">
                  <c:v>60.457475798611156</c:v>
                </c:pt>
                <c:pt idx="16813">
                  <c:v>60.457498611111156</c:v>
                </c:pt>
                <c:pt idx="16814">
                  <c:v>60.457614606481528</c:v>
                </c:pt>
                <c:pt idx="16815">
                  <c:v>60.457638009259306</c:v>
                </c:pt>
                <c:pt idx="16816">
                  <c:v>60.45789237268523</c:v>
                </c:pt>
                <c:pt idx="16817">
                  <c:v>60.457915729166714</c:v>
                </c:pt>
                <c:pt idx="16818">
                  <c:v>60.458007974537082</c:v>
                </c:pt>
                <c:pt idx="16819">
                  <c:v>60.458054699074118</c:v>
                </c:pt>
                <c:pt idx="16820">
                  <c:v>60.458077442129671</c:v>
                </c:pt>
                <c:pt idx="16821">
                  <c:v>60.458100694444482</c:v>
                </c:pt>
                <c:pt idx="16822">
                  <c:v>60.458124143518553</c:v>
                </c:pt>
                <c:pt idx="16823">
                  <c:v>60.458147013888926</c:v>
                </c:pt>
                <c:pt idx="16824">
                  <c:v>60.458170081018558</c:v>
                </c:pt>
                <c:pt idx="16825">
                  <c:v>60.458795231481524</c:v>
                </c:pt>
                <c:pt idx="16826">
                  <c:v>60.458818611111155</c:v>
                </c:pt>
                <c:pt idx="16827">
                  <c:v>60.459883275463007</c:v>
                </c:pt>
                <c:pt idx="16828">
                  <c:v>60.459929733796343</c:v>
                </c:pt>
                <c:pt idx="16829">
                  <c:v>60.460184074074121</c:v>
                </c:pt>
                <c:pt idx="16830">
                  <c:v>60.460207696759305</c:v>
                </c:pt>
                <c:pt idx="16831">
                  <c:v>60.46025354166671</c:v>
                </c:pt>
                <c:pt idx="16832">
                  <c:v>60.460277013888934</c:v>
                </c:pt>
                <c:pt idx="16833">
                  <c:v>60.460624236111158</c:v>
                </c:pt>
                <c:pt idx="16834">
                  <c:v>60.460647118055604</c:v>
                </c:pt>
                <c:pt idx="16835">
                  <c:v>60.460809120370421</c:v>
                </c:pt>
                <c:pt idx="16836">
                  <c:v>60.46085562500005</c:v>
                </c:pt>
                <c:pt idx="16837">
                  <c:v>60.46106386574079</c:v>
                </c:pt>
                <c:pt idx="16838">
                  <c:v>60.461086921296349</c:v>
                </c:pt>
                <c:pt idx="16839">
                  <c:v>60.46111037037042</c:v>
                </c:pt>
                <c:pt idx="16840">
                  <c:v>60.461133310185232</c:v>
                </c:pt>
                <c:pt idx="16841">
                  <c:v>60.461156423611158</c:v>
                </c:pt>
                <c:pt idx="16842">
                  <c:v>60.461318715277827</c:v>
                </c:pt>
                <c:pt idx="16843">
                  <c:v>60.461388113425976</c:v>
                </c:pt>
                <c:pt idx="16844">
                  <c:v>60.4614340856482</c:v>
                </c:pt>
                <c:pt idx="16845">
                  <c:v>60.461457662037091</c:v>
                </c:pt>
                <c:pt idx="16846">
                  <c:v>60.46173541666672</c:v>
                </c:pt>
                <c:pt idx="16847">
                  <c:v>60.461781446759311</c:v>
                </c:pt>
                <c:pt idx="16848">
                  <c:v>60.461850833333386</c:v>
                </c:pt>
                <c:pt idx="16849">
                  <c:v>60.461874467592644</c:v>
                </c:pt>
                <c:pt idx="16850">
                  <c:v>60.461966585648199</c:v>
                </c:pt>
                <c:pt idx="16851">
                  <c:v>60.461989733796344</c:v>
                </c:pt>
                <c:pt idx="16852">
                  <c:v>60.462013217592641</c:v>
                </c:pt>
                <c:pt idx="16853">
                  <c:v>60.462036122685234</c:v>
                </c:pt>
                <c:pt idx="16854">
                  <c:v>60.462082638888937</c:v>
                </c:pt>
                <c:pt idx="16855">
                  <c:v>60.462638240740787</c:v>
                </c:pt>
                <c:pt idx="16856">
                  <c:v>60.462707673611156</c:v>
                </c:pt>
                <c:pt idx="16857">
                  <c:v>60.462777071759305</c:v>
                </c:pt>
                <c:pt idx="16858">
                  <c:v>60.46282307870375</c:v>
                </c:pt>
                <c:pt idx="16859">
                  <c:v>60.462846678240787</c:v>
                </c:pt>
                <c:pt idx="16860">
                  <c:v>60.463355601851902</c:v>
                </c:pt>
                <c:pt idx="16861">
                  <c:v>60.46337892361116</c:v>
                </c:pt>
                <c:pt idx="16862">
                  <c:v>60.46347165509264</c:v>
                </c:pt>
                <c:pt idx="16863">
                  <c:v>60.463494398148192</c:v>
                </c:pt>
                <c:pt idx="16864">
                  <c:v>60.463656666666708</c:v>
                </c:pt>
                <c:pt idx="16865">
                  <c:v>60.463702939814858</c:v>
                </c:pt>
                <c:pt idx="16866">
                  <c:v>60.464050034722263</c:v>
                </c:pt>
                <c:pt idx="16867">
                  <c:v>60.464073229166708</c:v>
                </c:pt>
                <c:pt idx="16868">
                  <c:v>60.464096620370412</c:v>
                </c:pt>
                <c:pt idx="16869">
                  <c:v>60.464119270833379</c:v>
                </c:pt>
                <c:pt idx="16870">
                  <c:v>60.464374421296341</c:v>
                </c:pt>
                <c:pt idx="16871">
                  <c:v>60.464466631944489</c:v>
                </c:pt>
                <c:pt idx="16872">
                  <c:v>60.464582777777821</c:v>
                </c:pt>
                <c:pt idx="16873">
                  <c:v>60.464628935185232</c:v>
                </c:pt>
                <c:pt idx="16874">
                  <c:v>60.464675092592643</c:v>
                </c:pt>
                <c:pt idx="16875">
                  <c:v>60.464698206018568</c:v>
                </c:pt>
                <c:pt idx="16876">
                  <c:v>60.464721840277825</c:v>
                </c:pt>
                <c:pt idx="16877">
                  <c:v>60.464744421296345</c:v>
                </c:pt>
                <c:pt idx="16878">
                  <c:v>60.465184386574123</c:v>
                </c:pt>
                <c:pt idx="16879">
                  <c:v>60.465207777777827</c:v>
                </c:pt>
                <c:pt idx="16880">
                  <c:v>60.465253819444492</c:v>
                </c:pt>
                <c:pt idx="16881">
                  <c:v>60.465277361111156</c:v>
                </c:pt>
                <c:pt idx="16882">
                  <c:v>60.46532340277782</c:v>
                </c:pt>
                <c:pt idx="16883">
                  <c:v>60.465832835648193</c:v>
                </c:pt>
                <c:pt idx="16884">
                  <c:v>60.465855729166712</c:v>
                </c:pt>
                <c:pt idx="16885">
                  <c:v>60.466041157407453</c:v>
                </c:pt>
                <c:pt idx="16886">
                  <c:v>60.466064004629672</c:v>
                </c:pt>
                <c:pt idx="16887">
                  <c:v>60.46608721064819</c:v>
                </c:pt>
                <c:pt idx="16888">
                  <c:v>60.466156655092632</c:v>
                </c:pt>
                <c:pt idx="16889">
                  <c:v>60.466249548611152</c:v>
                </c:pt>
                <c:pt idx="16890">
                  <c:v>60.466550069444487</c:v>
                </c:pt>
                <c:pt idx="16891">
                  <c:v>60.466573425925972</c:v>
                </c:pt>
                <c:pt idx="16892">
                  <c:v>60.466619652777823</c:v>
                </c:pt>
                <c:pt idx="16893">
                  <c:v>60.466642696759301</c:v>
                </c:pt>
                <c:pt idx="16894">
                  <c:v>60.466735844907447</c:v>
                </c:pt>
                <c:pt idx="16895">
                  <c:v>60.466781631944485</c:v>
                </c:pt>
                <c:pt idx="16896">
                  <c:v>60.466943981481521</c:v>
                </c:pt>
                <c:pt idx="16897">
                  <c:v>60.466990104166705</c:v>
                </c:pt>
                <c:pt idx="16898">
                  <c:v>60.467013460648189</c:v>
                </c:pt>
                <c:pt idx="16899">
                  <c:v>60.467128946759303</c:v>
                </c:pt>
                <c:pt idx="16900">
                  <c:v>60.467198356481525</c:v>
                </c:pt>
                <c:pt idx="16901">
                  <c:v>60.467244780092635</c:v>
                </c:pt>
                <c:pt idx="16902">
                  <c:v>60.467291226851891</c:v>
                </c:pt>
                <c:pt idx="16903">
                  <c:v>60.467337361111149</c:v>
                </c:pt>
                <c:pt idx="16904">
                  <c:v>60.467800127314852</c:v>
                </c:pt>
                <c:pt idx="16905">
                  <c:v>60.46782344907411</c:v>
                </c:pt>
                <c:pt idx="16906">
                  <c:v>60.467869606481521</c:v>
                </c:pt>
                <c:pt idx="16907">
                  <c:v>60.467892939814853</c:v>
                </c:pt>
                <c:pt idx="16908">
                  <c:v>60.467916331018557</c:v>
                </c:pt>
                <c:pt idx="16909">
                  <c:v>60.467939027777817</c:v>
                </c:pt>
                <c:pt idx="16910">
                  <c:v>60.468309571759299</c:v>
                </c:pt>
                <c:pt idx="16911">
                  <c:v>60.468379074074114</c:v>
                </c:pt>
                <c:pt idx="16912">
                  <c:v>60.468494756944487</c:v>
                </c:pt>
                <c:pt idx="16913">
                  <c:v>60.468517962963006</c:v>
                </c:pt>
                <c:pt idx="16914">
                  <c:v>60.468587430555601</c:v>
                </c:pt>
                <c:pt idx="16915">
                  <c:v>60.468610798611159</c:v>
                </c:pt>
                <c:pt idx="16916">
                  <c:v>60.468633518518565</c:v>
                </c:pt>
                <c:pt idx="16917">
                  <c:v>60.468656840277824</c:v>
                </c:pt>
                <c:pt idx="16918">
                  <c:v>60.468680219907455</c:v>
                </c:pt>
                <c:pt idx="16919">
                  <c:v>60.468726319444492</c:v>
                </c:pt>
                <c:pt idx="16920">
                  <c:v>60.46877258101857</c:v>
                </c:pt>
                <c:pt idx="16921">
                  <c:v>60.468980844907456</c:v>
                </c:pt>
                <c:pt idx="16922">
                  <c:v>60.469027511574126</c:v>
                </c:pt>
                <c:pt idx="16923">
                  <c:v>60.469536643518573</c:v>
                </c:pt>
                <c:pt idx="16924">
                  <c:v>60.469559872685238</c:v>
                </c:pt>
                <c:pt idx="16925">
                  <c:v>60.469606273148202</c:v>
                </c:pt>
                <c:pt idx="16926">
                  <c:v>60.469652430555612</c:v>
                </c:pt>
                <c:pt idx="16927">
                  <c:v>60.470601238425985</c:v>
                </c:pt>
                <c:pt idx="16928">
                  <c:v>60.47062451388895</c:v>
                </c:pt>
                <c:pt idx="16929">
                  <c:v>60.471481319444507</c:v>
                </c:pt>
                <c:pt idx="16930">
                  <c:v>60.471527442129691</c:v>
                </c:pt>
                <c:pt idx="16931">
                  <c:v>60.471550763888949</c:v>
                </c:pt>
                <c:pt idx="16932">
                  <c:v>60.471573483796355</c:v>
                </c:pt>
                <c:pt idx="16933">
                  <c:v>60.471620324074131</c:v>
                </c:pt>
                <c:pt idx="16934">
                  <c:v>60.471666261574128</c:v>
                </c:pt>
                <c:pt idx="16935">
                  <c:v>60.471920682870426</c:v>
                </c:pt>
                <c:pt idx="16936">
                  <c:v>60.471967511574128</c:v>
                </c:pt>
                <c:pt idx="16937">
                  <c:v>60.472036909722277</c:v>
                </c:pt>
                <c:pt idx="16938">
                  <c:v>60.47205978009265</c:v>
                </c:pt>
                <c:pt idx="16939">
                  <c:v>60.472384282407468</c:v>
                </c:pt>
                <c:pt idx="16940">
                  <c:v>60.472406932870427</c:v>
                </c:pt>
                <c:pt idx="16941">
                  <c:v>60.472476319444503</c:v>
                </c:pt>
                <c:pt idx="16942">
                  <c:v>60.472499687500061</c:v>
                </c:pt>
                <c:pt idx="16943">
                  <c:v>60.472708587963027</c:v>
                </c:pt>
                <c:pt idx="16944">
                  <c:v>60.47273121527784</c:v>
                </c:pt>
                <c:pt idx="16945">
                  <c:v>60.472846886574139</c:v>
                </c:pt>
                <c:pt idx="16946">
                  <c:v>60.472939710648212</c:v>
                </c:pt>
                <c:pt idx="16947">
                  <c:v>60.472985752314877</c:v>
                </c:pt>
                <c:pt idx="16948">
                  <c:v>60.473009178240801</c:v>
                </c:pt>
                <c:pt idx="16949">
                  <c:v>60.473287222222282</c:v>
                </c:pt>
                <c:pt idx="16950">
                  <c:v>60.473333449074133</c:v>
                </c:pt>
                <c:pt idx="16951">
                  <c:v>60.473566099537095</c:v>
                </c:pt>
                <c:pt idx="16952">
                  <c:v>60.473611377314874</c:v>
                </c:pt>
                <c:pt idx="16953">
                  <c:v>60.473865613425986</c:v>
                </c:pt>
                <c:pt idx="16954">
                  <c:v>60.473912291666728</c:v>
                </c:pt>
                <c:pt idx="16955">
                  <c:v>60.473981828703764</c:v>
                </c:pt>
                <c:pt idx="16956">
                  <c:v>60.474004502314877</c:v>
                </c:pt>
                <c:pt idx="16957">
                  <c:v>60.474051458333392</c:v>
                </c:pt>
                <c:pt idx="16958">
                  <c:v>60.474073958333392</c:v>
                </c:pt>
                <c:pt idx="16959">
                  <c:v>60.47409724537043</c:v>
                </c:pt>
                <c:pt idx="16960">
                  <c:v>60.474120578703761</c:v>
                </c:pt>
                <c:pt idx="16961">
                  <c:v>60.474143495370427</c:v>
                </c:pt>
                <c:pt idx="16962">
                  <c:v>60.474166909722278</c:v>
                </c:pt>
                <c:pt idx="16963">
                  <c:v>60.474328657407462</c:v>
                </c:pt>
                <c:pt idx="16964">
                  <c:v>60.474398356481537</c:v>
                </c:pt>
                <c:pt idx="16965">
                  <c:v>60.474514201388942</c:v>
                </c:pt>
                <c:pt idx="16966">
                  <c:v>60.474583796296351</c:v>
                </c:pt>
                <c:pt idx="16967">
                  <c:v>60.474606793981536</c:v>
                </c:pt>
                <c:pt idx="16968">
                  <c:v>60.474629664351909</c:v>
                </c:pt>
                <c:pt idx="16969">
                  <c:v>60.474699062500058</c:v>
                </c:pt>
                <c:pt idx="16970">
                  <c:v>60.4747685069445</c:v>
                </c:pt>
                <c:pt idx="16971">
                  <c:v>60.475000462963017</c:v>
                </c:pt>
                <c:pt idx="16972">
                  <c:v>60.475046226851909</c:v>
                </c:pt>
                <c:pt idx="16973">
                  <c:v>60.475092766203758</c:v>
                </c:pt>
                <c:pt idx="16974">
                  <c:v>60.4751622106482</c:v>
                </c:pt>
                <c:pt idx="16975">
                  <c:v>60.475370590277826</c:v>
                </c:pt>
                <c:pt idx="16976">
                  <c:v>60.475439930555602</c:v>
                </c:pt>
                <c:pt idx="16977">
                  <c:v>60.475509525463011</c:v>
                </c:pt>
                <c:pt idx="16978">
                  <c:v>60.475532083333384</c:v>
                </c:pt>
                <c:pt idx="16979">
                  <c:v>60.475717881944497</c:v>
                </c:pt>
                <c:pt idx="16980">
                  <c:v>60.475740358796351</c:v>
                </c:pt>
                <c:pt idx="16981">
                  <c:v>60.4757872106482</c:v>
                </c:pt>
                <c:pt idx="16982">
                  <c:v>60.475856631944495</c:v>
                </c:pt>
                <c:pt idx="16983">
                  <c:v>60.47592616898153</c:v>
                </c:pt>
                <c:pt idx="16984">
                  <c:v>60.47594881944449</c:v>
                </c:pt>
                <c:pt idx="16985">
                  <c:v>60.476110891203746</c:v>
                </c:pt>
                <c:pt idx="16986">
                  <c:v>60.476157395833376</c:v>
                </c:pt>
                <c:pt idx="16987">
                  <c:v>60.476203946759298</c:v>
                </c:pt>
                <c:pt idx="16988">
                  <c:v>60.476226412037079</c:v>
                </c:pt>
                <c:pt idx="16989">
                  <c:v>60.476249930555596</c:v>
                </c:pt>
                <c:pt idx="16990">
                  <c:v>60.47655107638893</c:v>
                </c:pt>
                <c:pt idx="16991">
                  <c:v>60.476620532407445</c:v>
                </c:pt>
                <c:pt idx="16992">
                  <c:v>60.476643379629664</c:v>
                </c:pt>
                <c:pt idx="16993">
                  <c:v>60.476921064814846</c:v>
                </c:pt>
                <c:pt idx="16994">
                  <c:v>60.476944189814844</c:v>
                </c:pt>
                <c:pt idx="16995">
                  <c:v>60.477129444444472</c:v>
                </c:pt>
                <c:pt idx="16996">
                  <c:v>60.477152557870397</c:v>
                </c:pt>
                <c:pt idx="16997">
                  <c:v>60.477222175925952</c:v>
                </c:pt>
                <c:pt idx="16998">
                  <c:v>60.477384537037061</c:v>
                </c:pt>
                <c:pt idx="16999">
                  <c:v>60.477407245370394</c:v>
                </c:pt>
                <c:pt idx="17000">
                  <c:v>60.477430347222246</c:v>
                </c:pt>
                <c:pt idx="17001">
                  <c:v>60.477453958333356</c:v>
                </c:pt>
                <c:pt idx="17002">
                  <c:v>60.477569293981503</c:v>
                </c:pt>
                <c:pt idx="17003">
                  <c:v>60.477638715277799</c:v>
                </c:pt>
                <c:pt idx="17004">
                  <c:v>60.477754629629651</c:v>
                </c:pt>
                <c:pt idx="17005">
                  <c:v>60.477777731481503</c:v>
                </c:pt>
                <c:pt idx="17006">
                  <c:v>60.477870682870389</c:v>
                </c:pt>
                <c:pt idx="17007">
                  <c:v>60.478101608796315</c:v>
                </c:pt>
                <c:pt idx="17008">
                  <c:v>60.478124895833353</c:v>
                </c:pt>
                <c:pt idx="17009">
                  <c:v>60.478217824074093</c:v>
                </c:pt>
                <c:pt idx="17010">
                  <c:v>60.478240486111133</c:v>
                </c:pt>
                <c:pt idx="17011">
                  <c:v>60.478426493055579</c:v>
                </c:pt>
                <c:pt idx="17012">
                  <c:v>60.478449143518546</c:v>
                </c:pt>
                <c:pt idx="17013">
                  <c:v>60.478518587962988</c:v>
                </c:pt>
                <c:pt idx="17014">
                  <c:v>60.478634710648173</c:v>
                </c:pt>
                <c:pt idx="17015">
                  <c:v>60.478704039351875</c:v>
                </c:pt>
                <c:pt idx="17016">
                  <c:v>60.479398530092617</c:v>
                </c:pt>
                <c:pt idx="17017">
                  <c:v>60.479421273148169</c:v>
                </c:pt>
                <c:pt idx="17018">
                  <c:v>60.479490810185204</c:v>
                </c:pt>
                <c:pt idx="17019">
                  <c:v>60.479513819444463</c:v>
                </c:pt>
                <c:pt idx="17020">
                  <c:v>60.479560138888907</c:v>
                </c:pt>
                <c:pt idx="17021">
                  <c:v>60.479583229166685</c:v>
                </c:pt>
                <c:pt idx="17022">
                  <c:v>60.479745833333354</c:v>
                </c:pt>
                <c:pt idx="17023">
                  <c:v>60.479768506944467</c:v>
                </c:pt>
                <c:pt idx="17024">
                  <c:v>60.479999988425945</c:v>
                </c:pt>
                <c:pt idx="17025">
                  <c:v>60.480046203703722</c:v>
                </c:pt>
                <c:pt idx="17026">
                  <c:v>60.480231875000015</c:v>
                </c:pt>
                <c:pt idx="17027">
                  <c:v>60.480254560185202</c:v>
                </c:pt>
                <c:pt idx="17028">
                  <c:v>60.480393541666686</c:v>
                </c:pt>
                <c:pt idx="17029">
                  <c:v>60.480463101851868</c:v>
                </c:pt>
                <c:pt idx="17030">
                  <c:v>60.480509664351871</c:v>
                </c:pt>
                <c:pt idx="17031">
                  <c:v>60.480648495370389</c:v>
                </c:pt>
                <c:pt idx="17032">
                  <c:v>60.480763900462982</c:v>
                </c:pt>
                <c:pt idx="17033">
                  <c:v>60.48078738425928</c:v>
                </c:pt>
                <c:pt idx="17034">
                  <c:v>60.480810115740759</c:v>
                </c:pt>
                <c:pt idx="17035">
                  <c:v>60.480833587962984</c:v>
                </c:pt>
                <c:pt idx="17036">
                  <c:v>60.48113466435187</c:v>
                </c:pt>
                <c:pt idx="17037">
                  <c:v>60.481157372685203</c:v>
                </c:pt>
                <c:pt idx="17038">
                  <c:v>60.481250069444464</c:v>
                </c:pt>
                <c:pt idx="17039">
                  <c:v>60.481273530092615</c:v>
                </c:pt>
                <c:pt idx="17040">
                  <c:v>60.481296307870394</c:v>
                </c:pt>
                <c:pt idx="17041">
                  <c:v>60.481319641203726</c:v>
                </c:pt>
                <c:pt idx="17042">
                  <c:v>60.481365694444463</c:v>
                </c:pt>
                <c:pt idx="17043">
                  <c:v>60.48166677083335</c:v>
                </c:pt>
                <c:pt idx="17044">
                  <c:v>60.481713032407427</c:v>
                </c:pt>
                <c:pt idx="17045">
                  <c:v>60.481736168981499</c:v>
                </c:pt>
                <c:pt idx="17046">
                  <c:v>60.481805682870387</c:v>
                </c:pt>
                <c:pt idx="17047">
                  <c:v>60.481898611111127</c:v>
                </c:pt>
                <c:pt idx="17048">
                  <c:v>60.481990868055568</c:v>
                </c:pt>
                <c:pt idx="17049">
                  <c:v>60.482014074074087</c:v>
                </c:pt>
                <c:pt idx="17050">
                  <c:v>60.482060115740751</c:v>
                </c:pt>
                <c:pt idx="17051">
                  <c:v>60.482176539351862</c:v>
                </c:pt>
                <c:pt idx="17052">
                  <c:v>60.482222418981493</c:v>
                </c:pt>
                <c:pt idx="17053">
                  <c:v>60.482291990740755</c:v>
                </c:pt>
                <c:pt idx="17054">
                  <c:v>60.482500127314829</c:v>
                </c:pt>
                <c:pt idx="17055">
                  <c:v>60.48252370370372</c:v>
                </c:pt>
                <c:pt idx="17056">
                  <c:v>60.482662638888904</c:v>
                </c:pt>
                <c:pt idx="17057">
                  <c:v>60.482685231481497</c:v>
                </c:pt>
                <c:pt idx="17058">
                  <c:v>60.482732118055573</c:v>
                </c:pt>
                <c:pt idx="17059">
                  <c:v>60.482754652777793</c:v>
                </c:pt>
                <c:pt idx="17060">
                  <c:v>60.482916770833349</c:v>
                </c:pt>
                <c:pt idx="17061">
                  <c:v>60.482940324074086</c:v>
                </c:pt>
                <c:pt idx="17062">
                  <c:v>60.483009687500015</c:v>
                </c:pt>
                <c:pt idx="17063">
                  <c:v>60.483032546296315</c:v>
                </c:pt>
                <c:pt idx="17064">
                  <c:v>60.483079131944464</c:v>
                </c:pt>
                <c:pt idx="17065">
                  <c:v>60.483102002314837</c:v>
                </c:pt>
                <c:pt idx="17066">
                  <c:v>60.483148738425946</c:v>
                </c:pt>
                <c:pt idx="17067">
                  <c:v>60.483194629629651</c:v>
                </c:pt>
                <c:pt idx="17068">
                  <c:v>60.483310555555576</c:v>
                </c:pt>
                <c:pt idx="17069">
                  <c:v>60.483333483796315</c:v>
                </c:pt>
                <c:pt idx="17070">
                  <c:v>60.483518668981503</c:v>
                </c:pt>
                <c:pt idx="17071">
                  <c:v>60.484607025462985</c:v>
                </c:pt>
                <c:pt idx="17072">
                  <c:v>60.484699236111133</c:v>
                </c:pt>
                <c:pt idx="17073">
                  <c:v>60.484791932870394</c:v>
                </c:pt>
                <c:pt idx="17074">
                  <c:v>60.484930891203724</c:v>
                </c:pt>
                <c:pt idx="17075">
                  <c:v>60.484976909722242</c:v>
                </c:pt>
                <c:pt idx="17076">
                  <c:v>60.4850002314815</c:v>
                </c:pt>
                <c:pt idx="17077">
                  <c:v>60.485046550925944</c:v>
                </c:pt>
                <c:pt idx="17078">
                  <c:v>60.485139201388904</c:v>
                </c:pt>
                <c:pt idx="17079">
                  <c:v>60.485162627314828</c:v>
                </c:pt>
                <c:pt idx="17080">
                  <c:v>60.485278055555568</c:v>
                </c:pt>
                <c:pt idx="17081">
                  <c:v>60.485301493055566</c:v>
                </c:pt>
                <c:pt idx="17082">
                  <c:v>60.485463217592603</c:v>
                </c:pt>
                <c:pt idx="17083">
                  <c:v>60.48576417824075</c:v>
                </c:pt>
                <c:pt idx="17084">
                  <c:v>60.485903206018527</c:v>
                </c:pt>
                <c:pt idx="17085">
                  <c:v>60.48597250000001</c:v>
                </c:pt>
                <c:pt idx="17086">
                  <c:v>60.486134837962972</c:v>
                </c:pt>
                <c:pt idx="17087">
                  <c:v>60.486157650462971</c:v>
                </c:pt>
                <c:pt idx="17088">
                  <c:v>60.486250289351858</c:v>
                </c:pt>
                <c:pt idx="17089">
                  <c:v>60.486273750000009</c:v>
                </c:pt>
                <c:pt idx="17090">
                  <c:v>60.486482199074082</c:v>
                </c:pt>
                <c:pt idx="17091">
                  <c:v>60.486504884259269</c:v>
                </c:pt>
                <c:pt idx="17092">
                  <c:v>60.486829340277787</c:v>
                </c:pt>
                <c:pt idx="17093">
                  <c:v>60.486852199074086</c:v>
                </c:pt>
                <c:pt idx="17094">
                  <c:v>60.487523831018528</c:v>
                </c:pt>
                <c:pt idx="17095">
                  <c:v>60.487546643518527</c:v>
                </c:pt>
                <c:pt idx="17096">
                  <c:v>60.487662685185192</c:v>
                </c:pt>
                <c:pt idx="17097">
                  <c:v>60.487685509259265</c:v>
                </c:pt>
                <c:pt idx="17098">
                  <c:v>60.487732210648154</c:v>
                </c:pt>
                <c:pt idx="17099">
                  <c:v>60.487754884259267</c:v>
                </c:pt>
                <c:pt idx="17100">
                  <c:v>60.487778136574079</c:v>
                </c:pt>
                <c:pt idx="17101">
                  <c:v>60.48780159722223</c:v>
                </c:pt>
                <c:pt idx="17102">
                  <c:v>60.487847673611121</c:v>
                </c:pt>
                <c:pt idx="17103">
                  <c:v>60.487871041666679</c:v>
                </c:pt>
                <c:pt idx="17104">
                  <c:v>60.487917025462977</c:v>
                </c:pt>
                <c:pt idx="17105">
                  <c:v>60.487940578703714</c:v>
                </c:pt>
                <c:pt idx="17106">
                  <c:v>60.487963368055567</c:v>
                </c:pt>
                <c:pt idx="17107">
                  <c:v>60.488264479166681</c:v>
                </c:pt>
                <c:pt idx="17108">
                  <c:v>60.488357303240754</c:v>
                </c:pt>
                <c:pt idx="17109">
                  <c:v>60.488542233796309</c:v>
                </c:pt>
                <c:pt idx="17110">
                  <c:v>60.488565532407421</c:v>
                </c:pt>
                <c:pt idx="17111">
                  <c:v>60.488657766203715</c:v>
                </c:pt>
                <c:pt idx="17112">
                  <c:v>60.488727303240751</c:v>
                </c:pt>
                <c:pt idx="17113">
                  <c:v>60.48909775462964</c:v>
                </c:pt>
                <c:pt idx="17114">
                  <c:v>60.489143935185197</c:v>
                </c:pt>
                <c:pt idx="17115">
                  <c:v>60.489167106481496</c:v>
                </c:pt>
                <c:pt idx="17116">
                  <c:v>60.489213333333346</c:v>
                </c:pt>
                <c:pt idx="17117">
                  <c:v>60.489768854166677</c:v>
                </c:pt>
                <c:pt idx="17118">
                  <c:v>60.489861585648157</c:v>
                </c:pt>
                <c:pt idx="17119">
                  <c:v>60.489931111111119</c:v>
                </c:pt>
                <c:pt idx="17120">
                  <c:v>60.489954583333343</c:v>
                </c:pt>
                <c:pt idx="17121">
                  <c:v>60.490024004629639</c:v>
                </c:pt>
                <c:pt idx="17122">
                  <c:v>60.490046689814825</c:v>
                </c:pt>
                <c:pt idx="17123">
                  <c:v>60.490602719907415</c:v>
                </c:pt>
                <c:pt idx="17124">
                  <c:v>60.490671759259264</c:v>
                </c:pt>
                <c:pt idx="17125">
                  <c:v>60.490695000000002</c:v>
                </c:pt>
                <c:pt idx="17126">
                  <c:v>60.4907184375</c:v>
                </c:pt>
                <c:pt idx="17127">
                  <c:v>60.490764594907411</c:v>
                </c:pt>
                <c:pt idx="17128">
                  <c:v>60.490787847222222</c:v>
                </c:pt>
                <c:pt idx="17129">
                  <c:v>60.49083394675926</c:v>
                </c:pt>
                <c:pt idx="17130">
                  <c:v>60.490857407407411</c:v>
                </c:pt>
                <c:pt idx="17131">
                  <c:v>60.490949618055559</c:v>
                </c:pt>
                <c:pt idx="17132">
                  <c:v>60.490972835648151</c:v>
                </c:pt>
                <c:pt idx="17133">
                  <c:v>60.490996226851856</c:v>
                </c:pt>
                <c:pt idx="17134">
                  <c:v>60.491019097222228</c:v>
                </c:pt>
                <c:pt idx="17135">
                  <c:v>60.491088414351857</c:v>
                </c:pt>
                <c:pt idx="17136">
                  <c:v>60.491713622685189</c:v>
                </c:pt>
                <c:pt idx="17137">
                  <c:v>60.491736712962968</c:v>
                </c:pt>
                <c:pt idx="17138">
                  <c:v>60.492084050925932</c:v>
                </c:pt>
                <c:pt idx="17139">
                  <c:v>60.492107430555563</c:v>
                </c:pt>
                <c:pt idx="17140">
                  <c:v>60.492246377314821</c:v>
                </c:pt>
                <c:pt idx="17141">
                  <c:v>60.492269120370374</c:v>
                </c:pt>
                <c:pt idx="17142">
                  <c:v>60.492292314814819</c:v>
                </c:pt>
                <c:pt idx="17143">
                  <c:v>60.492593518518525</c:v>
                </c:pt>
                <c:pt idx="17144">
                  <c:v>60.492616388888898</c:v>
                </c:pt>
                <c:pt idx="17145">
                  <c:v>60.492755208333342</c:v>
                </c:pt>
                <c:pt idx="17146">
                  <c:v>60.492848067129636</c:v>
                </c:pt>
                <c:pt idx="17147">
                  <c:v>60.492940775462969</c:v>
                </c:pt>
                <c:pt idx="17148">
                  <c:v>60.492963668981488</c:v>
                </c:pt>
                <c:pt idx="17149">
                  <c:v>60.492986828703714</c:v>
                </c:pt>
                <c:pt idx="17150">
                  <c:v>60.49305621527779</c:v>
                </c:pt>
                <c:pt idx="17151">
                  <c:v>60.493288043981494</c:v>
                </c:pt>
                <c:pt idx="17152">
                  <c:v>60.493310775462973</c:v>
                </c:pt>
                <c:pt idx="17153">
                  <c:v>60.493334074074085</c:v>
                </c:pt>
                <c:pt idx="17154">
                  <c:v>60.493380381944455</c:v>
                </c:pt>
                <c:pt idx="17155">
                  <c:v>60.493426956018531</c:v>
                </c:pt>
                <c:pt idx="17156">
                  <c:v>60.493449710648164</c:v>
                </c:pt>
                <c:pt idx="17157">
                  <c:v>60.493935983796312</c:v>
                </c:pt>
                <c:pt idx="17158">
                  <c:v>60.494167349537051</c:v>
                </c:pt>
                <c:pt idx="17159">
                  <c:v>60.494469247685196</c:v>
                </c:pt>
                <c:pt idx="17160">
                  <c:v>60.494491712962976</c:v>
                </c:pt>
                <c:pt idx="17161">
                  <c:v>60.494514849537047</c:v>
                </c:pt>
                <c:pt idx="17162">
                  <c:v>60.494537928240753</c:v>
                </c:pt>
                <c:pt idx="17163">
                  <c:v>60.49467695601853</c:v>
                </c:pt>
                <c:pt idx="17164">
                  <c:v>60.494699988425936</c:v>
                </c:pt>
                <c:pt idx="17165">
                  <c:v>60.494723368055567</c:v>
                </c:pt>
                <c:pt idx="17166">
                  <c:v>60.495140000000013</c:v>
                </c:pt>
                <c:pt idx="17167">
                  <c:v>60.495162800925939</c:v>
                </c:pt>
                <c:pt idx="17168">
                  <c:v>60.495209398148162</c:v>
                </c:pt>
                <c:pt idx="17169">
                  <c:v>60.495834421296308</c:v>
                </c:pt>
                <c:pt idx="17170">
                  <c:v>60.495880520833346</c:v>
                </c:pt>
                <c:pt idx="17171">
                  <c:v>60.49601937500001</c:v>
                </c:pt>
                <c:pt idx="17172">
                  <c:v>60.496042743055568</c:v>
                </c:pt>
                <c:pt idx="17173">
                  <c:v>60.496273969907421</c:v>
                </c:pt>
                <c:pt idx="17174">
                  <c:v>60.496297199074085</c:v>
                </c:pt>
                <c:pt idx="17175">
                  <c:v>60.49652899305557</c:v>
                </c:pt>
                <c:pt idx="17176">
                  <c:v>60.496551597222236</c:v>
                </c:pt>
                <c:pt idx="17177">
                  <c:v>60.496690752314827</c:v>
                </c:pt>
                <c:pt idx="17178">
                  <c:v>60.496737256944456</c:v>
                </c:pt>
                <c:pt idx="17179">
                  <c:v>60.49678329861112</c:v>
                </c:pt>
                <c:pt idx="17180">
                  <c:v>60.496806759259272</c:v>
                </c:pt>
                <c:pt idx="17181">
                  <c:v>60.49720002314816</c:v>
                </c:pt>
                <c:pt idx="17182">
                  <c:v>60.497246145833344</c:v>
                </c:pt>
                <c:pt idx="17183">
                  <c:v>60.497269293981489</c:v>
                </c:pt>
                <c:pt idx="17184">
                  <c:v>60.497315671296306</c:v>
                </c:pt>
                <c:pt idx="17185">
                  <c:v>60.49745457175927</c:v>
                </c:pt>
                <c:pt idx="17186">
                  <c:v>60.498241724537046</c:v>
                </c:pt>
                <c:pt idx="17187">
                  <c:v>60.498380601851864</c:v>
                </c:pt>
                <c:pt idx="17188">
                  <c:v>60.498450162037045</c:v>
                </c:pt>
                <c:pt idx="17189">
                  <c:v>60.498612002314822</c:v>
                </c:pt>
                <c:pt idx="17190">
                  <c:v>60.498659166666677</c:v>
                </c:pt>
                <c:pt idx="17191">
                  <c:v>60.498681736111124</c:v>
                </c:pt>
                <c:pt idx="17192">
                  <c:v>60.498704745370382</c:v>
                </c:pt>
                <c:pt idx="17193">
                  <c:v>60.49889011574075</c:v>
                </c:pt>
                <c:pt idx="17194">
                  <c:v>60.498959490740752</c:v>
                </c:pt>
                <c:pt idx="17195">
                  <c:v>60.498982418981491</c:v>
                </c:pt>
                <c:pt idx="17196">
                  <c:v>60.499052291666679</c:v>
                </c:pt>
                <c:pt idx="17197">
                  <c:v>60.499075046296312</c:v>
                </c:pt>
                <c:pt idx="17198">
                  <c:v>60.499376053240759</c:v>
                </c:pt>
                <c:pt idx="17199">
                  <c:v>60.499399849537056</c:v>
                </c:pt>
                <c:pt idx="17200">
                  <c:v>60.499422615740762</c:v>
                </c:pt>
                <c:pt idx="17201">
                  <c:v>60.49960778935187</c:v>
                </c:pt>
                <c:pt idx="17202">
                  <c:v>60.499654085648167</c:v>
                </c:pt>
                <c:pt idx="17203">
                  <c:v>60.499700277777798</c:v>
                </c:pt>
                <c:pt idx="17204">
                  <c:v>60.499770034722239</c:v>
                </c:pt>
                <c:pt idx="17205">
                  <c:v>60.499792951388905</c:v>
                </c:pt>
                <c:pt idx="17206">
                  <c:v>60.499839178240755</c:v>
                </c:pt>
                <c:pt idx="17207">
                  <c:v>60.499862719907419</c:v>
                </c:pt>
                <c:pt idx="17208">
                  <c:v>60.500070416666681</c:v>
                </c:pt>
                <c:pt idx="17209">
                  <c:v>60.500093692129646</c:v>
                </c:pt>
                <c:pt idx="17210">
                  <c:v>60.500209340277792</c:v>
                </c:pt>
                <c:pt idx="17211">
                  <c:v>60.500232650462976</c:v>
                </c:pt>
                <c:pt idx="17212">
                  <c:v>60.500302002314825</c:v>
                </c:pt>
                <c:pt idx="17213">
                  <c:v>60.50032542824075</c:v>
                </c:pt>
                <c:pt idx="17214">
                  <c:v>60.500371458333341</c:v>
                </c:pt>
                <c:pt idx="17215">
                  <c:v>60.500394918981492</c:v>
                </c:pt>
                <c:pt idx="17216">
                  <c:v>60.500464328703714</c:v>
                </c:pt>
                <c:pt idx="17217">
                  <c:v>60.50053375000001</c:v>
                </c:pt>
                <c:pt idx="17218">
                  <c:v>60.500626030092604</c:v>
                </c:pt>
                <c:pt idx="17219">
                  <c:v>60.500649259259269</c:v>
                </c:pt>
                <c:pt idx="17220">
                  <c:v>60.500718750000011</c:v>
                </c:pt>
                <c:pt idx="17221">
                  <c:v>60.500881006944454</c:v>
                </c:pt>
                <c:pt idx="17222">
                  <c:v>60.500927002314825</c:v>
                </c:pt>
                <c:pt idx="17223">
                  <c:v>60.501019884259271</c:v>
                </c:pt>
                <c:pt idx="17224">
                  <c:v>60.501042766203717</c:v>
                </c:pt>
                <c:pt idx="17225">
                  <c:v>60.501065995370382</c:v>
                </c:pt>
                <c:pt idx="17226">
                  <c:v>60.501089375000014</c:v>
                </c:pt>
                <c:pt idx="17227">
                  <c:v>60.501135358796311</c:v>
                </c:pt>
                <c:pt idx="17228">
                  <c:v>60.501181736111128</c:v>
                </c:pt>
                <c:pt idx="17229">
                  <c:v>60.501575543981502</c:v>
                </c:pt>
                <c:pt idx="17230">
                  <c:v>60.501621585648167</c:v>
                </c:pt>
                <c:pt idx="17231">
                  <c:v>60.501645011574091</c:v>
                </c:pt>
                <c:pt idx="17232">
                  <c:v>60.501783819444462</c:v>
                </c:pt>
                <c:pt idx="17233">
                  <c:v>60.501806851851867</c:v>
                </c:pt>
                <c:pt idx="17234">
                  <c:v>60.501945555555572</c:v>
                </c:pt>
                <c:pt idx="17235">
                  <c:v>60.501968761574091</c:v>
                </c:pt>
                <c:pt idx="17236">
                  <c:v>60.502131493055572</c:v>
                </c:pt>
                <c:pt idx="17237">
                  <c:v>60.502154178240758</c:v>
                </c:pt>
                <c:pt idx="17238">
                  <c:v>60.502432013888907</c:v>
                </c:pt>
                <c:pt idx="17239">
                  <c:v>60.502455439814831</c:v>
                </c:pt>
                <c:pt idx="17240">
                  <c:v>60.502663900462977</c:v>
                </c:pt>
                <c:pt idx="17241">
                  <c:v>60.50268796296298</c:v>
                </c:pt>
                <c:pt idx="17242">
                  <c:v>60.502779236111131</c:v>
                </c:pt>
                <c:pt idx="17243">
                  <c:v>60.502803055555574</c:v>
                </c:pt>
                <c:pt idx="17244">
                  <c:v>60.50296540509261</c:v>
                </c:pt>
                <c:pt idx="17245">
                  <c:v>60.502987511574091</c:v>
                </c:pt>
                <c:pt idx="17246">
                  <c:v>60.503011423611127</c:v>
                </c:pt>
                <c:pt idx="17247">
                  <c:v>60.503057094907426</c:v>
                </c:pt>
                <c:pt idx="17248">
                  <c:v>60.503104386574094</c:v>
                </c:pt>
                <c:pt idx="17249">
                  <c:v>60.503288576388911</c:v>
                </c:pt>
                <c:pt idx="17250">
                  <c:v>60.503334733796322</c:v>
                </c:pt>
                <c:pt idx="17251">
                  <c:v>60.503404143518544</c:v>
                </c:pt>
                <c:pt idx="17252">
                  <c:v>60.50347364583336</c:v>
                </c:pt>
                <c:pt idx="17253">
                  <c:v>60.503913599537064</c:v>
                </c:pt>
                <c:pt idx="17254">
                  <c:v>60.503936990740769</c:v>
                </c:pt>
                <c:pt idx="17255">
                  <c:v>60.504006423611138</c:v>
                </c:pt>
                <c:pt idx="17256">
                  <c:v>60.504029270833357</c:v>
                </c:pt>
                <c:pt idx="17257">
                  <c:v>60.504052442129655</c:v>
                </c:pt>
                <c:pt idx="17258">
                  <c:v>60.504075810185213</c:v>
                </c:pt>
                <c:pt idx="17259">
                  <c:v>60.504098668981513</c:v>
                </c:pt>
                <c:pt idx="17260">
                  <c:v>60.504121944444478</c:v>
                </c:pt>
                <c:pt idx="17261">
                  <c:v>60.504307013888919</c:v>
                </c:pt>
                <c:pt idx="17262">
                  <c:v>60.504399687500033</c:v>
                </c:pt>
                <c:pt idx="17263">
                  <c:v>60.504423078703738</c:v>
                </c:pt>
                <c:pt idx="17264">
                  <c:v>60.504677291666702</c:v>
                </c:pt>
                <c:pt idx="17265">
                  <c:v>60.50470081018522</c:v>
                </c:pt>
                <c:pt idx="17266">
                  <c:v>60.504792881944482</c:v>
                </c:pt>
                <c:pt idx="17267">
                  <c:v>60.504816087963</c:v>
                </c:pt>
                <c:pt idx="17268">
                  <c:v>60.505603541666702</c:v>
                </c:pt>
                <c:pt idx="17269">
                  <c:v>60.505626377314847</c:v>
                </c:pt>
                <c:pt idx="17270">
                  <c:v>60.505695763888923</c:v>
                </c:pt>
                <c:pt idx="17271">
                  <c:v>60.505742384259293</c:v>
                </c:pt>
                <c:pt idx="17272">
                  <c:v>60.505765115740772</c:v>
                </c:pt>
                <c:pt idx="17273">
                  <c:v>60.505857893518552</c:v>
                </c:pt>
                <c:pt idx="17274">
                  <c:v>60.505904803240774</c:v>
                </c:pt>
                <c:pt idx="17275">
                  <c:v>60.505950578703739</c:v>
                </c:pt>
                <c:pt idx="17276">
                  <c:v>60.506020092592628</c:v>
                </c:pt>
                <c:pt idx="17277">
                  <c:v>60.506090023148182</c:v>
                </c:pt>
                <c:pt idx="17278">
                  <c:v>60.506112708333369</c:v>
                </c:pt>
                <c:pt idx="17279">
                  <c:v>60.506622060185222</c:v>
                </c:pt>
                <c:pt idx="17280">
                  <c:v>60.506644953703741</c:v>
                </c:pt>
                <c:pt idx="17281">
                  <c:v>60.507131134259296</c:v>
                </c:pt>
                <c:pt idx="17282">
                  <c:v>60.507177743055593</c:v>
                </c:pt>
                <c:pt idx="17283">
                  <c:v>60.507200520833372</c:v>
                </c:pt>
                <c:pt idx="17284">
                  <c:v>60.507339456018556</c:v>
                </c:pt>
                <c:pt idx="17285">
                  <c:v>60.507431990740777</c:v>
                </c:pt>
                <c:pt idx="17286">
                  <c:v>60.507478159722261</c:v>
                </c:pt>
                <c:pt idx="17287">
                  <c:v>60.507501388888926</c:v>
                </c:pt>
                <c:pt idx="17288">
                  <c:v>60.507802719907446</c:v>
                </c:pt>
                <c:pt idx="17289">
                  <c:v>60.507825486111152</c:v>
                </c:pt>
                <c:pt idx="17290">
                  <c:v>60.507918148148185</c:v>
                </c:pt>
                <c:pt idx="17291">
                  <c:v>60.507941712963003</c:v>
                </c:pt>
                <c:pt idx="17292">
                  <c:v>60.508057083333377</c:v>
                </c:pt>
                <c:pt idx="17293">
                  <c:v>60.508080532407448</c:v>
                </c:pt>
                <c:pt idx="17294">
                  <c:v>60.508149965277816</c:v>
                </c:pt>
                <c:pt idx="17295">
                  <c:v>60.508288784722261</c:v>
                </c:pt>
                <c:pt idx="17296">
                  <c:v>60.508519930555593</c:v>
                </c:pt>
                <c:pt idx="17297">
                  <c:v>60.508682025463003</c:v>
                </c:pt>
                <c:pt idx="17298">
                  <c:v>60.508959768518558</c:v>
                </c:pt>
                <c:pt idx="17299">
                  <c:v>60.508983252314856</c:v>
                </c:pt>
                <c:pt idx="17300">
                  <c:v>60.509006099537075</c:v>
                </c:pt>
                <c:pt idx="17301">
                  <c:v>60.509029351851886</c:v>
                </c:pt>
                <c:pt idx="17302">
                  <c:v>60.509214502314848</c:v>
                </c:pt>
                <c:pt idx="17303">
                  <c:v>60.509283784722257</c:v>
                </c:pt>
                <c:pt idx="17304">
                  <c:v>60.509608437500034</c:v>
                </c:pt>
                <c:pt idx="17305">
                  <c:v>60.509700740740776</c:v>
                </c:pt>
                <c:pt idx="17306">
                  <c:v>60.510163958333365</c:v>
                </c:pt>
                <c:pt idx="17307">
                  <c:v>60.510209861111143</c:v>
                </c:pt>
                <c:pt idx="17308">
                  <c:v>60.510233356481514</c:v>
                </c:pt>
                <c:pt idx="17309">
                  <c:v>60.510256215277813</c:v>
                </c:pt>
                <c:pt idx="17310">
                  <c:v>60.510325625000036</c:v>
                </c:pt>
                <c:pt idx="17311">
                  <c:v>60.510348865740774</c:v>
                </c:pt>
                <c:pt idx="17312">
                  <c:v>60.510418182870403</c:v>
                </c:pt>
                <c:pt idx="17313">
                  <c:v>60.510511250000036</c:v>
                </c:pt>
                <c:pt idx="17314">
                  <c:v>60.510789074074111</c:v>
                </c:pt>
                <c:pt idx="17315">
                  <c:v>60.510811608796331</c:v>
                </c:pt>
                <c:pt idx="17316">
                  <c:v>60.51085839120374</c:v>
                </c:pt>
                <c:pt idx="17317">
                  <c:v>60.510881319444479</c:v>
                </c:pt>
                <c:pt idx="17318">
                  <c:v>60.510997280092624</c:v>
                </c:pt>
                <c:pt idx="17319">
                  <c:v>60.51102008101855</c:v>
                </c:pt>
                <c:pt idx="17320">
                  <c:v>60.511182233796326</c:v>
                </c:pt>
                <c:pt idx="17321">
                  <c:v>60.511205648148177</c:v>
                </c:pt>
                <c:pt idx="17322">
                  <c:v>60.511529444444477</c:v>
                </c:pt>
                <c:pt idx="17323">
                  <c:v>60.511553020833368</c:v>
                </c:pt>
                <c:pt idx="17324">
                  <c:v>60.511622326388924</c:v>
                </c:pt>
                <c:pt idx="17325">
                  <c:v>60.51169179398152</c:v>
                </c:pt>
                <c:pt idx="17326">
                  <c:v>60.51173782407411</c:v>
                </c:pt>
                <c:pt idx="17327">
                  <c:v>60.512432303240779</c:v>
                </c:pt>
                <c:pt idx="17328">
                  <c:v>60.512478518518556</c:v>
                </c:pt>
                <c:pt idx="17329">
                  <c:v>60.513289062500036</c:v>
                </c:pt>
                <c:pt idx="17330">
                  <c:v>60.513311956018555</c:v>
                </c:pt>
                <c:pt idx="17331">
                  <c:v>60.513358541666705</c:v>
                </c:pt>
                <c:pt idx="17332">
                  <c:v>60.513381365740777</c:v>
                </c:pt>
                <c:pt idx="17333">
                  <c:v>60.513404502314849</c:v>
                </c:pt>
                <c:pt idx="17334">
                  <c:v>60.51342803240744</c:v>
                </c:pt>
                <c:pt idx="17335">
                  <c:v>60.513473912037071</c:v>
                </c:pt>
                <c:pt idx="17336">
                  <c:v>60.513497534722255</c:v>
                </c:pt>
                <c:pt idx="17337">
                  <c:v>60.51389067129633</c:v>
                </c:pt>
                <c:pt idx="17338">
                  <c:v>60.513914305555588</c:v>
                </c:pt>
                <c:pt idx="17339">
                  <c:v>60.514168449074106</c:v>
                </c:pt>
                <c:pt idx="17340">
                  <c:v>60.514238078703734</c:v>
                </c:pt>
                <c:pt idx="17341">
                  <c:v>60.514585023148179</c:v>
                </c:pt>
                <c:pt idx="17342">
                  <c:v>60.514631423611142</c:v>
                </c:pt>
                <c:pt idx="17343">
                  <c:v>60.51592815972225</c:v>
                </c:pt>
                <c:pt idx="17344">
                  <c:v>60.516020486111138</c:v>
                </c:pt>
                <c:pt idx="17345">
                  <c:v>60.51604358796299</c:v>
                </c:pt>
                <c:pt idx="17346">
                  <c:v>60.516089756944474</c:v>
                </c:pt>
                <c:pt idx="17347">
                  <c:v>60.516113101851879</c:v>
                </c:pt>
                <c:pt idx="17348">
                  <c:v>60.516182581018548</c:v>
                </c:pt>
                <c:pt idx="17349">
                  <c:v>60.516390868055588</c:v>
                </c:pt>
                <c:pt idx="17350">
                  <c:v>60.516414293981512</c:v>
                </c:pt>
                <c:pt idx="17351">
                  <c:v>60.516460173611144</c:v>
                </c:pt>
                <c:pt idx="17352">
                  <c:v>60.51655320601855</c:v>
                </c:pt>
                <c:pt idx="17353">
                  <c:v>60.516599189814848</c:v>
                </c:pt>
                <c:pt idx="17354">
                  <c:v>60.516622662037072</c:v>
                </c:pt>
                <c:pt idx="17355">
                  <c:v>60.516969872685223</c:v>
                </c:pt>
                <c:pt idx="17356">
                  <c:v>60.516992569444483</c:v>
                </c:pt>
                <c:pt idx="17357">
                  <c:v>60.517386469907443</c:v>
                </c:pt>
                <c:pt idx="17358">
                  <c:v>60.517409421296328</c:v>
                </c:pt>
                <c:pt idx="17359">
                  <c:v>60.517455995370405</c:v>
                </c:pt>
                <c:pt idx="17360">
                  <c:v>60.517942083333367</c:v>
                </c:pt>
                <c:pt idx="17361">
                  <c:v>60.518775509259292</c:v>
                </c:pt>
                <c:pt idx="17362">
                  <c:v>60.518821585648183</c:v>
                </c:pt>
                <c:pt idx="17363">
                  <c:v>60.518844976851888</c:v>
                </c:pt>
                <c:pt idx="17364">
                  <c:v>60.518890960648186</c:v>
                </c:pt>
                <c:pt idx="17365">
                  <c:v>60.519284398148187</c:v>
                </c:pt>
                <c:pt idx="17366">
                  <c:v>60.519307743055592</c:v>
                </c:pt>
                <c:pt idx="17367">
                  <c:v>60.519515972222258</c:v>
                </c:pt>
                <c:pt idx="17368">
                  <c:v>60.519539444444483</c:v>
                </c:pt>
                <c:pt idx="17369">
                  <c:v>60.521391238425963</c:v>
                </c:pt>
                <c:pt idx="17370">
                  <c:v>60.521414537037074</c:v>
                </c:pt>
                <c:pt idx="17371">
                  <c:v>60.521692337963003</c:v>
                </c:pt>
                <c:pt idx="17372">
                  <c:v>60.521715243055596</c:v>
                </c:pt>
                <c:pt idx="17373">
                  <c:v>60.521807696759296</c:v>
                </c:pt>
                <c:pt idx="17374">
                  <c:v>60.521831261574114</c:v>
                </c:pt>
                <c:pt idx="17375">
                  <c:v>60.521877326388932</c:v>
                </c:pt>
                <c:pt idx="17376">
                  <c:v>60.521900671296336</c:v>
                </c:pt>
                <c:pt idx="17377">
                  <c:v>60.522039629629667</c:v>
                </c:pt>
                <c:pt idx="17378">
                  <c:v>60.522178460648185</c:v>
                </c:pt>
                <c:pt idx="17379">
                  <c:v>60.522224467592629</c:v>
                </c:pt>
                <c:pt idx="17380">
                  <c:v>60.52224792824078</c:v>
                </c:pt>
                <c:pt idx="17381">
                  <c:v>60.522664618055593</c:v>
                </c:pt>
                <c:pt idx="17382">
                  <c:v>60.522710532407444</c:v>
                </c:pt>
                <c:pt idx="17383">
                  <c:v>60.522803437500038</c:v>
                </c:pt>
                <c:pt idx="17384">
                  <c:v>60.52282618055559</c:v>
                </c:pt>
                <c:pt idx="17385">
                  <c:v>60.523103969907439</c:v>
                </c:pt>
                <c:pt idx="17386">
                  <c:v>60.52312722222225</c:v>
                </c:pt>
                <c:pt idx="17387">
                  <c:v>60.523220127314843</c:v>
                </c:pt>
                <c:pt idx="17388">
                  <c:v>60.523266168981507</c:v>
                </c:pt>
                <c:pt idx="17389">
                  <c:v>60.523289791666691</c:v>
                </c:pt>
                <c:pt idx="17390">
                  <c:v>60.523335613425949</c:v>
                </c:pt>
                <c:pt idx="17391">
                  <c:v>60.523451516203728</c:v>
                </c:pt>
                <c:pt idx="17392">
                  <c:v>60.52347458333336</c:v>
                </c:pt>
                <c:pt idx="17393">
                  <c:v>60.523498067129658</c:v>
                </c:pt>
                <c:pt idx="17394">
                  <c:v>60.523520706018545</c:v>
                </c:pt>
                <c:pt idx="17395">
                  <c:v>60.524099675925953</c:v>
                </c:pt>
                <c:pt idx="17396">
                  <c:v>60.524123009259284</c:v>
                </c:pt>
                <c:pt idx="17397">
                  <c:v>60.524307812500027</c:v>
                </c:pt>
                <c:pt idx="17398">
                  <c:v>60.524331331018544</c:v>
                </c:pt>
                <c:pt idx="17399">
                  <c:v>60.524539756944471</c:v>
                </c:pt>
                <c:pt idx="17400">
                  <c:v>60.524562546296323</c:v>
                </c:pt>
                <c:pt idx="17401">
                  <c:v>60.524609085648173</c:v>
                </c:pt>
                <c:pt idx="17402">
                  <c:v>60.524655196759284</c:v>
                </c:pt>
                <c:pt idx="17403">
                  <c:v>60.524748020833357</c:v>
                </c:pt>
                <c:pt idx="17404">
                  <c:v>60.524770960648169</c:v>
                </c:pt>
                <c:pt idx="17405">
                  <c:v>60.524932905092612</c:v>
                </c:pt>
                <c:pt idx="17406">
                  <c:v>60.525025925925945</c:v>
                </c:pt>
                <c:pt idx="17407">
                  <c:v>60.525071979166682</c:v>
                </c:pt>
                <c:pt idx="17408">
                  <c:v>60.525095231481501</c:v>
                </c:pt>
                <c:pt idx="17409">
                  <c:v>60.52511827546298</c:v>
                </c:pt>
                <c:pt idx="17410">
                  <c:v>60.525187696759275</c:v>
                </c:pt>
                <c:pt idx="17411">
                  <c:v>60.525234247685198</c:v>
                </c:pt>
                <c:pt idx="17412">
                  <c:v>60.525257002314831</c:v>
                </c:pt>
                <c:pt idx="17413">
                  <c:v>60.525280254629642</c:v>
                </c:pt>
                <c:pt idx="17414">
                  <c:v>60.525303611111127</c:v>
                </c:pt>
                <c:pt idx="17415">
                  <c:v>60.525465324074091</c:v>
                </c:pt>
                <c:pt idx="17416">
                  <c:v>60.525488506944463</c:v>
                </c:pt>
                <c:pt idx="17417">
                  <c:v>60.525512037037053</c:v>
                </c:pt>
                <c:pt idx="17418">
                  <c:v>60.525534907407426</c:v>
                </c:pt>
                <c:pt idx="17419">
                  <c:v>60.525720335648167</c:v>
                </c:pt>
                <c:pt idx="17420">
                  <c:v>60.525766273148164</c:v>
                </c:pt>
                <c:pt idx="17421">
                  <c:v>60.526414907407421</c:v>
                </c:pt>
                <c:pt idx="17422">
                  <c:v>60.526437604166681</c:v>
                </c:pt>
                <c:pt idx="17423">
                  <c:v>60.52648427083335</c:v>
                </c:pt>
                <c:pt idx="17424">
                  <c:v>60.526645972222241</c:v>
                </c:pt>
                <c:pt idx="17425">
                  <c:v>60.52669259259261</c:v>
                </c:pt>
                <c:pt idx="17426">
                  <c:v>60.526762025462979</c:v>
                </c:pt>
                <c:pt idx="17427">
                  <c:v>60.526784814814832</c:v>
                </c:pt>
                <c:pt idx="17428">
                  <c:v>60.526923738425943</c:v>
                </c:pt>
                <c:pt idx="17429">
                  <c:v>60.526970393518532</c:v>
                </c:pt>
                <c:pt idx="17430">
                  <c:v>60.527178726851865</c:v>
                </c:pt>
                <c:pt idx="17431">
                  <c:v>60.527224733796309</c:v>
                </c:pt>
                <c:pt idx="17432">
                  <c:v>60.527271076388899</c:v>
                </c:pt>
                <c:pt idx="17433">
                  <c:v>60.527317754629642</c:v>
                </c:pt>
                <c:pt idx="17434">
                  <c:v>60.527340393518529</c:v>
                </c:pt>
                <c:pt idx="17435">
                  <c:v>60.52736369212964</c:v>
                </c:pt>
                <c:pt idx="17436">
                  <c:v>60.527387094907418</c:v>
                </c:pt>
                <c:pt idx="17437">
                  <c:v>60.527409733796304</c:v>
                </c:pt>
                <c:pt idx="17438">
                  <c:v>60.527456550925933</c:v>
                </c:pt>
                <c:pt idx="17439">
                  <c:v>60.527479432870379</c:v>
                </c:pt>
                <c:pt idx="17440">
                  <c:v>60.527548923611121</c:v>
                </c:pt>
                <c:pt idx="17441">
                  <c:v>60.5275719675926</c:v>
                </c:pt>
                <c:pt idx="17442">
                  <c:v>60.527595590277784</c:v>
                </c:pt>
                <c:pt idx="17443">
                  <c:v>60.527641446759269</c:v>
                </c:pt>
                <c:pt idx="17444">
                  <c:v>60.52766490740742</c:v>
                </c:pt>
                <c:pt idx="17445">
                  <c:v>60.527710937500011</c:v>
                </c:pt>
                <c:pt idx="17446">
                  <c:v>60.527757013888902</c:v>
                </c:pt>
                <c:pt idx="17447">
                  <c:v>60.52778021990742</c:v>
                </c:pt>
                <c:pt idx="17448">
                  <c:v>60.527803854166677</c:v>
                </c:pt>
                <c:pt idx="17449">
                  <c:v>60.527826493055564</c:v>
                </c:pt>
                <c:pt idx="17450">
                  <c:v>60.527849606481489</c:v>
                </c:pt>
                <c:pt idx="17451">
                  <c:v>60.5278732175926</c:v>
                </c:pt>
                <c:pt idx="17452">
                  <c:v>60.527896030092599</c:v>
                </c:pt>
                <c:pt idx="17453">
                  <c:v>60.52791932870371</c:v>
                </c:pt>
                <c:pt idx="17454">
                  <c:v>60.527942627314822</c:v>
                </c:pt>
                <c:pt idx="17455">
                  <c:v>60.527988750000006</c:v>
                </c:pt>
                <c:pt idx="17456">
                  <c:v>60.528035000000003</c:v>
                </c:pt>
                <c:pt idx="17457">
                  <c:v>60.528058113425928</c:v>
                </c:pt>
                <c:pt idx="17458">
                  <c:v>60.528151006944448</c:v>
                </c:pt>
                <c:pt idx="17459">
                  <c:v>60.528173842592594</c:v>
                </c:pt>
                <c:pt idx="17460">
                  <c:v>60.528197106481485</c:v>
                </c:pt>
                <c:pt idx="17461">
                  <c:v>60.528243287037043</c:v>
                </c:pt>
                <c:pt idx="17462">
                  <c:v>60.528290034722225</c:v>
                </c:pt>
                <c:pt idx="17463">
                  <c:v>60.528359456018521</c:v>
                </c:pt>
                <c:pt idx="17464">
                  <c:v>60.5283821875</c:v>
                </c:pt>
                <c:pt idx="17465">
                  <c:v>60.528451643518515</c:v>
                </c:pt>
                <c:pt idx="17466">
                  <c:v>60.528474861111107</c:v>
                </c:pt>
                <c:pt idx="17467">
                  <c:v>60.528498321759258</c:v>
                </c:pt>
                <c:pt idx="17468">
                  <c:v>60.528544259259256</c:v>
                </c:pt>
                <c:pt idx="17469">
                  <c:v>60.528567719907407</c:v>
                </c:pt>
                <c:pt idx="17470">
                  <c:v>60.528590451388887</c:v>
                </c:pt>
                <c:pt idx="17471">
                  <c:v>60.528613645833332</c:v>
                </c:pt>
                <c:pt idx="17472">
                  <c:v>60.528706597222218</c:v>
                </c:pt>
                <c:pt idx="17473">
                  <c:v>60.528752557870369</c:v>
                </c:pt>
                <c:pt idx="17474">
                  <c:v>60.5287762037037</c:v>
                </c:pt>
                <c:pt idx="17475">
                  <c:v>60.528845497685182</c:v>
                </c:pt>
                <c:pt idx="17476">
                  <c:v>60.528868194444442</c:v>
                </c:pt>
                <c:pt idx="17477">
                  <c:v>60.529215671296292</c:v>
                </c:pt>
                <c:pt idx="17478">
                  <c:v>60.529262164351849</c:v>
                </c:pt>
                <c:pt idx="17479">
                  <c:v>60.529285023148148</c:v>
                </c:pt>
                <c:pt idx="17480">
                  <c:v>60.529308194444447</c:v>
                </c:pt>
                <c:pt idx="17481">
                  <c:v>60.529331712962964</c:v>
                </c:pt>
                <c:pt idx="17482">
                  <c:v>60.529354363425924</c:v>
                </c:pt>
                <c:pt idx="17483">
                  <c:v>60.529377592592589</c:v>
                </c:pt>
                <c:pt idx="17484">
                  <c:v>60.52940105324074</c:v>
                </c:pt>
                <c:pt idx="17485">
                  <c:v>60.529423946759259</c:v>
                </c:pt>
                <c:pt idx="17486">
                  <c:v>60.529470532407409</c:v>
                </c:pt>
                <c:pt idx="17487">
                  <c:v>60.529493321759261</c:v>
                </c:pt>
                <c:pt idx="17488">
                  <c:v>60.52951657407408</c:v>
                </c:pt>
                <c:pt idx="17489">
                  <c:v>60.529562789351857</c:v>
                </c:pt>
                <c:pt idx="17490">
                  <c:v>60.529701585648155</c:v>
                </c:pt>
                <c:pt idx="17491">
                  <c:v>60.5297247800926</c:v>
                </c:pt>
                <c:pt idx="17492">
                  <c:v>60.529748368055564</c:v>
                </c:pt>
                <c:pt idx="17493">
                  <c:v>60.52977120370371</c:v>
                </c:pt>
                <c:pt idx="17494">
                  <c:v>60.529794293981489</c:v>
                </c:pt>
                <c:pt idx="17495">
                  <c:v>60.529817881944453</c:v>
                </c:pt>
                <c:pt idx="17496">
                  <c:v>60.529863773148158</c:v>
                </c:pt>
                <c:pt idx="17497">
                  <c:v>60.529887222222229</c:v>
                </c:pt>
                <c:pt idx="17498">
                  <c:v>60.529910034722228</c:v>
                </c:pt>
                <c:pt idx="17499">
                  <c:v>60.529956689814817</c:v>
                </c:pt>
                <c:pt idx="17500">
                  <c:v>60.52997939814815</c:v>
                </c:pt>
                <c:pt idx="17501">
                  <c:v>60.530026192129633</c:v>
                </c:pt>
                <c:pt idx="17502">
                  <c:v>60.530048831018519</c:v>
                </c:pt>
                <c:pt idx="17503">
                  <c:v>60.530072152777777</c:v>
                </c:pt>
                <c:pt idx="17504">
                  <c:v>60.530095543981481</c:v>
                </c:pt>
                <c:pt idx="17505">
                  <c:v>60.5301183912037</c:v>
                </c:pt>
                <c:pt idx="17506">
                  <c:v>60.530165034722216</c:v>
                </c:pt>
                <c:pt idx="17507">
                  <c:v>60.530187916666662</c:v>
                </c:pt>
                <c:pt idx="17508">
                  <c:v>60.53028048611111</c:v>
                </c:pt>
                <c:pt idx="17509">
                  <c:v>60.53032671296296</c:v>
                </c:pt>
                <c:pt idx="17510">
                  <c:v>60.53037329861111</c:v>
                </c:pt>
                <c:pt idx="17511">
                  <c:v>60.530396203703702</c:v>
                </c:pt>
                <c:pt idx="17512">
                  <c:v>60.530419375000001</c:v>
                </c:pt>
                <c:pt idx="17513">
                  <c:v>60.530488761574077</c:v>
                </c:pt>
                <c:pt idx="17514">
                  <c:v>60.530512303240741</c:v>
                </c:pt>
                <c:pt idx="17515">
                  <c:v>60.530534930555554</c:v>
                </c:pt>
                <c:pt idx="17516">
                  <c:v>60.530651134259259</c:v>
                </c:pt>
                <c:pt idx="17517">
                  <c:v>60.530673912037038</c:v>
                </c:pt>
                <c:pt idx="17518">
                  <c:v>60.530720613425927</c:v>
                </c:pt>
                <c:pt idx="17519">
                  <c:v>60.530766597222225</c:v>
                </c:pt>
                <c:pt idx="17520">
                  <c:v>60.530812847222222</c:v>
                </c:pt>
                <c:pt idx="17521">
                  <c:v>60.530836145833334</c:v>
                </c:pt>
                <c:pt idx="17522">
                  <c:v>60.530905532407409</c:v>
                </c:pt>
                <c:pt idx="17523">
                  <c:v>60.530928888888894</c:v>
                </c:pt>
                <c:pt idx="17524">
                  <c:v>60.530998495370376</c:v>
                </c:pt>
                <c:pt idx="17525">
                  <c:v>60.531021030092596</c:v>
                </c:pt>
                <c:pt idx="17526">
                  <c:v>60.531090578703704</c:v>
                </c:pt>
                <c:pt idx="17527">
                  <c:v>60.531113877314816</c:v>
                </c:pt>
                <c:pt idx="17528">
                  <c:v>60.531137372685187</c:v>
                </c:pt>
                <c:pt idx="17529">
                  <c:v>60.531206863425929</c:v>
                </c:pt>
                <c:pt idx="17530">
                  <c:v>60.531298958333338</c:v>
                </c:pt>
                <c:pt idx="17531">
                  <c:v>60.531322337962969</c:v>
                </c:pt>
                <c:pt idx="17532">
                  <c:v>60.531391886574077</c:v>
                </c:pt>
                <c:pt idx="17533">
                  <c:v>60.531438113425928</c:v>
                </c:pt>
                <c:pt idx="17534">
                  <c:v>60.531461412037039</c:v>
                </c:pt>
                <c:pt idx="17535">
                  <c:v>60.531485787037042</c:v>
                </c:pt>
                <c:pt idx="17536">
                  <c:v>60.53150765046297</c:v>
                </c:pt>
                <c:pt idx="17537">
                  <c:v>60.531531319444454</c:v>
                </c:pt>
                <c:pt idx="17538">
                  <c:v>60.531577118055566</c:v>
                </c:pt>
                <c:pt idx="17539">
                  <c:v>60.531623773148155</c:v>
                </c:pt>
                <c:pt idx="17540">
                  <c:v>60.531716030092596</c:v>
                </c:pt>
                <c:pt idx="17541">
                  <c:v>60.531762766203705</c:v>
                </c:pt>
                <c:pt idx="17542">
                  <c:v>60.531947777777781</c:v>
                </c:pt>
                <c:pt idx="17543">
                  <c:v>60.531993796296298</c:v>
                </c:pt>
                <c:pt idx="17544">
                  <c:v>60.53201706018519</c:v>
                </c:pt>
                <c:pt idx="17545">
                  <c:v>60.532041134259266</c:v>
                </c:pt>
                <c:pt idx="17546">
                  <c:v>60.532086655092598</c:v>
                </c:pt>
                <c:pt idx="17547">
                  <c:v>60.532110671296302</c:v>
                </c:pt>
                <c:pt idx="17548">
                  <c:v>60.532271562500007</c:v>
                </c:pt>
                <c:pt idx="17549">
                  <c:v>60.532295266203711</c:v>
                </c:pt>
                <c:pt idx="17550">
                  <c:v>60.53231824074075</c:v>
                </c:pt>
                <c:pt idx="17551">
                  <c:v>60.532364155092601</c:v>
                </c:pt>
                <c:pt idx="17552">
                  <c:v>60.532387650462972</c:v>
                </c:pt>
                <c:pt idx="17553">
                  <c:v>60.532456990740748</c:v>
                </c:pt>
                <c:pt idx="17554">
                  <c:v>60.53247981481482</c:v>
                </c:pt>
                <c:pt idx="17555">
                  <c:v>60.532503032407412</c:v>
                </c:pt>
                <c:pt idx="17556">
                  <c:v>60.532549201388896</c:v>
                </c:pt>
                <c:pt idx="17557">
                  <c:v>60.532572685185194</c:v>
                </c:pt>
                <c:pt idx="17558">
                  <c:v>60.532618715277785</c:v>
                </c:pt>
                <c:pt idx="17559">
                  <c:v>60.532664942129635</c:v>
                </c:pt>
                <c:pt idx="17560">
                  <c:v>60.5328038425926</c:v>
                </c:pt>
                <c:pt idx="17561">
                  <c:v>60.532850347222229</c:v>
                </c:pt>
                <c:pt idx="17562">
                  <c:v>60.532873206018529</c:v>
                </c:pt>
                <c:pt idx="17563">
                  <c:v>60.53298935185186</c:v>
                </c:pt>
                <c:pt idx="17564">
                  <c:v>60.533081527777789</c:v>
                </c:pt>
                <c:pt idx="17565">
                  <c:v>60.533104652777787</c:v>
                </c:pt>
                <c:pt idx="17566">
                  <c:v>60.533150868055564</c:v>
                </c:pt>
                <c:pt idx="17567">
                  <c:v>60.53331313657408</c:v>
                </c:pt>
                <c:pt idx="17568">
                  <c:v>60.533336481481484</c:v>
                </c:pt>
                <c:pt idx="17569">
                  <c:v>60.533428692129633</c:v>
                </c:pt>
                <c:pt idx="17570">
                  <c:v>60.533475381944449</c:v>
                </c:pt>
                <c:pt idx="17571">
                  <c:v>60.533498171296301</c:v>
                </c:pt>
                <c:pt idx="17572">
                  <c:v>60.533567743055563</c:v>
                </c:pt>
                <c:pt idx="17573">
                  <c:v>60.533590752314822</c:v>
                </c:pt>
                <c:pt idx="17574">
                  <c:v>60.533636990740746</c:v>
                </c:pt>
                <c:pt idx="17575">
                  <c:v>60.533660277777784</c:v>
                </c:pt>
                <c:pt idx="17576">
                  <c:v>60.533683750000009</c:v>
                </c:pt>
                <c:pt idx="17577">
                  <c:v>60.533753171296304</c:v>
                </c:pt>
                <c:pt idx="17578">
                  <c:v>60.533775960648157</c:v>
                </c:pt>
                <c:pt idx="17579">
                  <c:v>60.533822569444453</c:v>
                </c:pt>
                <c:pt idx="17580">
                  <c:v>60.534030983796306</c:v>
                </c:pt>
                <c:pt idx="17581">
                  <c:v>60.534053773148159</c:v>
                </c:pt>
                <c:pt idx="17582">
                  <c:v>60.534123425925934</c:v>
                </c:pt>
                <c:pt idx="17583">
                  <c:v>60.534146412037046</c:v>
                </c:pt>
                <c:pt idx="17584">
                  <c:v>60.534169907407417</c:v>
                </c:pt>
                <c:pt idx="17585">
                  <c:v>60.534215868055568</c:v>
                </c:pt>
                <c:pt idx="17586">
                  <c:v>60.534262106481492</c:v>
                </c:pt>
                <c:pt idx="17587">
                  <c:v>60.534285451388897</c:v>
                </c:pt>
                <c:pt idx="17588">
                  <c:v>60.534331574074081</c:v>
                </c:pt>
                <c:pt idx="17589">
                  <c:v>60.534354780092599</c:v>
                </c:pt>
                <c:pt idx="17590">
                  <c:v>60.534401018518523</c:v>
                </c:pt>
                <c:pt idx="17591">
                  <c:v>60.534424155092594</c:v>
                </c:pt>
                <c:pt idx="17592">
                  <c:v>60.534470416666672</c:v>
                </c:pt>
                <c:pt idx="17593">
                  <c:v>60.534517060185188</c:v>
                </c:pt>
                <c:pt idx="17594">
                  <c:v>60.534563055555559</c:v>
                </c:pt>
                <c:pt idx="17595">
                  <c:v>60.534586527777783</c:v>
                </c:pt>
                <c:pt idx="17596">
                  <c:v>60.534609525462969</c:v>
                </c:pt>
                <c:pt idx="17597">
                  <c:v>60.534632546296301</c:v>
                </c:pt>
                <c:pt idx="17598">
                  <c:v>60.534678703703712</c:v>
                </c:pt>
                <c:pt idx="17599">
                  <c:v>60.534701967592603</c:v>
                </c:pt>
                <c:pt idx="17600">
                  <c:v>60.534725740740754</c:v>
                </c:pt>
                <c:pt idx="17601">
                  <c:v>60.534818310185202</c:v>
                </c:pt>
                <c:pt idx="17602">
                  <c:v>60.534841076388908</c:v>
                </c:pt>
                <c:pt idx="17603">
                  <c:v>60.534887106481499</c:v>
                </c:pt>
                <c:pt idx="17604">
                  <c:v>60.534979942129645</c:v>
                </c:pt>
                <c:pt idx="17605">
                  <c:v>60.535118912037049</c:v>
                </c:pt>
                <c:pt idx="17606">
                  <c:v>60.535141909722235</c:v>
                </c:pt>
                <c:pt idx="17607">
                  <c:v>60.535164953703713</c:v>
                </c:pt>
                <c:pt idx="17608">
                  <c:v>60.53518894675927</c:v>
                </c:pt>
                <c:pt idx="17609">
                  <c:v>60.535211435185197</c:v>
                </c:pt>
                <c:pt idx="17610">
                  <c:v>60.535234699074088</c:v>
                </c:pt>
                <c:pt idx="17611">
                  <c:v>60.535280983796312</c:v>
                </c:pt>
                <c:pt idx="17612">
                  <c:v>60.535304004629644</c:v>
                </c:pt>
                <c:pt idx="17613">
                  <c:v>60.535373287037054</c:v>
                </c:pt>
                <c:pt idx="17614">
                  <c:v>60.535420011574089</c:v>
                </c:pt>
                <c:pt idx="17615">
                  <c:v>60.535442627314829</c:v>
                </c:pt>
                <c:pt idx="17616">
                  <c:v>60.535489375000012</c:v>
                </c:pt>
                <c:pt idx="17617">
                  <c:v>60.535512280092604</c:v>
                </c:pt>
                <c:pt idx="17618">
                  <c:v>60.535535335648163</c:v>
                </c:pt>
                <c:pt idx="17619">
                  <c:v>60.535558831018534</c:v>
                </c:pt>
                <c:pt idx="17620">
                  <c:v>60.535581678240753</c:v>
                </c:pt>
                <c:pt idx="17621">
                  <c:v>60.535604699074085</c:v>
                </c:pt>
                <c:pt idx="17622">
                  <c:v>60.535628252314822</c:v>
                </c:pt>
                <c:pt idx="17623">
                  <c:v>60.535651018518529</c:v>
                </c:pt>
                <c:pt idx="17624">
                  <c:v>60.535674224537047</c:v>
                </c:pt>
                <c:pt idx="17625">
                  <c:v>60.535697696759271</c:v>
                </c:pt>
                <c:pt idx="17626">
                  <c:v>60.535813194444458</c:v>
                </c:pt>
                <c:pt idx="17627">
                  <c:v>60.535836597222236</c:v>
                </c:pt>
                <c:pt idx="17628">
                  <c:v>60.535928865740757</c:v>
                </c:pt>
                <c:pt idx="17629">
                  <c:v>60.5359754976852</c:v>
                </c:pt>
                <c:pt idx="17630">
                  <c:v>60.535998425925939</c:v>
                </c:pt>
                <c:pt idx="17631">
                  <c:v>60.536114513888904</c:v>
                </c:pt>
                <c:pt idx="17632">
                  <c:v>60.536137129629644</c:v>
                </c:pt>
                <c:pt idx="17633">
                  <c:v>60.536206539351866</c:v>
                </c:pt>
                <c:pt idx="17634">
                  <c:v>60.536253333333349</c:v>
                </c:pt>
                <c:pt idx="17635">
                  <c:v>60.53629921296298</c:v>
                </c:pt>
                <c:pt idx="17636">
                  <c:v>60.53634555555557</c:v>
                </c:pt>
                <c:pt idx="17637">
                  <c:v>60.536461666666682</c:v>
                </c:pt>
                <c:pt idx="17638">
                  <c:v>60.536484560185201</c:v>
                </c:pt>
                <c:pt idx="17639">
                  <c:v>60.536553888888903</c:v>
                </c:pt>
                <c:pt idx="17640">
                  <c:v>60.536577129629642</c:v>
                </c:pt>
                <c:pt idx="17641">
                  <c:v>60.536600486111126</c:v>
                </c:pt>
                <c:pt idx="17642">
                  <c:v>60.536623310185199</c:v>
                </c:pt>
                <c:pt idx="17643">
                  <c:v>60.536669965277788</c:v>
                </c:pt>
                <c:pt idx="17644">
                  <c:v>60.536692754629641</c:v>
                </c:pt>
                <c:pt idx="17645">
                  <c:v>60.536715983796306</c:v>
                </c:pt>
                <c:pt idx="17646">
                  <c:v>60.536762372685196</c:v>
                </c:pt>
                <c:pt idx="17647">
                  <c:v>60.536785393518528</c:v>
                </c:pt>
                <c:pt idx="17648">
                  <c:v>60.536808993055566</c:v>
                </c:pt>
                <c:pt idx="17649">
                  <c:v>60.536901018518527</c:v>
                </c:pt>
                <c:pt idx="17650">
                  <c:v>60.536924375000012</c:v>
                </c:pt>
                <c:pt idx="17651">
                  <c:v>60.536947789351863</c:v>
                </c:pt>
                <c:pt idx="17652">
                  <c:v>60.536970486111123</c:v>
                </c:pt>
                <c:pt idx="17653">
                  <c:v>60.536993796296308</c:v>
                </c:pt>
                <c:pt idx="17654">
                  <c:v>60.537017233796306</c:v>
                </c:pt>
                <c:pt idx="17655">
                  <c:v>60.537086666666674</c:v>
                </c:pt>
                <c:pt idx="17656">
                  <c:v>60.53710943287038</c:v>
                </c:pt>
                <c:pt idx="17657">
                  <c:v>60.537132638888899</c:v>
                </c:pt>
                <c:pt idx="17658">
                  <c:v>60.537178877314823</c:v>
                </c:pt>
                <c:pt idx="17659">
                  <c:v>60.537202210648154</c:v>
                </c:pt>
                <c:pt idx="17660">
                  <c:v>60.537225555555558</c:v>
                </c:pt>
                <c:pt idx="17661">
                  <c:v>60.537248483796297</c:v>
                </c:pt>
                <c:pt idx="17662">
                  <c:v>60.537271562500003</c:v>
                </c:pt>
                <c:pt idx="17663">
                  <c:v>60.537295092592593</c:v>
                </c:pt>
                <c:pt idx="17664">
                  <c:v>60.537317627314813</c:v>
                </c:pt>
                <c:pt idx="17665">
                  <c:v>60.537341064814811</c:v>
                </c:pt>
                <c:pt idx="17666">
                  <c:v>60.53741049768518</c:v>
                </c:pt>
                <c:pt idx="17667">
                  <c:v>60.537479907407402</c:v>
                </c:pt>
                <c:pt idx="17668">
                  <c:v>60.537503321759253</c:v>
                </c:pt>
                <c:pt idx="17669">
                  <c:v>60.537595706018514</c:v>
                </c:pt>
                <c:pt idx="17670">
                  <c:v>60.537618831018513</c:v>
                </c:pt>
                <c:pt idx="17671">
                  <c:v>60.537665057870363</c:v>
                </c:pt>
                <c:pt idx="17672">
                  <c:v>60.537711643518513</c:v>
                </c:pt>
                <c:pt idx="17673">
                  <c:v>60.537757731481477</c:v>
                </c:pt>
                <c:pt idx="17674">
                  <c:v>60.537781111111109</c:v>
                </c:pt>
                <c:pt idx="17675">
                  <c:v>60.537804062500001</c:v>
                </c:pt>
                <c:pt idx="17676">
                  <c:v>60.53782715277778</c:v>
                </c:pt>
                <c:pt idx="17677">
                  <c:v>60.537850601851851</c:v>
                </c:pt>
                <c:pt idx="17678">
                  <c:v>60.537896701388888</c:v>
                </c:pt>
                <c:pt idx="17679">
                  <c:v>60.537942800925926</c:v>
                </c:pt>
                <c:pt idx="17680">
                  <c:v>60.537989525462962</c:v>
                </c:pt>
                <c:pt idx="17681">
                  <c:v>60.538012280092595</c:v>
                </c:pt>
                <c:pt idx="17682">
                  <c:v>60.538035532407406</c:v>
                </c:pt>
                <c:pt idx="17683">
                  <c:v>60.538058981481477</c:v>
                </c:pt>
                <c:pt idx="17684">
                  <c:v>60.53808165509259</c:v>
                </c:pt>
                <c:pt idx="17685">
                  <c:v>60.538128391203699</c:v>
                </c:pt>
                <c:pt idx="17686">
                  <c:v>60.53829009259259</c:v>
                </c:pt>
                <c:pt idx="17687">
                  <c:v>60.538336712962959</c:v>
                </c:pt>
                <c:pt idx="17688">
                  <c:v>60.53838266203703</c:v>
                </c:pt>
                <c:pt idx="17689">
                  <c:v>60.538406168981474</c:v>
                </c:pt>
                <c:pt idx="17690">
                  <c:v>60.5384289699074</c:v>
                </c:pt>
                <c:pt idx="17691">
                  <c:v>60.538452210648138</c:v>
                </c:pt>
                <c:pt idx="17692">
                  <c:v>60.538498414351842</c:v>
                </c:pt>
                <c:pt idx="17693">
                  <c:v>60.538521805555547</c:v>
                </c:pt>
                <c:pt idx="17694">
                  <c:v>60.538545034722212</c:v>
                </c:pt>
                <c:pt idx="17695">
                  <c:v>60.538567893518511</c:v>
                </c:pt>
                <c:pt idx="17696">
                  <c:v>60.538591030092583</c:v>
                </c:pt>
                <c:pt idx="17697">
                  <c:v>60.538637384259246</c:v>
                </c:pt>
                <c:pt idx="17698">
                  <c:v>60.538683993055542</c:v>
                </c:pt>
                <c:pt idx="17699">
                  <c:v>60.538706736111095</c:v>
                </c:pt>
                <c:pt idx="17700">
                  <c:v>60.538729918981467</c:v>
                </c:pt>
                <c:pt idx="17701">
                  <c:v>60.538753553240724</c:v>
                </c:pt>
                <c:pt idx="17702">
                  <c:v>60.538776180555537</c:v>
                </c:pt>
                <c:pt idx="17703">
                  <c:v>60.538799537037022</c:v>
                </c:pt>
                <c:pt idx="17704">
                  <c:v>60.538822835648133</c:v>
                </c:pt>
                <c:pt idx="17705">
                  <c:v>60.53884560185184</c:v>
                </c:pt>
                <c:pt idx="17706">
                  <c:v>60.538892534722208</c:v>
                </c:pt>
                <c:pt idx="17707">
                  <c:v>60.538938622685173</c:v>
                </c:pt>
                <c:pt idx="17708">
                  <c:v>60.539008182870354</c:v>
                </c:pt>
                <c:pt idx="17709">
                  <c:v>60.539031469907393</c:v>
                </c:pt>
                <c:pt idx="17710">
                  <c:v>60.539077442129617</c:v>
                </c:pt>
                <c:pt idx="17711">
                  <c:v>60.539100868055542</c:v>
                </c:pt>
                <c:pt idx="17712">
                  <c:v>60.539146886574059</c:v>
                </c:pt>
                <c:pt idx="17713">
                  <c:v>60.539332083333321</c:v>
                </c:pt>
                <c:pt idx="17714">
                  <c:v>60.539355289351839</c:v>
                </c:pt>
                <c:pt idx="17715">
                  <c:v>60.539378645833324</c:v>
                </c:pt>
                <c:pt idx="17716">
                  <c:v>60.539424733796288</c:v>
                </c:pt>
                <c:pt idx="17717">
                  <c:v>60.539448240740732</c:v>
                </c:pt>
                <c:pt idx="17718">
                  <c:v>60.539494247685177</c:v>
                </c:pt>
                <c:pt idx="17719">
                  <c:v>60.539540393518507</c:v>
                </c:pt>
                <c:pt idx="17720">
                  <c:v>60.539563738425912</c:v>
                </c:pt>
                <c:pt idx="17721">
                  <c:v>60.53958690972221</c:v>
                </c:pt>
                <c:pt idx="17722">
                  <c:v>60.53960972222221</c:v>
                </c:pt>
                <c:pt idx="17723">
                  <c:v>60.539632754629615</c:v>
                </c:pt>
                <c:pt idx="17724">
                  <c:v>60.539656400462945</c:v>
                </c:pt>
                <c:pt idx="17725">
                  <c:v>60.539679027777758</c:v>
                </c:pt>
                <c:pt idx="17726">
                  <c:v>60.539772083333311</c:v>
                </c:pt>
                <c:pt idx="17727">
                  <c:v>60.539818287037015</c:v>
                </c:pt>
                <c:pt idx="17728">
                  <c:v>60.539864849537018</c:v>
                </c:pt>
                <c:pt idx="17729">
                  <c:v>60.539887743055537</c:v>
                </c:pt>
                <c:pt idx="17730">
                  <c:v>60.539910833333316</c:v>
                </c:pt>
                <c:pt idx="17731">
                  <c:v>60.53995687499998</c:v>
                </c:pt>
                <c:pt idx="17732">
                  <c:v>60.539980057870352</c:v>
                </c:pt>
                <c:pt idx="17733">
                  <c:v>60.540026273148129</c:v>
                </c:pt>
                <c:pt idx="17734">
                  <c:v>60.540049444444428</c:v>
                </c:pt>
                <c:pt idx="17735">
                  <c:v>60.540142488425907</c:v>
                </c:pt>
                <c:pt idx="17736">
                  <c:v>60.540165173611094</c:v>
                </c:pt>
                <c:pt idx="17737">
                  <c:v>60.540188425925905</c:v>
                </c:pt>
                <c:pt idx="17738">
                  <c:v>60.540234571759235</c:v>
                </c:pt>
                <c:pt idx="17739">
                  <c:v>60.540257824074047</c:v>
                </c:pt>
                <c:pt idx="17740">
                  <c:v>60.540281296296271</c:v>
                </c:pt>
                <c:pt idx="17741">
                  <c:v>60.540304062499978</c:v>
                </c:pt>
                <c:pt idx="17742">
                  <c:v>60.540327337962943</c:v>
                </c:pt>
                <c:pt idx="17743">
                  <c:v>60.540373587962939</c:v>
                </c:pt>
                <c:pt idx="17744">
                  <c:v>60.540420243055529</c:v>
                </c:pt>
                <c:pt idx="17745">
                  <c:v>60.540442928240715</c:v>
                </c:pt>
                <c:pt idx="17746">
                  <c:v>60.540720891203677</c:v>
                </c:pt>
                <c:pt idx="17747">
                  <c:v>60.540743923611082</c:v>
                </c:pt>
                <c:pt idx="17748">
                  <c:v>60.540767511574046</c:v>
                </c:pt>
                <c:pt idx="17749">
                  <c:v>60.540790243055525</c:v>
                </c:pt>
                <c:pt idx="17750">
                  <c:v>60.540813356481451</c:v>
                </c:pt>
                <c:pt idx="17751">
                  <c:v>60.540836874999968</c:v>
                </c:pt>
                <c:pt idx="17752">
                  <c:v>60.540975787037006</c:v>
                </c:pt>
                <c:pt idx="17753">
                  <c:v>60.540998692129598</c:v>
                </c:pt>
                <c:pt idx="17754">
                  <c:v>60.541021747685157</c:v>
                </c:pt>
                <c:pt idx="17755">
                  <c:v>60.541184062499973</c:v>
                </c:pt>
                <c:pt idx="17756">
                  <c:v>60.541276307870341</c:v>
                </c:pt>
                <c:pt idx="17757">
                  <c:v>60.541299502314786</c:v>
                </c:pt>
                <c:pt idx="17758">
                  <c:v>60.54132300925923</c:v>
                </c:pt>
                <c:pt idx="17759">
                  <c:v>60.541345891203676</c:v>
                </c:pt>
                <c:pt idx="17760">
                  <c:v>60.541368958333308</c:v>
                </c:pt>
                <c:pt idx="17761">
                  <c:v>60.541415185185159</c:v>
                </c:pt>
                <c:pt idx="17762">
                  <c:v>60.541438506944417</c:v>
                </c:pt>
                <c:pt idx="17763">
                  <c:v>60.541461851851821</c:v>
                </c:pt>
                <c:pt idx="17764">
                  <c:v>60.541484629629601</c:v>
                </c:pt>
                <c:pt idx="17765">
                  <c:v>60.541507928240712</c:v>
                </c:pt>
                <c:pt idx="17766">
                  <c:v>60.54153133101849</c:v>
                </c:pt>
                <c:pt idx="17767">
                  <c:v>60.541554212962936</c:v>
                </c:pt>
                <c:pt idx="17768">
                  <c:v>60.541600763888859</c:v>
                </c:pt>
                <c:pt idx="17769">
                  <c:v>60.541646828703676</c:v>
                </c:pt>
                <c:pt idx="17770">
                  <c:v>60.541716249999972</c:v>
                </c:pt>
                <c:pt idx="17771">
                  <c:v>60.541739710648123</c:v>
                </c:pt>
                <c:pt idx="17772">
                  <c:v>60.541762430555529</c:v>
                </c:pt>
                <c:pt idx="17773">
                  <c:v>60.541785717592568</c:v>
                </c:pt>
                <c:pt idx="17774">
                  <c:v>60.541809166666638</c:v>
                </c:pt>
                <c:pt idx="17775">
                  <c:v>60.541831898148118</c:v>
                </c:pt>
                <c:pt idx="17776">
                  <c:v>60.541878657407381</c:v>
                </c:pt>
                <c:pt idx="17777">
                  <c:v>60.541901377314787</c:v>
                </c:pt>
                <c:pt idx="17778">
                  <c:v>60.541924594907378</c:v>
                </c:pt>
                <c:pt idx="17779">
                  <c:v>60.54194805555553</c:v>
                </c:pt>
                <c:pt idx="17780">
                  <c:v>60.541970868055529</c:v>
                </c:pt>
                <c:pt idx="17781">
                  <c:v>60.542040289351824</c:v>
                </c:pt>
                <c:pt idx="17782">
                  <c:v>60.54206344907405</c:v>
                </c:pt>
                <c:pt idx="17783">
                  <c:v>60.542087013888867</c:v>
                </c:pt>
                <c:pt idx="17784">
                  <c:v>60.542109745370347</c:v>
                </c:pt>
                <c:pt idx="17785">
                  <c:v>60.542132997685158</c:v>
                </c:pt>
                <c:pt idx="17786">
                  <c:v>60.5422024421296</c:v>
                </c:pt>
                <c:pt idx="17787">
                  <c:v>60.542295277777747</c:v>
                </c:pt>
                <c:pt idx="17788">
                  <c:v>60.542318229166632</c:v>
                </c:pt>
                <c:pt idx="17789">
                  <c:v>60.542341319444411</c:v>
                </c:pt>
                <c:pt idx="17790">
                  <c:v>60.542387557870335</c:v>
                </c:pt>
                <c:pt idx="17791">
                  <c:v>60.542410844907373</c:v>
                </c:pt>
                <c:pt idx="17792">
                  <c:v>60.542434201388858</c:v>
                </c:pt>
                <c:pt idx="17793">
                  <c:v>60.542456932870337</c:v>
                </c:pt>
                <c:pt idx="17794">
                  <c:v>60.542480196759229</c:v>
                </c:pt>
                <c:pt idx="17795">
                  <c:v>60.542503587962933</c:v>
                </c:pt>
                <c:pt idx="17796">
                  <c:v>60.542573182870342</c:v>
                </c:pt>
                <c:pt idx="17797">
                  <c:v>60.542595879629602</c:v>
                </c:pt>
                <c:pt idx="17798">
                  <c:v>60.54261908564812</c:v>
                </c:pt>
                <c:pt idx="17799">
                  <c:v>60.542665347222197</c:v>
                </c:pt>
                <c:pt idx="17800">
                  <c:v>60.542688472222196</c:v>
                </c:pt>
                <c:pt idx="17801">
                  <c:v>60.542711932870347</c:v>
                </c:pt>
                <c:pt idx="17802">
                  <c:v>60.542943055555533</c:v>
                </c:pt>
                <c:pt idx="17803">
                  <c:v>60.542966412037018</c:v>
                </c:pt>
                <c:pt idx="17804">
                  <c:v>60.542989756944422</c:v>
                </c:pt>
                <c:pt idx="17805">
                  <c:v>60.543012534722202</c:v>
                </c:pt>
                <c:pt idx="17806">
                  <c:v>60.543059259259238</c:v>
                </c:pt>
                <c:pt idx="17807">
                  <c:v>60.54308196759257</c:v>
                </c:pt>
                <c:pt idx="17808">
                  <c:v>60.543105243055535</c:v>
                </c:pt>
                <c:pt idx="17809">
                  <c:v>60.54312866898146</c:v>
                </c:pt>
                <c:pt idx="17810">
                  <c:v>60.543198055555536</c:v>
                </c:pt>
                <c:pt idx="17811">
                  <c:v>60.543220995370348</c:v>
                </c:pt>
                <c:pt idx="17812">
                  <c:v>60.543244074074053</c:v>
                </c:pt>
                <c:pt idx="17813">
                  <c:v>60.543267534722204</c:v>
                </c:pt>
                <c:pt idx="17814">
                  <c:v>60.543290300925911</c:v>
                </c:pt>
                <c:pt idx="17815">
                  <c:v>60.543313530092576</c:v>
                </c:pt>
                <c:pt idx="17816">
                  <c:v>60.543337106481466</c:v>
                </c:pt>
                <c:pt idx="17817">
                  <c:v>60.543359675925913</c:v>
                </c:pt>
                <c:pt idx="17818">
                  <c:v>60.543383055555545</c:v>
                </c:pt>
                <c:pt idx="17819">
                  <c:v>60.543406423611103</c:v>
                </c:pt>
                <c:pt idx="17820">
                  <c:v>60.543429409722215</c:v>
                </c:pt>
                <c:pt idx="17821">
                  <c:v>60.543452476851847</c:v>
                </c:pt>
                <c:pt idx="17822">
                  <c:v>60.543475914351845</c:v>
                </c:pt>
                <c:pt idx="17823">
                  <c:v>60.543498773148144</c:v>
                </c:pt>
                <c:pt idx="17824">
                  <c:v>60.543521898148143</c:v>
                </c:pt>
                <c:pt idx="17825">
                  <c:v>60.543545474537034</c:v>
                </c:pt>
                <c:pt idx="17826">
                  <c:v>60.543568217592586</c:v>
                </c:pt>
                <c:pt idx="17827">
                  <c:v>60.543660868055547</c:v>
                </c:pt>
                <c:pt idx="17828">
                  <c:v>60.543684259259251</c:v>
                </c:pt>
                <c:pt idx="17829">
                  <c:v>60.543707094907397</c:v>
                </c:pt>
                <c:pt idx="17830">
                  <c:v>60.543730185185176</c:v>
                </c:pt>
                <c:pt idx="17831">
                  <c:v>60.543776493055546</c:v>
                </c:pt>
                <c:pt idx="17832">
                  <c:v>60.543845902777768</c:v>
                </c:pt>
                <c:pt idx="17833">
                  <c:v>60.543869178240733</c:v>
                </c:pt>
                <c:pt idx="17834">
                  <c:v>60.543892847222217</c:v>
                </c:pt>
                <c:pt idx="17835">
                  <c:v>60.54391563657407</c:v>
                </c:pt>
                <c:pt idx="17836">
                  <c:v>60.543961782407401</c:v>
                </c:pt>
                <c:pt idx="17837">
                  <c:v>60.543985138888885</c:v>
                </c:pt>
                <c:pt idx="17838">
                  <c:v>60.544031388888882</c:v>
                </c:pt>
                <c:pt idx="17839">
                  <c:v>60.544077465277773</c:v>
                </c:pt>
                <c:pt idx="17840">
                  <c:v>60.544100659722218</c:v>
                </c:pt>
                <c:pt idx="17841">
                  <c:v>60.544124178240736</c:v>
                </c:pt>
                <c:pt idx="17842">
                  <c:v>60.544146909722215</c:v>
                </c:pt>
                <c:pt idx="17843">
                  <c:v>60.544193576388885</c:v>
                </c:pt>
                <c:pt idx="17844">
                  <c:v>60.544216388888884</c:v>
                </c:pt>
                <c:pt idx="17845">
                  <c:v>60.54428577546296</c:v>
                </c:pt>
                <c:pt idx="17846">
                  <c:v>60.544309016203698</c:v>
                </c:pt>
                <c:pt idx="17847">
                  <c:v>60.544332442129623</c:v>
                </c:pt>
                <c:pt idx="17848">
                  <c:v>60.544355439814808</c:v>
                </c:pt>
                <c:pt idx="17849">
                  <c:v>60.544401898148138</c:v>
                </c:pt>
                <c:pt idx="17850">
                  <c:v>60.544424745370357</c:v>
                </c:pt>
                <c:pt idx="17851">
                  <c:v>60.544447824074062</c:v>
                </c:pt>
                <c:pt idx="17852">
                  <c:v>60.5444713773148</c:v>
                </c:pt>
                <c:pt idx="17853">
                  <c:v>60.544494085648132</c:v>
                </c:pt>
                <c:pt idx="17854">
                  <c:v>60.544517280092577</c:v>
                </c:pt>
                <c:pt idx="17855">
                  <c:v>60.544540763888875</c:v>
                </c:pt>
                <c:pt idx="17856">
                  <c:v>60.544563599537021</c:v>
                </c:pt>
                <c:pt idx="17857">
                  <c:v>60.544586898148133</c:v>
                </c:pt>
                <c:pt idx="17858">
                  <c:v>60.54467961805554</c:v>
                </c:pt>
                <c:pt idx="17859">
                  <c:v>60.544702453703685</c:v>
                </c:pt>
                <c:pt idx="17860">
                  <c:v>60.544725671296277</c:v>
                </c:pt>
                <c:pt idx="17861">
                  <c:v>60.544749236111095</c:v>
                </c:pt>
                <c:pt idx="17862">
                  <c:v>60.544771932870354</c:v>
                </c:pt>
                <c:pt idx="17863">
                  <c:v>60.54481854166665</c:v>
                </c:pt>
                <c:pt idx="17864">
                  <c:v>60.544864548611095</c:v>
                </c:pt>
                <c:pt idx="17865">
                  <c:v>60.544888020833319</c:v>
                </c:pt>
                <c:pt idx="17866">
                  <c:v>60.544934143518503</c:v>
                </c:pt>
                <c:pt idx="17867">
                  <c:v>60.544957418981468</c:v>
                </c:pt>
                <c:pt idx="17868">
                  <c:v>60.544980300925914</c:v>
                </c:pt>
                <c:pt idx="17869">
                  <c:v>60.545003518518506</c:v>
                </c:pt>
                <c:pt idx="17870">
                  <c:v>60.545096435185172</c:v>
                </c:pt>
                <c:pt idx="17871">
                  <c:v>60.545119131944432</c:v>
                </c:pt>
                <c:pt idx="17872">
                  <c:v>60.545142326388877</c:v>
                </c:pt>
                <c:pt idx="17873">
                  <c:v>60.545165902777768</c:v>
                </c:pt>
                <c:pt idx="17874">
                  <c:v>60.545188541666654</c:v>
                </c:pt>
                <c:pt idx="17875">
                  <c:v>60.545211886574059</c:v>
                </c:pt>
                <c:pt idx="17876">
                  <c:v>60.545235243055544</c:v>
                </c:pt>
                <c:pt idx="17877">
                  <c:v>60.545258206018509</c:v>
                </c:pt>
                <c:pt idx="17878">
                  <c:v>60.545281215277768</c:v>
                </c:pt>
                <c:pt idx="17879">
                  <c:v>60.545304664351839</c:v>
                </c:pt>
                <c:pt idx="17880">
                  <c:v>60.545327604166651</c:v>
                </c:pt>
                <c:pt idx="17881">
                  <c:v>60.545350752314796</c:v>
                </c:pt>
                <c:pt idx="17882">
                  <c:v>60.545374166666647</c:v>
                </c:pt>
                <c:pt idx="17883">
                  <c:v>60.545420127314799</c:v>
                </c:pt>
                <c:pt idx="17884">
                  <c:v>60.545443564814796</c:v>
                </c:pt>
                <c:pt idx="17885">
                  <c:v>60.545489733796281</c:v>
                </c:pt>
                <c:pt idx="17886">
                  <c:v>60.545535995370358</c:v>
                </c:pt>
                <c:pt idx="17887">
                  <c:v>60.545559085648136</c:v>
                </c:pt>
                <c:pt idx="17888">
                  <c:v>60.545582499999988</c:v>
                </c:pt>
                <c:pt idx="17889">
                  <c:v>60.545652060185169</c:v>
                </c:pt>
                <c:pt idx="17890">
                  <c:v>60.545721412037018</c:v>
                </c:pt>
                <c:pt idx="17891">
                  <c:v>60.545790775462947</c:v>
                </c:pt>
                <c:pt idx="17892">
                  <c:v>60.545836874999985</c:v>
                </c:pt>
                <c:pt idx="17893">
                  <c:v>60.545883067129616</c:v>
                </c:pt>
                <c:pt idx="17894">
                  <c:v>60.545906388888874</c:v>
                </c:pt>
                <c:pt idx="17895">
                  <c:v>60.545929722222205</c:v>
                </c:pt>
                <c:pt idx="17896">
                  <c:v>60.545975844907389</c:v>
                </c:pt>
                <c:pt idx="17897">
                  <c:v>60.546045138888871</c:v>
                </c:pt>
                <c:pt idx="17898">
                  <c:v>60.546068842592575</c:v>
                </c:pt>
                <c:pt idx="17899">
                  <c:v>60.546091516203688</c:v>
                </c:pt>
                <c:pt idx="17900">
                  <c:v>60.546160879629618</c:v>
                </c:pt>
                <c:pt idx="17901">
                  <c:v>60.546184201388876</c:v>
                </c:pt>
                <c:pt idx="17902">
                  <c:v>60.54620751157406</c:v>
                </c:pt>
                <c:pt idx="17903">
                  <c:v>60.546253553240724</c:v>
                </c:pt>
                <c:pt idx="17904">
                  <c:v>60.546346412037018</c:v>
                </c:pt>
                <c:pt idx="17905">
                  <c:v>60.546369212962944</c:v>
                </c:pt>
                <c:pt idx="17906">
                  <c:v>60.546462002314797</c:v>
                </c:pt>
                <c:pt idx="17907">
                  <c:v>60.546485300925909</c:v>
                </c:pt>
                <c:pt idx="17908">
                  <c:v>60.546508113425908</c:v>
                </c:pt>
                <c:pt idx="17909">
                  <c:v>60.546531273148133</c:v>
                </c:pt>
                <c:pt idx="17910">
                  <c:v>60.546670266203691</c:v>
                </c:pt>
                <c:pt idx="17911">
                  <c:v>60.546693657407396</c:v>
                </c:pt>
                <c:pt idx="17912">
                  <c:v>60.546716377314802</c:v>
                </c:pt>
                <c:pt idx="17913">
                  <c:v>60.546809143518509</c:v>
                </c:pt>
                <c:pt idx="17914">
                  <c:v>60.546832569444433</c:v>
                </c:pt>
                <c:pt idx="17915">
                  <c:v>60.54687870370369</c:v>
                </c:pt>
                <c:pt idx="17916">
                  <c:v>60.546902037037022</c:v>
                </c:pt>
                <c:pt idx="17917">
                  <c:v>60.546924814814801</c:v>
                </c:pt>
                <c:pt idx="17918">
                  <c:v>60.547017442129615</c:v>
                </c:pt>
                <c:pt idx="17919">
                  <c:v>60.547041041666652</c:v>
                </c:pt>
                <c:pt idx="17920">
                  <c:v>60.547110347222208</c:v>
                </c:pt>
                <c:pt idx="17921">
                  <c:v>60.547133067129614</c:v>
                </c:pt>
                <c:pt idx="17922">
                  <c:v>60.547225787037021</c:v>
                </c:pt>
                <c:pt idx="17923">
                  <c:v>60.547249247685173</c:v>
                </c:pt>
                <c:pt idx="17924">
                  <c:v>60.547272141203692</c:v>
                </c:pt>
                <c:pt idx="17925">
                  <c:v>60.547295289351837</c:v>
                </c:pt>
                <c:pt idx="17926">
                  <c:v>60.547318692129615</c:v>
                </c:pt>
                <c:pt idx="17927">
                  <c:v>60.547341493055541</c:v>
                </c:pt>
                <c:pt idx="17928">
                  <c:v>60.547364768518506</c:v>
                </c:pt>
                <c:pt idx="17929">
                  <c:v>60.54738815972221</c:v>
                </c:pt>
                <c:pt idx="17930">
                  <c:v>60.547410763888877</c:v>
                </c:pt>
                <c:pt idx="17931">
                  <c:v>60.547434247685175</c:v>
                </c:pt>
                <c:pt idx="17932">
                  <c:v>60.547457650462952</c:v>
                </c:pt>
                <c:pt idx="17933">
                  <c:v>60.54750355324073</c:v>
                </c:pt>
                <c:pt idx="17934">
                  <c:v>60.547527129629621</c:v>
                </c:pt>
                <c:pt idx="17935">
                  <c:v>60.547549814814808</c:v>
                </c:pt>
                <c:pt idx="17936">
                  <c:v>60.547573020833326</c:v>
                </c:pt>
                <c:pt idx="17937">
                  <c:v>60.547619328703696</c:v>
                </c:pt>
                <c:pt idx="17938">
                  <c:v>60.547642615740735</c:v>
                </c:pt>
                <c:pt idx="17939">
                  <c:v>60.547665914351846</c:v>
                </c:pt>
                <c:pt idx="17940">
                  <c:v>60.547688738425919</c:v>
                </c:pt>
                <c:pt idx="17941">
                  <c:v>60.54771200231481</c:v>
                </c:pt>
                <c:pt idx="17942">
                  <c:v>60.547735439814808</c:v>
                </c:pt>
                <c:pt idx="17943">
                  <c:v>60.547804907407404</c:v>
                </c:pt>
                <c:pt idx="17944">
                  <c:v>60.547827650462956</c:v>
                </c:pt>
                <c:pt idx="17945">
                  <c:v>60.547896967592585</c:v>
                </c:pt>
                <c:pt idx="17946">
                  <c:v>60.547989675925919</c:v>
                </c:pt>
                <c:pt idx="17947">
                  <c:v>60.548013275462957</c:v>
                </c:pt>
                <c:pt idx="17948">
                  <c:v>60.548035937499996</c:v>
                </c:pt>
                <c:pt idx="17949">
                  <c:v>60.548059189814808</c:v>
                </c:pt>
                <c:pt idx="17950">
                  <c:v>60.548082662037032</c:v>
                </c:pt>
                <c:pt idx="17951">
                  <c:v>60.548221550925923</c:v>
                </c:pt>
                <c:pt idx="17952">
                  <c:v>60.54824431712963</c:v>
                </c:pt>
                <c:pt idx="17953">
                  <c:v>60.548290972222219</c:v>
                </c:pt>
                <c:pt idx="17954">
                  <c:v>60.548313726851852</c:v>
                </c:pt>
                <c:pt idx="17955">
                  <c:v>60.548336956018517</c:v>
                </c:pt>
                <c:pt idx="17956">
                  <c:v>60.548360405092588</c:v>
                </c:pt>
                <c:pt idx="17957">
                  <c:v>60.548383298611107</c:v>
                </c:pt>
                <c:pt idx="17958">
                  <c:v>60.54842984953703</c:v>
                </c:pt>
                <c:pt idx="17959">
                  <c:v>60.548452789351842</c:v>
                </c:pt>
                <c:pt idx="17960">
                  <c:v>60.548499293981472</c:v>
                </c:pt>
                <c:pt idx="17961">
                  <c:v>60.548521990740731</c:v>
                </c:pt>
                <c:pt idx="17962">
                  <c:v>60.548545266203696</c:v>
                </c:pt>
                <c:pt idx="17963">
                  <c:v>60.548591562499993</c:v>
                </c:pt>
                <c:pt idx="17964">
                  <c:v>60.548614849537032</c:v>
                </c:pt>
                <c:pt idx="17965">
                  <c:v>60.54863821759259</c:v>
                </c:pt>
                <c:pt idx="17966">
                  <c:v>60.548661180555555</c:v>
                </c:pt>
                <c:pt idx="17967">
                  <c:v>60.548707650462966</c:v>
                </c:pt>
                <c:pt idx="17968">
                  <c:v>60.548869386574076</c:v>
                </c:pt>
                <c:pt idx="17969">
                  <c:v>60.54889277777778</c:v>
                </c:pt>
                <c:pt idx="17970">
                  <c:v>60.548915972222225</c:v>
                </c:pt>
                <c:pt idx="17971">
                  <c:v>60.548938842592598</c:v>
                </c:pt>
                <c:pt idx="17972">
                  <c:v>60.54896202546297</c:v>
                </c:pt>
                <c:pt idx="17973">
                  <c:v>60.548985474537041</c:v>
                </c:pt>
                <c:pt idx="17974">
                  <c:v>60.5490081712963</c:v>
                </c:pt>
                <c:pt idx="17975">
                  <c:v>60.549124409722225</c:v>
                </c:pt>
                <c:pt idx="17976">
                  <c:v>60.549147094907411</c:v>
                </c:pt>
                <c:pt idx="17977">
                  <c:v>60.549193773148154</c:v>
                </c:pt>
                <c:pt idx="17978">
                  <c:v>60.54921673611112</c:v>
                </c:pt>
                <c:pt idx="17979">
                  <c:v>60.549239722222232</c:v>
                </c:pt>
                <c:pt idx="17980">
                  <c:v>60.549309421296307</c:v>
                </c:pt>
                <c:pt idx="17981">
                  <c:v>60.549332708333345</c:v>
                </c:pt>
                <c:pt idx="17982">
                  <c:v>60.549355520833345</c:v>
                </c:pt>
                <c:pt idx="17983">
                  <c:v>60.549402164351861</c:v>
                </c:pt>
                <c:pt idx="17984">
                  <c:v>60.549424884259267</c:v>
                </c:pt>
                <c:pt idx="17985">
                  <c:v>60.549494270833343</c:v>
                </c:pt>
                <c:pt idx="17986">
                  <c:v>60.549517557870381</c:v>
                </c:pt>
                <c:pt idx="17987">
                  <c:v>60.549541157407418</c:v>
                </c:pt>
                <c:pt idx="17988">
                  <c:v>60.549563888888898</c:v>
                </c:pt>
                <c:pt idx="17989">
                  <c:v>60.54967996527779</c:v>
                </c:pt>
                <c:pt idx="17990">
                  <c:v>60.549841643518533</c:v>
                </c:pt>
                <c:pt idx="17991">
                  <c:v>60.549864976851865</c:v>
                </c:pt>
                <c:pt idx="17992">
                  <c:v>60.549888472222236</c:v>
                </c:pt>
                <c:pt idx="17993">
                  <c:v>60.549934537037053</c:v>
                </c:pt>
                <c:pt idx="17994">
                  <c:v>60.549957685185198</c:v>
                </c:pt>
                <c:pt idx="17995">
                  <c:v>60.550027280092607</c:v>
                </c:pt>
                <c:pt idx="17996">
                  <c:v>60.550073564814831</c:v>
                </c:pt>
                <c:pt idx="17997">
                  <c:v>60.550096504629643</c:v>
                </c:pt>
                <c:pt idx="17998">
                  <c:v>60.550119618055568</c:v>
                </c:pt>
                <c:pt idx="17999">
                  <c:v>60.550189050925937</c:v>
                </c:pt>
                <c:pt idx="18000">
                  <c:v>60.550212060185196</c:v>
                </c:pt>
                <c:pt idx="18001">
                  <c:v>60.550235196759267</c:v>
                </c:pt>
                <c:pt idx="18002">
                  <c:v>60.550258692129638</c:v>
                </c:pt>
                <c:pt idx="18003">
                  <c:v>60.550281655092604</c:v>
                </c:pt>
                <c:pt idx="18004">
                  <c:v>60.55035087962964</c:v>
                </c:pt>
                <c:pt idx="18005">
                  <c:v>60.550397604166676</c:v>
                </c:pt>
                <c:pt idx="18006">
                  <c:v>60.550420289351862</c:v>
                </c:pt>
                <c:pt idx="18007">
                  <c:v>60.550443506944454</c:v>
                </c:pt>
                <c:pt idx="18008">
                  <c:v>60.550466967592605</c:v>
                </c:pt>
                <c:pt idx="18009">
                  <c:v>60.550489826388905</c:v>
                </c:pt>
                <c:pt idx="18010">
                  <c:v>60.550513067129643</c:v>
                </c:pt>
                <c:pt idx="18011">
                  <c:v>60.550605879629643</c:v>
                </c:pt>
                <c:pt idx="18012">
                  <c:v>60.550651886574087</c:v>
                </c:pt>
                <c:pt idx="18013">
                  <c:v>60.550675347222239</c:v>
                </c:pt>
                <c:pt idx="18014">
                  <c:v>60.550698171296311</c:v>
                </c:pt>
                <c:pt idx="18015">
                  <c:v>60.55072134259261</c:v>
                </c:pt>
                <c:pt idx="18016">
                  <c:v>60.55074495370372</c:v>
                </c:pt>
                <c:pt idx="18017">
                  <c:v>60.550767523148167</c:v>
                </c:pt>
                <c:pt idx="18018">
                  <c:v>60.550790775462978</c:v>
                </c:pt>
                <c:pt idx="18019">
                  <c:v>60.55081423611113</c:v>
                </c:pt>
                <c:pt idx="18020">
                  <c:v>60.550837222222242</c:v>
                </c:pt>
                <c:pt idx="18021">
                  <c:v>60.550953090277801</c:v>
                </c:pt>
                <c:pt idx="18022">
                  <c:v>60.550975960648174</c:v>
                </c:pt>
                <c:pt idx="18023">
                  <c:v>60.551068726851881</c:v>
                </c:pt>
                <c:pt idx="18024">
                  <c:v>60.551092152777805</c:v>
                </c:pt>
                <c:pt idx="18025">
                  <c:v>60.551114918981511</c:v>
                </c:pt>
                <c:pt idx="18026">
                  <c:v>60.551137939814843</c:v>
                </c:pt>
                <c:pt idx="18027">
                  <c:v>60.551184479166693</c:v>
                </c:pt>
                <c:pt idx="18028">
                  <c:v>60.551207418981505</c:v>
                </c:pt>
                <c:pt idx="18029">
                  <c:v>60.551230960648169</c:v>
                </c:pt>
                <c:pt idx="18030">
                  <c:v>60.551253622685209</c:v>
                </c:pt>
                <c:pt idx="18031">
                  <c:v>60.551346423611136</c:v>
                </c:pt>
                <c:pt idx="18032">
                  <c:v>60.55136984953706</c:v>
                </c:pt>
                <c:pt idx="18033">
                  <c:v>60.551508796296318</c:v>
                </c:pt>
                <c:pt idx="18034">
                  <c:v>60.551554733796316</c:v>
                </c:pt>
                <c:pt idx="18035">
                  <c:v>60.551578298611133</c:v>
                </c:pt>
                <c:pt idx="18036">
                  <c:v>60.551601122685206</c:v>
                </c:pt>
                <c:pt idx="18037">
                  <c:v>60.551624178240765</c:v>
                </c:pt>
                <c:pt idx="18038">
                  <c:v>60.551647615740762</c:v>
                </c:pt>
                <c:pt idx="18039">
                  <c:v>60.551670520833355</c:v>
                </c:pt>
                <c:pt idx="18040">
                  <c:v>60.551693564814833</c:v>
                </c:pt>
                <c:pt idx="18041">
                  <c:v>60.551717106481497</c:v>
                </c:pt>
                <c:pt idx="18042">
                  <c:v>60.551739884259277</c:v>
                </c:pt>
                <c:pt idx="18043">
                  <c:v>60.551809305555572</c:v>
                </c:pt>
                <c:pt idx="18044">
                  <c:v>60.551832581018537</c:v>
                </c:pt>
                <c:pt idx="18045">
                  <c:v>60.551855937500022</c:v>
                </c:pt>
                <c:pt idx="18046">
                  <c:v>60.55194834490743</c:v>
                </c:pt>
                <c:pt idx="18047">
                  <c:v>60.551971458333355</c:v>
                </c:pt>
                <c:pt idx="18048">
                  <c:v>60.552040856481504</c:v>
                </c:pt>
                <c:pt idx="18049">
                  <c:v>60.552064444444468</c:v>
                </c:pt>
                <c:pt idx="18050">
                  <c:v>60.552087071759281</c:v>
                </c:pt>
                <c:pt idx="18051">
                  <c:v>60.552133831018537</c:v>
                </c:pt>
                <c:pt idx="18052">
                  <c:v>60.552156608796317</c:v>
                </c:pt>
                <c:pt idx="18053">
                  <c:v>60.552179803240762</c:v>
                </c:pt>
                <c:pt idx="18054">
                  <c:v>60.552249270833357</c:v>
                </c:pt>
                <c:pt idx="18055">
                  <c:v>60.552272627314842</c:v>
                </c:pt>
                <c:pt idx="18056">
                  <c:v>60.552295532407435</c:v>
                </c:pt>
                <c:pt idx="18057">
                  <c:v>60.552318622685213</c:v>
                </c:pt>
                <c:pt idx="18058">
                  <c:v>60.552342141203731</c:v>
                </c:pt>
                <c:pt idx="18059">
                  <c:v>60.552364930555584</c:v>
                </c:pt>
                <c:pt idx="18060">
                  <c:v>60.552388090277809</c:v>
                </c:pt>
                <c:pt idx="18061">
                  <c:v>60.552434537037065</c:v>
                </c:pt>
                <c:pt idx="18062">
                  <c:v>60.552457650462991</c:v>
                </c:pt>
                <c:pt idx="18063">
                  <c:v>60.552481111111142</c:v>
                </c:pt>
                <c:pt idx="18064">
                  <c:v>60.552503773148182</c:v>
                </c:pt>
                <c:pt idx="18065">
                  <c:v>60.552527129629667</c:v>
                </c:pt>
                <c:pt idx="18066">
                  <c:v>60.552573287037077</c:v>
                </c:pt>
                <c:pt idx="18067">
                  <c:v>60.552596388888929</c:v>
                </c:pt>
                <c:pt idx="18068">
                  <c:v>60.5526426967593</c:v>
                </c:pt>
                <c:pt idx="18069">
                  <c:v>60.552665925925965</c:v>
                </c:pt>
                <c:pt idx="18070">
                  <c:v>60.552689328703742</c:v>
                </c:pt>
                <c:pt idx="18071">
                  <c:v>60.552874351851891</c:v>
                </c:pt>
                <c:pt idx="18072">
                  <c:v>60.552897685185222</c:v>
                </c:pt>
                <c:pt idx="18073">
                  <c:v>60.552920393518555</c:v>
                </c:pt>
                <c:pt idx="18074">
                  <c:v>60.552943738425959</c:v>
                </c:pt>
                <c:pt idx="18075">
                  <c:v>60.552967118055591</c:v>
                </c:pt>
                <c:pt idx="18076">
                  <c:v>60.553013067129662</c:v>
                </c:pt>
                <c:pt idx="18077">
                  <c:v>60.553036643518553</c:v>
                </c:pt>
                <c:pt idx="18078">
                  <c:v>60.553059398148186</c:v>
                </c:pt>
                <c:pt idx="18079">
                  <c:v>60.553106053240775</c:v>
                </c:pt>
                <c:pt idx="18080">
                  <c:v>60.55317547453707</c:v>
                </c:pt>
                <c:pt idx="18081">
                  <c:v>60.553198344907443</c:v>
                </c:pt>
                <c:pt idx="18082">
                  <c:v>60.553221516203742</c:v>
                </c:pt>
                <c:pt idx="18083">
                  <c:v>60.553244895833373</c:v>
                </c:pt>
                <c:pt idx="18084">
                  <c:v>60.553267777777819</c:v>
                </c:pt>
                <c:pt idx="18085">
                  <c:v>60.553290914351891</c:v>
                </c:pt>
                <c:pt idx="18086">
                  <c:v>60.553314398148189</c:v>
                </c:pt>
                <c:pt idx="18087">
                  <c:v>60.553337222222261</c:v>
                </c:pt>
                <c:pt idx="18088">
                  <c:v>60.553360509259299</c:v>
                </c:pt>
                <c:pt idx="18089">
                  <c:v>60.553406689814857</c:v>
                </c:pt>
                <c:pt idx="18090">
                  <c:v>60.553476041666705</c:v>
                </c:pt>
                <c:pt idx="18091">
                  <c:v>60.55349927083337</c:v>
                </c:pt>
                <c:pt idx="18092">
                  <c:v>60.553684456018559</c:v>
                </c:pt>
                <c:pt idx="18093">
                  <c:v>60.553707569444484</c:v>
                </c:pt>
                <c:pt idx="18094">
                  <c:v>60.553731099537075</c:v>
                </c:pt>
                <c:pt idx="18095">
                  <c:v>60.553800532407443</c:v>
                </c:pt>
                <c:pt idx="18096">
                  <c:v>60.553823333333369</c:v>
                </c:pt>
                <c:pt idx="18097">
                  <c:v>60.553846678240774</c:v>
                </c:pt>
                <c:pt idx="18098">
                  <c:v>60.553915937500037</c:v>
                </c:pt>
                <c:pt idx="18099">
                  <c:v>60.553939502314854</c:v>
                </c:pt>
                <c:pt idx="18100">
                  <c:v>60.554054849537074</c:v>
                </c:pt>
                <c:pt idx="18101">
                  <c:v>60.554078275462999</c:v>
                </c:pt>
                <c:pt idx="18102">
                  <c:v>60.554101354166704</c:v>
                </c:pt>
                <c:pt idx="18103">
                  <c:v>60.554147708333367</c:v>
                </c:pt>
                <c:pt idx="18104">
                  <c:v>60.554170706018553</c:v>
                </c:pt>
                <c:pt idx="18105">
                  <c:v>60.554193750000032</c:v>
                </c:pt>
                <c:pt idx="18106">
                  <c:v>60.55426331018522</c:v>
                </c:pt>
                <c:pt idx="18107">
                  <c:v>60.554286701388925</c:v>
                </c:pt>
                <c:pt idx="18108">
                  <c:v>60.554309456018558</c:v>
                </c:pt>
                <c:pt idx="18109">
                  <c:v>60.554332731481523</c:v>
                </c:pt>
                <c:pt idx="18110">
                  <c:v>60.554379004629673</c:v>
                </c:pt>
                <c:pt idx="18111">
                  <c:v>60.554402094907452</c:v>
                </c:pt>
                <c:pt idx="18112">
                  <c:v>60.554425636574116</c:v>
                </c:pt>
                <c:pt idx="18113">
                  <c:v>60.554448368055596</c:v>
                </c:pt>
                <c:pt idx="18114">
                  <c:v>60.554471620370407</c:v>
                </c:pt>
                <c:pt idx="18115">
                  <c:v>60.554495000000038</c:v>
                </c:pt>
                <c:pt idx="18116">
                  <c:v>60.554517731481518</c:v>
                </c:pt>
                <c:pt idx="18117">
                  <c:v>60.554541030092629</c:v>
                </c:pt>
                <c:pt idx="18118">
                  <c:v>60.554564409722261</c:v>
                </c:pt>
                <c:pt idx="18119">
                  <c:v>60.554610439814851</c:v>
                </c:pt>
                <c:pt idx="18120">
                  <c:v>60.554633900463003</c:v>
                </c:pt>
                <c:pt idx="18121">
                  <c:v>60.554679976851894</c:v>
                </c:pt>
                <c:pt idx="18122">
                  <c:v>60.554703333333379</c:v>
                </c:pt>
                <c:pt idx="18123">
                  <c:v>60.554772812500048</c:v>
                </c:pt>
                <c:pt idx="18124">
                  <c:v>60.55479568287042</c:v>
                </c:pt>
                <c:pt idx="18125">
                  <c:v>60.554818784722272</c:v>
                </c:pt>
                <c:pt idx="18126">
                  <c:v>60.554842280092643</c:v>
                </c:pt>
                <c:pt idx="18127">
                  <c:v>60.554957650463017</c:v>
                </c:pt>
                <c:pt idx="18128">
                  <c:v>60.554981261574127</c:v>
                </c:pt>
                <c:pt idx="18129">
                  <c:v>60.555003923611167</c:v>
                </c:pt>
                <c:pt idx="18130">
                  <c:v>60.555050567129683</c:v>
                </c:pt>
                <c:pt idx="18131">
                  <c:v>60.555073587963015</c:v>
                </c:pt>
                <c:pt idx="18132">
                  <c:v>60.555096562500054</c:v>
                </c:pt>
                <c:pt idx="18133">
                  <c:v>60.555120000000052</c:v>
                </c:pt>
                <c:pt idx="18134">
                  <c:v>60.555142835648198</c:v>
                </c:pt>
                <c:pt idx="18135">
                  <c:v>60.555165995370423</c:v>
                </c:pt>
                <c:pt idx="18136">
                  <c:v>60.555189571759314</c:v>
                </c:pt>
                <c:pt idx="18137">
                  <c:v>60.555212326388947</c:v>
                </c:pt>
                <c:pt idx="18138">
                  <c:v>60.555235648148205</c:v>
                </c:pt>
                <c:pt idx="18139">
                  <c:v>60.55525892361117</c:v>
                </c:pt>
                <c:pt idx="18140">
                  <c:v>60.55528170138895</c:v>
                </c:pt>
                <c:pt idx="18141">
                  <c:v>60.555305034722281</c:v>
                </c:pt>
                <c:pt idx="18142">
                  <c:v>60.555328391203766</c:v>
                </c:pt>
                <c:pt idx="18143">
                  <c:v>60.555351145833399</c:v>
                </c:pt>
                <c:pt idx="18144">
                  <c:v>60.555374340277844</c:v>
                </c:pt>
                <c:pt idx="18145">
                  <c:v>60.555397951388954</c:v>
                </c:pt>
                <c:pt idx="18146">
                  <c:v>60.555420694444507</c:v>
                </c:pt>
                <c:pt idx="18147">
                  <c:v>60.555443784722286</c:v>
                </c:pt>
                <c:pt idx="18148">
                  <c:v>60.555467361111177</c:v>
                </c:pt>
                <c:pt idx="18149">
                  <c:v>60.555490127314883</c:v>
                </c:pt>
                <c:pt idx="18150">
                  <c:v>60.555536724537106</c:v>
                </c:pt>
                <c:pt idx="18151">
                  <c:v>60.555721597222288</c:v>
                </c:pt>
                <c:pt idx="18152">
                  <c:v>60.555745127314879</c:v>
                </c:pt>
                <c:pt idx="18153">
                  <c:v>60.555767777777845</c:v>
                </c:pt>
                <c:pt idx="18154">
                  <c:v>60.555814537037108</c:v>
                </c:pt>
                <c:pt idx="18155">
                  <c:v>60.555860543981552</c:v>
                </c:pt>
                <c:pt idx="18156">
                  <c:v>60.55588410879637</c:v>
                </c:pt>
                <c:pt idx="18157">
                  <c:v>60.555906747685256</c:v>
                </c:pt>
                <c:pt idx="18158">
                  <c:v>60.555929895833401</c:v>
                </c:pt>
                <c:pt idx="18159">
                  <c:v>60.555976331018584</c:v>
                </c:pt>
                <c:pt idx="18160">
                  <c:v>60.556138391203767</c:v>
                </c:pt>
                <c:pt idx="18161">
                  <c:v>60.556161736111171</c:v>
                </c:pt>
                <c:pt idx="18162">
                  <c:v>60.556184513888951</c:v>
                </c:pt>
                <c:pt idx="18163">
                  <c:v>60.556277164351911</c:v>
                </c:pt>
                <c:pt idx="18164">
                  <c:v>60.556370185185244</c:v>
                </c:pt>
                <c:pt idx="18165">
                  <c:v>60.556392881944504</c:v>
                </c:pt>
                <c:pt idx="18166">
                  <c:v>60.556416145833396</c:v>
                </c:pt>
                <c:pt idx="18167">
                  <c:v>60.55643965277784</c:v>
                </c:pt>
                <c:pt idx="18168">
                  <c:v>60.556462395833393</c:v>
                </c:pt>
                <c:pt idx="18169">
                  <c:v>60.556485567129691</c:v>
                </c:pt>
                <c:pt idx="18170">
                  <c:v>60.556509004629689</c:v>
                </c:pt>
                <c:pt idx="18171">
                  <c:v>60.556554976851913</c:v>
                </c:pt>
                <c:pt idx="18172">
                  <c:v>60.556624629629688</c:v>
                </c:pt>
                <c:pt idx="18173">
                  <c:v>60.556647951388946</c:v>
                </c:pt>
                <c:pt idx="18174">
                  <c:v>60.556694050925984</c:v>
                </c:pt>
                <c:pt idx="18175">
                  <c:v>60.556717303240795</c:v>
                </c:pt>
                <c:pt idx="18176">
                  <c:v>60.556740300925981</c:v>
                </c:pt>
                <c:pt idx="18177">
                  <c:v>60.556832800925982</c:v>
                </c:pt>
                <c:pt idx="18178">
                  <c:v>60.556856238425979</c:v>
                </c:pt>
                <c:pt idx="18179">
                  <c:v>60.556879131944498</c:v>
                </c:pt>
                <c:pt idx="18180">
                  <c:v>60.55690231481487</c:v>
                </c:pt>
                <c:pt idx="18181">
                  <c:v>60.556925694444502</c:v>
                </c:pt>
                <c:pt idx="18182">
                  <c:v>60.556948472222281</c:v>
                </c:pt>
                <c:pt idx="18183">
                  <c:v>60.556995138888951</c:v>
                </c:pt>
                <c:pt idx="18184">
                  <c:v>60.557017928240803</c:v>
                </c:pt>
                <c:pt idx="18185">
                  <c:v>60.557110706018584</c:v>
                </c:pt>
                <c:pt idx="18186">
                  <c:v>60.557134039351915</c:v>
                </c:pt>
                <c:pt idx="18187">
                  <c:v>60.557179988425986</c:v>
                </c:pt>
                <c:pt idx="18188">
                  <c:v>60.557203472222284</c:v>
                </c:pt>
                <c:pt idx="18189">
                  <c:v>60.55722635416673</c:v>
                </c:pt>
                <c:pt idx="18190">
                  <c:v>60.557249456018582</c:v>
                </c:pt>
                <c:pt idx="18191">
                  <c:v>60.557273055555619</c:v>
                </c:pt>
                <c:pt idx="18192">
                  <c:v>60.557295775463025</c:v>
                </c:pt>
                <c:pt idx="18193">
                  <c:v>60.557318958333397</c:v>
                </c:pt>
                <c:pt idx="18194">
                  <c:v>60.557342361111175</c:v>
                </c:pt>
                <c:pt idx="18195">
                  <c:v>60.557365104166728</c:v>
                </c:pt>
                <c:pt idx="18196">
                  <c:v>60.557388379629693</c:v>
                </c:pt>
                <c:pt idx="18197">
                  <c:v>60.557434745370436</c:v>
                </c:pt>
                <c:pt idx="18198">
                  <c:v>60.557457835648215</c:v>
                </c:pt>
                <c:pt idx="18199">
                  <c:v>60.557481307870439</c:v>
                </c:pt>
                <c:pt idx="18200">
                  <c:v>60.557550833333401</c:v>
                </c:pt>
                <c:pt idx="18201">
                  <c:v>60.557596840277846</c:v>
                </c:pt>
                <c:pt idx="18202">
                  <c:v>60.55762015046303</c:v>
                </c:pt>
                <c:pt idx="18203">
                  <c:v>60.557643020833403</c:v>
                </c:pt>
                <c:pt idx="18204">
                  <c:v>60.557666284722295</c:v>
                </c:pt>
                <c:pt idx="18205">
                  <c:v>60.557689629629699</c:v>
                </c:pt>
                <c:pt idx="18206">
                  <c:v>60.557712476851918</c:v>
                </c:pt>
                <c:pt idx="18207">
                  <c:v>60.557735625000063</c:v>
                </c:pt>
                <c:pt idx="18208">
                  <c:v>60.557805092592659</c:v>
                </c:pt>
                <c:pt idx="18209">
                  <c:v>60.557828634259323</c:v>
                </c:pt>
                <c:pt idx="18210">
                  <c:v>60.557851319444509</c:v>
                </c:pt>
                <c:pt idx="18211">
                  <c:v>60.557874583333401</c:v>
                </c:pt>
                <c:pt idx="18212">
                  <c:v>60.557897951388959</c:v>
                </c:pt>
                <c:pt idx="18213">
                  <c:v>60.557967372685255</c:v>
                </c:pt>
                <c:pt idx="18214">
                  <c:v>60.557990173611181</c:v>
                </c:pt>
                <c:pt idx="18215">
                  <c:v>60.558013391203772</c:v>
                </c:pt>
                <c:pt idx="18216">
                  <c:v>60.558059583333403</c:v>
                </c:pt>
                <c:pt idx="18217">
                  <c:v>60.558129085648218</c:v>
                </c:pt>
                <c:pt idx="18218">
                  <c:v>60.558152372685257</c:v>
                </c:pt>
                <c:pt idx="18219">
                  <c:v>60.558175706018588</c:v>
                </c:pt>
                <c:pt idx="18220">
                  <c:v>60.558245289351923</c:v>
                </c:pt>
                <c:pt idx="18221">
                  <c:v>60.558267962963036</c:v>
                </c:pt>
                <c:pt idx="18222">
                  <c:v>60.558291342592668</c:v>
                </c:pt>
                <c:pt idx="18223">
                  <c:v>60.558384027777855</c:v>
                </c:pt>
                <c:pt idx="18224">
                  <c:v>60.558430104166746</c:v>
                </c:pt>
                <c:pt idx="18225">
                  <c:v>60.558453553240817</c:v>
                </c:pt>
                <c:pt idx="18226">
                  <c:v>60.558499606481554</c:v>
                </c:pt>
                <c:pt idx="18227">
                  <c:v>60.558523009259332</c:v>
                </c:pt>
                <c:pt idx="18228">
                  <c:v>60.558545706018592</c:v>
                </c:pt>
                <c:pt idx="18229">
                  <c:v>60.558592430555628</c:v>
                </c:pt>
                <c:pt idx="18230">
                  <c:v>60.558615162037107</c:v>
                </c:pt>
                <c:pt idx="18231">
                  <c:v>60.558638437500072</c:v>
                </c:pt>
                <c:pt idx="18232">
                  <c:v>60.558661898148223</c:v>
                </c:pt>
                <c:pt idx="18233">
                  <c:v>60.558707916666741</c:v>
                </c:pt>
                <c:pt idx="18234">
                  <c:v>60.558754189814891</c:v>
                </c:pt>
                <c:pt idx="18235">
                  <c:v>60.55877724537045</c:v>
                </c:pt>
                <c:pt idx="18236">
                  <c:v>60.558800856481561</c:v>
                </c:pt>
                <c:pt idx="18237">
                  <c:v>60.558846898148225</c:v>
                </c:pt>
                <c:pt idx="18238">
                  <c:v>60.558916261574154</c:v>
                </c:pt>
                <c:pt idx="18239">
                  <c:v>60.558939699074152</c:v>
                </c:pt>
                <c:pt idx="18240">
                  <c:v>60.558962442129705</c:v>
                </c:pt>
                <c:pt idx="18241">
                  <c:v>60.558985648148223</c:v>
                </c:pt>
                <c:pt idx="18242">
                  <c:v>60.5590319097223</c:v>
                </c:pt>
                <c:pt idx="18243">
                  <c:v>60.559055185185265</c:v>
                </c:pt>
                <c:pt idx="18244">
                  <c:v>60.559078564814897</c:v>
                </c:pt>
                <c:pt idx="18245">
                  <c:v>60.559101284722303</c:v>
                </c:pt>
                <c:pt idx="18246">
                  <c:v>60.559124629629707</c:v>
                </c:pt>
                <c:pt idx="18247">
                  <c:v>60.559148020833412</c:v>
                </c:pt>
                <c:pt idx="18248">
                  <c:v>60.559170995370451</c:v>
                </c:pt>
                <c:pt idx="18249">
                  <c:v>60.559194062500083</c:v>
                </c:pt>
                <c:pt idx="18250">
                  <c:v>60.559217442129714</c:v>
                </c:pt>
                <c:pt idx="18251">
                  <c:v>60.55924032407416</c:v>
                </c:pt>
                <c:pt idx="18252">
                  <c:v>60.559332870370454</c:v>
                </c:pt>
                <c:pt idx="18253">
                  <c:v>60.559379189814898</c:v>
                </c:pt>
                <c:pt idx="18254">
                  <c:v>60.559402384259343</c:v>
                </c:pt>
                <c:pt idx="18255">
                  <c:v>60.559541423611194</c:v>
                </c:pt>
                <c:pt idx="18256">
                  <c:v>60.559564675926012</c:v>
                </c:pt>
                <c:pt idx="18257">
                  <c:v>60.559610949074163</c:v>
                </c:pt>
                <c:pt idx="18258">
                  <c:v>60.559634178240827</c:v>
                </c:pt>
                <c:pt idx="18259">
                  <c:v>60.559703715277863</c:v>
                </c:pt>
                <c:pt idx="18260">
                  <c:v>60.559726400463049</c:v>
                </c:pt>
                <c:pt idx="18261">
                  <c:v>60.559749710648234</c:v>
                </c:pt>
                <c:pt idx="18262">
                  <c:v>60.559773252314898</c:v>
                </c:pt>
                <c:pt idx="18263">
                  <c:v>60.559795752314898</c:v>
                </c:pt>
                <c:pt idx="18264">
                  <c:v>60.559819270833415</c:v>
                </c:pt>
                <c:pt idx="18265">
                  <c:v>60.5598426273149</c:v>
                </c:pt>
                <c:pt idx="18266">
                  <c:v>60.55986540509268</c:v>
                </c:pt>
                <c:pt idx="18267">
                  <c:v>60.559912037037122</c:v>
                </c:pt>
                <c:pt idx="18268">
                  <c:v>60.559957997685274</c:v>
                </c:pt>
                <c:pt idx="18269">
                  <c:v>60.560028750000086</c:v>
                </c:pt>
                <c:pt idx="18270">
                  <c:v>60.56005122685194</c:v>
                </c:pt>
                <c:pt idx="18271">
                  <c:v>60.560073958333419</c:v>
                </c:pt>
                <c:pt idx="18272">
                  <c:v>60.5600985185186</c:v>
                </c:pt>
                <c:pt idx="18273">
                  <c:v>60.560120636574155</c:v>
                </c:pt>
                <c:pt idx="18274">
                  <c:v>60.560143425926007</c:v>
                </c:pt>
                <c:pt idx="18275">
                  <c:v>60.560167187500085</c:v>
                </c:pt>
                <c:pt idx="18276">
                  <c:v>60.560190231481563</c:v>
                </c:pt>
                <c:pt idx="18277">
                  <c:v>60.560212812500083</c:v>
                </c:pt>
                <c:pt idx="18278">
                  <c:v>60.560237280092679</c:v>
                </c:pt>
                <c:pt idx="18279">
                  <c:v>60.560259803240825</c:v>
                </c:pt>
                <c:pt idx="18280">
                  <c:v>60.560375358796378</c:v>
                </c:pt>
                <c:pt idx="18281">
                  <c:v>60.56039842592601</c:v>
                </c:pt>
                <c:pt idx="18282">
                  <c:v>60.560421238426009</c:v>
                </c:pt>
                <c:pt idx="18283">
                  <c:v>60.560514351851936</c:v>
                </c:pt>
                <c:pt idx="18284">
                  <c:v>60.560560069444527</c:v>
                </c:pt>
                <c:pt idx="18285">
                  <c:v>60.560583564814898</c:v>
                </c:pt>
                <c:pt idx="18286">
                  <c:v>60.560652905092674</c:v>
                </c:pt>
                <c:pt idx="18287">
                  <c:v>60.560677326388969</c:v>
                </c:pt>
                <c:pt idx="18288">
                  <c:v>60.560699016203785</c:v>
                </c:pt>
                <c:pt idx="18289">
                  <c:v>60.56076848379638</c:v>
                </c:pt>
                <c:pt idx="18290">
                  <c:v>60.560791863426012</c:v>
                </c:pt>
                <c:pt idx="18291">
                  <c:v>60.560815729166755</c:v>
                </c:pt>
                <c:pt idx="18292">
                  <c:v>60.56088546296305</c:v>
                </c:pt>
                <c:pt idx="18293">
                  <c:v>60.560931099537122</c:v>
                </c:pt>
                <c:pt idx="18294">
                  <c:v>60.560954803240826</c:v>
                </c:pt>
                <c:pt idx="18295">
                  <c:v>60.56097680555564</c:v>
                </c:pt>
                <c:pt idx="18296">
                  <c:v>60.561024293981568</c:v>
                </c:pt>
                <c:pt idx="18297">
                  <c:v>60.561046215277862</c:v>
                </c:pt>
                <c:pt idx="18298">
                  <c:v>60.561070115740826</c:v>
                </c:pt>
                <c:pt idx="18299">
                  <c:v>60.561115682870458</c:v>
                </c:pt>
                <c:pt idx="18300">
                  <c:v>60.561208819444531</c:v>
                </c:pt>
                <c:pt idx="18301">
                  <c:v>60.561232650463047</c:v>
                </c:pt>
                <c:pt idx="18302">
                  <c:v>60.561254583333415</c:v>
                </c:pt>
                <c:pt idx="18303">
                  <c:v>60.561277916666747</c:v>
                </c:pt>
                <c:pt idx="18304">
                  <c:v>60.561302013888969</c:v>
                </c:pt>
                <c:pt idx="18305">
                  <c:v>60.561371354166745</c:v>
                </c:pt>
                <c:pt idx="18306">
                  <c:v>60.561393460648226</c:v>
                </c:pt>
                <c:pt idx="18307">
                  <c:v>60.561462881944522</c:v>
                </c:pt>
                <c:pt idx="18308">
                  <c:v>60.561486620370445</c:v>
                </c:pt>
                <c:pt idx="18309">
                  <c:v>60.561510462963035</c:v>
                </c:pt>
                <c:pt idx="18310">
                  <c:v>60.56153238425933</c:v>
                </c:pt>
                <c:pt idx="18311">
                  <c:v>60.561556018518587</c:v>
                </c:pt>
                <c:pt idx="18312">
                  <c:v>60.561625439814883</c:v>
                </c:pt>
                <c:pt idx="18313">
                  <c:v>60.561718576388955</c:v>
                </c:pt>
                <c:pt idx="18314">
                  <c:v>60.561740729166736</c:v>
                </c:pt>
                <c:pt idx="18315">
                  <c:v>60.561788101851924</c:v>
                </c:pt>
                <c:pt idx="18316">
                  <c:v>60.561810312500072</c:v>
                </c:pt>
                <c:pt idx="18317">
                  <c:v>60.561857557870439</c:v>
                </c:pt>
                <c:pt idx="18318">
                  <c:v>60.561879710648221</c:v>
                </c:pt>
                <c:pt idx="18319">
                  <c:v>60.561949085648223</c:v>
                </c:pt>
                <c:pt idx="18320">
                  <c:v>60.562041793981557</c:v>
                </c:pt>
                <c:pt idx="18321">
                  <c:v>60.562088009259334</c:v>
                </c:pt>
                <c:pt idx="18322">
                  <c:v>60.562111689814891</c:v>
                </c:pt>
                <c:pt idx="18323">
                  <c:v>60.562135648148228</c:v>
                </c:pt>
                <c:pt idx="18324">
                  <c:v>60.562181030092674</c:v>
                </c:pt>
                <c:pt idx="18325">
                  <c:v>60.562226875000079</c:v>
                </c:pt>
                <c:pt idx="18326">
                  <c:v>60.562250451388969</c:v>
                </c:pt>
                <c:pt idx="18327">
                  <c:v>60.562320127314898</c:v>
                </c:pt>
                <c:pt idx="18328">
                  <c:v>60.562343888888975</c:v>
                </c:pt>
                <c:pt idx="18329">
                  <c:v>60.56236574074083</c:v>
                </c:pt>
                <c:pt idx="18330">
                  <c:v>60.562389594907494</c:v>
                </c:pt>
                <c:pt idx="18331">
                  <c:v>60.562504629629714</c:v>
                </c:pt>
                <c:pt idx="18332">
                  <c:v>60.562528159722305</c:v>
                </c:pt>
                <c:pt idx="18333">
                  <c:v>60.562597476851934</c:v>
                </c:pt>
                <c:pt idx="18334">
                  <c:v>60.562713148148234</c:v>
                </c:pt>
                <c:pt idx="18335">
                  <c:v>60.562805370370455</c:v>
                </c:pt>
                <c:pt idx="18336">
                  <c:v>60.56282864583342</c:v>
                </c:pt>
                <c:pt idx="18337">
                  <c:v>60.562851898148239</c:v>
                </c:pt>
                <c:pt idx="18338">
                  <c:v>60.562874872685278</c:v>
                </c:pt>
                <c:pt idx="18339">
                  <c:v>60.562967372685279</c:v>
                </c:pt>
                <c:pt idx="18340">
                  <c:v>60.56299094907417</c:v>
                </c:pt>
                <c:pt idx="18341">
                  <c:v>60.563013622685283</c:v>
                </c:pt>
                <c:pt idx="18342">
                  <c:v>60.563060358796392</c:v>
                </c:pt>
                <c:pt idx="18343">
                  <c:v>60.563083090277871</c:v>
                </c:pt>
                <c:pt idx="18344">
                  <c:v>60.563106412037129</c:v>
                </c:pt>
                <c:pt idx="18345">
                  <c:v>60.563129837963054</c:v>
                </c:pt>
                <c:pt idx="18346">
                  <c:v>60.563152581018606</c:v>
                </c:pt>
                <c:pt idx="18347">
                  <c:v>60.563175752314905</c:v>
                </c:pt>
                <c:pt idx="18348">
                  <c:v>60.563199224537129</c:v>
                </c:pt>
                <c:pt idx="18349">
                  <c:v>60.563221875000089</c:v>
                </c:pt>
                <c:pt idx="18350">
                  <c:v>60.563245115740827</c:v>
                </c:pt>
                <c:pt idx="18351">
                  <c:v>60.563291458333417</c:v>
                </c:pt>
                <c:pt idx="18352">
                  <c:v>60.563338113426006</c:v>
                </c:pt>
                <c:pt idx="18353">
                  <c:v>60.563360891203786</c:v>
                </c:pt>
                <c:pt idx="18354">
                  <c:v>60.563407500000082</c:v>
                </c:pt>
                <c:pt idx="18355">
                  <c:v>60.563430335648228</c:v>
                </c:pt>
                <c:pt idx="18356">
                  <c:v>60.563453495370453</c:v>
                </c:pt>
                <c:pt idx="18357">
                  <c:v>60.563477083333417</c:v>
                </c:pt>
                <c:pt idx="18358">
                  <c:v>60.563499733796377</c:v>
                </c:pt>
                <c:pt idx="18359">
                  <c:v>60.563546446759339</c:v>
                </c:pt>
                <c:pt idx="18360">
                  <c:v>60.563569166666746</c:v>
                </c:pt>
                <c:pt idx="18361">
                  <c:v>60.56359247685193</c:v>
                </c:pt>
                <c:pt idx="18362">
                  <c:v>60.563615821759335</c:v>
                </c:pt>
                <c:pt idx="18363">
                  <c:v>60.563638703703781</c:v>
                </c:pt>
                <c:pt idx="18364">
                  <c:v>60.563708159722296</c:v>
                </c:pt>
                <c:pt idx="18365">
                  <c:v>60.563731331018595</c:v>
                </c:pt>
                <c:pt idx="18366">
                  <c:v>60.563754768518592</c:v>
                </c:pt>
                <c:pt idx="18367">
                  <c:v>60.563777534722298</c:v>
                </c:pt>
                <c:pt idx="18368">
                  <c:v>60.563824212963041</c:v>
                </c:pt>
                <c:pt idx="18369">
                  <c:v>60.563847164351927</c:v>
                </c:pt>
                <c:pt idx="18370">
                  <c:v>60.563870173611186</c:v>
                </c:pt>
                <c:pt idx="18371">
                  <c:v>60.563939664351928</c:v>
                </c:pt>
                <c:pt idx="18372">
                  <c:v>60.563963229166745</c:v>
                </c:pt>
                <c:pt idx="18373">
                  <c:v>60.563985844907485</c:v>
                </c:pt>
                <c:pt idx="18374">
                  <c:v>60.564032511574155</c:v>
                </c:pt>
                <c:pt idx="18375">
                  <c:v>60.56405542824082</c:v>
                </c:pt>
                <c:pt idx="18376">
                  <c:v>60.564078564814892</c:v>
                </c:pt>
                <c:pt idx="18377">
                  <c:v>60.564147974537114</c:v>
                </c:pt>
                <c:pt idx="18378">
                  <c:v>60.564171585648225</c:v>
                </c:pt>
                <c:pt idx="18379">
                  <c:v>60.564194166666745</c:v>
                </c:pt>
                <c:pt idx="18380">
                  <c:v>60.564240995370447</c:v>
                </c:pt>
                <c:pt idx="18381">
                  <c:v>60.564310358796376</c:v>
                </c:pt>
                <c:pt idx="18382">
                  <c:v>60.564333310185262</c:v>
                </c:pt>
                <c:pt idx="18383">
                  <c:v>60.564356388888967</c:v>
                </c:pt>
                <c:pt idx="18384">
                  <c:v>60.564379803240818</c:v>
                </c:pt>
                <c:pt idx="18385">
                  <c:v>60.564425810185263</c:v>
                </c:pt>
                <c:pt idx="18386">
                  <c:v>60.564449270833414</c:v>
                </c:pt>
                <c:pt idx="18387">
                  <c:v>60.564472060185267</c:v>
                </c:pt>
                <c:pt idx="18388">
                  <c:v>60.564541550926009</c:v>
                </c:pt>
                <c:pt idx="18389">
                  <c:v>60.564564664351934</c:v>
                </c:pt>
                <c:pt idx="18390">
                  <c:v>60.564611122685264</c:v>
                </c:pt>
                <c:pt idx="18391">
                  <c:v>60.564634131944523</c:v>
                </c:pt>
                <c:pt idx="18392">
                  <c:v>60.564680254629707</c:v>
                </c:pt>
                <c:pt idx="18393">
                  <c:v>60.564703692129704</c:v>
                </c:pt>
                <c:pt idx="18394">
                  <c:v>60.564727083333409</c:v>
                </c:pt>
                <c:pt idx="18395">
                  <c:v>60.564749803240815</c:v>
                </c:pt>
                <c:pt idx="18396">
                  <c:v>60.564819444444517</c:v>
                </c:pt>
                <c:pt idx="18397">
                  <c:v>60.564888703703772</c:v>
                </c:pt>
                <c:pt idx="18398">
                  <c:v>60.564981527777846</c:v>
                </c:pt>
                <c:pt idx="18399">
                  <c:v>60.565004814814884</c:v>
                </c:pt>
                <c:pt idx="18400">
                  <c:v>60.565074259259326</c:v>
                </c:pt>
                <c:pt idx="18401">
                  <c:v>60.565097152777845</c:v>
                </c:pt>
                <c:pt idx="18402">
                  <c:v>60.565143773148215</c:v>
                </c:pt>
                <c:pt idx="18403">
                  <c:v>60.565166516203767</c:v>
                </c:pt>
                <c:pt idx="18404">
                  <c:v>60.565189745370432</c:v>
                </c:pt>
                <c:pt idx="18405">
                  <c:v>60.565235972222283</c:v>
                </c:pt>
                <c:pt idx="18406">
                  <c:v>60.565259212963021</c:v>
                </c:pt>
                <c:pt idx="18407">
                  <c:v>60.565352060185241</c:v>
                </c:pt>
                <c:pt idx="18408">
                  <c:v>60.565374942129687</c:v>
                </c:pt>
                <c:pt idx="18409">
                  <c:v>60.565398090277831</c:v>
                </c:pt>
                <c:pt idx="18410">
                  <c:v>60.565444282407462</c:v>
                </c:pt>
                <c:pt idx="18411">
                  <c:v>60.5654675694445</c:v>
                </c:pt>
                <c:pt idx="18412">
                  <c:v>60.565536979166723</c:v>
                </c:pt>
                <c:pt idx="18413">
                  <c:v>60.565560393518574</c:v>
                </c:pt>
                <c:pt idx="18414">
                  <c:v>60.565583310185239</c:v>
                </c:pt>
                <c:pt idx="18415">
                  <c:v>60.565606458333384</c:v>
                </c:pt>
                <c:pt idx="18416">
                  <c:v>60.565629918981536</c:v>
                </c:pt>
                <c:pt idx="18417">
                  <c:v>60.565652708333388</c:v>
                </c:pt>
                <c:pt idx="18418">
                  <c:v>60.565675856481533</c:v>
                </c:pt>
                <c:pt idx="18419">
                  <c:v>60.565721990740791</c:v>
                </c:pt>
                <c:pt idx="18420">
                  <c:v>60.565768668981534</c:v>
                </c:pt>
                <c:pt idx="18421">
                  <c:v>60.565791539351906</c:v>
                </c:pt>
                <c:pt idx="18422">
                  <c:v>60.565814722222278</c:v>
                </c:pt>
                <c:pt idx="18423">
                  <c:v>60.565861076388941</c:v>
                </c:pt>
                <c:pt idx="18424">
                  <c:v>60.565907743055611</c:v>
                </c:pt>
                <c:pt idx="18425">
                  <c:v>60.565999918981539</c:v>
                </c:pt>
                <c:pt idx="18426">
                  <c:v>60.566023067129684</c:v>
                </c:pt>
                <c:pt idx="18427">
                  <c:v>60.566138692129684</c:v>
                </c:pt>
                <c:pt idx="18428">
                  <c:v>60.566161932870422</c:v>
                </c:pt>
                <c:pt idx="18429">
                  <c:v>60.566185659722272</c:v>
                </c:pt>
                <c:pt idx="18430">
                  <c:v>60.566208379629678</c:v>
                </c:pt>
                <c:pt idx="18431">
                  <c:v>60.566231539351904</c:v>
                </c:pt>
                <c:pt idx="18432">
                  <c:v>60.566254988425975</c:v>
                </c:pt>
                <c:pt idx="18433">
                  <c:v>60.566277812500047</c:v>
                </c:pt>
                <c:pt idx="18434">
                  <c:v>60.566324432870417</c:v>
                </c:pt>
                <c:pt idx="18435">
                  <c:v>60.566370347222268</c:v>
                </c:pt>
                <c:pt idx="18436">
                  <c:v>60.566393900463005</c:v>
                </c:pt>
                <c:pt idx="18437">
                  <c:v>60.566416574074118</c:v>
                </c:pt>
                <c:pt idx="18438">
                  <c:v>60.566439861111157</c:v>
                </c:pt>
                <c:pt idx="18439">
                  <c:v>60.566485949074121</c:v>
                </c:pt>
                <c:pt idx="18440">
                  <c:v>60.566509328703752</c:v>
                </c:pt>
                <c:pt idx="18441">
                  <c:v>60.566578668981528</c:v>
                </c:pt>
                <c:pt idx="18442">
                  <c:v>60.566602210648192</c:v>
                </c:pt>
                <c:pt idx="18443">
                  <c:v>60.566624988425971</c:v>
                </c:pt>
                <c:pt idx="18444">
                  <c:v>60.56664819444449</c:v>
                </c:pt>
                <c:pt idx="18445">
                  <c:v>60.566671597222268</c:v>
                </c:pt>
                <c:pt idx="18446">
                  <c:v>60.566717615740785</c:v>
                </c:pt>
                <c:pt idx="18447">
                  <c:v>60.56674100694449</c:v>
                </c:pt>
                <c:pt idx="18448">
                  <c:v>60.566810497685232</c:v>
                </c:pt>
                <c:pt idx="18449">
                  <c:v>60.566833414351898</c:v>
                </c:pt>
                <c:pt idx="18450">
                  <c:v>60.56685648148153</c:v>
                </c:pt>
                <c:pt idx="18451">
                  <c:v>60.566902743055607</c:v>
                </c:pt>
                <c:pt idx="18452">
                  <c:v>60.566925949074125</c:v>
                </c:pt>
                <c:pt idx="18453">
                  <c:v>60.566949363425977</c:v>
                </c:pt>
                <c:pt idx="18454">
                  <c:v>60.566972222222276</c:v>
                </c:pt>
                <c:pt idx="18455">
                  <c:v>60.567018773148199</c:v>
                </c:pt>
                <c:pt idx="18456">
                  <c:v>60.567041562500052</c:v>
                </c:pt>
                <c:pt idx="18457">
                  <c:v>60.567064837963017</c:v>
                </c:pt>
                <c:pt idx="18458">
                  <c:v>60.567134398148198</c:v>
                </c:pt>
                <c:pt idx="18459">
                  <c:v>60.567203726851901</c:v>
                </c:pt>
                <c:pt idx="18460">
                  <c:v>60.567227094907459</c:v>
                </c:pt>
                <c:pt idx="18461">
                  <c:v>60.567250092592644</c:v>
                </c:pt>
                <c:pt idx="18462">
                  <c:v>60.567296608796347</c:v>
                </c:pt>
                <c:pt idx="18463">
                  <c:v>60.56731943287042</c:v>
                </c:pt>
                <c:pt idx="18464">
                  <c:v>60.567366180555602</c:v>
                </c:pt>
                <c:pt idx="18465">
                  <c:v>60.567388912037082</c:v>
                </c:pt>
                <c:pt idx="18466">
                  <c:v>60.567458298611157</c:v>
                </c:pt>
                <c:pt idx="18467">
                  <c:v>60.567481597222269</c:v>
                </c:pt>
                <c:pt idx="18468">
                  <c:v>60.567504942129673</c:v>
                </c:pt>
                <c:pt idx="18469">
                  <c:v>60.567551076388931</c:v>
                </c:pt>
                <c:pt idx="18470">
                  <c:v>60.567574456018562</c:v>
                </c:pt>
                <c:pt idx="18471">
                  <c:v>60.567597222222268</c:v>
                </c:pt>
                <c:pt idx="18472">
                  <c:v>60.567620393518567</c:v>
                </c:pt>
                <c:pt idx="18473">
                  <c:v>60.567689826388936</c:v>
                </c:pt>
                <c:pt idx="18474">
                  <c:v>60.567736053240786</c:v>
                </c:pt>
                <c:pt idx="18475">
                  <c:v>60.567759282407451</c:v>
                </c:pt>
                <c:pt idx="18476">
                  <c:v>60.567782743055602</c:v>
                </c:pt>
                <c:pt idx="18477">
                  <c:v>60.567805659722268</c:v>
                </c:pt>
                <c:pt idx="18478">
                  <c:v>60.567828715277827</c:v>
                </c:pt>
                <c:pt idx="18479">
                  <c:v>60.56792162037042</c:v>
                </c:pt>
                <c:pt idx="18480">
                  <c:v>60.567944444444493</c:v>
                </c:pt>
                <c:pt idx="18481">
                  <c:v>60.567967719907458</c:v>
                </c:pt>
                <c:pt idx="18482">
                  <c:v>60.567991087963016</c:v>
                </c:pt>
                <c:pt idx="18483">
                  <c:v>60.56803717592598</c:v>
                </c:pt>
                <c:pt idx="18484">
                  <c:v>60.568083344907464</c:v>
                </c:pt>
                <c:pt idx="18485">
                  <c:v>60.568106527777836</c:v>
                </c:pt>
                <c:pt idx="18486">
                  <c:v>60.568130081018573</c:v>
                </c:pt>
                <c:pt idx="18487">
                  <c:v>60.568152881944499</c:v>
                </c:pt>
                <c:pt idx="18488">
                  <c:v>60.568245451388947</c:v>
                </c:pt>
                <c:pt idx="18489">
                  <c:v>60.568315081018575</c:v>
                </c:pt>
                <c:pt idx="18490">
                  <c:v>60.568338368055613</c:v>
                </c:pt>
                <c:pt idx="18491">
                  <c:v>60.568361226851913</c:v>
                </c:pt>
                <c:pt idx="18492">
                  <c:v>60.568384456018578</c:v>
                </c:pt>
                <c:pt idx="18493">
                  <c:v>60.568454166666726</c:v>
                </c:pt>
                <c:pt idx="18494">
                  <c:v>60.568477326388951</c:v>
                </c:pt>
                <c:pt idx="18495">
                  <c:v>60.568500358796356</c:v>
                </c:pt>
                <c:pt idx="18496">
                  <c:v>60.568546493055614</c:v>
                </c:pt>
                <c:pt idx="18497">
                  <c:v>60.568592731481537</c:v>
                </c:pt>
                <c:pt idx="18498">
                  <c:v>60.568616006944502</c:v>
                </c:pt>
                <c:pt idx="18499">
                  <c:v>60.568639421296353</c:v>
                </c:pt>
                <c:pt idx="18500">
                  <c:v>60.568662071759313</c:v>
                </c:pt>
                <c:pt idx="18501">
                  <c:v>60.568685289351905</c:v>
                </c:pt>
                <c:pt idx="18502">
                  <c:v>60.568708819444495</c:v>
                </c:pt>
                <c:pt idx="18503">
                  <c:v>60.568731423611162</c:v>
                </c:pt>
                <c:pt idx="18504">
                  <c:v>60.568754733796347</c:v>
                </c:pt>
                <c:pt idx="18505">
                  <c:v>60.568778206018571</c:v>
                </c:pt>
                <c:pt idx="18506">
                  <c:v>60.568824224537089</c:v>
                </c:pt>
                <c:pt idx="18507">
                  <c:v>60.568847627314867</c:v>
                </c:pt>
                <c:pt idx="18508">
                  <c:v>60.568940057870421</c:v>
                </c:pt>
                <c:pt idx="18509">
                  <c:v>60.568963171296346</c:v>
                </c:pt>
                <c:pt idx="18510">
                  <c:v>60.569032557870422</c:v>
                </c:pt>
                <c:pt idx="18511">
                  <c:v>60.569055937500053</c:v>
                </c:pt>
                <c:pt idx="18512">
                  <c:v>60.569101932870424</c:v>
                </c:pt>
                <c:pt idx="18513">
                  <c:v>60.569125532407462</c:v>
                </c:pt>
                <c:pt idx="18514">
                  <c:v>60.569148275463014</c:v>
                </c:pt>
                <c:pt idx="18515">
                  <c:v>60.569171481481533</c:v>
                </c:pt>
                <c:pt idx="18516">
                  <c:v>60.569194861111164</c:v>
                </c:pt>
                <c:pt idx="18517">
                  <c:v>60.56921762731487</c:v>
                </c:pt>
                <c:pt idx="18518">
                  <c:v>60.56926429398154</c:v>
                </c:pt>
                <c:pt idx="18519">
                  <c:v>60.569287152777839</c:v>
                </c:pt>
                <c:pt idx="18520">
                  <c:v>60.569310335648211</c:v>
                </c:pt>
                <c:pt idx="18521">
                  <c:v>60.569333969907468</c:v>
                </c:pt>
                <c:pt idx="18522">
                  <c:v>60.569356666666728</c:v>
                </c:pt>
                <c:pt idx="18523">
                  <c:v>60.569379745370433</c:v>
                </c:pt>
                <c:pt idx="18524">
                  <c:v>60.569449166666729</c:v>
                </c:pt>
                <c:pt idx="18525">
                  <c:v>60.56947262731488</c:v>
                </c:pt>
                <c:pt idx="18526">
                  <c:v>60.569518634259325</c:v>
                </c:pt>
                <c:pt idx="18527">
                  <c:v>60.569565069444508</c:v>
                </c:pt>
                <c:pt idx="18528">
                  <c:v>60.569634328703771</c:v>
                </c:pt>
                <c:pt idx="18529">
                  <c:v>60.569657546296362</c:v>
                </c:pt>
                <c:pt idx="18530">
                  <c:v>60.569727152777844</c:v>
                </c:pt>
                <c:pt idx="18531">
                  <c:v>60.569750451388956</c:v>
                </c:pt>
                <c:pt idx="18532">
                  <c:v>60.569773333333401</c:v>
                </c:pt>
                <c:pt idx="18533">
                  <c:v>60.569796516203773</c:v>
                </c:pt>
                <c:pt idx="18534">
                  <c:v>60.569842662037104</c:v>
                </c:pt>
                <c:pt idx="18535">
                  <c:v>60.569889398148213</c:v>
                </c:pt>
                <c:pt idx="18536">
                  <c:v>60.569912106481546</c:v>
                </c:pt>
                <c:pt idx="18537">
                  <c:v>60.569935416666731</c:v>
                </c:pt>
                <c:pt idx="18538">
                  <c:v>60.569981458333395</c:v>
                </c:pt>
                <c:pt idx="18539">
                  <c:v>60.570004884259319</c:v>
                </c:pt>
                <c:pt idx="18540">
                  <c:v>60.57002821759265</c:v>
                </c:pt>
                <c:pt idx="18541">
                  <c:v>60.570051168981536</c:v>
                </c:pt>
                <c:pt idx="18542">
                  <c:v>60.570097685185239</c:v>
                </c:pt>
                <c:pt idx="18543">
                  <c:v>60.570120428240791</c:v>
                </c:pt>
                <c:pt idx="18544">
                  <c:v>60.570143622685237</c:v>
                </c:pt>
                <c:pt idx="18545">
                  <c:v>60.570167210648201</c:v>
                </c:pt>
                <c:pt idx="18546">
                  <c:v>60.570213229166718</c:v>
                </c:pt>
                <c:pt idx="18547">
                  <c:v>60.570236539351903</c:v>
                </c:pt>
                <c:pt idx="18548">
                  <c:v>60.570282523148201</c:v>
                </c:pt>
                <c:pt idx="18549">
                  <c:v>60.570306018518572</c:v>
                </c:pt>
                <c:pt idx="18550">
                  <c:v>60.570328981481538</c:v>
                </c:pt>
                <c:pt idx="18551">
                  <c:v>60.570352060185243</c:v>
                </c:pt>
                <c:pt idx="18552">
                  <c:v>60.570375462963021</c:v>
                </c:pt>
                <c:pt idx="18553">
                  <c:v>60.570421608796352</c:v>
                </c:pt>
                <c:pt idx="18554">
                  <c:v>60.57044493055561</c:v>
                </c:pt>
                <c:pt idx="18555">
                  <c:v>60.570467685185243</c:v>
                </c:pt>
                <c:pt idx="18556">
                  <c:v>60.570490891203761</c:v>
                </c:pt>
                <c:pt idx="18557">
                  <c:v>60.570514317129685</c:v>
                </c:pt>
                <c:pt idx="18558">
                  <c:v>60.570560439814869</c:v>
                </c:pt>
                <c:pt idx="18559">
                  <c:v>60.570583865740794</c:v>
                </c:pt>
                <c:pt idx="18560">
                  <c:v>60.570606574074127</c:v>
                </c:pt>
                <c:pt idx="18561">
                  <c:v>60.57074562500005</c:v>
                </c:pt>
                <c:pt idx="18562">
                  <c:v>60.570814918981533</c:v>
                </c:pt>
                <c:pt idx="18563">
                  <c:v>60.570838252314864</c:v>
                </c:pt>
                <c:pt idx="18564">
                  <c:v>60.570861689814862</c:v>
                </c:pt>
                <c:pt idx="18565">
                  <c:v>60.570884305555602</c:v>
                </c:pt>
                <c:pt idx="18566">
                  <c:v>60.571046550925971</c:v>
                </c:pt>
                <c:pt idx="18567">
                  <c:v>60.571070000000041</c:v>
                </c:pt>
                <c:pt idx="18568">
                  <c:v>60.571115925925966</c:v>
                </c:pt>
                <c:pt idx="18569">
                  <c:v>60.571208865740779</c:v>
                </c:pt>
                <c:pt idx="18570">
                  <c:v>60.571231782407445</c:v>
                </c:pt>
                <c:pt idx="18571">
                  <c:v>60.571254884259297</c:v>
                </c:pt>
                <c:pt idx="18572">
                  <c:v>60.57130125000004</c:v>
                </c:pt>
                <c:pt idx="18573">
                  <c:v>60.571324212963006</c:v>
                </c:pt>
                <c:pt idx="18574">
                  <c:v>60.571347812500044</c:v>
                </c:pt>
                <c:pt idx="18575">
                  <c:v>60.57137041666671</c:v>
                </c:pt>
                <c:pt idx="18576">
                  <c:v>60.571393923611154</c:v>
                </c:pt>
                <c:pt idx="18577">
                  <c:v>60.571417187500046</c:v>
                </c:pt>
                <c:pt idx="18578">
                  <c:v>60.571439965277825</c:v>
                </c:pt>
                <c:pt idx="18579">
                  <c:v>60.571578854166717</c:v>
                </c:pt>
                <c:pt idx="18580">
                  <c:v>60.571602175925975</c:v>
                </c:pt>
                <c:pt idx="18581">
                  <c:v>60.571625590277826</c:v>
                </c:pt>
                <c:pt idx="18582">
                  <c:v>60.571856747685231</c:v>
                </c:pt>
                <c:pt idx="18583">
                  <c:v>60.571880023148196</c:v>
                </c:pt>
                <c:pt idx="18584">
                  <c:v>60.571903356481528</c:v>
                </c:pt>
                <c:pt idx="18585">
                  <c:v>60.571926157407454</c:v>
                </c:pt>
                <c:pt idx="18586">
                  <c:v>60.571949432870419</c:v>
                </c:pt>
                <c:pt idx="18587">
                  <c:v>60.571995625000049</c:v>
                </c:pt>
                <c:pt idx="18588">
                  <c:v>60.572018761574121</c:v>
                </c:pt>
                <c:pt idx="18589">
                  <c:v>60.572088217592636</c:v>
                </c:pt>
                <c:pt idx="18590">
                  <c:v>60.572204004629675</c:v>
                </c:pt>
                <c:pt idx="18591">
                  <c:v>60.57222715277782</c:v>
                </c:pt>
                <c:pt idx="18592">
                  <c:v>60.572250543981525</c:v>
                </c:pt>
                <c:pt idx="18593">
                  <c:v>60.572296550925969</c:v>
                </c:pt>
                <c:pt idx="18594">
                  <c:v>60.572320150463007</c:v>
                </c:pt>
                <c:pt idx="18595">
                  <c:v>60.572389467592636</c:v>
                </c:pt>
                <c:pt idx="18596">
                  <c:v>60.572412349537082</c:v>
                </c:pt>
                <c:pt idx="18597">
                  <c:v>60.572458923611158</c:v>
                </c:pt>
                <c:pt idx="18598">
                  <c:v>60.572481840277824</c:v>
                </c:pt>
                <c:pt idx="18599">
                  <c:v>60.572504965277822</c:v>
                </c:pt>
                <c:pt idx="18600">
                  <c:v>60.572574409722264</c:v>
                </c:pt>
                <c:pt idx="18601">
                  <c:v>60.572597962963002</c:v>
                </c:pt>
                <c:pt idx="18602">
                  <c:v>60.572713240740782</c:v>
                </c:pt>
                <c:pt idx="18603">
                  <c:v>60.5727367592593</c:v>
                </c:pt>
                <c:pt idx="18604">
                  <c:v>60.572828935185228</c:v>
                </c:pt>
                <c:pt idx="18605">
                  <c:v>60.57285218750004</c:v>
                </c:pt>
                <c:pt idx="18606">
                  <c:v>60.572921620370408</c:v>
                </c:pt>
                <c:pt idx="18607">
                  <c:v>60.572945092592633</c:v>
                </c:pt>
                <c:pt idx="18608">
                  <c:v>60.572967847222266</c:v>
                </c:pt>
                <c:pt idx="18609">
                  <c:v>60.572991053240784</c:v>
                </c:pt>
                <c:pt idx="18610">
                  <c:v>60.573014629629675</c:v>
                </c:pt>
                <c:pt idx="18611">
                  <c:v>60.573084004629678</c:v>
                </c:pt>
                <c:pt idx="18612">
                  <c:v>60.573106898148197</c:v>
                </c:pt>
                <c:pt idx="18613">
                  <c:v>60.573129930555602</c:v>
                </c:pt>
                <c:pt idx="18614">
                  <c:v>60.5731534143519</c:v>
                </c:pt>
                <c:pt idx="18615">
                  <c:v>60.573176296296346</c:v>
                </c:pt>
                <c:pt idx="18616">
                  <c:v>60.573222824074122</c:v>
                </c:pt>
                <c:pt idx="18617">
                  <c:v>60.573245763888934</c:v>
                </c:pt>
                <c:pt idx="18618">
                  <c:v>60.57326884259264</c:v>
                </c:pt>
                <c:pt idx="18619">
                  <c:v>60.57331518518523</c:v>
                </c:pt>
                <c:pt idx="18620">
                  <c:v>60.573338321759302</c:v>
                </c:pt>
                <c:pt idx="18621">
                  <c:v>60.573361759259299</c:v>
                </c:pt>
                <c:pt idx="18622">
                  <c:v>60.573431192129668</c:v>
                </c:pt>
                <c:pt idx="18623">
                  <c:v>60.57345409722226</c:v>
                </c:pt>
                <c:pt idx="18624">
                  <c:v>60.573523425925963</c:v>
                </c:pt>
                <c:pt idx="18625">
                  <c:v>60.573570092592632</c:v>
                </c:pt>
                <c:pt idx="18626">
                  <c:v>60.573592870370412</c:v>
                </c:pt>
                <c:pt idx="18627">
                  <c:v>60.573685601851892</c:v>
                </c:pt>
                <c:pt idx="18628">
                  <c:v>60.573708993055597</c:v>
                </c:pt>
                <c:pt idx="18629">
                  <c:v>60.573731770833376</c:v>
                </c:pt>
                <c:pt idx="18630">
                  <c:v>60.573755011574114</c:v>
                </c:pt>
                <c:pt idx="18631">
                  <c:v>60.573801145833372</c:v>
                </c:pt>
                <c:pt idx="18632">
                  <c:v>60.573847905092634</c:v>
                </c:pt>
                <c:pt idx="18633">
                  <c:v>60.573870694444487</c:v>
                </c:pt>
                <c:pt idx="18634">
                  <c:v>60.573894027777818</c:v>
                </c:pt>
                <c:pt idx="18635">
                  <c:v>60.573917384259303</c:v>
                </c:pt>
                <c:pt idx="18636">
                  <c:v>60.573963333333374</c:v>
                </c:pt>
                <c:pt idx="18637">
                  <c:v>60.573986747685225</c:v>
                </c:pt>
                <c:pt idx="18638">
                  <c:v>60.574009571759298</c:v>
                </c:pt>
                <c:pt idx="18639">
                  <c:v>60.574032719907443</c:v>
                </c:pt>
                <c:pt idx="18640">
                  <c:v>60.57407901620374</c:v>
                </c:pt>
                <c:pt idx="18641">
                  <c:v>60.574125671296329</c:v>
                </c:pt>
                <c:pt idx="18642">
                  <c:v>60.57417174768522</c:v>
                </c:pt>
                <c:pt idx="18643">
                  <c:v>60.57426459490744</c:v>
                </c:pt>
                <c:pt idx="18644">
                  <c:v>60.57428737268522</c:v>
                </c:pt>
                <c:pt idx="18645">
                  <c:v>60.574310601851884</c:v>
                </c:pt>
                <c:pt idx="18646">
                  <c:v>60.574334050925955</c:v>
                </c:pt>
                <c:pt idx="18647">
                  <c:v>60.574356747685215</c:v>
                </c:pt>
                <c:pt idx="18648">
                  <c:v>60.574379953703733</c:v>
                </c:pt>
                <c:pt idx="18649">
                  <c:v>60.57442616898151</c:v>
                </c:pt>
                <c:pt idx="18650">
                  <c:v>60.574449525462995</c:v>
                </c:pt>
                <c:pt idx="18651">
                  <c:v>60.574472928240773</c:v>
                </c:pt>
                <c:pt idx="18652">
                  <c:v>60.574495694444479</c:v>
                </c:pt>
                <c:pt idx="18653">
                  <c:v>60.574522523148183</c:v>
                </c:pt>
                <c:pt idx="18654">
                  <c:v>60.574565277777815</c:v>
                </c:pt>
                <c:pt idx="18655">
                  <c:v>60.574588344907447</c:v>
                </c:pt>
                <c:pt idx="18656">
                  <c:v>60.57468141203708</c:v>
                </c:pt>
                <c:pt idx="18657">
                  <c:v>60.574704201388933</c:v>
                </c:pt>
                <c:pt idx="18658">
                  <c:v>60.574727303240785</c:v>
                </c:pt>
                <c:pt idx="18659">
                  <c:v>60.574750821759302</c:v>
                </c:pt>
                <c:pt idx="18660">
                  <c:v>60.574773553240782</c:v>
                </c:pt>
                <c:pt idx="18661">
                  <c:v>60.574820243055598</c:v>
                </c:pt>
                <c:pt idx="18662">
                  <c:v>60.57484306712967</c:v>
                </c:pt>
                <c:pt idx="18663">
                  <c:v>60.575074722222261</c:v>
                </c:pt>
                <c:pt idx="18664">
                  <c:v>60.575098078703746</c:v>
                </c:pt>
                <c:pt idx="18665">
                  <c:v>60.575120891203746</c:v>
                </c:pt>
                <c:pt idx="18666">
                  <c:v>60.575143981481524</c:v>
                </c:pt>
                <c:pt idx="18667">
                  <c:v>60.575167488425969</c:v>
                </c:pt>
                <c:pt idx="18668">
                  <c:v>60.575236967592637</c:v>
                </c:pt>
                <c:pt idx="18669">
                  <c:v>60.575329236111159</c:v>
                </c:pt>
                <c:pt idx="18670">
                  <c:v>60.575375879629675</c:v>
                </c:pt>
                <c:pt idx="18671">
                  <c:v>60.575398506944488</c:v>
                </c:pt>
                <c:pt idx="18672">
                  <c:v>60.575421712963006</c:v>
                </c:pt>
                <c:pt idx="18673">
                  <c:v>60.575468125000043</c:v>
                </c:pt>
                <c:pt idx="18674">
                  <c:v>60.575514629629673</c:v>
                </c:pt>
                <c:pt idx="18675">
                  <c:v>60.575537488425972</c:v>
                </c:pt>
                <c:pt idx="18676">
                  <c:v>60.575630127314859</c:v>
                </c:pt>
                <c:pt idx="18677">
                  <c:v>60.575699618055602</c:v>
                </c:pt>
                <c:pt idx="18678">
                  <c:v>60.575722974537086</c:v>
                </c:pt>
                <c:pt idx="18679">
                  <c:v>60.575769120370417</c:v>
                </c:pt>
                <c:pt idx="18680">
                  <c:v>60.575792442129675</c:v>
                </c:pt>
                <c:pt idx="18681">
                  <c:v>60.57588467592597</c:v>
                </c:pt>
                <c:pt idx="18682">
                  <c:v>60.575931400463006</c:v>
                </c:pt>
                <c:pt idx="18683">
                  <c:v>60.575954143518558</c:v>
                </c:pt>
                <c:pt idx="18684">
                  <c:v>60.576046793981519</c:v>
                </c:pt>
                <c:pt idx="18685">
                  <c:v>60.576093009259296</c:v>
                </c:pt>
                <c:pt idx="18686">
                  <c:v>60.576116226851887</c:v>
                </c:pt>
                <c:pt idx="18687">
                  <c:v>60.576139837962998</c:v>
                </c:pt>
                <c:pt idx="18688">
                  <c:v>60.576209178240774</c:v>
                </c:pt>
                <c:pt idx="18689">
                  <c:v>60.57623194444448</c:v>
                </c:pt>
                <c:pt idx="18690">
                  <c:v>60.576255266203738</c:v>
                </c:pt>
                <c:pt idx="18691">
                  <c:v>60.576278611111142</c:v>
                </c:pt>
                <c:pt idx="18692">
                  <c:v>60.576301354166695</c:v>
                </c:pt>
                <c:pt idx="18693">
                  <c:v>60.576324618055587</c:v>
                </c:pt>
                <c:pt idx="18694">
                  <c:v>60.576348078703738</c:v>
                </c:pt>
                <c:pt idx="18695">
                  <c:v>60.576394039351889</c:v>
                </c:pt>
                <c:pt idx="18696">
                  <c:v>60.576417523148187</c:v>
                </c:pt>
                <c:pt idx="18697">
                  <c:v>60.576440381944487</c:v>
                </c:pt>
                <c:pt idx="18698">
                  <c:v>60.57648686342597</c:v>
                </c:pt>
                <c:pt idx="18699">
                  <c:v>60.576509895833375</c:v>
                </c:pt>
                <c:pt idx="18700">
                  <c:v>60.5765330092593</c:v>
                </c:pt>
                <c:pt idx="18701">
                  <c:v>60.576556342592632</c:v>
                </c:pt>
                <c:pt idx="18702">
                  <c:v>60.576625949074113</c:v>
                </c:pt>
                <c:pt idx="18703">
                  <c:v>60.57664851851856</c:v>
                </c:pt>
                <c:pt idx="18704">
                  <c:v>60.576671967592631</c:v>
                </c:pt>
                <c:pt idx="18705">
                  <c:v>60.576695254629669</c:v>
                </c:pt>
                <c:pt idx="18706">
                  <c:v>60.576718101851888</c:v>
                </c:pt>
                <c:pt idx="18707">
                  <c:v>60.5767413541667</c:v>
                </c:pt>
                <c:pt idx="18708">
                  <c:v>60.576764675925958</c:v>
                </c:pt>
                <c:pt idx="18709">
                  <c:v>60.57678750000003</c:v>
                </c:pt>
                <c:pt idx="18710">
                  <c:v>60.576810729166695</c:v>
                </c:pt>
                <c:pt idx="18711">
                  <c:v>60.576857013888919</c:v>
                </c:pt>
                <c:pt idx="18712">
                  <c:v>60.576880162037064</c:v>
                </c:pt>
                <c:pt idx="18713">
                  <c:v>60.576903750000028</c:v>
                </c:pt>
                <c:pt idx="18714">
                  <c:v>60.576926585648174</c:v>
                </c:pt>
                <c:pt idx="18715">
                  <c:v>60.57699589120373</c:v>
                </c:pt>
                <c:pt idx="18716">
                  <c:v>60.577019027777801</c:v>
                </c:pt>
                <c:pt idx="18717">
                  <c:v>60.577042488425953</c:v>
                </c:pt>
                <c:pt idx="18718">
                  <c:v>60.57708850694447</c:v>
                </c:pt>
                <c:pt idx="18719">
                  <c:v>60.577134768518548</c:v>
                </c:pt>
                <c:pt idx="18720">
                  <c:v>60.577158159722252</c:v>
                </c:pt>
                <c:pt idx="18721">
                  <c:v>60.57718140046299</c:v>
                </c:pt>
                <c:pt idx="18722">
                  <c:v>60.57720417824077</c:v>
                </c:pt>
                <c:pt idx="18723">
                  <c:v>60.577227384259288</c:v>
                </c:pt>
                <c:pt idx="18724">
                  <c:v>60.577250856481513</c:v>
                </c:pt>
                <c:pt idx="18725">
                  <c:v>60.577273738425959</c:v>
                </c:pt>
                <c:pt idx="18726">
                  <c:v>60.577320428240775</c:v>
                </c:pt>
                <c:pt idx="18727">
                  <c:v>60.577366261574106</c:v>
                </c:pt>
                <c:pt idx="18728">
                  <c:v>60.577389826388924</c:v>
                </c:pt>
                <c:pt idx="18729">
                  <c:v>60.577412581018557</c:v>
                </c:pt>
                <c:pt idx="18730">
                  <c:v>60.577459166666706</c:v>
                </c:pt>
                <c:pt idx="18731">
                  <c:v>60.577481898148186</c:v>
                </c:pt>
                <c:pt idx="18732">
                  <c:v>60.577505185185224</c:v>
                </c:pt>
                <c:pt idx="18733">
                  <c:v>60.577551608796334</c:v>
                </c:pt>
                <c:pt idx="18734">
                  <c:v>60.577574594907446</c:v>
                </c:pt>
                <c:pt idx="18735">
                  <c:v>60.577598229166703</c:v>
                </c:pt>
                <c:pt idx="18736">
                  <c:v>60.577690428240778</c:v>
                </c:pt>
                <c:pt idx="18737">
                  <c:v>60.577713668981517</c:v>
                </c:pt>
                <c:pt idx="18738">
                  <c:v>60.577737013888921</c:v>
                </c:pt>
                <c:pt idx="18739">
                  <c:v>60.577759733796327</c:v>
                </c:pt>
                <c:pt idx="18740">
                  <c:v>60.577783032407439</c:v>
                </c:pt>
                <c:pt idx="18741">
                  <c:v>60.57780641203707</c:v>
                </c:pt>
                <c:pt idx="18742">
                  <c:v>60.577852488425961</c:v>
                </c:pt>
                <c:pt idx="18743">
                  <c:v>60.577876006944479</c:v>
                </c:pt>
                <c:pt idx="18744">
                  <c:v>60.577898668981518</c:v>
                </c:pt>
                <c:pt idx="18745">
                  <c:v>60.57792192129633</c:v>
                </c:pt>
                <c:pt idx="18746">
                  <c:v>60.57796811342596</c:v>
                </c:pt>
                <c:pt idx="18747">
                  <c:v>60.57801478009263</c:v>
                </c:pt>
                <c:pt idx="18748">
                  <c:v>60.578037719907442</c:v>
                </c:pt>
                <c:pt idx="18749">
                  <c:v>60.578060682870408</c:v>
                </c:pt>
                <c:pt idx="18750">
                  <c:v>60.578106956018559</c:v>
                </c:pt>
                <c:pt idx="18751">
                  <c:v>60.578130347222263</c:v>
                </c:pt>
                <c:pt idx="18752">
                  <c:v>60.578199733796339</c:v>
                </c:pt>
                <c:pt idx="18753">
                  <c:v>60.578269074074115</c:v>
                </c:pt>
                <c:pt idx="18754">
                  <c:v>60.578292673611152</c:v>
                </c:pt>
                <c:pt idx="18755">
                  <c:v>60.578315462963005</c:v>
                </c:pt>
                <c:pt idx="18756">
                  <c:v>60.578338599537076</c:v>
                </c:pt>
                <c:pt idx="18757">
                  <c:v>60.578362118055594</c:v>
                </c:pt>
                <c:pt idx="18758">
                  <c:v>60.578384780092634</c:v>
                </c:pt>
                <c:pt idx="18759">
                  <c:v>60.578407997685225</c:v>
                </c:pt>
                <c:pt idx="18760">
                  <c:v>60.57843146990745</c:v>
                </c:pt>
                <c:pt idx="18761">
                  <c:v>60.578523842592638</c:v>
                </c:pt>
                <c:pt idx="18762">
                  <c:v>60.578570335648195</c:v>
                </c:pt>
                <c:pt idx="18763">
                  <c:v>60.57863975694449</c:v>
                </c:pt>
                <c:pt idx="18764">
                  <c:v>60.578709236111159</c:v>
                </c:pt>
                <c:pt idx="18765">
                  <c:v>60.578732141203751</c:v>
                </c:pt>
                <c:pt idx="18766">
                  <c:v>60.57875526620375</c:v>
                </c:pt>
                <c:pt idx="18767">
                  <c:v>60.578778865740787</c:v>
                </c:pt>
                <c:pt idx="18768">
                  <c:v>60.578824756944492</c:v>
                </c:pt>
                <c:pt idx="18769">
                  <c:v>60.578870879629676</c:v>
                </c:pt>
                <c:pt idx="18770">
                  <c:v>60.578963611111156</c:v>
                </c:pt>
                <c:pt idx="18771">
                  <c:v>60.578987002314861</c:v>
                </c:pt>
                <c:pt idx="18772">
                  <c:v>60.579010034722266</c:v>
                </c:pt>
                <c:pt idx="18773">
                  <c:v>60.579033043981525</c:v>
                </c:pt>
                <c:pt idx="18774">
                  <c:v>60.579056643518562</c:v>
                </c:pt>
                <c:pt idx="18775">
                  <c:v>60.579125914351899</c:v>
                </c:pt>
                <c:pt idx="18776">
                  <c:v>60.579148842592637</c:v>
                </c:pt>
                <c:pt idx="18777">
                  <c:v>60.57917190972227</c:v>
                </c:pt>
                <c:pt idx="18778">
                  <c:v>60.579195347222267</c:v>
                </c:pt>
                <c:pt idx="18779">
                  <c:v>60.579218240740786</c:v>
                </c:pt>
                <c:pt idx="18780">
                  <c:v>60.579241435185232</c:v>
                </c:pt>
                <c:pt idx="18781">
                  <c:v>60.579287523148196</c:v>
                </c:pt>
                <c:pt idx="18782">
                  <c:v>60.57931094907412</c:v>
                </c:pt>
                <c:pt idx="18783">
                  <c:v>60.579334386574118</c:v>
                </c:pt>
                <c:pt idx="18784">
                  <c:v>60.579357037037084</c:v>
                </c:pt>
                <c:pt idx="18785">
                  <c:v>60.579380300925976</c:v>
                </c:pt>
                <c:pt idx="18786">
                  <c:v>60.579403750000047</c:v>
                </c:pt>
                <c:pt idx="18787">
                  <c:v>60.579426793981526</c:v>
                </c:pt>
                <c:pt idx="18788">
                  <c:v>60.579473194444489</c:v>
                </c:pt>
                <c:pt idx="18789">
                  <c:v>60.579495960648195</c:v>
                </c:pt>
                <c:pt idx="18790">
                  <c:v>60.57951918981486</c:v>
                </c:pt>
                <c:pt idx="18791">
                  <c:v>60.579542777777824</c:v>
                </c:pt>
                <c:pt idx="18792">
                  <c:v>60.579565358796344</c:v>
                </c:pt>
                <c:pt idx="18793">
                  <c:v>60.579588680555602</c:v>
                </c:pt>
                <c:pt idx="18794">
                  <c:v>60.579612129629673</c:v>
                </c:pt>
                <c:pt idx="18795">
                  <c:v>60.579635000000046</c:v>
                </c:pt>
                <c:pt idx="18796">
                  <c:v>60.579658148148191</c:v>
                </c:pt>
                <c:pt idx="18797">
                  <c:v>60.579704328703748</c:v>
                </c:pt>
                <c:pt idx="18798">
                  <c:v>60.579773807870417</c:v>
                </c:pt>
                <c:pt idx="18799">
                  <c:v>60.579797002314862</c:v>
                </c:pt>
                <c:pt idx="18800">
                  <c:v>60.579843252314859</c:v>
                </c:pt>
                <c:pt idx="18801">
                  <c:v>60.579866400463004</c:v>
                </c:pt>
                <c:pt idx="18802">
                  <c:v>60.579889861111155</c:v>
                </c:pt>
                <c:pt idx="18803">
                  <c:v>60.579912569444488</c:v>
                </c:pt>
                <c:pt idx="18804">
                  <c:v>60.579935856481526</c:v>
                </c:pt>
                <c:pt idx="18805">
                  <c:v>60.580005428240788</c:v>
                </c:pt>
                <c:pt idx="18806">
                  <c:v>60.580028750000047</c:v>
                </c:pt>
                <c:pt idx="18807">
                  <c:v>60.580051597222266</c:v>
                </c:pt>
                <c:pt idx="18808">
                  <c:v>60.580098240740782</c:v>
                </c:pt>
                <c:pt idx="18809">
                  <c:v>60.580120960648188</c:v>
                </c:pt>
                <c:pt idx="18810">
                  <c:v>60.580144305555592</c:v>
                </c:pt>
                <c:pt idx="18811">
                  <c:v>60.580190532407443</c:v>
                </c:pt>
                <c:pt idx="18812">
                  <c:v>60.580237187500032</c:v>
                </c:pt>
                <c:pt idx="18813">
                  <c:v>60.580306655092627</c:v>
                </c:pt>
                <c:pt idx="18814">
                  <c:v>60.5803294791667</c:v>
                </c:pt>
                <c:pt idx="18815">
                  <c:v>60.580352488425959</c:v>
                </c:pt>
                <c:pt idx="18816">
                  <c:v>60.580376076388923</c:v>
                </c:pt>
                <c:pt idx="18817">
                  <c:v>60.580398750000036</c:v>
                </c:pt>
                <c:pt idx="18818">
                  <c:v>60.580422060185221</c:v>
                </c:pt>
                <c:pt idx="18819">
                  <c:v>60.580445497685218</c:v>
                </c:pt>
                <c:pt idx="18820">
                  <c:v>60.580491539351883</c:v>
                </c:pt>
                <c:pt idx="18821">
                  <c:v>60.580514930555587</c:v>
                </c:pt>
                <c:pt idx="18822">
                  <c:v>60.580537569444473</c:v>
                </c:pt>
                <c:pt idx="18823">
                  <c:v>60.580560833333365</c:v>
                </c:pt>
                <c:pt idx="18824">
                  <c:v>60.580584386574102</c:v>
                </c:pt>
                <c:pt idx="18825">
                  <c:v>60.580699884259289</c:v>
                </c:pt>
                <c:pt idx="18826">
                  <c:v>60.580723240740774</c:v>
                </c:pt>
                <c:pt idx="18827">
                  <c:v>60.580745995370407</c:v>
                </c:pt>
                <c:pt idx="18828">
                  <c:v>60.580769247685218</c:v>
                </c:pt>
                <c:pt idx="18829">
                  <c:v>60.580792650462996</c:v>
                </c:pt>
                <c:pt idx="18830">
                  <c:v>60.580838668981514</c:v>
                </c:pt>
                <c:pt idx="18831">
                  <c:v>60.580862129629665</c:v>
                </c:pt>
                <c:pt idx="18832">
                  <c:v>60.580884965277811</c:v>
                </c:pt>
                <c:pt idx="18833">
                  <c:v>60.580908148148183</c:v>
                </c:pt>
                <c:pt idx="18834">
                  <c:v>60.580977754629664</c:v>
                </c:pt>
                <c:pt idx="18835">
                  <c:v>60.581001053240776</c:v>
                </c:pt>
                <c:pt idx="18836">
                  <c:v>60.581047268518553</c:v>
                </c:pt>
                <c:pt idx="18837">
                  <c:v>60.581070497685218</c:v>
                </c:pt>
                <c:pt idx="18838">
                  <c:v>60.581093206018551</c:v>
                </c:pt>
                <c:pt idx="18839">
                  <c:v>60.581116493055589</c:v>
                </c:pt>
                <c:pt idx="18840">
                  <c:v>60.581162847222252</c:v>
                </c:pt>
                <c:pt idx="18841">
                  <c:v>60.581185902777811</c:v>
                </c:pt>
                <c:pt idx="18842">
                  <c:v>60.581232199074108</c:v>
                </c:pt>
                <c:pt idx="18843">
                  <c:v>60.581255567129666</c:v>
                </c:pt>
                <c:pt idx="18844">
                  <c:v>60.581278865740778</c:v>
                </c:pt>
                <c:pt idx="18845">
                  <c:v>60.581301840277817</c:v>
                </c:pt>
                <c:pt idx="18846">
                  <c:v>60.581348275463</c:v>
                </c:pt>
                <c:pt idx="18847">
                  <c:v>60.58137105324078</c:v>
                </c:pt>
                <c:pt idx="18848">
                  <c:v>60.581394178240778</c:v>
                </c:pt>
                <c:pt idx="18849">
                  <c:v>60.581440648148188</c:v>
                </c:pt>
                <c:pt idx="18850">
                  <c:v>60.58146375000004</c:v>
                </c:pt>
                <c:pt idx="18851">
                  <c:v>60.581579398148186</c:v>
                </c:pt>
                <c:pt idx="18852">
                  <c:v>60.581602581018558</c:v>
                </c:pt>
                <c:pt idx="18853">
                  <c:v>60.581648946759302</c:v>
                </c:pt>
                <c:pt idx="18854">
                  <c:v>60.581764976851893</c:v>
                </c:pt>
                <c:pt idx="18855">
                  <c:v>60.581787928240779</c:v>
                </c:pt>
                <c:pt idx="18856">
                  <c:v>60.581810995370411</c:v>
                </c:pt>
                <c:pt idx="18857">
                  <c:v>60.581834409722262</c:v>
                </c:pt>
                <c:pt idx="18858">
                  <c:v>60.581857384259301</c:v>
                </c:pt>
                <c:pt idx="18859">
                  <c:v>60.581880416666706</c:v>
                </c:pt>
                <c:pt idx="18860">
                  <c:v>60.581903969907444</c:v>
                </c:pt>
                <c:pt idx="18861">
                  <c:v>60.581926631944484</c:v>
                </c:pt>
                <c:pt idx="18862">
                  <c:v>60.581949861111148</c:v>
                </c:pt>
                <c:pt idx="18863">
                  <c:v>60.581996087962999</c:v>
                </c:pt>
                <c:pt idx="18864">
                  <c:v>60.582019398148184</c:v>
                </c:pt>
                <c:pt idx="18865">
                  <c:v>60.582112256944477</c:v>
                </c:pt>
                <c:pt idx="18866">
                  <c:v>60.582134988425956</c:v>
                </c:pt>
                <c:pt idx="18867">
                  <c:v>60.582158240740767</c:v>
                </c:pt>
                <c:pt idx="18868">
                  <c:v>60.582204733796324</c:v>
                </c:pt>
                <c:pt idx="18869">
                  <c:v>60.582250925925955</c:v>
                </c:pt>
                <c:pt idx="18870">
                  <c:v>60.582274409722253</c:v>
                </c:pt>
                <c:pt idx="18871">
                  <c:v>60.582297361111145</c:v>
                </c:pt>
                <c:pt idx="18872">
                  <c:v>60.582389988425959</c:v>
                </c:pt>
                <c:pt idx="18873">
                  <c:v>60.582412777777812</c:v>
                </c:pt>
                <c:pt idx="18874">
                  <c:v>60.582436041666703</c:v>
                </c:pt>
                <c:pt idx="18875">
                  <c:v>60.582459502314855</c:v>
                </c:pt>
                <c:pt idx="18876">
                  <c:v>60.582482210648188</c:v>
                </c:pt>
                <c:pt idx="18877">
                  <c:v>60.582505578703746</c:v>
                </c:pt>
                <c:pt idx="18878">
                  <c:v>60.582598472222266</c:v>
                </c:pt>
                <c:pt idx="18879">
                  <c:v>60.582621134259306</c:v>
                </c:pt>
                <c:pt idx="18880">
                  <c:v>60.582667881944488</c:v>
                </c:pt>
                <c:pt idx="18881">
                  <c:v>60.582690567129674</c:v>
                </c:pt>
                <c:pt idx="18882">
                  <c:v>60.582713842592639</c:v>
                </c:pt>
                <c:pt idx="18883">
                  <c:v>60.582737245370417</c:v>
                </c:pt>
                <c:pt idx="18884">
                  <c:v>60.582783240740788</c:v>
                </c:pt>
                <c:pt idx="18885">
                  <c:v>60.582806724537086</c:v>
                </c:pt>
                <c:pt idx="18886">
                  <c:v>60.582829421296346</c:v>
                </c:pt>
                <c:pt idx="18887">
                  <c:v>60.582876284722275</c:v>
                </c:pt>
                <c:pt idx="18888">
                  <c:v>60.582945601851904</c:v>
                </c:pt>
                <c:pt idx="18889">
                  <c:v>60.582968449074123</c:v>
                </c:pt>
                <c:pt idx="18890">
                  <c:v>60.582991689814861</c:v>
                </c:pt>
                <c:pt idx="18891">
                  <c:v>60.583015069444492</c:v>
                </c:pt>
                <c:pt idx="18892">
                  <c:v>60.583037939814865</c:v>
                </c:pt>
                <c:pt idx="18893">
                  <c:v>60.583061041666717</c:v>
                </c:pt>
                <c:pt idx="18894">
                  <c:v>60.583084583333381</c:v>
                </c:pt>
                <c:pt idx="18895">
                  <c:v>60.583107326388934</c:v>
                </c:pt>
                <c:pt idx="18896">
                  <c:v>60.583130486111159</c:v>
                </c:pt>
                <c:pt idx="18897">
                  <c:v>60.58315413194449</c:v>
                </c:pt>
                <c:pt idx="18898">
                  <c:v>60.583176712963009</c:v>
                </c:pt>
                <c:pt idx="18899">
                  <c:v>60.583200057870414</c:v>
                </c:pt>
                <c:pt idx="18900">
                  <c:v>60.583223356481525</c:v>
                </c:pt>
                <c:pt idx="18901">
                  <c:v>60.583269375000043</c:v>
                </c:pt>
                <c:pt idx="18902">
                  <c:v>60.583292812500041</c:v>
                </c:pt>
                <c:pt idx="18903">
                  <c:v>60.583315810185226</c:v>
                </c:pt>
                <c:pt idx="18904">
                  <c:v>60.583338900463005</c:v>
                </c:pt>
                <c:pt idx="18905">
                  <c:v>60.583362245370409</c:v>
                </c:pt>
                <c:pt idx="18906">
                  <c:v>60.583385208333375</c:v>
                </c:pt>
                <c:pt idx="18907">
                  <c:v>60.583408344907447</c:v>
                </c:pt>
                <c:pt idx="18908">
                  <c:v>60.583431712963005</c:v>
                </c:pt>
                <c:pt idx="18909">
                  <c:v>60.583454386574118</c:v>
                </c:pt>
                <c:pt idx="18910">
                  <c:v>60.583501168981527</c:v>
                </c:pt>
                <c:pt idx="18911">
                  <c:v>60.583593356481529</c:v>
                </c:pt>
                <c:pt idx="18912">
                  <c:v>60.583640185185232</c:v>
                </c:pt>
                <c:pt idx="18913">
                  <c:v>60.583686145833383</c:v>
                </c:pt>
                <c:pt idx="18914">
                  <c:v>60.583755578703752</c:v>
                </c:pt>
                <c:pt idx="18915">
                  <c:v>60.583778993055603</c:v>
                </c:pt>
                <c:pt idx="18916">
                  <c:v>60.583801956018569</c:v>
                </c:pt>
                <c:pt idx="18917">
                  <c:v>60.583848518518572</c:v>
                </c:pt>
                <c:pt idx="18918">
                  <c:v>60.583917893518574</c:v>
                </c:pt>
                <c:pt idx="18919">
                  <c:v>60.583940601851907</c:v>
                </c:pt>
                <c:pt idx="18920">
                  <c:v>60.583963842592645</c:v>
                </c:pt>
                <c:pt idx="18921">
                  <c:v>60.583987291666716</c:v>
                </c:pt>
                <c:pt idx="18922">
                  <c:v>60.584010173611162</c:v>
                </c:pt>
                <c:pt idx="18923">
                  <c:v>60.584033333333387</c:v>
                </c:pt>
                <c:pt idx="18924">
                  <c:v>60.584056782407458</c:v>
                </c:pt>
                <c:pt idx="18925">
                  <c:v>60.584079641203758</c:v>
                </c:pt>
                <c:pt idx="18926">
                  <c:v>60.584126331018574</c:v>
                </c:pt>
                <c:pt idx="18927">
                  <c:v>60.584149085648207</c:v>
                </c:pt>
                <c:pt idx="18928">
                  <c:v>60.584172372685245</c:v>
                </c:pt>
                <c:pt idx="18929">
                  <c:v>60.584241666666728</c:v>
                </c:pt>
                <c:pt idx="18930">
                  <c:v>60.584265081018579</c:v>
                </c:pt>
                <c:pt idx="18931">
                  <c:v>60.584311053240803</c:v>
                </c:pt>
                <c:pt idx="18932">
                  <c:v>60.5843573495371</c:v>
                </c:pt>
                <c:pt idx="18933">
                  <c:v>60.584426759259323</c:v>
                </c:pt>
                <c:pt idx="18934">
                  <c:v>60.584450115740808</c:v>
                </c:pt>
                <c:pt idx="18935">
                  <c:v>60.584473425925992</c:v>
                </c:pt>
                <c:pt idx="18936">
                  <c:v>60.584496365740804</c:v>
                </c:pt>
                <c:pt idx="18937">
                  <c:v>60.584519456018583</c:v>
                </c:pt>
                <c:pt idx="18938">
                  <c:v>60.5845657870371</c:v>
                </c:pt>
                <c:pt idx="18939">
                  <c:v>60.584588877314879</c:v>
                </c:pt>
                <c:pt idx="18940">
                  <c:v>60.584612476851916</c:v>
                </c:pt>
                <c:pt idx="18941">
                  <c:v>60.584635138888956</c:v>
                </c:pt>
                <c:pt idx="18942">
                  <c:v>60.584658425925994</c:v>
                </c:pt>
                <c:pt idx="18943">
                  <c:v>60.584681828703772</c:v>
                </c:pt>
                <c:pt idx="18944">
                  <c:v>60.584704490740812</c:v>
                </c:pt>
                <c:pt idx="18945">
                  <c:v>60.58472781250007</c:v>
                </c:pt>
                <c:pt idx="18946">
                  <c:v>60.584774004629701</c:v>
                </c:pt>
                <c:pt idx="18947">
                  <c:v>60.58482074074081</c:v>
                </c:pt>
                <c:pt idx="18948">
                  <c:v>60.584843483796362</c:v>
                </c:pt>
                <c:pt idx="18949">
                  <c:v>60.584866793981547</c:v>
                </c:pt>
                <c:pt idx="18950">
                  <c:v>60.584890115740805</c:v>
                </c:pt>
                <c:pt idx="18951">
                  <c:v>60.584936157407469</c:v>
                </c:pt>
                <c:pt idx="18952">
                  <c:v>60.584959548611174</c:v>
                </c:pt>
                <c:pt idx="18953">
                  <c:v>60.585005717592658</c:v>
                </c:pt>
                <c:pt idx="18954">
                  <c:v>60.585029201388956</c:v>
                </c:pt>
                <c:pt idx="18955">
                  <c:v>60.585051747685249</c:v>
                </c:pt>
                <c:pt idx="18956">
                  <c:v>60.585098634259325</c:v>
                </c:pt>
                <c:pt idx="18957">
                  <c:v>60.585144548611176</c:v>
                </c:pt>
                <c:pt idx="18958">
                  <c:v>60.58516793981488</c:v>
                </c:pt>
                <c:pt idx="18959">
                  <c:v>60.585190740740806</c:v>
                </c:pt>
                <c:pt idx="18960">
                  <c:v>60.585213993055618</c:v>
                </c:pt>
                <c:pt idx="18961">
                  <c:v>60.585260208333395</c:v>
                </c:pt>
                <c:pt idx="18962">
                  <c:v>60.585353067129688</c:v>
                </c:pt>
                <c:pt idx="18963">
                  <c:v>60.585376296296353</c:v>
                </c:pt>
                <c:pt idx="18964">
                  <c:v>60.585398981481539</c:v>
                </c:pt>
                <c:pt idx="18965">
                  <c:v>60.585445694444502</c:v>
                </c:pt>
                <c:pt idx="18966">
                  <c:v>60.585468483796355</c:v>
                </c:pt>
                <c:pt idx="18967">
                  <c:v>60.585491736111166</c:v>
                </c:pt>
                <c:pt idx="18968">
                  <c:v>60.585515173611164</c:v>
                </c:pt>
                <c:pt idx="18969">
                  <c:v>60.585561226851901</c:v>
                </c:pt>
                <c:pt idx="18970">
                  <c:v>60.585607500000052</c:v>
                </c:pt>
                <c:pt idx="18971">
                  <c:v>60.585630694444497</c:v>
                </c:pt>
                <c:pt idx="18972">
                  <c:v>60.58567697916672</c:v>
                </c:pt>
                <c:pt idx="18973">
                  <c:v>60.585700023148199</c:v>
                </c:pt>
                <c:pt idx="18974">
                  <c:v>60.585723530092643</c:v>
                </c:pt>
                <c:pt idx="18975">
                  <c:v>60.585746331018569</c:v>
                </c:pt>
                <c:pt idx="18976">
                  <c:v>60.585769490740795</c:v>
                </c:pt>
                <c:pt idx="18977">
                  <c:v>60.585792974537092</c:v>
                </c:pt>
                <c:pt idx="18978">
                  <c:v>60.585815729166725</c:v>
                </c:pt>
                <c:pt idx="18979">
                  <c:v>60.58583907407413</c:v>
                </c:pt>
                <c:pt idx="18980">
                  <c:v>60.585862453703761</c:v>
                </c:pt>
                <c:pt idx="18981">
                  <c:v>60.585885231481541</c:v>
                </c:pt>
                <c:pt idx="18982">
                  <c:v>60.585908483796359</c:v>
                </c:pt>
                <c:pt idx="18983">
                  <c:v>60.585954699074136</c:v>
                </c:pt>
                <c:pt idx="18984">
                  <c:v>60.586001354166726</c:v>
                </c:pt>
                <c:pt idx="18985">
                  <c:v>60.58604724537043</c:v>
                </c:pt>
                <c:pt idx="18986">
                  <c:v>60.586070798611168</c:v>
                </c:pt>
                <c:pt idx="18987">
                  <c:v>60.586162986111169</c:v>
                </c:pt>
                <c:pt idx="18988">
                  <c:v>60.586186238425981</c:v>
                </c:pt>
                <c:pt idx="18989">
                  <c:v>60.586232662037091</c:v>
                </c:pt>
                <c:pt idx="18990">
                  <c:v>60.58625567129635</c:v>
                </c:pt>
                <c:pt idx="18991">
                  <c:v>60.586279062500054</c:v>
                </c:pt>
                <c:pt idx="18992">
                  <c:v>60.586325219907465</c:v>
                </c:pt>
                <c:pt idx="18993">
                  <c:v>60.586348506944503</c:v>
                </c:pt>
                <c:pt idx="18994">
                  <c:v>60.586371412037096</c:v>
                </c:pt>
                <c:pt idx="18995">
                  <c:v>60.586394652777834</c:v>
                </c:pt>
                <c:pt idx="18996">
                  <c:v>60.586418078703758</c:v>
                </c:pt>
                <c:pt idx="18997">
                  <c:v>60.586440798611164</c:v>
                </c:pt>
                <c:pt idx="18998">
                  <c:v>60.586463969907463</c:v>
                </c:pt>
                <c:pt idx="18999">
                  <c:v>60.586510173611167</c:v>
                </c:pt>
                <c:pt idx="19000">
                  <c:v>60.586533553240798</c:v>
                </c:pt>
                <c:pt idx="19001">
                  <c:v>60.586649363425984</c:v>
                </c:pt>
                <c:pt idx="19002">
                  <c:v>60.586672303240796</c:v>
                </c:pt>
                <c:pt idx="19003">
                  <c:v>60.586718564814873</c:v>
                </c:pt>
                <c:pt idx="19004">
                  <c:v>60.586741770833392</c:v>
                </c:pt>
                <c:pt idx="19005">
                  <c:v>60.586765196759316</c:v>
                </c:pt>
                <c:pt idx="19006">
                  <c:v>60.586788090277835</c:v>
                </c:pt>
                <c:pt idx="19007">
                  <c:v>60.586811412037093</c:v>
                </c:pt>
                <c:pt idx="19008">
                  <c:v>60.586857685185244</c:v>
                </c:pt>
                <c:pt idx="19009">
                  <c:v>60.586880636574129</c:v>
                </c:pt>
                <c:pt idx="19010">
                  <c:v>60.58690421296302</c:v>
                </c:pt>
                <c:pt idx="19011">
                  <c:v>60.586950196759318</c:v>
                </c:pt>
                <c:pt idx="19012">
                  <c:v>60.586973599537096</c:v>
                </c:pt>
                <c:pt idx="19013">
                  <c:v>60.587065821759317</c:v>
                </c:pt>
                <c:pt idx="19014">
                  <c:v>60.587089074074129</c:v>
                </c:pt>
                <c:pt idx="19015">
                  <c:v>60.58711248842598</c:v>
                </c:pt>
                <c:pt idx="19016">
                  <c:v>60.587135393518572</c:v>
                </c:pt>
                <c:pt idx="19017">
                  <c:v>60.587227939814866</c:v>
                </c:pt>
                <c:pt idx="19018">
                  <c:v>60.587251388888937</c:v>
                </c:pt>
                <c:pt idx="19019">
                  <c:v>60.587274120370417</c:v>
                </c:pt>
                <c:pt idx="19020">
                  <c:v>60.587297372685228</c:v>
                </c:pt>
                <c:pt idx="19021">
                  <c:v>60.587320833333379</c:v>
                </c:pt>
                <c:pt idx="19022">
                  <c:v>60.58736686342597</c:v>
                </c:pt>
                <c:pt idx="19023">
                  <c:v>60.587390289351895</c:v>
                </c:pt>
                <c:pt idx="19024">
                  <c:v>60.587412997685227</c:v>
                </c:pt>
                <c:pt idx="19025">
                  <c:v>60.587436307870412</c:v>
                </c:pt>
                <c:pt idx="19026">
                  <c:v>60.587459861111149</c:v>
                </c:pt>
                <c:pt idx="19027">
                  <c:v>60.587482430555596</c:v>
                </c:pt>
                <c:pt idx="19028">
                  <c:v>60.587505879629667</c:v>
                </c:pt>
                <c:pt idx="19029">
                  <c:v>60.587529189814852</c:v>
                </c:pt>
                <c:pt idx="19030">
                  <c:v>60.587552048611151</c:v>
                </c:pt>
                <c:pt idx="19031">
                  <c:v>60.587598657407447</c:v>
                </c:pt>
                <c:pt idx="19032">
                  <c:v>60.58762128472226</c:v>
                </c:pt>
                <c:pt idx="19033">
                  <c:v>60.587644687500038</c:v>
                </c:pt>
                <c:pt idx="19034">
                  <c:v>60.587668055555596</c:v>
                </c:pt>
                <c:pt idx="19035">
                  <c:v>60.587690844907449</c:v>
                </c:pt>
                <c:pt idx="19036">
                  <c:v>60.587714050925968</c:v>
                </c:pt>
                <c:pt idx="19037">
                  <c:v>60.587737523148192</c:v>
                </c:pt>
                <c:pt idx="19038">
                  <c:v>60.587760393518565</c:v>
                </c:pt>
                <c:pt idx="19039">
                  <c:v>60.58778355324079</c:v>
                </c:pt>
                <c:pt idx="19040">
                  <c:v>60.587806979166714</c:v>
                </c:pt>
                <c:pt idx="19041">
                  <c:v>60.587829837963014</c:v>
                </c:pt>
                <c:pt idx="19042">
                  <c:v>60.587852951388939</c:v>
                </c:pt>
                <c:pt idx="19043">
                  <c:v>60.587876539351903</c:v>
                </c:pt>
                <c:pt idx="19044">
                  <c:v>60.587945983796345</c:v>
                </c:pt>
                <c:pt idx="19045">
                  <c:v>60.587968611111158</c:v>
                </c:pt>
                <c:pt idx="19046">
                  <c:v>60.587991921296343</c:v>
                </c:pt>
                <c:pt idx="19047">
                  <c:v>60.588038310185233</c:v>
                </c:pt>
                <c:pt idx="19048">
                  <c:v>60.588084780092643</c:v>
                </c:pt>
                <c:pt idx="19049">
                  <c:v>60.588107592592642</c:v>
                </c:pt>
                <c:pt idx="19050">
                  <c:v>60.588130694444494</c:v>
                </c:pt>
                <c:pt idx="19051">
                  <c:v>60.58820023148153</c:v>
                </c:pt>
                <c:pt idx="19052">
                  <c:v>60.588223611111161</c:v>
                </c:pt>
                <c:pt idx="19053">
                  <c:v>60.588246412037087</c:v>
                </c:pt>
                <c:pt idx="19054">
                  <c:v>60.588293078703757</c:v>
                </c:pt>
                <c:pt idx="19055">
                  <c:v>60.588315983796349</c:v>
                </c:pt>
                <c:pt idx="19056">
                  <c:v>60.588339131944494</c:v>
                </c:pt>
                <c:pt idx="19057">
                  <c:v>60.588362500000052</c:v>
                </c:pt>
                <c:pt idx="19058">
                  <c:v>60.588385300925978</c:v>
                </c:pt>
                <c:pt idx="19059">
                  <c:v>60.588408541666716</c:v>
                </c:pt>
                <c:pt idx="19060">
                  <c:v>60.58843219907412</c:v>
                </c:pt>
                <c:pt idx="19061">
                  <c:v>60.588454826388933</c:v>
                </c:pt>
                <c:pt idx="19062">
                  <c:v>60.588478182870418</c:v>
                </c:pt>
                <c:pt idx="19063">
                  <c:v>60.588524155092642</c:v>
                </c:pt>
                <c:pt idx="19064">
                  <c:v>60.588547511574127</c:v>
                </c:pt>
                <c:pt idx="19065">
                  <c:v>60.588570856481532</c:v>
                </c:pt>
                <c:pt idx="19066">
                  <c:v>60.588593796296344</c:v>
                </c:pt>
                <c:pt idx="19067">
                  <c:v>60.588640451388933</c:v>
                </c:pt>
                <c:pt idx="19068">
                  <c:v>60.588709386574116</c:v>
                </c:pt>
                <c:pt idx="19069">
                  <c:v>60.588778854166712</c:v>
                </c:pt>
                <c:pt idx="19070">
                  <c:v>60.588801932870417</c:v>
                </c:pt>
                <c:pt idx="19071">
                  <c:v>60.588825532407455</c:v>
                </c:pt>
                <c:pt idx="19072">
                  <c:v>60.588848634259307</c:v>
                </c:pt>
                <c:pt idx="19073">
                  <c:v>60.588940983796341</c:v>
                </c:pt>
                <c:pt idx="19074">
                  <c:v>60.588964282407453</c:v>
                </c:pt>
                <c:pt idx="19075">
                  <c:v>60.588987650463011</c:v>
                </c:pt>
                <c:pt idx="19076">
                  <c:v>60.58901038194449</c:v>
                </c:pt>
                <c:pt idx="19077">
                  <c:v>60.589033599537082</c:v>
                </c:pt>
                <c:pt idx="19078">
                  <c:v>60.589057129629673</c:v>
                </c:pt>
                <c:pt idx="19079">
                  <c:v>60.589103009259304</c:v>
                </c:pt>
                <c:pt idx="19080">
                  <c:v>60.58921862268523</c:v>
                </c:pt>
                <c:pt idx="19081">
                  <c:v>60.589265497685233</c:v>
                </c:pt>
                <c:pt idx="19082">
                  <c:v>60.589288182870419</c:v>
                </c:pt>
                <c:pt idx="19083">
                  <c:v>60.58931143518523</c:v>
                </c:pt>
                <c:pt idx="19084">
                  <c:v>60.589334953703748</c:v>
                </c:pt>
                <c:pt idx="19085">
                  <c:v>60.589357511574121</c:v>
                </c:pt>
                <c:pt idx="19086">
                  <c:v>60.589404756944489</c:v>
                </c:pt>
                <c:pt idx="19087">
                  <c:v>60.58942706018523</c:v>
                </c:pt>
                <c:pt idx="19088">
                  <c:v>60.589450266203748</c:v>
                </c:pt>
                <c:pt idx="19089">
                  <c:v>60.589473819444486</c:v>
                </c:pt>
                <c:pt idx="19090">
                  <c:v>60.589496597222265</c:v>
                </c:pt>
                <c:pt idx="19091">
                  <c:v>60.58951971064819</c:v>
                </c:pt>
                <c:pt idx="19092">
                  <c:v>60.589543263888928</c:v>
                </c:pt>
                <c:pt idx="19093">
                  <c:v>60.589566030092634</c:v>
                </c:pt>
                <c:pt idx="19094">
                  <c:v>60.589589131944486</c:v>
                </c:pt>
                <c:pt idx="19095">
                  <c:v>60.589613090277822</c:v>
                </c:pt>
                <c:pt idx="19096">
                  <c:v>60.589704837963005</c:v>
                </c:pt>
                <c:pt idx="19097">
                  <c:v>60.589751597222261</c:v>
                </c:pt>
                <c:pt idx="19098">
                  <c:v>60.58977440972226</c:v>
                </c:pt>
                <c:pt idx="19099">
                  <c:v>60.589797546296332</c:v>
                </c:pt>
                <c:pt idx="19100">
                  <c:v>60.589821168981516</c:v>
                </c:pt>
                <c:pt idx="19101">
                  <c:v>60.58986721064818</c:v>
                </c:pt>
                <c:pt idx="19102">
                  <c:v>60.590006076388917</c:v>
                </c:pt>
                <c:pt idx="19103">
                  <c:v>60.590029548611142</c:v>
                </c:pt>
                <c:pt idx="19104">
                  <c:v>60.590052453703734</c:v>
                </c:pt>
                <c:pt idx="19105">
                  <c:v>60.590075578703733</c:v>
                </c:pt>
                <c:pt idx="19106">
                  <c:v>60.59012184027781</c:v>
                </c:pt>
                <c:pt idx="19107">
                  <c:v>60.590190960648179</c:v>
                </c:pt>
                <c:pt idx="19108">
                  <c:v>60.590214270833364</c:v>
                </c:pt>
                <c:pt idx="19109">
                  <c:v>60.590237777777809</c:v>
                </c:pt>
                <c:pt idx="19110">
                  <c:v>60.59028365740744</c:v>
                </c:pt>
                <c:pt idx="19111">
                  <c:v>60.59030746527781</c:v>
                </c:pt>
                <c:pt idx="19112">
                  <c:v>60.590330104166696</c:v>
                </c:pt>
                <c:pt idx="19113">
                  <c:v>60.590376712962993</c:v>
                </c:pt>
                <c:pt idx="19114">
                  <c:v>60.590399305555586</c:v>
                </c:pt>
                <c:pt idx="19115">
                  <c:v>60.590446122685215</c:v>
                </c:pt>
                <c:pt idx="19116">
                  <c:v>60.590468981481514</c:v>
                </c:pt>
                <c:pt idx="19117">
                  <c:v>60.59049201388892</c:v>
                </c:pt>
                <c:pt idx="19118">
                  <c:v>60.59051554398151</c:v>
                </c:pt>
                <c:pt idx="19119">
                  <c:v>60.590538333333363</c:v>
                </c:pt>
                <c:pt idx="19120">
                  <c:v>60.590585057870399</c:v>
                </c:pt>
                <c:pt idx="19121">
                  <c:v>60.590607604166692</c:v>
                </c:pt>
                <c:pt idx="19122">
                  <c:v>60.590630949074097</c:v>
                </c:pt>
                <c:pt idx="19123">
                  <c:v>60.590654328703728</c:v>
                </c:pt>
                <c:pt idx="19124">
                  <c:v>60.590677175925947</c:v>
                </c:pt>
                <c:pt idx="19125">
                  <c:v>60.590700509259278</c:v>
                </c:pt>
                <c:pt idx="19126">
                  <c:v>60.590723819444463</c:v>
                </c:pt>
                <c:pt idx="19127">
                  <c:v>60.590746481481503</c:v>
                </c:pt>
                <c:pt idx="19128">
                  <c:v>60.590793344907432</c:v>
                </c:pt>
                <c:pt idx="19129">
                  <c:v>60.59083924768521</c:v>
                </c:pt>
                <c:pt idx="19130">
                  <c:v>60.590862800925947</c:v>
                </c:pt>
                <c:pt idx="19131">
                  <c:v>60.590885439814834</c:v>
                </c:pt>
                <c:pt idx="19132">
                  <c:v>60.590908796296318</c:v>
                </c:pt>
                <c:pt idx="19133">
                  <c:v>60.590954988425949</c:v>
                </c:pt>
                <c:pt idx="19134">
                  <c:v>60.591002025462984</c:v>
                </c:pt>
                <c:pt idx="19135">
                  <c:v>60.591047569444463</c:v>
                </c:pt>
                <c:pt idx="19136">
                  <c:v>60.591070694444461</c:v>
                </c:pt>
                <c:pt idx="19137">
                  <c:v>60.591094432870385</c:v>
                </c:pt>
                <c:pt idx="19138">
                  <c:v>60.591117280092604</c:v>
                </c:pt>
                <c:pt idx="19139">
                  <c:v>60.591140370370383</c:v>
                </c:pt>
                <c:pt idx="19140">
                  <c:v>60.591163622685194</c:v>
                </c:pt>
                <c:pt idx="19141">
                  <c:v>60.591186863425932</c:v>
                </c:pt>
                <c:pt idx="19142">
                  <c:v>60.591209456018525</c:v>
                </c:pt>
                <c:pt idx="19143">
                  <c:v>60.591232939814823</c:v>
                </c:pt>
                <c:pt idx="19144">
                  <c:v>60.59132570601853</c:v>
                </c:pt>
                <c:pt idx="19145">
                  <c:v>60.591348495370383</c:v>
                </c:pt>
                <c:pt idx="19146">
                  <c:v>60.591371597222235</c:v>
                </c:pt>
                <c:pt idx="19147">
                  <c:v>60.591464583333348</c:v>
                </c:pt>
                <c:pt idx="19148">
                  <c:v>60.591487407407421</c:v>
                </c:pt>
                <c:pt idx="19149">
                  <c:v>60.591510740740752</c:v>
                </c:pt>
                <c:pt idx="19150">
                  <c:v>60.591534039351863</c:v>
                </c:pt>
                <c:pt idx="19151">
                  <c:v>60.59155680555557</c:v>
                </c:pt>
                <c:pt idx="19152">
                  <c:v>60.591579930555568</c:v>
                </c:pt>
                <c:pt idx="19153">
                  <c:v>60.591603472222232</c:v>
                </c:pt>
                <c:pt idx="19154">
                  <c:v>60.591649502314823</c:v>
                </c:pt>
                <c:pt idx="19155">
                  <c:v>60.591672905092601</c:v>
                </c:pt>
                <c:pt idx="19156">
                  <c:v>60.59169579861112</c:v>
                </c:pt>
                <c:pt idx="19157">
                  <c:v>60.591718946759265</c:v>
                </c:pt>
                <c:pt idx="19158">
                  <c:v>60.591742407407416</c:v>
                </c:pt>
                <c:pt idx="19159">
                  <c:v>60.591765034722229</c:v>
                </c:pt>
                <c:pt idx="19160">
                  <c:v>60.591788287037041</c:v>
                </c:pt>
                <c:pt idx="19161">
                  <c:v>60.591811817129631</c:v>
                </c:pt>
                <c:pt idx="19162">
                  <c:v>60.591834733796297</c:v>
                </c:pt>
                <c:pt idx="19163">
                  <c:v>60.591857835648149</c:v>
                </c:pt>
                <c:pt idx="19164">
                  <c:v>60.5918812962963</c:v>
                </c:pt>
                <c:pt idx="19165">
                  <c:v>60.59190399305556</c:v>
                </c:pt>
                <c:pt idx="19166">
                  <c:v>60.591950729166669</c:v>
                </c:pt>
                <c:pt idx="19167">
                  <c:v>60.591973518518522</c:v>
                </c:pt>
                <c:pt idx="19168">
                  <c:v>60.591996851851853</c:v>
                </c:pt>
                <c:pt idx="19169">
                  <c:v>60.592020300925924</c:v>
                </c:pt>
                <c:pt idx="19170">
                  <c:v>60.592066122685182</c:v>
                </c:pt>
                <c:pt idx="19171">
                  <c:v>60.5920896875</c:v>
                </c:pt>
                <c:pt idx="19172">
                  <c:v>60.592112430555552</c:v>
                </c:pt>
                <c:pt idx="19173">
                  <c:v>60.592135624999997</c:v>
                </c:pt>
                <c:pt idx="19174">
                  <c:v>60.592159178240735</c:v>
                </c:pt>
                <c:pt idx="19175">
                  <c:v>60.592181863425921</c:v>
                </c:pt>
                <c:pt idx="19176">
                  <c:v>60.592205057870366</c:v>
                </c:pt>
                <c:pt idx="19177">
                  <c:v>60.592228541666664</c:v>
                </c:pt>
                <c:pt idx="19178">
                  <c:v>60.592251354166663</c:v>
                </c:pt>
                <c:pt idx="19179">
                  <c:v>60.592298009259252</c:v>
                </c:pt>
                <c:pt idx="19180">
                  <c:v>60.592320752314805</c:v>
                </c:pt>
                <c:pt idx="19181">
                  <c:v>60.592390046296288</c:v>
                </c:pt>
                <c:pt idx="19182">
                  <c:v>60.592413541666659</c:v>
                </c:pt>
                <c:pt idx="19183">
                  <c:v>60.592459768518509</c:v>
                </c:pt>
                <c:pt idx="19184">
                  <c:v>60.592482824074068</c:v>
                </c:pt>
                <c:pt idx="19185">
                  <c:v>60.592529178240731</c:v>
                </c:pt>
                <c:pt idx="19186">
                  <c:v>60.592621770833325</c:v>
                </c:pt>
                <c:pt idx="19187">
                  <c:v>60.592691122685174</c:v>
                </c:pt>
                <c:pt idx="19188">
                  <c:v>60.592714745370358</c:v>
                </c:pt>
                <c:pt idx="19189">
                  <c:v>60.592737407407398</c:v>
                </c:pt>
                <c:pt idx="19190">
                  <c:v>60.59276062499999</c:v>
                </c:pt>
                <c:pt idx="19191">
                  <c:v>60.59278431712962</c:v>
                </c:pt>
                <c:pt idx="19192">
                  <c:v>60.59280693287036</c:v>
                </c:pt>
                <c:pt idx="19193">
                  <c:v>60.592830208333325</c:v>
                </c:pt>
                <c:pt idx="19194">
                  <c:v>60.592876388888882</c:v>
                </c:pt>
                <c:pt idx="19195">
                  <c:v>60.592923067129625</c:v>
                </c:pt>
                <c:pt idx="19196">
                  <c:v>60.592945844907405</c:v>
                </c:pt>
                <c:pt idx="19197">
                  <c:v>60.59296884259259</c:v>
                </c:pt>
                <c:pt idx="19198">
                  <c:v>60.5930152662037</c:v>
                </c:pt>
                <c:pt idx="19199">
                  <c:v>60.593038460648145</c:v>
                </c:pt>
                <c:pt idx="19200">
                  <c:v>60.593061828703703</c:v>
                </c:pt>
                <c:pt idx="19201">
                  <c:v>60.593084745370369</c:v>
                </c:pt>
                <c:pt idx="19202">
                  <c:v>60.593131331018519</c:v>
                </c:pt>
                <c:pt idx="19203">
                  <c:v>60.593154270833331</c:v>
                </c:pt>
                <c:pt idx="19204">
                  <c:v>60.593200810185181</c:v>
                </c:pt>
                <c:pt idx="19205">
                  <c:v>60.593270266203696</c:v>
                </c:pt>
                <c:pt idx="19206">
                  <c:v>60.593293078703695</c:v>
                </c:pt>
                <c:pt idx="19207">
                  <c:v>60.593316203703694</c:v>
                </c:pt>
                <c:pt idx="19208">
                  <c:v>60.593362395833324</c:v>
                </c:pt>
                <c:pt idx="19209">
                  <c:v>60.593385752314809</c:v>
                </c:pt>
                <c:pt idx="19210">
                  <c:v>60.5934318287037</c:v>
                </c:pt>
                <c:pt idx="19211">
                  <c:v>60.593455185185185</c:v>
                </c:pt>
                <c:pt idx="19212">
                  <c:v>60.593547986111112</c:v>
                </c:pt>
                <c:pt idx="19213">
                  <c:v>60.593570902777778</c:v>
                </c:pt>
                <c:pt idx="19214">
                  <c:v>60.593594027777776</c:v>
                </c:pt>
                <c:pt idx="19215">
                  <c:v>60.5936174537037</c:v>
                </c:pt>
                <c:pt idx="19216">
                  <c:v>60.593640405092586</c:v>
                </c:pt>
                <c:pt idx="19217">
                  <c:v>60.593709687499995</c:v>
                </c:pt>
                <c:pt idx="19218">
                  <c:v>60.593756481481478</c:v>
                </c:pt>
                <c:pt idx="19219">
                  <c:v>60.593779374999997</c:v>
                </c:pt>
                <c:pt idx="19220">
                  <c:v>60.593872129629624</c:v>
                </c:pt>
                <c:pt idx="19221">
                  <c:v>60.593941597222219</c:v>
                </c:pt>
                <c:pt idx="19222">
                  <c:v>60.593964687499998</c:v>
                </c:pt>
                <c:pt idx="19223">
                  <c:v>60.59398751157407</c:v>
                </c:pt>
                <c:pt idx="19224">
                  <c:v>60.59403424768518</c:v>
                </c:pt>
                <c:pt idx="19225">
                  <c:v>60.594080254629624</c:v>
                </c:pt>
                <c:pt idx="19226">
                  <c:v>60.594103379629622</c:v>
                </c:pt>
                <c:pt idx="19227">
                  <c:v>60.594126759259254</c:v>
                </c:pt>
                <c:pt idx="19228">
                  <c:v>60.594149583333326</c:v>
                </c:pt>
                <c:pt idx="19229">
                  <c:v>60.594172708333325</c:v>
                </c:pt>
                <c:pt idx="19230">
                  <c:v>60.594196296296289</c:v>
                </c:pt>
                <c:pt idx="19231">
                  <c:v>60.59433533564814</c:v>
                </c:pt>
                <c:pt idx="19232">
                  <c:v>60.594358113425919</c:v>
                </c:pt>
                <c:pt idx="19233">
                  <c:v>60.594380902777772</c:v>
                </c:pt>
                <c:pt idx="19234">
                  <c:v>60.594404328703696</c:v>
                </c:pt>
                <c:pt idx="19235">
                  <c:v>60.594427824074067</c:v>
                </c:pt>
                <c:pt idx="19236">
                  <c:v>60.594450821759253</c:v>
                </c:pt>
                <c:pt idx="19237">
                  <c:v>60.594473726851845</c:v>
                </c:pt>
                <c:pt idx="19238">
                  <c:v>60.59449684027777</c:v>
                </c:pt>
                <c:pt idx="19239">
                  <c:v>60.594635914351848</c:v>
                </c:pt>
                <c:pt idx="19240">
                  <c:v>60.594659155092586</c:v>
                </c:pt>
                <c:pt idx="19241">
                  <c:v>60.594682002314805</c:v>
                </c:pt>
                <c:pt idx="19242">
                  <c:v>60.594705729166655</c:v>
                </c:pt>
                <c:pt idx="19243">
                  <c:v>60.594728599537028</c:v>
                </c:pt>
                <c:pt idx="19244">
                  <c:v>60.5947514236111</c:v>
                </c:pt>
                <c:pt idx="19245">
                  <c:v>60.594775127314804</c:v>
                </c:pt>
                <c:pt idx="19246">
                  <c:v>60.594798136574063</c:v>
                </c:pt>
                <c:pt idx="19247">
                  <c:v>60.594821099537029</c:v>
                </c:pt>
                <c:pt idx="19248">
                  <c:v>60.594843993055548</c:v>
                </c:pt>
                <c:pt idx="19249">
                  <c:v>60.594867384259253</c:v>
                </c:pt>
                <c:pt idx="19250">
                  <c:v>60.594891192129623</c:v>
                </c:pt>
                <c:pt idx="19251">
                  <c:v>60.594936793981475</c:v>
                </c:pt>
                <c:pt idx="19252">
                  <c:v>60.59495994212962</c:v>
                </c:pt>
                <c:pt idx="19253">
                  <c:v>60.595006388888876</c:v>
                </c:pt>
                <c:pt idx="19254">
                  <c:v>60.595029421296282</c:v>
                </c:pt>
                <c:pt idx="19255">
                  <c:v>60.595052650462947</c:v>
                </c:pt>
                <c:pt idx="19256">
                  <c:v>60.595076018518505</c:v>
                </c:pt>
                <c:pt idx="19257">
                  <c:v>60.595122060185169</c:v>
                </c:pt>
                <c:pt idx="19258">
                  <c:v>60.595214537037023</c:v>
                </c:pt>
                <c:pt idx="19259">
                  <c:v>60.595237766203688</c:v>
                </c:pt>
                <c:pt idx="19260">
                  <c:v>60.595284212962945</c:v>
                </c:pt>
                <c:pt idx="19261">
                  <c:v>60.595306886574058</c:v>
                </c:pt>
                <c:pt idx="19262">
                  <c:v>60.595330474537022</c:v>
                </c:pt>
                <c:pt idx="19263">
                  <c:v>60.595399768518504</c:v>
                </c:pt>
                <c:pt idx="19264">
                  <c:v>60.595422997685169</c:v>
                </c:pt>
                <c:pt idx="19265">
                  <c:v>60.59546930555554</c:v>
                </c:pt>
                <c:pt idx="19266">
                  <c:v>60.595539062499981</c:v>
                </c:pt>
                <c:pt idx="19267">
                  <c:v>60.595585104166645</c:v>
                </c:pt>
                <c:pt idx="19268">
                  <c:v>60.59560818287035</c:v>
                </c:pt>
                <c:pt idx="19269">
                  <c:v>60.595631608796275</c:v>
                </c:pt>
                <c:pt idx="19270">
                  <c:v>60.595654629629607</c:v>
                </c:pt>
                <c:pt idx="19271">
                  <c:v>60.595793148148125</c:v>
                </c:pt>
                <c:pt idx="19272">
                  <c:v>60.595817013888869</c:v>
                </c:pt>
                <c:pt idx="19273">
                  <c:v>60.595839733796275</c:v>
                </c:pt>
                <c:pt idx="19274">
                  <c:v>60.595862638888867</c:v>
                </c:pt>
                <c:pt idx="19275">
                  <c:v>60.595932349537016</c:v>
                </c:pt>
                <c:pt idx="19276">
                  <c:v>60.595955370370348</c:v>
                </c:pt>
                <c:pt idx="19277">
                  <c:v>60.595978622685159</c:v>
                </c:pt>
                <c:pt idx="19278">
                  <c:v>60.596001828703677</c:v>
                </c:pt>
                <c:pt idx="19279">
                  <c:v>60.596024976851822</c:v>
                </c:pt>
                <c:pt idx="19280">
                  <c:v>60.596047604166635</c:v>
                </c:pt>
                <c:pt idx="19281">
                  <c:v>60.596071342592559</c:v>
                </c:pt>
                <c:pt idx="19282">
                  <c:v>60.596094421296264</c:v>
                </c:pt>
                <c:pt idx="19283">
                  <c:v>60.596117291666637</c:v>
                </c:pt>
                <c:pt idx="19284">
                  <c:v>60.596140624999968</c:v>
                </c:pt>
                <c:pt idx="19285">
                  <c:v>60.596186701388859</c:v>
                </c:pt>
                <c:pt idx="19286">
                  <c:v>60.596209942129597</c:v>
                </c:pt>
                <c:pt idx="19287">
                  <c:v>60.596233263888855</c:v>
                </c:pt>
                <c:pt idx="19288">
                  <c:v>60.596256076388855</c:v>
                </c:pt>
                <c:pt idx="19289">
                  <c:v>60.596279328703666</c:v>
                </c:pt>
                <c:pt idx="19290">
                  <c:v>60.596302881944403</c:v>
                </c:pt>
                <c:pt idx="19291">
                  <c:v>60.596372291666626</c:v>
                </c:pt>
                <c:pt idx="19292">
                  <c:v>60.596395057870332</c:v>
                </c:pt>
                <c:pt idx="19293">
                  <c:v>60.596441655092555</c:v>
                </c:pt>
                <c:pt idx="19294">
                  <c:v>60.596464618055521</c:v>
                </c:pt>
                <c:pt idx="19295">
                  <c:v>60.59651127314811</c:v>
                </c:pt>
                <c:pt idx="19296">
                  <c:v>60.596557199074034</c:v>
                </c:pt>
                <c:pt idx="19297">
                  <c:v>60.596580578703666</c:v>
                </c:pt>
                <c:pt idx="19298">
                  <c:v>60.596672800925887</c:v>
                </c:pt>
                <c:pt idx="19299">
                  <c:v>60.596696122685145</c:v>
                </c:pt>
                <c:pt idx="19300">
                  <c:v>60.59671954861107</c:v>
                </c:pt>
                <c:pt idx="19301">
                  <c:v>60.596742303240703</c:v>
                </c:pt>
                <c:pt idx="19302">
                  <c:v>60.596789409722184</c:v>
                </c:pt>
                <c:pt idx="19303">
                  <c:v>60.596811979166631</c:v>
                </c:pt>
                <c:pt idx="19304">
                  <c:v>60.596834745370337</c:v>
                </c:pt>
                <c:pt idx="19305">
                  <c:v>60.596858182870335</c:v>
                </c:pt>
                <c:pt idx="19306">
                  <c:v>60.596951006944408</c:v>
                </c:pt>
                <c:pt idx="19307">
                  <c:v>60.596973784722188</c:v>
                </c:pt>
                <c:pt idx="19308">
                  <c:v>60.596997060185153</c:v>
                </c:pt>
                <c:pt idx="19309">
                  <c:v>60.597020381944411</c:v>
                </c:pt>
                <c:pt idx="19310">
                  <c:v>60.597043321759223</c:v>
                </c:pt>
                <c:pt idx="19311">
                  <c:v>60.597089907407373</c:v>
                </c:pt>
                <c:pt idx="19312">
                  <c:v>60.597112824074038</c:v>
                </c:pt>
                <c:pt idx="19313">
                  <c:v>60.597135833333297</c:v>
                </c:pt>
                <c:pt idx="19314">
                  <c:v>60.597159363425888</c:v>
                </c:pt>
                <c:pt idx="19315">
                  <c:v>60.597182060185148</c:v>
                </c:pt>
                <c:pt idx="19316">
                  <c:v>60.597251458333297</c:v>
                </c:pt>
                <c:pt idx="19317">
                  <c:v>60.597274930555521</c:v>
                </c:pt>
                <c:pt idx="19318">
                  <c:v>60.597298171296259</c:v>
                </c:pt>
                <c:pt idx="19319">
                  <c:v>60.597321087962925</c:v>
                </c:pt>
                <c:pt idx="19320">
                  <c:v>60.597344259259224</c:v>
                </c:pt>
                <c:pt idx="19321">
                  <c:v>60.597367754629595</c:v>
                </c:pt>
                <c:pt idx="19322">
                  <c:v>60.597390474537001</c:v>
                </c:pt>
                <c:pt idx="19323">
                  <c:v>60.597413599536999</c:v>
                </c:pt>
                <c:pt idx="19324">
                  <c:v>60.597437199074037</c:v>
                </c:pt>
                <c:pt idx="19325">
                  <c:v>60.597483067129595</c:v>
                </c:pt>
                <c:pt idx="19326">
                  <c:v>60.597529456018485</c:v>
                </c:pt>
                <c:pt idx="19327">
                  <c:v>60.59755260416663</c:v>
                </c:pt>
                <c:pt idx="19328">
                  <c:v>60.597622129629592</c:v>
                </c:pt>
                <c:pt idx="19329">
                  <c:v>60.59764541666663</c:v>
                </c:pt>
                <c:pt idx="19330">
                  <c:v>60.597668321759222</c:v>
                </c:pt>
                <c:pt idx="19331">
                  <c:v>60.597760914351817</c:v>
                </c:pt>
                <c:pt idx="19332">
                  <c:v>60.597784328703668</c:v>
                </c:pt>
                <c:pt idx="19333">
                  <c:v>60.597807094907374</c:v>
                </c:pt>
                <c:pt idx="19334">
                  <c:v>60.597830266203673</c:v>
                </c:pt>
                <c:pt idx="19335">
                  <c:v>60.59785383101849</c:v>
                </c:pt>
                <c:pt idx="19336">
                  <c:v>60.597876701388863</c:v>
                </c:pt>
                <c:pt idx="19337">
                  <c:v>60.597899826388861</c:v>
                </c:pt>
                <c:pt idx="19338">
                  <c:v>60.597923194444419</c:v>
                </c:pt>
                <c:pt idx="19339">
                  <c:v>60.597992731481455</c:v>
                </c:pt>
                <c:pt idx="19340">
                  <c:v>60.598038668981452</c:v>
                </c:pt>
                <c:pt idx="19341">
                  <c:v>60.598062164351823</c:v>
                </c:pt>
                <c:pt idx="19342">
                  <c:v>60.598108124999975</c:v>
                </c:pt>
                <c:pt idx="19343">
                  <c:v>60.598154305555532</c:v>
                </c:pt>
                <c:pt idx="19344">
                  <c:v>60.598201006944421</c:v>
                </c:pt>
                <c:pt idx="19345">
                  <c:v>60.598223969907387</c:v>
                </c:pt>
                <c:pt idx="19346">
                  <c:v>60.598316435185168</c:v>
                </c:pt>
                <c:pt idx="19347">
                  <c:v>60.598362719907392</c:v>
                </c:pt>
                <c:pt idx="19348">
                  <c:v>60.598455428240726</c:v>
                </c:pt>
                <c:pt idx="19349">
                  <c:v>60.598478831018504</c:v>
                </c:pt>
                <c:pt idx="19350">
                  <c:v>60.598524872685168</c:v>
                </c:pt>
                <c:pt idx="19351">
                  <c:v>60.59859431712961</c:v>
                </c:pt>
                <c:pt idx="19352">
                  <c:v>60.598617743055534</c:v>
                </c:pt>
                <c:pt idx="19353">
                  <c:v>60.598640509259241</c:v>
                </c:pt>
                <c:pt idx="19354">
                  <c:v>60.598687152777757</c:v>
                </c:pt>
                <c:pt idx="19355">
                  <c:v>60.598756620370352</c:v>
                </c:pt>
                <c:pt idx="19356">
                  <c:v>60.598779351851832</c:v>
                </c:pt>
                <c:pt idx="19357">
                  <c:v>60.59880259259257</c:v>
                </c:pt>
                <c:pt idx="19358">
                  <c:v>60.598826192129607</c:v>
                </c:pt>
                <c:pt idx="19359">
                  <c:v>60.598872083333312</c:v>
                </c:pt>
                <c:pt idx="19360">
                  <c:v>60.59889552083331</c:v>
                </c:pt>
                <c:pt idx="19361">
                  <c:v>60.598918414351829</c:v>
                </c:pt>
                <c:pt idx="19362">
                  <c:v>60.598941527777754</c:v>
                </c:pt>
                <c:pt idx="19363">
                  <c:v>60.598964942129605</c:v>
                </c:pt>
                <c:pt idx="19364">
                  <c:v>60.598987789351824</c:v>
                </c:pt>
                <c:pt idx="19365">
                  <c:v>60.599010856481456</c:v>
                </c:pt>
                <c:pt idx="19366">
                  <c:v>60.599196145833311</c:v>
                </c:pt>
                <c:pt idx="19367">
                  <c:v>60.599219305555536</c:v>
                </c:pt>
                <c:pt idx="19368">
                  <c:v>60.599265601851833</c:v>
                </c:pt>
                <c:pt idx="19369">
                  <c:v>60.599288819444425</c:v>
                </c:pt>
                <c:pt idx="19370">
                  <c:v>60.599312291666649</c:v>
                </c:pt>
                <c:pt idx="19371">
                  <c:v>60.599334907407389</c:v>
                </c:pt>
                <c:pt idx="19372">
                  <c:v>60.599427557870349</c:v>
                </c:pt>
                <c:pt idx="19373">
                  <c:v>60.599451111111087</c:v>
                </c:pt>
                <c:pt idx="19374">
                  <c:v>60.599474027777752</c:v>
                </c:pt>
                <c:pt idx="19375">
                  <c:v>60.599497083333311</c:v>
                </c:pt>
                <c:pt idx="19376">
                  <c:v>60.599520520833309</c:v>
                </c:pt>
                <c:pt idx="19377">
                  <c:v>60.599659456018493</c:v>
                </c:pt>
                <c:pt idx="19378">
                  <c:v>60.599682488425898</c:v>
                </c:pt>
                <c:pt idx="19379">
                  <c:v>60.599798449074044</c:v>
                </c:pt>
                <c:pt idx="19380">
                  <c:v>60.59982108796293</c:v>
                </c:pt>
                <c:pt idx="19381">
                  <c:v>60.599844317129595</c:v>
                </c:pt>
                <c:pt idx="19382">
                  <c:v>60.599867777777746</c:v>
                </c:pt>
                <c:pt idx="19383">
                  <c:v>60.599890706018485</c:v>
                </c:pt>
                <c:pt idx="19384">
                  <c:v>60.599913796296264</c:v>
                </c:pt>
                <c:pt idx="19385">
                  <c:v>60.599983263888859</c:v>
                </c:pt>
                <c:pt idx="19386">
                  <c:v>60.600006805555523</c:v>
                </c:pt>
                <c:pt idx="19387">
                  <c:v>60.600029525462929</c:v>
                </c:pt>
                <c:pt idx="19388">
                  <c:v>60.600052719907374</c:v>
                </c:pt>
                <c:pt idx="19389">
                  <c:v>60.600076145833299</c:v>
                </c:pt>
                <c:pt idx="19390">
                  <c:v>60.600098946759225</c:v>
                </c:pt>
                <c:pt idx="19391">
                  <c:v>60.60012214120367</c:v>
                </c:pt>
                <c:pt idx="19392">
                  <c:v>60.600145567129594</c:v>
                </c:pt>
                <c:pt idx="19393">
                  <c:v>60.600191608796258</c:v>
                </c:pt>
                <c:pt idx="19394">
                  <c:v>60.600215104166629</c:v>
                </c:pt>
                <c:pt idx="19395">
                  <c:v>60.600307337962924</c:v>
                </c:pt>
                <c:pt idx="19396">
                  <c:v>60.60035394675922</c:v>
                </c:pt>
                <c:pt idx="19397">
                  <c:v>60.600399895833291</c:v>
                </c:pt>
                <c:pt idx="19398">
                  <c:v>60.600423391203663</c:v>
                </c:pt>
                <c:pt idx="19399">
                  <c:v>60.600446215277735</c:v>
                </c:pt>
                <c:pt idx="19400">
                  <c:v>60.600469421296253</c:v>
                </c:pt>
                <c:pt idx="19401">
                  <c:v>60.600538923611069</c:v>
                </c:pt>
                <c:pt idx="19402">
                  <c:v>60.600562268518473</c:v>
                </c:pt>
                <c:pt idx="19403">
                  <c:v>60.600608275462918</c:v>
                </c:pt>
                <c:pt idx="19404">
                  <c:v>60.600631689814769</c:v>
                </c:pt>
                <c:pt idx="19405">
                  <c:v>60.600701238425877</c:v>
                </c:pt>
                <c:pt idx="19406">
                  <c:v>60.60072398148143</c:v>
                </c:pt>
                <c:pt idx="19407">
                  <c:v>60.600747280092541</c:v>
                </c:pt>
                <c:pt idx="19408">
                  <c:v>60.600793368055506</c:v>
                </c:pt>
                <c:pt idx="19409">
                  <c:v>60.600816666666617</c:v>
                </c:pt>
                <c:pt idx="19410">
                  <c:v>60.600840046296248</c:v>
                </c:pt>
                <c:pt idx="19411">
                  <c:v>60.600862974536987</c:v>
                </c:pt>
                <c:pt idx="19412">
                  <c:v>60.600886030092546</c:v>
                </c:pt>
                <c:pt idx="19413">
                  <c:v>60.600909641203657</c:v>
                </c:pt>
                <c:pt idx="19414">
                  <c:v>60.600955729166621</c:v>
                </c:pt>
                <c:pt idx="19415">
                  <c:v>60.601025196759217</c:v>
                </c:pt>
                <c:pt idx="19416">
                  <c:v>60.601048553240702</c:v>
                </c:pt>
                <c:pt idx="19417">
                  <c:v>60.601095034722185</c:v>
                </c:pt>
                <c:pt idx="19418">
                  <c:v>60.601210405092559</c:v>
                </c:pt>
                <c:pt idx="19419">
                  <c:v>60.601233599537004</c:v>
                </c:pt>
                <c:pt idx="19420">
                  <c:v>60.601280486111079</c:v>
                </c:pt>
                <c:pt idx="19421">
                  <c:v>60.601302974537006</c:v>
                </c:pt>
                <c:pt idx="19422">
                  <c:v>60.601372592592561</c:v>
                </c:pt>
                <c:pt idx="19423">
                  <c:v>60.601395509259227</c:v>
                </c:pt>
                <c:pt idx="19424">
                  <c:v>60.601418831018485</c:v>
                </c:pt>
                <c:pt idx="19425">
                  <c:v>60.601441597222191</c:v>
                </c:pt>
                <c:pt idx="19426">
                  <c:v>60.601488171296268</c:v>
                </c:pt>
                <c:pt idx="19427">
                  <c:v>60.601510798611081</c:v>
                </c:pt>
                <c:pt idx="19428">
                  <c:v>60.601534236111078</c:v>
                </c:pt>
                <c:pt idx="19429">
                  <c:v>60.601557974537002</c:v>
                </c:pt>
                <c:pt idx="19430">
                  <c:v>60.601580879629594</c:v>
                </c:pt>
                <c:pt idx="19431">
                  <c:v>60.601603935185153</c:v>
                </c:pt>
                <c:pt idx="19432">
                  <c:v>60.60165026620367</c:v>
                </c:pt>
                <c:pt idx="19433">
                  <c:v>60.601696331018488</c:v>
                </c:pt>
                <c:pt idx="19434">
                  <c:v>60.601719652777746</c:v>
                </c:pt>
                <c:pt idx="19435">
                  <c:v>60.60174324074071</c:v>
                </c:pt>
                <c:pt idx="19436">
                  <c:v>60.601765995370343</c:v>
                </c:pt>
                <c:pt idx="19437">
                  <c:v>60.601788900462935</c:v>
                </c:pt>
                <c:pt idx="19438">
                  <c:v>60.60183601851849</c:v>
                </c:pt>
                <c:pt idx="19439">
                  <c:v>60.601858564814783</c:v>
                </c:pt>
                <c:pt idx="19440">
                  <c:v>60.601928275462932</c:v>
                </c:pt>
                <c:pt idx="19441">
                  <c:v>60.601951203703671</c:v>
                </c:pt>
                <c:pt idx="19442">
                  <c:v>60.601974374999969</c:v>
                </c:pt>
                <c:pt idx="19443">
                  <c:v>60.601997395833301</c:v>
                </c:pt>
                <c:pt idx="19444">
                  <c:v>60.602020914351819</c:v>
                </c:pt>
                <c:pt idx="19445">
                  <c:v>60.602043715277745</c:v>
                </c:pt>
                <c:pt idx="19446">
                  <c:v>60.602066840277743</c:v>
                </c:pt>
                <c:pt idx="19447">
                  <c:v>60.602090081018481</c:v>
                </c:pt>
                <c:pt idx="19448">
                  <c:v>60.602136296296258</c:v>
                </c:pt>
                <c:pt idx="19449">
                  <c:v>60.60215931712959</c:v>
                </c:pt>
                <c:pt idx="19450">
                  <c:v>60.602206099537</c:v>
                </c:pt>
                <c:pt idx="19451">
                  <c:v>60.602275150462923</c:v>
                </c:pt>
                <c:pt idx="19452">
                  <c:v>60.602298773148107</c:v>
                </c:pt>
                <c:pt idx="19453">
                  <c:v>60.602321585648106</c:v>
                </c:pt>
                <c:pt idx="19454">
                  <c:v>60.602344664351811</c:v>
                </c:pt>
                <c:pt idx="19455">
                  <c:v>60.602414189814773</c:v>
                </c:pt>
                <c:pt idx="19456">
                  <c:v>60.602437199074032</c:v>
                </c:pt>
                <c:pt idx="19457">
                  <c:v>60.602460266203664</c:v>
                </c:pt>
                <c:pt idx="19458">
                  <c:v>60.602483842592555</c:v>
                </c:pt>
                <c:pt idx="19459">
                  <c:v>60.602506481481441</c:v>
                </c:pt>
                <c:pt idx="19460">
                  <c:v>60.602529745370333</c:v>
                </c:pt>
                <c:pt idx="19461">
                  <c:v>60.602553159722184</c:v>
                </c:pt>
                <c:pt idx="19462">
                  <c:v>60.602575868055517</c:v>
                </c:pt>
                <c:pt idx="19463">
                  <c:v>60.602622604166626</c:v>
                </c:pt>
                <c:pt idx="19464">
                  <c:v>60.602692372685148</c:v>
                </c:pt>
                <c:pt idx="19465">
                  <c:v>60.602715104166627</c:v>
                </c:pt>
                <c:pt idx="19466">
                  <c:v>60.602737905092553</c:v>
                </c:pt>
                <c:pt idx="19467">
                  <c:v>60.602761053240698</c:v>
                </c:pt>
                <c:pt idx="19468">
                  <c:v>60.602784918981442</c:v>
                </c:pt>
                <c:pt idx="19469">
                  <c:v>60.602807754629588</c:v>
                </c:pt>
                <c:pt idx="19470">
                  <c:v>60.602830393518474</c:v>
                </c:pt>
                <c:pt idx="19471">
                  <c:v>60.602853888888845</c:v>
                </c:pt>
                <c:pt idx="19472">
                  <c:v>60.602877314814769</c:v>
                </c:pt>
                <c:pt idx="19473">
                  <c:v>60.602900069444402</c:v>
                </c:pt>
                <c:pt idx="19474">
                  <c:v>60.602946631944405</c:v>
                </c:pt>
                <c:pt idx="19475">
                  <c:v>60.60299267361107</c:v>
                </c:pt>
                <c:pt idx="19476">
                  <c:v>60.603016099536994</c:v>
                </c:pt>
                <c:pt idx="19477">
                  <c:v>60.603062071759219</c:v>
                </c:pt>
                <c:pt idx="19478">
                  <c:v>60.603085648148109</c:v>
                </c:pt>
                <c:pt idx="19479">
                  <c:v>60.603108263888849</c:v>
                </c:pt>
                <c:pt idx="19480">
                  <c:v>60.603131736111074</c:v>
                </c:pt>
                <c:pt idx="19481">
                  <c:v>60.603177766203665</c:v>
                </c:pt>
                <c:pt idx="19482">
                  <c:v>60.603201180555516</c:v>
                </c:pt>
                <c:pt idx="19483">
                  <c:v>60.60322452546292</c:v>
                </c:pt>
                <c:pt idx="19484">
                  <c:v>60.603247349536993</c:v>
                </c:pt>
                <c:pt idx="19485">
                  <c:v>60.603270474536991</c:v>
                </c:pt>
                <c:pt idx="19486">
                  <c:v>60.603293912036989</c:v>
                </c:pt>
                <c:pt idx="19487">
                  <c:v>60.603316724536988</c:v>
                </c:pt>
                <c:pt idx="19488">
                  <c:v>60.60343267361106</c:v>
                </c:pt>
                <c:pt idx="19489">
                  <c:v>60.603548206018466</c:v>
                </c:pt>
                <c:pt idx="19490">
                  <c:v>60.603571365740692</c:v>
                </c:pt>
                <c:pt idx="19491">
                  <c:v>60.603618020833281</c:v>
                </c:pt>
                <c:pt idx="19492">
                  <c:v>60.603664143518465</c:v>
                </c:pt>
                <c:pt idx="19493">
                  <c:v>60.603687592592536</c:v>
                </c:pt>
                <c:pt idx="19494">
                  <c:v>60.603756944444385</c:v>
                </c:pt>
                <c:pt idx="19495">
                  <c:v>60.603779699074018</c:v>
                </c:pt>
                <c:pt idx="19496">
                  <c:v>60.603826296296241</c:v>
                </c:pt>
                <c:pt idx="19497">
                  <c:v>60.79702259259254</c:v>
                </c:pt>
                <c:pt idx="19498">
                  <c:v>60.891286701388836</c:v>
                </c:pt>
                <c:pt idx="19499">
                  <c:v>61.043054409722167</c:v>
                </c:pt>
                <c:pt idx="19500">
                  <c:v>61.043077731481425</c:v>
                </c:pt>
                <c:pt idx="19501">
                  <c:v>61.043262638888834</c:v>
                </c:pt>
                <c:pt idx="19502">
                  <c:v>61.043286261574018</c:v>
                </c:pt>
                <c:pt idx="19503">
                  <c:v>61.043308923611058</c:v>
                </c:pt>
                <c:pt idx="19504">
                  <c:v>61.043332175925869</c:v>
                </c:pt>
                <c:pt idx="19505">
                  <c:v>61.043401724536977</c:v>
                </c:pt>
                <c:pt idx="19506">
                  <c:v>61.043425034722162</c:v>
                </c:pt>
                <c:pt idx="19507">
                  <c:v>61.043448148148087</c:v>
                </c:pt>
                <c:pt idx="19508">
                  <c:v>61.043471006944387</c:v>
                </c:pt>
                <c:pt idx="19509">
                  <c:v>61.043494467592538</c:v>
                </c:pt>
                <c:pt idx="19510">
                  <c:v>61.043517349536984</c:v>
                </c:pt>
                <c:pt idx="19511">
                  <c:v>61.043540462962909</c:v>
                </c:pt>
                <c:pt idx="19512">
                  <c:v>61.043563854166614</c:v>
                </c:pt>
                <c:pt idx="19513">
                  <c:v>61.043586666666613</c:v>
                </c:pt>
                <c:pt idx="19514">
                  <c:v>61.043609872685131</c:v>
                </c:pt>
                <c:pt idx="19515">
                  <c:v>61.043633333333283</c:v>
                </c:pt>
                <c:pt idx="19516">
                  <c:v>61.043656215277728</c:v>
                </c:pt>
                <c:pt idx="19517">
                  <c:v>61.043679444444393</c:v>
                </c:pt>
                <c:pt idx="19518">
                  <c:v>61.043702893518464</c:v>
                </c:pt>
                <c:pt idx="19519">
                  <c:v>61.043725624999944</c:v>
                </c:pt>
                <c:pt idx="19520">
                  <c:v>61.043748877314755</c:v>
                </c:pt>
                <c:pt idx="19521">
                  <c:v>61.043772280092533</c:v>
                </c:pt>
                <c:pt idx="19522">
                  <c:v>61.043841759259202</c:v>
                </c:pt>
                <c:pt idx="19523">
                  <c:v>61.043864675925867</c:v>
                </c:pt>
                <c:pt idx="19524">
                  <c:v>61.043887731481426</c:v>
                </c:pt>
                <c:pt idx="19525">
                  <c:v>61.043911145833277</c:v>
                </c:pt>
                <c:pt idx="19526">
                  <c:v>61.043934097222163</c:v>
                </c:pt>
                <c:pt idx="19527">
                  <c:v>61.043957141203641</c:v>
                </c:pt>
                <c:pt idx="19528">
                  <c:v>61.043980567129566</c:v>
                </c:pt>
                <c:pt idx="19529">
                  <c:v>61.04402657407401</c:v>
                </c:pt>
                <c:pt idx="19530">
                  <c:v>61.044050081018455</c:v>
                </c:pt>
                <c:pt idx="19531">
                  <c:v>61.044072858796234</c:v>
                </c:pt>
                <c:pt idx="19532">
                  <c:v>61.044119479166604</c:v>
                </c:pt>
                <c:pt idx="19533">
                  <c:v>61.04414224537031</c:v>
                </c:pt>
                <c:pt idx="19534">
                  <c:v>61.044165543981421</c:v>
                </c:pt>
                <c:pt idx="19535">
                  <c:v>61.044188923611053</c:v>
                </c:pt>
                <c:pt idx="19536">
                  <c:v>61.044211678240686</c:v>
                </c:pt>
                <c:pt idx="19537">
                  <c:v>61.044234895833277</c:v>
                </c:pt>
                <c:pt idx="19538">
                  <c:v>61.044281238425867</c:v>
                </c:pt>
                <c:pt idx="19539">
                  <c:v>61.044304421296239</c:v>
                </c:pt>
                <c:pt idx="19540">
                  <c:v>61.044350752314756</c:v>
                </c:pt>
                <c:pt idx="19541">
                  <c:v>61.044373819444388</c:v>
                </c:pt>
                <c:pt idx="19542">
                  <c:v>61.044397233796239</c:v>
                </c:pt>
                <c:pt idx="19543">
                  <c:v>61.04448965277772</c:v>
                </c:pt>
                <c:pt idx="19544">
                  <c:v>61.044536180555497</c:v>
                </c:pt>
                <c:pt idx="19545">
                  <c:v>61.044628530092531</c:v>
                </c:pt>
                <c:pt idx="19546">
                  <c:v>61.04465162037031</c:v>
                </c:pt>
                <c:pt idx="19547">
                  <c:v>61.044675069444381</c:v>
                </c:pt>
                <c:pt idx="19548">
                  <c:v>61.044697939814753</c:v>
                </c:pt>
                <c:pt idx="19549">
                  <c:v>61.044744525462903</c:v>
                </c:pt>
                <c:pt idx="19550">
                  <c:v>61.044767210648089</c:v>
                </c:pt>
                <c:pt idx="19551">
                  <c:v>61.044790520833274</c:v>
                </c:pt>
                <c:pt idx="19552">
                  <c:v>61.044814120370312</c:v>
                </c:pt>
                <c:pt idx="19553">
                  <c:v>61.044836967592531</c:v>
                </c:pt>
                <c:pt idx="19554">
                  <c:v>61.04486002314809</c:v>
                </c:pt>
                <c:pt idx="19555">
                  <c:v>61.044883437499941</c:v>
                </c:pt>
                <c:pt idx="19556">
                  <c:v>61.044952905092536</c:v>
                </c:pt>
                <c:pt idx="19557">
                  <c:v>61.044998831018461</c:v>
                </c:pt>
                <c:pt idx="19558">
                  <c:v>61.045022372685125</c:v>
                </c:pt>
                <c:pt idx="19559">
                  <c:v>61.045045208333271</c:v>
                </c:pt>
                <c:pt idx="19560">
                  <c:v>61.045068333333269</c:v>
                </c:pt>
                <c:pt idx="19561">
                  <c:v>61.045091770833267</c:v>
                </c:pt>
                <c:pt idx="19562">
                  <c:v>61.0451145254629</c:v>
                </c:pt>
                <c:pt idx="19563">
                  <c:v>61.045137858796231</c:v>
                </c:pt>
                <c:pt idx="19564">
                  <c:v>61.045161307870302</c:v>
                </c:pt>
                <c:pt idx="19565">
                  <c:v>61.045184050925855</c:v>
                </c:pt>
                <c:pt idx="19566">
                  <c:v>61.045207291666593</c:v>
                </c:pt>
                <c:pt idx="19567">
                  <c:v>61.045300266203633</c:v>
                </c:pt>
                <c:pt idx="19568">
                  <c:v>61.045322974536965</c:v>
                </c:pt>
                <c:pt idx="19569">
                  <c:v>61.045369571759188</c:v>
                </c:pt>
                <c:pt idx="19570">
                  <c:v>61.045461805555483</c:v>
                </c:pt>
                <c:pt idx="19571">
                  <c:v>61.045484918981408</c:v>
                </c:pt>
                <c:pt idx="19572">
                  <c:v>61.04555444444437</c:v>
                </c:pt>
                <c:pt idx="19573">
                  <c:v>61.045577928240668</c:v>
                </c:pt>
                <c:pt idx="19574">
                  <c:v>61.045623935185112</c:v>
                </c:pt>
                <c:pt idx="19575">
                  <c:v>61.04564737268511</c:v>
                </c:pt>
                <c:pt idx="19576">
                  <c:v>61.045670289351776</c:v>
                </c:pt>
                <c:pt idx="19577">
                  <c:v>61.045739537036958</c:v>
                </c:pt>
                <c:pt idx="19578">
                  <c:v>61.045762743055477</c:v>
                </c:pt>
                <c:pt idx="19579">
                  <c:v>61.045786400462887</c:v>
                </c:pt>
                <c:pt idx="19580">
                  <c:v>61.045809097222147</c:v>
                </c:pt>
                <c:pt idx="19581">
                  <c:v>61.045832314814739</c:v>
                </c:pt>
                <c:pt idx="19582">
                  <c:v>61.045855671296223</c:v>
                </c:pt>
                <c:pt idx="19583">
                  <c:v>61.045878530092523</c:v>
                </c:pt>
                <c:pt idx="19584">
                  <c:v>61.04597128472215</c:v>
                </c:pt>
                <c:pt idx="19585">
                  <c:v>61.045994583333261</c:v>
                </c:pt>
                <c:pt idx="19586">
                  <c:v>61.046017465277707</c:v>
                </c:pt>
                <c:pt idx="19587">
                  <c:v>61.046040671296225</c:v>
                </c:pt>
                <c:pt idx="19588">
                  <c:v>61.04606406249993</c:v>
                </c:pt>
                <c:pt idx="19589">
                  <c:v>61.046086874999929</c:v>
                </c:pt>
                <c:pt idx="19590">
                  <c:v>61.046110069444374</c:v>
                </c:pt>
                <c:pt idx="19591">
                  <c:v>61.046179513888816</c:v>
                </c:pt>
                <c:pt idx="19592">
                  <c:v>61.046225740740667</c:v>
                </c:pt>
                <c:pt idx="19593">
                  <c:v>61.046248969907332</c:v>
                </c:pt>
                <c:pt idx="19594">
                  <c:v>61.046318449074001</c:v>
                </c:pt>
                <c:pt idx="19595">
                  <c:v>61.046364768518444</c:v>
                </c:pt>
                <c:pt idx="19596">
                  <c:v>61.046387870370296</c:v>
                </c:pt>
                <c:pt idx="19597">
                  <c:v>61.046411307870294</c:v>
                </c:pt>
                <c:pt idx="19598">
                  <c:v>61.046434178240666</c:v>
                </c:pt>
                <c:pt idx="19599">
                  <c:v>61.046457372685111</c:v>
                </c:pt>
                <c:pt idx="19600">
                  <c:v>61.046480798611036</c:v>
                </c:pt>
                <c:pt idx="19601">
                  <c:v>61.046503483796222</c:v>
                </c:pt>
                <c:pt idx="19602">
                  <c:v>61.046526909722147</c:v>
                </c:pt>
                <c:pt idx="19603">
                  <c:v>61.046550185185112</c:v>
                </c:pt>
                <c:pt idx="19604">
                  <c:v>61.046572962962891</c:v>
                </c:pt>
                <c:pt idx="19605">
                  <c:v>61.046596145833263</c:v>
                </c:pt>
                <c:pt idx="19606">
                  <c:v>61.046619652777707</c:v>
                </c:pt>
                <c:pt idx="19607">
                  <c:v>61.046689085648076</c:v>
                </c:pt>
                <c:pt idx="19608">
                  <c:v>61.046711990740668</c:v>
                </c:pt>
                <c:pt idx="19609">
                  <c:v>61.046735057870301</c:v>
                </c:pt>
                <c:pt idx="19610">
                  <c:v>61.046781435185117</c:v>
                </c:pt>
                <c:pt idx="19611">
                  <c:v>61.046804513888823</c:v>
                </c:pt>
                <c:pt idx="19612">
                  <c:v>61.046828020833267</c:v>
                </c:pt>
                <c:pt idx="19613">
                  <c:v>61.046850879629567</c:v>
                </c:pt>
                <c:pt idx="19614">
                  <c:v>61.046874027777712</c:v>
                </c:pt>
                <c:pt idx="19615">
                  <c:v>61.046897372685116</c:v>
                </c:pt>
                <c:pt idx="19616">
                  <c:v>61.046920428240675</c:v>
                </c:pt>
                <c:pt idx="19617">
                  <c:v>61.046966851851785</c:v>
                </c:pt>
                <c:pt idx="19618">
                  <c:v>61.046989664351784</c:v>
                </c:pt>
                <c:pt idx="19619">
                  <c:v>61.047012928240676</c:v>
                </c:pt>
                <c:pt idx="19620">
                  <c:v>61.0470363541666</c:v>
                </c:pt>
                <c:pt idx="19621">
                  <c:v>61.04705913194438</c:v>
                </c:pt>
                <c:pt idx="19622">
                  <c:v>61.047082523148084</c:v>
                </c:pt>
                <c:pt idx="19623">
                  <c:v>61.047105775462896</c:v>
                </c:pt>
                <c:pt idx="19624">
                  <c:v>61.047128749999935</c:v>
                </c:pt>
                <c:pt idx="19625">
                  <c:v>61.04715178240734</c:v>
                </c:pt>
                <c:pt idx="19626">
                  <c:v>61.047175196759191</c:v>
                </c:pt>
                <c:pt idx="19627">
                  <c:v>61.047198009259191</c:v>
                </c:pt>
                <c:pt idx="19628">
                  <c:v>61.047290648148078</c:v>
                </c:pt>
                <c:pt idx="19629">
                  <c:v>61.047314166666595</c:v>
                </c:pt>
                <c:pt idx="19630">
                  <c:v>61.047383587962891</c:v>
                </c:pt>
                <c:pt idx="19631">
                  <c:v>61.047406539351776</c:v>
                </c:pt>
                <c:pt idx="19632">
                  <c:v>61.047429618055482</c:v>
                </c:pt>
                <c:pt idx="19633">
                  <c:v>61.047475775462892</c:v>
                </c:pt>
                <c:pt idx="19634">
                  <c:v>61.047499085648077</c:v>
                </c:pt>
                <c:pt idx="19635">
                  <c:v>61.047522453703635</c:v>
                </c:pt>
                <c:pt idx="19636">
                  <c:v>61.047545277777708</c:v>
                </c:pt>
                <c:pt idx="19637">
                  <c:v>61.0475684953703</c:v>
                </c:pt>
                <c:pt idx="19638">
                  <c:v>61.047591909722151</c:v>
                </c:pt>
                <c:pt idx="19639">
                  <c:v>61.047614780092523</c:v>
                </c:pt>
                <c:pt idx="19640">
                  <c:v>61.047637962962895</c:v>
                </c:pt>
                <c:pt idx="19641">
                  <c:v>61.047684236111046</c:v>
                </c:pt>
                <c:pt idx="19642">
                  <c:v>61.047707372685117</c:v>
                </c:pt>
                <c:pt idx="19643">
                  <c:v>61.047800266203637</c:v>
                </c:pt>
                <c:pt idx="19644">
                  <c:v>61.047823078703637</c:v>
                </c:pt>
                <c:pt idx="19645">
                  <c:v>61.047892430555486</c:v>
                </c:pt>
                <c:pt idx="19646">
                  <c:v>61.047961782407334</c:v>
                </c:pt>
                <c:pt idx="19647">
                  <c:v>61.048008564814744</c:v>
                </c:pt>
                <c:pt idx="19648">
                  <c:v>61.048031435185116</c:v>
                </c:pt>
                <c:pt idx="19649">
                  <c:v>61.048078032407339</c:v>
                </c:pt>
                <c:pt idx="19650">
                  <c:v>61.048100729166599</c:v>
                </c:pt>
                <c:pt idx="19651">
                  <c:v>61.04812402777771</c:v>
                </c:pt>
                <c:pt idx="19652">
                  <c:v>61.048170254629561</c:v>
                </c:pt>
                <c:pt idx="19653">
                  <c:v>61.048216967592523</c:v>
                </c:pt>
                <c:pt idx="19654">
                  <c:v>61.048262939814748</c:v>
                </c:pt>
                <c:pt idx="19655">
                  <c:v>61.048309224536972</c:v>
                </c:pt>
                <c:pt idx="19656">
                  <c:v>61.04833243055549</c:v>
                </c:pt>
                <c:pt idx="19657">
                  <c:v>61.048355868055488</c:v>
                </c:pt>
                <c:pt idx="19658">
                  <c:v>61.048471388888821</c:v>
                </c:pt>
                <c:pt idx="19659">
                  <c:v>61.048494722222152</c:v>
                </c:pt>
                <c:pt idx="19660">
                  <c:v>61.048517546296225</c:v>
                </c:pt>
                <c:pt idx="19661">
                  <c:v>61.048540717592523</c:v>
                </c:pt>
                <c:pt idx="19662">
                  <c:v>61.048564259259187</c:v>
                </c:pt>
                <c:pt idx="19663">
                  <c:v>61.0485869328703</c:v>
                </c:pt>
                <c:pt idx="19664">
                  <c:v>61.04863359953697</c:v>
                </c:pt>
                <c:pt idx="19665">
                  <c:v>61.048656319444376</c:v>
                </c:pt>
                <c:pt idx="19666">
                  <c:v>61.04867982638882</c:v>
                </c:pt>
                <c:pt idx="19667">
                  <c:v>61.048703043981412</c:v>
                </c:pt>
                <c:pt idx="19668">
                  <c:v>61.048725844907338</c:v>
                </c:pt>
                <c:pt idx="19669">
                  <c:v>61.048795312499934</c:v>
                </c:pt>
                <c:pt idx="19670">
                  <c:v>61.048818587962899</c:v>
                </c:pt>
                <c:pt idx="19671">
                  <c:v>61.048841932870303</c:v>
                </c:pt>
                <c:pt idx="19672">
                  <c:v>61.048864733796229</c:v>
                </c:pt>
                <c:pt idx="19673">
                  <c:v>61.048888043981414</c:v>
                </c:pt>
                <c:pt idx="19674">
                  <c:v>61.048957384259189</c:v>
                </c:pt>
                <c:pt idx="19675">
                  <c:v>61.0489809953703</c:v>
                </c:pt>
                <c:pt idx="19676">
                  <c:v>61.049026909722151</c:v>
                </c:pt>
                <c:pt idx="19677">
                  <c:v>61.049050254629556</c:v>
                </c:pt>
                <c:pt idx="19678">
                  <c:v>61.049119814814745</c:v>
                </c:pt>
                <c:pt idx="19679">
                  <c:v>61.049142673611044</c:v>
                </c:pt>
                <c:pt idx="19680">
                  <c:v>61.049165729166603</c:v>
                </c:pt>
                <c:pt idx="19681">
                  <c:v>61.049189224536974</c:v>
                </c:pt>
                <c:pt idx="19682">
                  <c:v>61.049212199074013</c:v>
                </c:pt>
                <c:pt idx="19683">
                  <c:v>61.049235266203645</c:v>
                </c:pt>
                <c:pt idx="19684">
                  <c:v>61.049258645833277</c:v>
                </c:pt>
                <c:pt idx="19685">
                  <c:v>61.049281597222162</c:v>
                </c:pt>
                <c:pt idx="19686">
                  <c:v>61.049304652777721</c:v>
                </c:pt>
                <c:pt idx="19687">
                  <c:v>61.049328113425872</c:v>
                </c:pt>
                <c:pt idx="19688">
                  <c:v>61.049351064814758</c:v>
                </c:pt>
                <c:pt idx="19689">
                  <c:v>61.04937408564809</c:v>
                </c:pt>
                <c:pt idx="19690">
                  <c:v>61.049397546296241</c:v>
                </c:pt>
                <c:pt idx="19691">
                  <c:v>61.049420219907354</c:v>
                </c:pt>
                <c:pt idx="19692">
                  <c:v>61.049443599536986</c:v>
                </c:pt>
                <c:pt idx="19693">
                  <c:v>61.049512986111061</c:v>
                </c:pt>
                <c:pt idx="19694">
                  <c:v>61.049559143518472</c:v>
                </c:pt>
                <c:pt idx="19695">
                  <c:v>61.04958246527773</c:v>
                </c:pt>
                <c:pt idx="19696">
                  <c:v>61.049605891203655</c:v>
                </c:pt>
                <c:pt idx="19697">
                  <c:v>61.04962885416662</c:v>
                </c:pt>
                <c:pt idx="19698">
                  <c:v>61.04967535879625</c:v>
                </c:pt>
                <c:pt idx="19699">
                  <c:v>61.049698159722176</c:v>
                </c:pt>
                <c:pt idx="19700">
                  <c:v>61.049744826388846</c:v>
                </c:pt>
                <c:pt idx="19701">
                  <c:v>61.049790810185144</c:v>
                </c:pt>
                <c:pt idx="19702">
                  <c:v>61.049814270833295</c:v>
                </c:pt>
                <c:pt idx="19703">
                  <c:v>61.049837083333294</c:v>
                </c:pt>
                <c:pt idx="19704">
                  <c:v>61.049860312499959</c:v>
                </c:pt>
                <c:pt idx="19705">
                  <c:v>61.04988372685181</c:v>
                </c:pt>
                <c:pt idx="19706">
                  <c:v>61.049906481481443</c:v>
                </c:pt>
                <c:pt idx="19707">
                  <c:v>61.049929699074035</c:v>
                </c:pt>
                <c:pt idx="19708">
                  <c:v>61.049975995370332</c:v>
                </c:pt>
                <c:pt idx="19709">
                  <c:v>61.049999097222184</c:v>
                </c:pt>
                <c:pt idx="19710">
                  <c:v>61.050022708333294</c:v>
                </c:pt>
                <c:pt idx="19711">
                  <c:v>61.050045347222181</c:v>
                </c:pt>
                <c:pt idx="19712">
                  <c:v>61.050068518518479</c:v>
                </c:pt>
                <c:pt idx="19713">
                  <c:v>61.050114849536996</c:v>
                </c:pt>
                <c:pt idx="19714">
                  <c:v>61.05018469907403</c:v>
                </c:pt>
                <c:pt idx="19715">
                  <c:v>61.05020743055551</c:v>
                </c:pt>
                <c:pt idx="19716">
                  <c:v>61.050254178240692</c:v>
                </c:pt>
                <c:pt idx="19717">
                  <c:v>61.050276898148098</c:v>
                </c:pt>
                <c:pt idx="19718">
                  <c:v>61.050300138888836</c:v>
                </c:pt>
                <c:pt idx="19719">
                  <c:v>61.050323506944395</c:v>
                </c:pt>
                <c:pt idx="19720">
                  <c:v>61.05034650462958</c:v>
                </c:pt>
                <c:pt idx="19721">
                  <c:v>61.050369537036985</c:v>
                </c:pt>
                <c:pt idx="19722">
                  <c:v>61.050393020833283</c:v>
                </c:pt>
                <c:pt idx="19723">
                  <c:v>61.050415949074022</c:v>
                </c:pt>
                <c:pt idx="19724">
                  <c:v>61.050485243055505</c:v>
                </c:pt>
                <c:pt idx="19725">
                  <c:v>61.050554768518467</c:v>
                </c:pt>
                <c:pt idx="19726">
                  <c:v>61.050577870370319</c:v>
                </c:pt>
                <c:pt idx="19727">
                  <c:v>61.050624097222169</c:v>
                </c:pt>
                <c:pt idx="19728">
                  <c:v>61.050670879629578</c:v>
                </c:pt>
                <c:pt idx="19729">
                  <c:v>61.050693599536984</c:v>
                </c:pt>
                <c:pt idx="19730">
                  <c:v>61.050716840277722</c:v>
                </c:pt>
                <c:pt idx="19731">
                  <c:v>61.05074027777772</c:v>
                </c:pt>
                <c:pt idx="19732">
                  <c:v>61.050763090277719</c:v>
                </c:pt>
                <c:pt idx="19733">
                  <c:v>61.050786226851791</c:v>
                </c:pt>
                <c:pt idx="19734">
                  <c:v>61.050832418981422</c:v>
                </c:pt>
                <c:pt idx="19735">
                  <c:v>61.05085562499994</c:v>
                </c:pt>
                <c:pt idx="19736">
                  <c:v>61.050879131944384</c:v>
                </c:pt>
                <c:pt idx="19737">
                  <c:v>61.05094855324068</c:v>
                </c:pt>
                <c:pt idx="19738">
                  <c:v>61.050971307870313</c:v>
                </c:pt>
                <c:pt idx="19739">
                  <c:v>61.050994629629571</c:v>
                </c:pt>
                <c:pt idx="19740">
                  <c:v>61.051018020833276</c:v>
                </c:pt>
                <c:pt idx="19741">
                  <c:v>61.051040810185128</c:v>
                </c:pt>
                <c:pt idx="19742">
                  <c:v>61.051064131944386</c:v>
                </c:pt>
                <c:pt idx="19743">
                  <c:v>61.051133425925869</c:v>
                </c:pt>
                <c:pt idx="19744">
                  <c:v>61.051157106481426</c:v>
                </c:pt>
                <c:pt idx="19745">
                  <c:v>61.051179895833279</c:v>
                </c:pt>
                <c:pt idx="19746">
                  <c:v>61.051203136574017</c:v>
                </c:pt>
                <c:pt idx="19747">
                  <c:v>61.051226180555496</c:v>
                </c:pt>
                <c:pt idx="19748">
                  <c:v>61.051272592592532</c:v>
                </c:pt>
                <c:pt idx="19749">
                  <c:v>61.051295902777717</c:v>
                </c:pt>
                <c:pt idx="19750">
                  <c:v>61.051318877314756</c:v>
                </c:pt>
                <c:pt idx="19751">
                  <c:v>61.051342407407347</c:v>
                </c:pt>
                <c:pt idx="19752">
                  <c:v>61.051365127314753</c:v>
                </c:pt>
                <c:pt idx="19753">
                  <c:v>61.051411689814756</c:v>
                </c:pt>
                <c:pt idx="19754">
                  <c:v>61.051435335648087</c:v>
                </c:pt>
                <c:pt idx="19755">
                  <c:v>61.05148054398142</c:v>
                </c:pt>
                <c:pt idx="19756">
                  <c:v>61.051503900462905</c:v>
                </c:pt>
                <c:pt idx="19757">
                  <c:v>61.051550370370315</c:v>
                </c:pt>
                <c:pt idx="19758">
                  <c:v>61.05157333333328</c:v>
                </c:pt>
                <c:pt idx="19759">
                  <c:v>61.051596516203652</c:v>
                </c:pt>
                <c:pt idx="19760">
                  <c:v>61.051620208333283</c:v>
                </c:pt>
                <c:pt idx="19761">
                  <c:v>61.051643020833282</c:v>
                </c:pt>
                <c:pt idx="19762">
                  <c:v>61.051712824074023</c:v>
                </c:pt>
                <c:pt idx="19763">
                  <c:v>61.051735659722169</c:v>
                </c:pt>
                <c:pt idx="19764">
                  <c:v>61.051805185185131</c:v>
                </c:pt>
                <c:pt idx="19765">
                  <c:v>61.051874629629573</c:v>
                </c:pt>
                <c:pt idx="19766">
                  <c:v>61.051920543981424</c:v>
                </c:pt>
                <c:pt idx="19767">
                  <c:v>61.051943935185129</c:v>
                </c:pt>
                <c:pt idx="19768">
                  <c:v>61.051966782407348</c:v>
                </c:pt>
                <c:pt idx="19769">
                  <c:v>61.052036215277717</c:v>
                </c:pt>
                <c:pt idx="19770">
                  <c:v>61.052059513888828</c:v>
                </c:pt>
                <c:pt idx="19771">
                  <c:v>61.05208289351846</c:v>
                </c:pt>
                <c:pt idx="19772">
                  <c:v>61.052105706018459</c:v>
                </c:pt>
                <c:pt idx="19773">
                  <c:v>61.052128900462904</c:v>
                </c:pt>
                <c:pt idx="19774">
                  <c:v>61.052152326388828</c:v>
                </c:pt>
                <c:pt idx="19775">
                  <c:v>61.052175127314754</c:v>
                </c:pt>
                <c:pt idx="19776">
                  <c:v>61.052198368055492</c:v>
                </c:pt>
                <c:pt idx="19777">
                  <c:v>61.052221793981417</c:v>
                </c:pt>
                <c:pt idx="19778">
                  <c:v>61.052244606481416</c:v>
                </c:pt>
                <c:pt idx="19779">
                  <c:v>61.052267743055488</c:v>
                </c:pt>
                <c:pt idx="19780">
                  <c:v>61.052291319444379</c:v>
                </c:pt>
                <c:pt idx="19781">
                  <c:v>61.052337291666603</c:v>
                </c:pt>
                <c:pt idx="19782">
                  <c:v>61.05236112268512</c:v>
                </c:pt>
                <c:pt idx="19783">
                  <c:v>61.052383831018453</c:v>
                </c:pt>
                <c:pt idx="19784">
                  <c:v>61.052430196759197</c:v>
                </c:pt>
                <c:pt idx="19785">
                  <c:v>61.052453402777715</c:v>
                </c:pt>
                <c:pt idx="19786">
                  <c:v>61.052476168981421</c:v>
                </c:pt>
                <c:pt idx="19787">
                  <c:v>61.052499282407346</c:v>
                </c:pt>
                <c:pt idx="19788">
                  <c:v>61.052615312499938</c:v>
                </c:pt>
                <c:pt idx="19789">
                  <c:v>61.05266119212957</c:v>
                </c:pt>
                <c:pt idx="19790">
                  <c:v>61.052684756944387</c:v>
                </c:pt>
                <c:pt idx="19791">
                  <c:v>61.052730740740685</c:v>
                </c:pt>
                <c:pt idx="19792">
                  <c:v>61.052754247685129</c:v>
                </c:pt>
                <c:pt idx="19793">
                  <c:v>61.052776921296243</c:v>
                </c:pt>
                <c:pt idx="19794">
                  <c:v>61.052800277777727</c:v>
                </c:pt>
                <c:pt idx="19795">
                  <c:v>61.052846620370318</c:v>
                </c:pt>
                <c:pt idx="19796">
                  <c:v>61.052869710648096</c:v>
                </c:pt>
                <c:pt idx="19797">
                  <c:v>61.052893101851801</c:v>
                </c:pt>
                <c:pt idx="19798">
                  <c:v>61.052915902777727</c:v>
                </c:pt>
                <c:pt idx="19799">
                  <c:v>61.052939166666619</c:v>
                </c:pt>
                <c:pt idx="19800">
                  <c:v>61.052962708333283</c:v>
                </c:pt>
                <c:pt idx="19801">
                  <c:v>61.052985358796242</c:v>
                </c:pt>
                <c:pt idx="19802">
                  <c:v>61.053008611111053</c:v>
                </c:pt>
                <c:pt idx="19803">
                  <c:v>61.053032037036978</c:v>
                </c:pt>
                <c:pt idx="19804">
                  <c:v>61.053078043981422</c:v>
                </c:pt>
                <c:pt idx="19805">
                  <c:v>61.053170937499942</c:v>
                </c:pt>
                <c:pt idx="19806">
                  <c:v>61.053216817129574</c:v>
                </c:pt>
                <c:pt idx="19807">
                  <c:v>61.053240358796238</c:v>
                </c:pt>
                <c:pt idx="19808">
                  <c:v>61.053263217592537</c:v>
                </c:pt>
                <c:pt idx="19809">
                  <c:v>61.053286388888836</c:v>
                </c:pt>
                <c:pt idx="19810">
                  <c:v>61.053309826388833</c:v>
                </c:pt>
                <c:pt idx="19811">
                  <c:v>61.05333259259254</c:v>
                </c:pt>
                <c:pt idx="19812">
                  <c:v>61.053355821759205</c:v>
                </c:pt>
                <c:pt idx="19813">
                  <c:v>61.053425428240686</c:v>
                </c:pt>
                <c:pt idx="19814">
                  <c:v>61.053448726851798</c:v>
                </c:pt>
                <c:pt idx="19815">
                  <c:v>61.053540960648093</c:v>
                </c:pt>
                <c:pt idx="19816">
                  <c:v>61.053587534722169</c:v>
                </c:pt>
                <c:pt idx="19817">
                  <c:v>61.053610509259208</c:v>
                </c:pt>
                <c:pt idx="19818">
                  <c:v>61.05363364583328</c:v>
                </c:pt>
                <c:pt idx="19819">
                  <c:v>61.053657118055504</c:v>
                </c:pt>
                <c:pt idx="19820">
                  <c:v>61.05367999999995</c:v>
                </c:pt>
                <c:pt idx="19821">
                  <c:v>61.053703078703656</c:v>
                </c:pt>
                <c:pt idx="19822">
                  <c:v>61.053726828703653</c:v>
                </c:pt>
                <c:pt idx="19823">
                  <c:v>61.053749652777725</c:v>
                </c:pt>
                <c:pt idx="19824">
                  <c:v>61.053772557870317</c:v>
                </c:pt>
                <c:pt idx="19825">
                  <c:v>61.053795694444389</c:v>
                </c:pt>
                <c:pt idx="19826">
                  <c:v>61.05384196759254</c:v>
                </c:pt>
                <c:pt idx="19827">
                  <c:v>61.053911307870315</c:v>
                </c:pt>
                <c:pt idx="19828">
                  <c:v>61.053957986111058</c:v>
                </c:pt>
                <c:pt idx="19829">
                  <c:v>61.053980810185131</c:v>
                </c:pt>
                <c:pt idx="19830">
                  <c:v>61.054073553240684</c:v>
                </c:pt>
                <c:pt idx="19831">
                  <c:v>61.054119791666608</c:v>
                </c:pt>
                <c:pt idx="19832">
                  <c:v>61.054142916666606</c:v>
                </c:pt>
                <c:pt idx="19833">
                  <c:v>61.054166342592531</c:v>
                </c:pt>
                <c:pt idx="19834">
                  <c:v>61.054189108796237</c:v>
                </c:pt>
                <c:pt idx="19835">
                  <c:v>61.054258541666606</c:v>
                </c:pt>
                <c:pt idx="19836">
                  <c:v>61.054305196759195</c:v>
                </c:pt>
                <c:pt idx="19837">
                  <c:v>61.054328182870307</c:v>
                </c:pt>
                <c:pt idx="19838">
                  <c:v>61.054351249999939</c:v>
                </c:pt>
                <c:pt idx="19839">
                  <c:v>61.054397453703643</c:v>
                </c:pt>
                <c:pt idx="19840">
                  <c:v>61.054420682870308</c:v>
                </c:pt>
                <c:pt idx="19841">
                  <c:v>61.054467048611052</c:v>
                </c:pt>
                <c:pt idx="19842">
                  <c:v>61.054513564814755</c:v>
                </c:pt>
                <c:pt idx="19843">
                  <c:v>61.054536365740681</c:v>
                </c:pt>
                <c:pt idx="19844">
                  <c:v>61.054559652777719</c:v>
                </c:pt>
                <c:pt idx="19845">
                  <c:v>61.054583020833277</c:v>
                </c:pt>
                <c:pt idx="19846">
                  <c:v>61.054629004629575</c:v>
                </c:pt>
                <c:pt idx="19847">
                  <c:v>61.054652557870313</c:v>
                </c:pt>
                <c:pt idx="19848">
                  <c:v>61.054675312499946</c:v>
                </c:pt>
                <c:pt idx="19849">
                  <c:v>61.054698425925871</c:v>
                </c:pt>
                <c:pt idx="19850">
                  <c:v>61.054722048611055</c:v>
                </c:pt>
                <c:pt idx="19851">
                  <c:v>61.054744606481428</c:v>
                </c:pt>
                <c:pt idx="19852">
                  <c:v>61.054767847222166</c:v>
                </c:pt>
                <c:pt idx="19853">
                  <c:v>61.054791365740684</c:v>
                </c:pt>
                <c:pt idx="19854">
                  <c:v>61.054814189814756</c:v>
                </c:pt>
                <c:pt idx="19855">
                  <c:v>61.054837384259201</c:v>
                </c:pt>
                <c:pt idx="19856">
                  <c:v>61.054860844907353</c:v>
                </c:pt>
                <c:pt idx="19857">
                  <c:v>61.054883553240686</c:v>
                </c:pt>
                <c:pt idx="19858">
                  <c:v>61.054906759259204</c:v>
                </c:pt>
                <c:pt idx="19859">
                  <c:v>61.054976516203645</c:v>
                </c:pt>
                <c:pt idx="19860">
                  <c:v>61.05499971064809</c:v>
                </c:pt>
                <c:pt idx="19861">
                  <c:v>61.055022534722163</c:v>
                </c:pt>
                <c:pt idx="19862">
                  <c:v>61.055045729166608</c:v>
                </c:pt>
                <c:pt idx="19863">
                  <c:v>61.055069166666605</c:v>
                </c:pt>
                <c:pt idx="19864">
                  <c:v>61.055091909722158</c:v>
                </c:pt>
                <c:pt idx="19865">
                  <c:v>61.055115231481416</c:v>
                </c:pt>
                <c:pt idx="19866">
                  <c:v>61.05513865740734</c:v>
                </c:pt>
                <c:pt idx="19867">
                  <c:v>61.055300474536971</c:v>
                </c:pt>
                <c:pt idx="19868">
                  <c:v>61.055323483796229</c:v>
                </c:pt>
                <c:pt idx="19869">
                  <c:v>61.055346944444381</c:v>
                </c:pt>
                <c:pt idx="19870">
                  <c:v>61.055369930555493</c:v>
                </c:pt>
                <c:pt idx="19871">
                  <c:v>61.055393055555491</c:v>
                </c:pt>
                <c:pt idx="19872">
                  <c:v>61.055485868055491</c:v>
                </c:pt>
                <c:pt idx="19873">
                  <c:v>61.055531990740675</c:v>
                </c:pt>
                <c:pt idx="19874">
                  <c:v>61.055555370370307</c:v>
                </c:pt>
                <c:pt idx="19875">
                  <c:v>61.055578171296233</c:v>
                </c:pt>
                <c:pt idx="19876">
                  <c:v>61.055601342592531</c:v>
                </c:pt>
                <c:pt idx="19877">
                  <c:v>61.055624826388829</c:v>
                </c:pt>
                <c:pt idx="19878">
                  <c:v>61.055740138888829</c:v>
                </c:pt>
                <c:pt idx="19879">
                  <c:v>61.055809675925865</c:v>
                </c:pt>
                <c:pt idx="19880">
                  <c:v>61.055833101851789</c:v>
                </c:pt>
                <c:pt idx="19881">
                  <c:v>61.055855821759195</c:v>
                </c:pt>
                <c:pt idx="19882">
                  <c:v>61.055879155092526</c:v>
                </c:pt>
                <c:pt idx="19883">
                  <c:v>61.055902581018451</c:v>
                </c:pt>
                <c:pt idx="19884">
                  <c:v>61.05592542824067</c:v>
                </c:pt>
                <c:pt idx="19885">
                  <c:v>61.055948553240668</c:v>
                </c:pt>
                <c:pt idx="19886">
                  <c:v>61.05597201388882</c:v>
                </c:pt>
                <c:pt idx="19887">
                  <c:v>61.056041516203635</c:v>
                </c:pt>
                <c:pt idx="19888">
                  <c:v>61.056064328703634</c:v>
                </c:pt>
                <c:pt idx="19889">
                  <c:v>61.056156828703635</c:v>
                </c:pt>
                <c:pt idx="19890">
                  <c:v>61.056180497685119</c:v>
                </c:pt>
                <c:pt idx="19891">
                  <c:v>61.056203136574005</c:v>
                </c:pt>
                <c:pt idx="19892">
                  <c:v>61.056226307870304</c:v>
                </c:pt>
                <c:pt idx="19893">
                  <c:v>61.056249756944375</c:v>
                </c:pt>
                <c:pt idx="19894">
                  <c:v>61.056272557870301</c:v>
                </c:pt>
                <c:pt idx="19895">
                  <c:v>61.056295844907339</c:v>
                </c:pt>
                <c:pt idx="19896">
                  <c:v>61.056388657407339</c:v>
                </c:pt>
                <c:pt idx="19897">
                  <c:v>61.056458217592521</c:v>
                </c:pt>
                <c:pt idx="19898">
                  <c:v>61.056480821759187</c:v>
                </c:pt>
                <c:pt idx="19899">
                  <c:v>61.056573599536968</c:v>
                </c:pt>
                <c:pt idx="19900">
                  <c:v>61.056619826388818</c:v>
                </c:pt>
                <c:pt idx="19901">
                  <c:v>61.056643136574003</c:v>
                </c:pt>
                <c:pt idx="19902">
                  <c:v>61.05668918981474</c:v>
                </c:pt>
                <c:pt idx="19903">
                  <c:v>61.056712546296225</c:v>
                </c:pt>
                <c:pt idx="19904">
                  <c:v>61.05673597222215</c:v>
                </c:pt>
                <c:pt idx="19905">
                  <c:v>61.056758668981409</c:v>
                </c:pt>
                <c:pt idx="19906">
                  <c:v>61.056782037036967</c:v>
                </c:pt>
                <c:pt idx="19907">
                  <c:v>61.056851469907336</c:v>
                </c:pt>
                <c:pt idx="19908">
                  <c:v>61.056874907407334</c:v>
                </c:pt>
                <c:pt idx="19909">
                  <c:v>61.056921006944371</c:v>
                </c:pt>
                <c:pt idx="19910">
                  <c:v>61.056944618055482</c:v>
                </c:pt>
                <c:pt idx="19911">
                  <c:v>61.056990590277707</c:v>
                </c:pt>
                <c:pt idx="19912">
                  <c:v>61.057059999999929</c:v>
                </c:pt>
                <c:pt idx="19913">
                  <c:v>61.057084537036964</c:v>
                </c:pt>
                <c:pt idx="19914">
                  <c:v>61.057153900462893</c:v>
                </c:pt>
                <c:pt idx="19915">
                  <c:v>61.057175752314748</c:v>
                </c:pt>
                <c:pt idx="19916">
                  <c:v>61.057199201388819</c:v>
                </c:pt>
                <c:pt idx="19917">
                  <c:v>61.057245104166597</c:v>
                </c:pt>
                <c:pt idx="19918">
                  <c:v>61.057268379629562</c:v>
                </c:pt>
                <c:pt idx="19919">
                  <c:v>61.057337789351784</c:v>
                </c:pt>
                <c:pt idx="19920">
                  <c:v>61.057361122685116</c:v>
                </c:pt>
                <c:pt idx="19921">
                  <c:v>61.057383981481415</c:v>
                </c:pt>
                <c:pt idx="19922">
                  <c:v>61.057407083333267</c:v>
                </c:pt>
                <c:pt idx="19923">
                  <c:v>61.057430810185117</c:v>
                </c:pt>
                <c:pt idx="19924">
                  <c:v>61.057546064814744</c:v>
                </c:pt>
                <c:pt idx="19925">
                  <c:v>61.057569583333262</c:v>
                </c:pt>
                <c:pt idx="19926">
                  <c:v>61.057592326388814</c:v>
                </c:pt>
                <c:pt idx="19927">
                  <c:v>61.057661770833256</c:v>
                </c:pt>
                <c:pt idx="19928">
                  <c:v>61.057684918981401</c:v>
                </c:pt>
                <c:pt idx="19929">
                  <c:v>61.057708379629553</c:v>
                </c:pt>
                <c:pt idx="19930">
                  <c:v>61.057754351851777</c:v>
                </c:pt>
                <c:pt idx="19931">
                  <c:v>61.057777523148076</c:v>
                </c:pt>
                <c:pt idx="19932">
                  <c:v>61.057801527777706</c:v>
                </c:pt>
                <c:pt idx="19933">
                  <c:v>61.057823506944374</c:v>
                </c:pt>
                <c:pt idx="19934">
                  <c:v>61.057892986111042</c:v>
                </c:pt>
                <c:pt idx="19935">
                  <c:v>61.057962418981411</c:v>
                </c:pt>
                <c:pt idx="19936">
                  <c:v>61.057986053240668</c:v>
                </c:pt>
                <c:pt idx="19937">
                  <c:v>61.058055486111037</c:v>
                </c:pt>
                <c:pt idx="19938">
                  <c:v>61.058101307870295</c:v>
                </c:pt>
                <c:pt idx="19939">
                  <c:v>61.05812473379622</c:v>
                </c:pt>
                <c:pt idx="19940">
                  <c:v>61.058148923611036</c:v>
                </c:pt>
                <c:pt idx="19941">
                  <c:v>61.058218368055478</c:v>
                </c:pt>
                <c:pt idx="19942">
                  <c:v>61.05826369212955</c:v>
                </c:pt>
                <c:pt idx="19943">
                  <c:v>61.058287511573994</c:v>
                </c:pt>
                <c:pt idx="19944">
                  <c:v>61.058309780092515</c:v>
                </c:pt>
                <c:pt idx="19945">
                  <c:v>61.058356296296218</c:v>
                </c:pt>
                <c:pt idx="19946">
                  <c:v>61.058379965277702</c:v>
                </c:pt>
                <c:pt idx="19947">
                  <c:v>61.058403043981407</c:v>
                </c:pt>
                <c:pt idx="19948">
                  <c:v>61.058449374999924</c:v>
                </c:pt>
                <c:pt idx="19949">
                  <c:v>61.058472604166589</c:v>
                </c:pt>
                <c:pt idx="19950">
                  <c:v>61.058495254629548</c:v>
                </c:pt>
                <c:pt idx="19951">
                  <c:v>61.058518611111033</c:v>
                </c:pt>
                <c:pt idx="19952">
                  <c:v>61.058564687499924</c:v>
                </c:pt>
                <c:pt idx="19953">
                  <c:v>61.058611481481407</c:v>
                </c:pt>
                <c:pt idx="19954">
                  <c:v>61.058634131944373</c:v>
                </c:pt>
                <c:pt idx="19955">
                  <c:v>61.058657719907337</c:v>
                </c:pt>
                <c:pt idx="19956">
                  <c:v>61.058680300925857</c:v>
                </c:pt>
                <c:pt idx="19957">
                  <c:v>61.058703761574009</c:v>
                </c:pt>
                <c:pt idx="19958">
                  <c:v>61.058726435185122</c:v>
                </c:pt>
                <c:pt idx="19959">
                  <c:v>61.058749652777713</c:v>
                </c:pt>
                <c:pt idx="19960">
                  <c:v>61.058773136574011</c:v>
                </c:pt>
                <c:pt idx="19961">
                  <c:v>61.058888310185125</c:v>
                </c:pt>
                <c:pt idx="19962">
                  <c:v>61.058912025462902</c:v>
                </c:pt>
                <c:pt idx="19963">
                  <c:v>61.058934826388828</c:v>
                </c:pt>
                <c:pt idx="19964">
                  <c:v>61.058981562499937</c:v>
                </c:pt>
                <c:pt idx="19965">
                  <c:v>61.059050949074013</c:v>
                </c:pt>
                <c:pt idx="19966">
                  <c:v>61.059073668981419</c:v>
                </c:pt>
                <c:pt idx="19967">
                  <c:v>61.059142962962902</c:v>
                </c:pt>
                <c:pt idx="19968">
                  <c:v>61.059189861111051</c:v>
                </c:pt>
                <c:pt idx="19969">
                  <c:v>61.059212372685124</c:v>
                </c:pt>
                <c:pt idx="19970">
                  <c:v>61.059235729166609</c:v>
                </c:pt>
                <c:pt idx="19971">
                  <c:v>61.05925934027772</c:v>
                </c:pt>
                <c:pt idx="19972">
                  <c:v>61.059282141203646</c:v>
                </c:pt>
                <c:pt idx="19973">
                  <c:v>61.059305173611051</c:v>
                </c:pt>
                <c:pt idx="19974">
                  <c:v>61.059351550925868</c:v>
                </c:pt>
                <c:pt idx="19975">
                  <c:v>61.059374548611054</c:v>
                </c:pt>
                <c:pt idx="19976">
                  <c:v>61.059398090277718</c:v>
                </c:pt>
                <c:pt idx="19977">
                  <c:v>61.059420856481424</c:v>
                </c:pt>
                <c:pt idx="19978">
                  <c:v>61.059444120370316</c:v>
                </c:pt>
                <c:pt idx="19979">
                  <c:v>61.059536932870316</c:v>
                </c:pt>
                <c:pt idx="19980">
                  <c:v>61.059606469907351</c:v>
                </c:pt>
                <c:pt idx="19981">
                  <c:v>61.059652395833275</c:v>
                </c:pt>
                <c:pt idx="19982">
                  <c:v>61.059676018518459</c:v>
                </c:pt>
                <c:pt idx="19983">
                  <c:v>61.059745300925869</c:v>
                </c:pt>
                <c:pt idx="19984">
                  <c:v>61.059768310185127</c:v>
                </c:pt>
                <c:pt idx="19985">
                  <c:v>61.059791342592533</c:v>
                </c:pt>
                <c:pt idx="19986">
                  <c:v>61.059860821759202</c:v>
                </c:pt>
                <c:pt idx="19987">
                  <c:v>61.059953680555495</c:v>
                </c:pt>
                <c:pt idx="19988">
                  <c:v>61.059976400462901</c:v>
                </c:pt>
                <c:pt idx="19989">
                  <c:v>61.060023148148083</c:v>
                </c:pt>
                <c:pt idx="19990">
                  <c:v>61.060045891203636</c:v>
                </c:pt>
                <c:pt idx="19991">
                  <c:v>61.060138495370303</c:v>
                </c:pt>
                <c:pt idx="19992">
                  <c:v>61.06018487268512</c:v>
                </c:pt>
                <c:pt idx="19993">
                  <c:v>61.060207986111045</c:v>
                </c:pt>
                <c:pt idx="19994">
                  <c:v>61.060300925925858</c:v>
                </c:pt>
                <c:pt idx="19995">
                  <c:v>61.060323703703638</c:v>
                </c:pt>
                <c:pt idx="19996">
                  <c:v>61.060347002314749</c:v>
                </c:pt>
                <c:pt idx="19997">
                  <c:v>61.06037045138882</c:v>
                </c:pt>
                <c:pt idx="19998">
                  <c:v>61.06039311342586</c:v>
                </c:pt>
                <c:pt idx="19999">
                  <c:v>61.060439803240676</c:v>
                </c:pt>
                <c:pt idx="20000">
                  <c:v>61.060462662036976</c:v>
                </c:pt>
                <c:pt idx="20001">
                  <c:v>61.060485798611047</c:v>
                </c:pt>
                <c:pt idx="20002">
                  <c:v>61.060509247685118</c:v>
                </c:pt>
                <c:pt idx="20003">
                  <c:v>61.060532118055491</c:v>
                </c:pt>
                <c:pt idx="20004">
                  <c:v>61.060555254629563</c:v>
                </c:pt>
                <c:pt idx="20005">
                  <c:v>61.0605788078703</c:v>
                </c:pt>
                <c:pt idx="20006">
                  <c:v>61.060601608796226</c:v>
                </c:pt>
                <c:pt idx="20007">
                  <c:v>61.060624652777705</c:v>
                </c:pt>
                <c:pt idx="20008">
                  <c:v>61.060648229166596</c:v>
                </c:pt>
                <c:pt idx="20009">
                  <c:v>61.060670960648075</c:v>
                </c:pt>
                <c:pt idx="20010">
                  <c:v>61.060694143518447</c:v>
                </c:pt>
                <c:pt idx="20011">
                  <c:v>61.06074046296289</c:v>
                </c:pt>
                <c:pt idx="20012">
                  <c:v>61.060809930555486</c:v>
                </c:pt>
                <c:pt idx="20013">
                  <c:v>61.06090247685178</c:v>
                </c:pt>
                <c:pt idx="20014">
                  <c:v>61.060925902777704</c:v>
                </c:pt>
                <c:pt idx="20015">
                  <c:v>61.060971990740669</c:v>
                </c:pt>
                <c:pt idx="20016">
                  <c:v>61.061018067129559</c:v>
                </c:pt>
                <c:pt idx="20017">
                  <c:v>61.061064999999928</c:v>
                </c:pt>
                <c:pt idx="20018">
                  <c:v>61.061087708333261</c:v>
                </c:pt>
                <c:pt idx="20019">
                  <c:v>61.06111087962956</c:v>
                </c:pt>
                <c:pt idx="20020">
                  <c:v>61.061157210648076</c:v>
                </c:pt>
                <c:pt idx="20021">
                  <c:v>61.061180324074002</c:v>
                </c:pt>
                <c:pt idx="20022">
                  <c:v>61.061203761573999</c:v>
                </c:pt>
                <c:pt idx="20023">
                  <c:v>61.061226574073999</c:v>
                </c:pt>
                <c:pt idx="20024">
                  <c:v>61.061273206018441</c:v>
                </c:pt>
                <c:pt idx="20025">
                  <c:v>61.061296041666587</c:v>
                </c:pt>
                <c:pt idx="20026">
                  <c:v>61.061365381944363</c:v>
                </c:pt>
                <c:pt idx="20027">
                  <c:v>61.061412048611032</c:v>
                </c:pt>
                <c:pt idx="20028">
                  <c:v>61.061434803240665</c:v>
                </c:pt>
                <c:pt idx="20029">
                  <c:v>61.061458217592516</c:v>
                </c:pt>
                <c:pt idx="20030">
                  <c:v>61.061481631944368</c:v>
                </c:pt>
                <c:pt idx="20031">
                  <c:v>61.061527511573999</c:v>
                </c:pt>
                <c:pt idx="20032">
                  <c:v>61.061551053240663</c:v>
                </c:pt>
                <c:pt idx="20033">
                  <c:v>61.061596990740661</c:v>
                </c:pt>
                <c:pt idx="20034">
                  <c:v>61.061620555555479</c:v>
                </c:pt>
                <c:pt idx="20035">
                  <c:v>61.061643159722145</c:v>
                </c:pt>
                <c:pt idx="20036">
                  <c:v>61.061782256944369</c:v>
                </c:pt>
                <c:pt idx="20037">
                  <c:v>61.061805370370294</c:v>
                </c:pt>
                <c:pt idx="20038">
                  <c:v>61.061828831018445</c:v>
                </c:pt>
                <c:pt idx="20039">
                  <c:v>61.061851574073998</c:v>
                </c:pt>
                <c:pt idx="20040">
                  <c:v>61.061874780092516</c:v>
                </c:pt>
                <c:pt idx="20041">
                  <c:v>61.061967777777703</c:v>
                </c:pt>
                <c:pt idx="20042">
                  <c:v>61.062059826388811</c:v>
                </c:pt>
                <c:pt idx="20043">
                  <c:v>61.062083055555476</c:v>
                </c:pt>
                <c:pt idx="20044">
                  <c:v>61.062129479166586</c:v>
                </c:pt>
                <c:pt idx="20045">
                  <c:v>61.062152592592511</c:v>
                </c:pt>
                <c:pt idx="20046">
                  <c:v>61.062176041666582</c:v>
                </c:pt>
                <c:pt idx="20047">
                  <c:v>61.062222083333246</c:v>
                </c:pt>
                <c:pt idx="20048">
                  <c:v>61.062245451388804</c:v>
                </c:pt>
                <c:pt idx="20049">
                  <c:v>61.06231490740732</c:v>
                </c:pt>
                <c:pt idx="20050">
                  <c:v>61.062360949073984</c:v>
                </c:pt>
                <c:pt idx="20051">
                  <c:v>61.062430543981392</c:v>
                </c:pt>
                <c:pt idx="20052">
                  <c:v>61.06245394675917</c:v>
                </c:pt>
                <c:pt idx="20053">
                  <c:v>61.06247660879621</c:v>
                </c:pt>
                <c:pt idx="20054">
                  <c:v>61.062592824073988</c:v>
                </c:pt>
                <c:pt idx="20055">
                  <c:v>61.062615520833248</c:v>
                </c:pt>
                <c:pt idx="20056">
                  <c:v>61.062662106481397</c:v>
                </c:pt>
                <c:pt idx="20057">
                  <c:v>61.062708148148062</c:v>
                </c:pt>
                <c:pt idx="20058">
                  <c:v>61.062731608796213</c:v>
                </c:pt>
                <c:pt idx="20059">
                  <c:v>61.062754525462879</c:v>
                </c:pt>
                <c:pt idx="20060">
                  <c:v>61.062777650462877</c:v>
                </c:pt>
                <c:pt idx="20061">
                  <c:v>61.062801053240655</c:v>
                </c:pt>
                <c:pt idx="20062">
                  <c:v>61.062823854166581</c:v>
                </c:pt>
                <c:pt idx="20063">
                  <c:v>61.06287050925917</c:v>
                </c:pt>
                <c:pt idx="20064">
                  <c:v>61.06289328703695</c:v>
                </c:pt>
                <c:pt idx="20065">
                  <c:v>61.062916493055468</c:v>
                </c:pt>
                <c:pt idx="20066">
                  <c:v>61.062940023148059</c:v>
                </c:pt>
                <c:pt idx="20067">
                  <c:v>61.063009386573988</c:v>
                </c:pt>
                <c:pt idx="20068">
                  <c:v>61.063032233796207</c:v>
                </c:pt>
                <c:pt idx="20069">
                  <c:v>61.063078958333243</c:v>
                </c:pt>
                <c:pt idx="20070">
                  <c:v>61.063101712962876</c:v>
                </c:pt>
                <c:pt idx="20071">
                  <c:v>61.063124837962874</c:v>
                </c:pt>
                <c:pt idx="20072">
                  <c:v>61.06319429398139</c:v>
                </c:pt>
                <c:pt idx="20073">
                  <c:v>61.063217743055461</c:v>
                </c:pt>
                <c:pt idx="20074">
                  <c:v>61.063240648148053</c:v>
                </c:pt>
                <c:pt idx="20075">
                  <c:v>61.063263796296198</c:v>
                </c:pt>
                <c:pt idx="20076">
                  <c:v>61.063287152777683</c:v>
                </c:pt>
                <c:pt idx="20077">
                  <c:v>61.063309942129536</c:v>
                </c:pt>
                <c:pt idx="20078">
                  <c:v>61.06333325231472</c:v>
                </c:pt>
                <c:pt idx="20079">
                  <c:v>61.063356678240645</c:v>
                </c:pt>
                <c:pt idx="20080">
                  <c:v>61.063518379629535</c:v>
                </c:pt>
                <c:pt idx="20081">
                  <c:v>61.06354157407398</c:v>
                </c:pt>
                <c:pt idx="20082">
                  <c:v>61.063587928240644</c:v>
                </c:pt>
                <c:pt idx="20083">
                  <c:v>61.063610960648049</c:v>
                </c:pt>
                <c:pt idx="20084">
                  <c:v>61.063634444444347</c:v>
                </c:pt>
                <c:pt idx="20085">
                  <c:v>61.063703969907309</c:v>
                </c:pt>
                <c:pt idx="20086">
                  <c:v>61.063726724536942</c:v>
                </c:pt>
                <c:pt idx="20087">
                  <c:v>61.063773344907311</c:v>
                </c:pt>
                <c:pt idx="20088">
                  <c:v>61.063796168981384</c:v>
                </c:pt>
                <c:pt idx="20089">
                  <c:v>61.063842789351753</c:v>
                </c:pt>
                <c:pt idx="20090">
                  <c:v>61.063865636573972</c:v>
                </c:pt>
                <c:pt idx="20091">
                  <c:v>61.063912314814715</c:v>
                </c:pt>
                <c:pt idx="20092">
                  <c:v>61.063958229166566</c:v>
                </c:pt>
                <c:pt idx="20093">
                  <c:v>61.064004386573977</c:v>
                </c:pt>
                <c:pt idx="20094">
                  <c:v>61.064051238425826</c:v>
                </c:pt>
                <c:pt idx="20095">
                  <c:v>61.064143460648047</c:v>
                </c:pt>
                <c:pt idx="20096">
                  <c:v>61.064212881944343</c:v>
                </c:pt>
                <c:pt idx="20097">
                  <c:v>61.064235995370268</c:v>
                </c:pt>
                <c:pt idx="20098">
                  <c:v>61.064305578703603</c:v>
                </c:pt>
                <c:pt idx="20099">
                  <c:v>61.064328923611008</c:v>
                </c:pt>
                <c:pt idx="20100">
                  <c:v>61.064351643518414</c:v>
                </c:pt>
                <c:pt idx="20101">
                  <c:v>61.064398402777677</c:v>
                </c:pt>
                <c:pt idx="20102">
                  <c:v>61.06442115740731</c:v>
                </c:pt>
                <c:pt idx="20103">
                  <c:v>61.064467835648053</c:v>
                </c:pt>
                <c:pt idx="20104">
                  <c:v>61.064490555555459</c:v>
                </c:pt>
                <c:pt idx="20105">
                  <c:v>61.064513796296197</c:v>
                </c:pt>
                <c:pt idx="20106">
                  <c:v>61.064537430555454</c:v>
                </c:pt>
                <c:pt idx="20107">
                  <c:v>61.06456011574064</c:v>
                </c:pt>
                <c:pt idx="20108">
                  <c:v>61.064583310185085</c:v>
                </c:pt>
                <c:pt idx="20109">
                  <c:v>61.064606724536937</c:v>
                </c:pt>
                <c:pt idx="20110">
                  <c:v>61.064652673611008</c:v>
                </c:pt>
                <c:pt idx="20111">
                  <c:v>61.064676180555452</c:v>
                </c:pt>
                <c:pt idx="20112">
                  <c:v>61.064699016203598</c:v>
                </c:pt>
                <c:pt idx="20113">
                  <c:v>61.064745613425821</c:v>
                </c:pt>
                <c:pt idx="20114">
                  <c:v>61.064884618055451</c:v>
                </c:pt>
                <c:pt idx="20115">
                  <c:v>61.064953935185081</c:v>
                </c:pt>
                <c:pt idx="20116">
                  <c:v>61.064976701388787</c:v>
                </c:pt>
                <c:pt idx="20117">
                  <c:v>61.065023402777676</c:v>
                </c:pt>
                <c:pt idx="20118">
                  <c:v>61.065046145833229</c:v>
                </c:pt>
                <c:pt idx="20119">
                  <c:v>61.065069456018414</c:v>
                </c:pt>
                <c:pt idx="20120">
                  <c:v>61.065092847222118</c:v>
                </c:pt>
                <c:pt idx="20121">
                  <c:v>61.065115578703598</c:v>
                </c:pt>
                <c:pt idx="20122">
                  <c:v>61.065138842592489</c:v>
                </c:pt>
                <c:pt idx="20123">
                  <c:v>61.065208333333231</c:v>
                </c:pt>
                <c:pt idx="20124">
                  <c:v>61.065277800925827</c:v>
                </c:pt>
                <c:pt idx="20125">
                  <c:v>61.065347152777676</c:v>
                </c:pt>
                <c:pt idx="20126">
                  <c:v>61.06537074074064</c:v>
                </c:pt>
                <c:pt idx="20127">
                  <c:v>61.065462905092495</c:v>
                </c:pt>
                <c:pt idx="20128">
                  <c:v>61.06553252314805</c:v>
                </c:pt>
                <c:pt idx="20129">
                  <c:v>61.065555509259163</c:v>
                </c:pt>
                <c:pt idx="20130">
                  <c:v>61.06557899305546</c:v>
                </c:pt>
                <c:pt idx="20131">
                  <c:v>61.065601759259167</c:v>
                </c:pt>
                <c:pt idx="20132">
                  <c:v>61.06569450231472</c:v>
                </c:pt>
                <c:pt idx="20133">
                  <c:v>61.065717893518425</c:v>
                </c:pt>
                <c:pt idx="20134">
                  <c:v>61.065740613425831</c:v>
                </c:pt>
                <c:pt idx="20135">
                  <c:v>61.065787303240647</c:v>
                </c:pt>
                <c:pt idx="20136">
                  <c:v>61.0658100925925</c:v>
                </c:pt>
                <c:pt idx="20137">
                  <c:v>61.065833344907311</c:v>
                </c:pt>
                <c:pt idx="20138">
                  <c:v>61.065856793981382</c:v>
                </c:pt>
                <c:pt idx="20139">
                  <c:v>61.065879594907308</c:v>
                </c:pt>
                <c:pt idx="20140">
                  <c:v>61.065902719907307</c:v>
                </c:pt>
                <c:pt idx="20141">
                  <c:v>61.065926342592491</c:v>
                </c:pt>
                <c:pt idx="20142">
                  <c:v>61.065948969907303</c:v>
                </c:pt>
                <c:pt idx="20143">
                  <c:v>61.066319490740639</c:v>
                </c:pt>
                <c:pt idx="20144">
                  <c:v>61.066342916666564</c:v>
                </c:pt>
                <c:pt idx="20145">
                  <c:v>61.066388958333228</c:v>
                </c:pt>
                <c:pt idx="20146">
                  <c:v>61.066412418981379</c:v>
                </c:pt>
                <c:pt idx="20147">
                  <c:v>61.066435057870265</c:v>
                </c:pt>
                <c:pt idx="20148">
                  <c:v>61.06645841435175</c:v>
                </c:pt>
                <c:pt idx="20149">
                  <c:v>61.066481817129528</c:v>
                </c:pt>
                <c:pt idx="20150">
                  <c:v>61.066527800925826</c:v>
                </c:pt>
                <c:pt idx="20151">
                  <c:v>61.066551238425824</c:v>
                </c:pt>
                <c:pt idx="20152">
                  <c:v>61.066574293981382</c:v>
                </c:pt>
                <c:pt idx="20153">
                  <c:v>61.066597233796195</c:v>
                </c:pt>
                <c:pt idx="20154">
                  <c:v>61.066620706018419</c:v>
                </c:pt>
                <c:pt idx="20155">
                  <c:v>61.066643495370272</c:v>
                </c:pt>
                <c:pt idx="20156">
                  <c:v>61.066690104166568</c:v>
                </c:pt>
                <c:pt idx="20157">
                  <c:v>61.06678240740731</c:v>
                </c:pt>
                <c:pt idx="20158">
                  <c:v>61.066805567129535</c:v>
                </c:pt>
                <c:pt idx="20159">
                  <c:v>61.066829108796199</c:v>
                </c:pt>
                <c:pt idx="20160">
                  <c:v>61.066898495370275</c:v>
                </c:pt>
                <c:pt idx="20161">
                  <c:v>61.066921423611014</c:v>
                </c:pt>
                <c:pt idx="20162">
                  <c:v>61.066944479166573</c:v>
                </c:pt>
                <c:pt idx="20163">
                  <c:v>61.066967939814724</c:v>
                </c:pt>
                <c:pt idx="20164">
                  <c:v>61.066990914351763</c:v>
                </c:pt>
                <c:pt idx="20165">
                  <c:v>61.067013877314729</c:v>
                </c:pt>
                <c:pt idx="20166">
                  <c:v>61.06703733796288</c:v>
                </c:pt>
                <c:pt idx="20167">
                  <c:v>61.067060300925846</c:v>
                </c:pt>
                <c:pt idx="20168">
                  <c:v>61.067106828703622</c:v>
                </c:pt>
                <c:pt idx="20169">
                  <c:v>61.067129583333255</c:v>
                </c:pt>
                <c:pt idx="20170">
                  <c:v>61.06715293981474</c:v>
                </c:pt>
                <c:pt idx="20171">
                  <c:v>61.067199143518444</c:v>
                </c:pt>
                <c:pt idx="20172">
                  <c:v>61.067222337962889</c:v>
                </c:pt>
                <c:pt idx="20173">
                  <c:v>61.067245763888813</c:v>
                </c:pt>
                <c:pt idx="20174">
                  <c:v>61.067268553240666</c:v>
                </c:pt>
                <c:pt idx="20175">
                  <c:v>61.067291666666591</c:v>
                </c:pt>
                <c:pt idx="20176">
                  <c:v>61.067315243055482</c:v>
                </c:pt>
                <c:pt idx="20177">
                  <c:v>61.067338055555481</c:v>
                </c:pt>
                <c:pt idx="20178">
                  <c:v>61.067384629629558</c:v>
                </c:pt>
                <c:pt idx="20179">
                  <c:v>61.06740756944437</c:v>
                </c:pt>
                <c:pt idx="20180">
                  <c:v>61.067430590277702</c:v>
                </c:pt>
                <c:pt idx="20181">
                  <c:v>61.067662453703626</c:v>
                </c:pt>
                <c:pt idx="20182">
                  <c:v>61.067685219907332</c:v>
                </c:pt>
                <c:pt idx="20183">
                  <c:v>61.067708611111037</c:v>
                </c:pt>
                <c:pt idx="20184">
                  <c:v>61.067732013888815</c:v>
                </c:pt>
                <c:pt idx="20185">
                  <c:v>61.067754733796221</c:v>
                </c:pt>
                <c:pt idx="20186">
                  <c:v>61.067801342592517</c:v>
                </c:pt>
                <c:pt idx="20187">
                  <c:v>61.067824062499923</c:v>
                </c:pt>
                <c:pt idx="20188">
                  <c:v>61.067847361111035</c:v>
                </c:pt>
                <c:pt idx="20189">
                  <c:v>61.067870891203626</c:v>
                </c:pt>
                <c:pt idx="20190">
                  <c:v>61.067893749999925</c:v>
                </c:pt>
                <c:pt idx="20191">
                  <c:v>61.067916689814737</c:v>
                </c:pt>
                <c:pt idx="20192">
                  <c:v>61.067940219907328</c:v>
                </c:pt>
                <c:pt idx="20193">
                  <c:v>61.067986307870292</c:v>
                </c:pt>
                <c:pt idx="20194">
                  <c:v>61.068009664351777</c:v>
                </c:pt>
                <c:pt idx="20195">
                  <c:v>61.06803253472215</c:v>
                </c:pt>
                <c:pt idx="20196">
                  <c:v>61.068055624999928</c:v>
                </c:pt>
                <c:pt idx="20197">
                  <c:v>61.068194560185113</c:v>
                </c:pt>
                <c:pt idx="20198">
                  <c:v>61.068218171296223</c:v>
                </c:pt>
                <c:pt idx="20199">
                  <c:v>61.068287592592519</c:v>
                </c:pt>
                <c:pt idx="20200">
                  <c:v>61.068310185185112</c:v>
                </c:pt>
                <c:pt idx="20201">
                  <c:v>61.06833339120363</c:v>
                </c:pt>
                <c:pt idx="20202">
                  <c:v>61.068356909722148</c:v>
                </c:pt>
                <c:pt idx="20203">
                  <c:v>61.068379837962887</c:v>
                </c:pt>
                <c:pt idx="20204">
                  <c:v>61.068402951388812</c:v>
                </c:pt>
                <c:pt idx="20205">
                  <c:v>61.068541898148069</c:v>
                </c:pt>
                <c:pt idx="20206">
                  <c:v>61.068588078703627</c:v>
                </c:pt>
                <c:pt idx="20207">
                  <c:v>61.06863471064807</c:v>
                </c:pt>
                <c:pt idx="20208">
                  <c:v>61.068704247685105</c:v>
                </c:pt>
                <c:pt idx="20209">
                  <c:v>61.068750185185102</c:v>
                </c:pt>
                <c:pt idx="20210">
                  <c:v>61.06877358796288</c:v>
                </c:pt>
                <c:pt idx="20211">
                  <c:v>61.068843067129549</c:v>
                </c:pt>
                <c:pt idx="20212">
                  <c:v>61.06888906249992</c:v>
                </c:pt>
                <c:pt idx="20213">
                  <c:v>61.068912488425845</c:v>
                </c:pt>
                <c:pt idx="20214">
                  <c:v>61.068935289351771</c:v>
                </c:pt>
                <c:pt idx="20215">
                  <c:v>61.068981898148067</c:v>
                </c:pt>
                <c:pt idx="20216">
                  <c:v>61.069028078703624</c:v>
                </c:pt>
                <c:pt idx="20217">
                  <c:v>61.069051365740663</c:v>
                </c:pt>
                <c:pt idx="20218">
                  <c:v>61.069074212962882</c:v>
                </c:pt>
                <c:pt idx="20219">
                  <c:v>61.069120891203625</c:v>
                </c:pt>
                <c:pt idx="20220">
                  <c:v>61.069143483796218</c:v>
                </c:pt>
                <c:pt idx="20221">
                  <c:v>61.069167037036955</c:v>
                </c:pt>
                <c:pt idx="20222">
                  <c:v>61.069236331018438</c:v>
                </c:pt>
                <c:pt idx="20223">
                  <c:v>61.069282418981402</c:v>
                </c:pt>
                <c:pt idx="20224">
                  <c:v>61.06930570601844</c:v>
                </c:pt>
                <c:pt idx="20225">
                  <c:v>61.069329293981404</c:v>
                </c:pt>
                <c:pt idx="20226">
                  <c:v>61.069352141203623</c:v>
                </c:pt>
                <c:pt idx="20227">
                  <c:v>61.069375138888809</c:v>
                </c:pt>
                <c:pt idx="20228">
                  <c:v>61.069421550925846</c:v>
                </c:pt>
                <c:pt idx="20229">
                  <c:v>61.069444560185104</c:v>
                </c:pt>
                <c:pt idx="20230">
                  <c:v>61.069468067129549</c:v>
                </c:pt>
                <c:pt idx="20231">
                  <c:v>61.069490821759182</c:v>
                </c:pt>
                <c:pt idx="20232">
                  <c:v>61.069537523148071</c:v>
                </c:pt>
                <c:pt idx="20233">
                  <c:v>61.06956041666659</c:v>
                </c:pt>
                <c:pt idx="20234">
                  <c:v>61.069583518518442</c:v>
                </c:pt>
                <c:pt idx="20235">
                  <c:v>61.069629803240666</c:v>
                </c:pt>
                <c:pt idx="20236">
                  <c:v>61.069653136573997</c:v>
                </c:pt>
                <c:pt idx="20237">
                  <c:v>61.069676527777702</c:v>
                </c:pt>
                <c:pt idx="20238">
                  <c:v>61.069699398148074</c:v>
                </c:pt>
                <c:pt idx="20239">
                  <c:v>61.069722453703633</c:v>
                </c:pt>
                <c:pt idx="20240">
                  <c:v>61.069745833333265</c:v>
                </c:pt>
                <c:pt idx="20241">
                  <c:v>61.069815393518454</c:v>
                </c:pt>
                <c:pt idx="20242">
                  <c:v>61.069838148148087</c:v>
                </c:pt>
                <c:pt idx="20243">
                  <c:v>61.069884699074009</c:v>
                </c:pt>
                <c:pt idx="20244">
                  <c:v>61.069907731481415</c:v>
                </c:pt>
                <c:pt idx="20245">
                  <c:v>61.069930740740674</c:v>
                </c:pt>
                <c:pt idx="20246">
                  <c:v>61.069977002314751</c:v>
                </c:pt>
                <c:pt idx="20247">
                  <c:v>61.070046388888827</c:v>
                </c:pt>
                <c:pt idx="20248">
                  <c:v>61.070115960648089</c:v>
                </c:pt>
                <c:pt idx="20249">
                  <c:v>61.070162592592531</c:v>
                </c:pt>
                <c:pt idx="20250">
                  <c:v>61.070232013888827</c:v>
                </c:pt>
                <c:pt idx="20251">
                  <c:v>61.070347407407347</c:v>
                </c:pt>
                <c:pt idx="20252">
                  <c:v>61.070370937499938</c:v>
                </c:pt>
                <c:pt idx="20253">
                  <c:v>61.070463182870306</c:v>
                </c:pt>
                <c:pt idx="20254">
                  <c:v>61.070532546296235</c:v>
                </c:pt>
                <c:pt idx="20255">
                  <c:v>61.070579236111051</c:v>
                </c:pt>
                <c:pt idx="20256">
                  <c:v>61.070625381944382</c:v>
                </c:pt>
                <c:pt idx="20257">
                  <c:v>61.07064874999994</c:v>
                </c:pt>
                <c:pt idx="20258">
                  <c:v>61.070671469907346</c:v>
                </c:pt>
                <c:pt idx="20259">
                  <c:v>61.070694733796238</c:v>
                </c:pt>
                <c:pt idx="20260">
                  <c:v>61.070718136574015</c:v>
                </c:pt>
                <c:pt idx="20261">
                  <c:v>61.070787743055497</c:v>
                </c:pt>
                <c:pt idx="20262">
                  <c:v>61.070833506944389</c:v>
                </c:pt>
                <c:pt idx="20263">
                  <c:v>61.070879756944386</c:v>
                </c:pt>
                <c:pt idx="20264">
                  <c:v>61.070903043981424</c:v>
                </c:pt>
                <c:pt idx="20265">
                  <c:v>61.070926493055495</c:v>
                </c:pt>
                <c:pt idx="20266">
                  <c:v>61.070972546296233</c:v>
                </c:pt>
                <c:pt idx="20267">
                  <c:v>61.070995937499937</c:v>
                </c:pt>
                <c:pt idx="20268">
                  <c:v>61.071018749999936</c:v>
                </c:pt>
                <c:pt idx="20269">
                  <c:v>61.07106531249994</c:v>
                </c:pt>
                <c:pt idx="20270">
                  <c:v>61.071088368055499</c:v>
                </c:pt>
                <c:pt idx="20271">
                  <c:v>61.071111446759204</c:v>
                </c:pt>
                <c:pt idx="20272">
                  <c:v>61.071134837962909</c:v>
                </c:pt>
                <c:pt idx="20273">
                  <c:v>61.071157546296241</c:v>
                </c:pt>
                <c:pt idx="20274">
                  <c:v>61.071250324074022</c:v>
                </c:pt>
                <c:pt idx="20275">
                  <c:v>61.071273819444393</c:v>
                </c:pt>
                <c:pt idx="20276">
                  <c:v>61.071298194444395</c:v>
                </c:pt>
                <c:pt idx="20277">
                  <c:v>61.071319826388837</c:v>
                </c:pt>
                <c:pt idx="20278">
                  <c:v>61.071366030092541</c:v>
                </c:pt>
                <c:pt idx="20279">
                  <c:v>61.071389166666613</c:v>
                </c:pt>
                <c:pt idx="20280">
                  <c:v>61.071412627314764</c:v>
                </c:pt>
                <c:pt idx="20281">
                  <c:v>61.071435567129576</c:v>
                </c:pt>
                <c:pt idx="20282">
                  <c:v>61.071458576388835</c:v>
                </c:pt>
                <c:pt idx="20283">
                  <c:v>61.071482060185133</c:v>
                </c:pt>
                <c:pt idx="20284">
                  <c:v>61.071504965277725</c:v>
                </c:pt>
                <c:pt idx="20285">
                  <c:v>61.071528020833284</c:v>
                </c:pt>
                <c:pt idx="20286">
                  <c:v>61.071551469907355</c:v>
                </c:pt>
                <c:pt idx="20287">
                  <c:v>61.071597557870319</c:v>
                </c:pt>
                <c:pt idx="20288">
                  <c:v>61.071643680555503</c:v>
                </c:pt>
                <c:pt idx="20289">
                  <c:v>61.071666967592542</c:v>
                </c:pt>
                <c:pt idx="20290">
                  <c:v>61.071690358796246</c:v>
                </c:pt>
                <c:pt idx="20291">
                  <c:v>61.071713055555506</c:v>
                </c:pt>
                <c:pt idx="20292">
                  <c:v>61.07173656249995</c:v>
                </c:pt>
                <c:pt idx="20293">
                  <c:v>61.071759849536988</c:v>
                </c:pt>
                <c:pt idx="20294">
                  <c:v>61.071805856481433</c:v>
                </c:pt>
                <c:pt idx="20295">
                  <c:v>61.071829328703657</c:v>
                </c:pt>
                <c:pt idx="20296">
                  <c:v>61.071852187499957</c:v>
                </c:pt>
                <c:pt idx="20297">
                  <c:v>61.071898831018473</c:v>
                </c:pt>
                <c:pt idx="20298">
                  <c:v>61.071921689814772</c:v>
                </c:pt>
                <c:pt idx="20299">
                  <c:v>61.071944791666624</c:v>
                </c:pt>
                <c:pt idx="20300">
                  <c:v>61.071968321759215</c:v>
                </c:pt>
                <c:pt idx="20301">
                  <c:v>61.07201421296292</c:v>
                </c:pt>
                <c:pt idx="20302">
                  <c:v>61.07203774305551</c:v>
                </c:pt>
                <c:pt idx="20303">
                  <c:v>61.072153078703657</c:v>
                </c:pt>
                <c:pt idx="20304">
                  <c:v>61.072176770833288</c:v>
                </c:pt>
                <c:pt idx="20305">
                  <c:v>61.072199386574027</c:v>
                </c:pt>
                <c:pt idx="20306">
                  <c:v>61.072222685185139</c:v>
                </c:pt>
                <c:pt idx="20307">
                  <c:v>61.072268807870323</c:v>
                </c:pt>
                <c:pt idx="20308">
                  <c:v>61.072292013888841</c:v>
                </c:pt>
                <c:pt idx="20309">
                  <c:v>61.072385127314767</c:v>
                </c:pt>
                <c:pt idx="20310">
                  <c:v>61.072407650462914</c:v>
                </c:pt>
                <c:pt idx="20311">
                  <c:v>61.072430949074025</c:v>
                </c:pt>
                <c:pt idx="20312">
                  <c:v>61.072546643518471</c:v>
                </c:pt>
                <c:pt idx="20313">
                  <c:v>61.072569803240697</c:v>
                </c:pt>
                <c:pt idx="20314">
                  <c:v>61.072593483796254</c:v>
                </c:pt>
                <c:pt idx="20315">
                  <c:v>61.07266287037033</c:v>
                </c:pt>
                <c:pt idx="20316">
                  <c:v>61.072685543981443</c:v>
                </c:pt>
                <c:pt idx="20317">
                  <c:v>61.072708645833295</c:v>
                </c:pt>
                <c:pt idx="20318">
                  <c:v>61.072732256944406</c:v>
                </c:pt>
                <c:pt idx="20319">
                  <c:v>61.072755104166625</c:v>
                </c:pt>
                <c:pt idx="20320">
                  <c:v>61.07277821759255</c:v>
                </c:pt>
                <c:pt idx="20321">
                  <c:v>61.0728244444444</c:v>
                </c:pt>
                <c:pt idx="20322">
                  <c:v>61.072847731481438</c:v>
                </c:pt>
                <c:pt idx="20323">
                  <c:v>61.072871122685143</c:v>
                </c:pt>
                <c:pt idx="20324">
                  <c:v>61.072893784722183</c:v>
                </c:pt>
                <c:pt idx="20325">
                  <c:v>61.072917071759221</c:v>
                </c:pt>
                <c:pt idx="20326">
                  <c:v>61.072940543981446</c:v>
                </c:pt>
                <c:pt idx="20327">
                  <c:v>61.072986423611077</c:v>
                </c:pt>
                <c:pt idx="20328">
                  <c:v>61.073010023148115</c:v>
                </c:pt>
                <c:pt idx="20329">
                  <c:v>61.07303293981478</c:v>
                </c:pt>
                <c:pt idx="20330">
                  <c:v>61.073171724537005</c:v>
                </c:pt>
                <c:pt idx="20331">
                  <c:v>61.073194861111077</c:v>
                </c:pt>
                <c:pt idx="20332">
                  <c:v>61.073241157407374</c:v>
                </c:pt>
                <c:pt idx="20333">
                  <c:v>61.07328784722219</c:v>
                </c:pt>
                <c:pt idx="20334">
                  <c:v>61.073333749999968</c:v>
                </c:pt>
                <c:pt idx="20335">
                  <c:v>61.073357222222192</c:v>
                </c:pt>
                <c:pt idx="20336">
                  <c:v>61.073379942129598</c:v>
                </c:pt>
                <c:pt idx="20337">
                  <c:v>61.073403229166637</c:v>
                </c:pt>
                <c:pt idx="20338">
                  <c:v>61.073426655092561</c:v>
                </c:pt>
                <c:pt idx="20339">
                  <c:v>61.073449409722194</c:v>
                </c:pt>
                <c:pt idx="20340">
                  <c:v>61.073472627314786</c:v>
                </c:pt>
                <c:pt idx="20341">
                  <c:v>61.073496180555523</c:v>
                </c:pt>
                <c:pt idx="20342">
                  <c:v>61.073518877314783</c:v>
                </c:pt>
                <c:pt idx="20343">
                  <c:v>61.073588425925891</c:v>
                </c:pt>
                <c:pt idx="20344">
                  <c:v>61.073611550925889</c:v>
                </c:pt>
                <c:pt idx="20345">
                  <c:v>61.073634976851814</c:v>
                </c:pt>
                <c:pt idx="20346">
                  <c:v>61.073657905092553</c:v>
                </c:pt>
                <c:pt idx="20347">
                  <c:v>61.073680972222185</c:v>
                </c:pt>
                <c:pt idx="20348">
                  <c:v>61.073704386574036</c:v>
                </c:pt>
                <c:pt idx="20349">
                  <c:v>61.073727199074035</c:v>
                </c:pt>
                <c:pt idx="20350">
                  <c:v>61.073750405092554</c:v>
                </c:pt>
                <c:pt idx="20351">
                  <c:v>61.073819849536996</c:v>
                </c:pt>
                <c:pt idx="20352">
                  <c:v>61.073866041666626</c:v>
                </c:pt>
                <c:pt idx="20353">
                  <c:v>61.073958796296253</c:v>
                </c:pt>
                <c:pt idx="20354">
                  <c:v>61.073982245370324</c:v>
                </c:pt>
                <c:pt idx="20355">
                  <c:v>61.074004942129584</c:v>
                </c:pt>
                <c:pt idx="20356">
                  <c:v>61.074028171296249</c:v>
                </c:pt>
                <c:pt idx="20357">
                  <c:v>61.074074571759212</c:v>
                </c:pt>
                <c:pt idx="20358">
                  <c:v>61.074097719907357</c:v>
                </c:pt>
                <c:pt idx="20359">
                  <c:v>61.074121157407355</c:v>
                </c:pt>
                <c:pt idx="20360">
                  <c:v>61.074143981481427</c:v>
                </c:pt>
                <c:pt idx="20361">
                  <c:v>61.07419065972217</c:v>
                </c:pt>
                <c:pt idx="20362">
                  <c:v>61.074236574074021</c:v>
                </c:pt>
                <c:pt idx="20363">
                  <c:v>61.074260069444392</c:v>
                </c:pt>
                <c:pt idx="20364">
                  <c:v>61.074282893518465</c:v>
                </c:pt>
                <c:pt idx="20365">
                  <c:v>61.074305914351797</c:v>
                </c:pt>
                <c:pt idx="20366">
                  <c:v>61.074329444444388</c:v>
                </c:pt>
                <c:pt idx="20367">
                  <c:v>61.07435226851846</c:v>
                </c:pt>
                <c:pt idx="20368">
                  <c:v>61.074398877314756</c:v>
                </c:pt>
                <c:pt idx="20369">
                  <c:v>61.07444504629624</c:v>
                </c:pt>
                <c:pt idx="20370">
                  <c:v>61.074468425925872</c:v>
                </c:pt>
                <c:pt idx="20371">
                  <c:v>61.074491192129578</c:v>
                </c:pt>
                <c:pt idx="20372">
                  <c:v>61.074514351851803</c:v>
                </c:pt>
                <c:pt idx="20373">
                  <c:v>61.074537939814768</c:v>
                </c:pt>
                <c:pt idx="20374">
                  <c:v>61.074560543981434</c:v>
                </c:pt>
                <c:pt idx="20375">
                  <c:v>61.074583749999952</c:v>
                </c:pt>
                <c:pt idx="20376">
                  <c:v>61.074630115740696</c:v>
                </c:pt>
                <c:pt idx="20377">
                  <c:v>61.074676666666619</c:v>
                </c:pt>
                <c:pt idx="20378">
                  <c:v>61.074699490740691</c:v>
                </c:pt>
                <c:pt idx="20379">
                  <c:v>61.074722685185137</c:v>
                </c:pt>
                <c:pt idx="20380">
                  <c:v>61.074746099536988</c:v>
                </c:pt>
                <c:pt idx="20381">
                  <c:v>61.074792152777725</c:v>
                </c:pt>
                <c:pt idx="20382">
                  <c:v>61.074815601851796</c:v>
                </c:pt>
                <c:pt idx="20383">
                  <c:v>61.074885034722165</c:v>
                </c:pt>
                <c:pt idx="20384">
                  <c:v>61.074907870370311</c:v>
                </c:pt>
                <c:pt idx="20385">
                  <c:v>61.074931226851795</c:v>
                </c:pt>
                <c:pt idx="20386">
                  <c:v>61.074954490740687</c:v>
                </c:pt>
                <c:pt idx="20387">
                  <c:v>61.075139409722169</c:v>
                </c:pt>
                <c:pt idx="20388">
                  <c:v>61.075162835648094</c:v>
                </c:pt>
                <c:pt idx="20389">
                  <c:v>61.075254988425868</c:v>
                </c:pt>
                <c:pt idx="20390">
                  <c:v>61.0752783217592</c:v>
                </c:pt>
                <c:pt idx="20391">
                  <c:v>61.075301747685124</c:v>
                </c:pt>
                <c:pt idx="20392">
                  <c:v>61.075324641203643</c:v>
                </c:pt>
                <c:pt idx="20393">
                  <c:v>61.075347743055495</c:v>
                </c:pt>
                <c:pt idx="20394">
                  <c:v>61.075417314814757</c:v>
                </c:pt>
                <c:pt idx="20395">
                  <c:v>61.075463368055495</c:v>
                </c:pt>
                <c:pt idx="20396">
                  <c:v>61.075486655092533</c:v>
                </c:pt>
                <c:pt idx="20397">
                  <c:v>61.075510046296237</c:v>
                </c:pt>
                <c:pt idx="20398">
                  <c:v>61.075532777777717</c:v>
                </c:pt>
                <c:pt idx="20399">
                  <c:v>61.075556064814755</c:v>
                </c:pt>
                <c:pt idx="20400">
                  <c:v>61.075602233796239</c:v>
                </c:pt>
                <c:pt idx="20401">
                  <c:v>61.075648958333275</c:v>
                </c:pt>
                <c:pt idx="20402">
                  <c:v>61.075671655092535</c:v>
                </c:pt>
                <c:pt idx="20403">
                  <c:v>61.075903321759199</c:v>
                </c:pt>
                <c:pt idx="20404">
                  <c:v>61.07592685185179</c:v>
                </c:pt>
                <c:pt idx="20405">
                  <c:v>61.076042256944383</c:v>
                </c:pt>
                <c:pt idx="20406">
                  <c:v>61.076065659722161</c:v>
                </c:pt>
                <c:pt idx="20407">
                  <c:v>61.076088449074014</c:v>
                </c:pt>
                <c:pt idx="20408">
                  <c:v>61.076111655092532</c:v>
                </c:pt>
                <c:pt idx="20409">
                  <c:v>61.076204571759199</c:v>
                </c:pt>
                <c:pt idx="20410">
                  <c:v>61.076227337962905</c:v>
                </c:pt>
                <c:pt idx="20411">
                  <c:v>61.076250624999943</c:v>
                </c:pt>
                <c:pt idx="20412">
                  <c:v>61.076320046296239</c:v>
                </c:pt>
                <c:pt idx="20413">
                  <c:v>61.07634342592587</c:v>
                </c:pt>
                <c:pt idx="20414">
                  <c:v>61.076413009259205</c:v>
                </c:pt>
                <c:pt idx="20415">
                  <c:v>61.076435763888838</c:v>
                </c:pt>
                <c:pt idx="20416">
                  <c:v>61.076458935185137</c:v>
                </c:pt>
                <c:pt idx="20417">
                  <c:v>61.076482314814768</c:v>
                </c:pt>
                <c:pt idx="20418">
                  <c:v>61.076528414351806</c:v>
                </c:pt>
                <c:pt idx="20419">
                  <c:v>61.076551793981437</c:v>
                </c:pt>
                <c:pt idx="20420">
                  <c:v>61.076574745370323</c:v>
                </c:pt>
                <c:pt idx="20421">
                  <c:v>61.076597731481435</c:v>
                </c:pt>
                <c:pt idx="20422">
                  <c:v>61.076621168981433</c:v>
                </c:pt>
                <c:pt idx="20423">
                  <c:v>61.076644085648098</c:v>
                </c:pt>
                <c:pt idx="20424">
                  <c:v>61.076667280092543</c:v>
                </c:pt>
                <c:pt idx="20425">
                  <c:v>61.076713472222174</c:v>
                </c:pt>
                <c:pt idx="20426">
                  <c:v>61.076736736111066</c:v>
                </c:pt>
                <c:pt idx="20427">
                  <c:v>61.076760150462917</c:v>
                </c:pt>
                <c:pt idx="20428">
                  <c:v>61.076782986111063</c:v>
                </c:pt>
                <c:pt idx="20429">
                  <c:v>61.076829571759212</c:v>
                </c:pt>
                <c:pt idx="20430">
                  <c:v>61.076899143518474</c:v>
                </c:pt>
                <c:pt idx="20431">
                  <c:v>61.076921736111068</c:v>
                </c:pt>
                <c:pt idx="20432">
                  <c:v>61.076968437499957</c:v>
                </c:pt>
                <c:pt idx="20433">
                  <c:v>61.076991365740696</c:v>
                </c:pt>
                <c:pt idx="20434">
                  <c:v>61.077014525462921</c:v>
                </c:pt>
                <c:pt idx="20435">
                  <c:v>61.077037905092553</c:v>
                </c:pt>
                <c:pt idx="20436">
                  <c:v>61.077060810185145</c:v>
                </c:pt>
                <c:pt idx="20437">
                  <c:v>61.077083888888851</c:v>
                </c:pt>
                <c:pt idx="20438">
                  <c:v>61.077107349537002</c:v>
                </c:pt>
                <c:pt idx="20439">
                  <c:v>61.077176805555517</c:v>
                </c:pt>
                <c:pt idx="20440">
                  <c:v>61.077222858796254</c:v>
                </c:pt>
                <c:pt idx="20441">
                  <c:v>61.077292291666623</c:v>
                </c:pt>
                <c:pt idx="20442">
                  <c:v>61.077315729166621</c:v>
                </c:pt>
                <c:pt idx="20443">
                  <c:v>61.077361817129585</c:v>
                </c:pt>
                <c:pt idx="20444">
                  <c:v>61.077385150462916</c:v>
                </c:pt>
                <c:pt idx="20445">
                  <c:v>61.077500844907362</c:v>
                </c:pt>
                <c:pt idx="20446">
                  <c:v>61.077616574074028</c:v>
                </c:pt>
                <c:pt idx="20447">
                  <c:v>61.077662974536992</c:v>
                </c:pt>
                <c:pt idx="20448">
                  <c:v>61.077685717592544</c:v>
                </c:pt>
                <c:pt idx="20449">
                  <c:v>61.077708969907356</c:v>
                </c:pt>
                <c:pt idx="20450">
                  <c:v>61.077732430555507</c:v>
                </c:pt>
                <c:pt idx="20451">
                  <c:v>61.077755254629579</c:v>
                </c:pt>
                <c:pt idx="20452">
                  <c:v>61.077778564814764</c:v>
                </c:pt>
                <c:pt idx="20453">
                  <c:v>61.077801851851802</c:v>
                </c:pt>
                <c:pt idx="20454">
                  <c:v>61.0778478356481</c:v>
                </c:pt>
                <c:pt idx="20455">
                  <c:v>61.077917314814769</c:v>
                </c:pt>
                <c:pt idx="20456">
                  <c:v>61.07796358796292</c:v>
                </c:pt>
                <c:pt idx="20457">
                  <c:v>61.078079722222178</c:v>
                </c:pt>
                <c:pt idx="20458">
                  <c:v>61.078125659722176</c:v>
                </c:pt>
                <c:pt idx="20459">
                  <c:v>61.078149259259213</c:v>
                </c:pt>
                <c:pt idx="20460">
                  <c:v>61.078171817129586</c:v>
                </c:pt>
                <c:pt idx="20461">
                  <c:v>61.078195127314771</c:v>
                </c:pt>
                <c:pt idx="20462">
                  <c:v>61.078218541666622</c:v>
                </c:pt>
                <c:pt idx="20463">
                  <c:v>61.078264537036993</c:v>
                </c:pt>
                <c:pt idx="20464">
                  <c:v>61.078287974536991</c:v>
                </c:pt>
                <c:pt idx="20465">
                  <c:v>61.078310914351803</c:v>
                </c:pt>
                <c:pt idx="20466">
                  <c:v>61.078357430555506</c:v>
                </c:pt>
                <c:pt idx="20467">
                  <c:v>61.078472893518466</c:v>
                </c:pt>
                <c:pt idx="20468">
                  <c:v>61.078496342592537</c:v>
                </c:pt>
                <c:pt idx="20469">
                  <c:v>61.078518993055496</c:v>
                </c:pt>
                <c:pt idx="20470">
                  <c:v>61.07861185185179</c:v>
                </c:pt>
                <c:pt idx="20471">
                  <c:v>61.078635219907348</c:v>
                </c:pt>
                <c:pt idx="20472">
                  <c:v>61.078727534722162</c:v>
                </c:pt>
                <c:pt idx="20473">
                  <c:v>61.078750659722161</c:v>
                </c:pt>
                <c:pt idx="20474">
                  <c:v>61.078774120370312</c:v>
                </c:pt>
                <c:pt idx="20475">
                  <c:v>61.078796921296238</c:v>
                </c:pt>
                <c:pt idx="20476">
                  <c:v>61.07882018518513</c:v>
                </c:pt>
                <c:pt idx="20477">
                  <c:v>61.078866354166614</c:v>
                </c:pt>
                <c:pt idx="20478">
                  <c:v>61.078913032407357</c:v>
                </c:pt>
                <c:pt idx="20479">
                  <c:v>61.078935902777729</c:v>
                </c:pt>
                <c:pt idx="20480">
                  <c:v>61.078982488425879</c:v>
                </c:pt>
                <c:pt idx="20481">
                  <c:v>61.079005324074025</c:v>
                </c:pt>
                <c:pt idx="20482">
                  <c:v>61.079028541666617</c:v>
                </c:pt>
                <c:pt idx="20483">
                  <c:v>61.079051979166614</c:v>
                </c:pt>
                <c:pt idx="20484">
                  <c:v>61.079121342592543</c:v>
                </c:pt>
                <c:pt idx="20485">
                  <c:v>61.079167546296247</c:v>
                </c:pt>
                <c:pt idx="20486">
                  <c:v>61.079283055555507</c:v>
                </c:pt>
                <c:pt idx="20487">
                  <c:v>61.079306307870318</c:v>
                </c:pt>
                <c:pt idx="20488">
                  <c:v>61.079399247685132</c:v>
                </c:pt>
                <c:pt idx="20489">
                  <c:v>61.079422199074017</c:v>
                </c:pt>
                <c:pt idx="20490">
                  <c:v>61.079445150462902</c:v>
                </c:pt>
                <c:pt idx="20491">
                  <c:v>61.079560833333275</c:v>
                </c:pt>
                <c:pt idx="20492">
                  <c:v>61.07958406249994</c:v>
                </c:pt>
                <c:pt idx="20493">
                  <c:v>61.079653564814755</c:v>
                </c:pt>
                <c:pt idx="20494">
                  <c:v>61.079699895833272</c:v>
                </c:pt>
                <c:pt idx="20495">
                  <c:v>61.079722962962904</c:v>
                </c:pt>
                <c:pt idx="20496">
                  <c:v>61.079746550925869</c:v>
                </c:pt>
                <c:pt idx="20497">
                  <c:v>61.079792476851793</c:v>
                </c:pt>
                <c:pt idx="20498">
                  <c:v>61.079838599536977</c:v>
                </c:pt>
                <c:pt idx="20499">
                  <c:v>61.079861874999942</c:v>
                </c:pt>
                <c:pt idx="20500">
                  <c:v>61.079885405092533</c:v>
                </c:pt>
                <c:pt idx="20501">
                  <c:v>61.079908078703646</c:v>
                </c:pt>
                <c:pt idx="20502">
                  <c:v>61.079931307870311</c:v>
                </c:pt>
                <c:pt idx="20503">
                  <c:v>61.079954733796235</c:v>
                </c:pt>
                <c:pt idx="20504">
                  <c:v>61.079977627314754</c:v>
                </c:pt>
                <c:pt idx="20505">
                  <c:v>61.080000821759199</c:v>
                </c:pt>
                <c:pt idx="20506">
                  <c:v>61.080024293981424</c:v>
                </c:pt>
                <c:pt idx="20507">
                  <c:v>61.08004701388883</c:v>
                </c:pt>
                <c:pt idx="20508">
                  <c:v>61.080070416666608</c:v>
                </c:pt>
                <c:pt idx="20509">
                  <c:v>61.0800936805555</c:v>
                </c:pt>
                <c:pt idx="20510">
                  <c:v>61.080116539351799</c:v>
                </c:pt>
                <c:pt idx="20511">
                  <c:v>61.080139733796244</c:v>
                </c:pt>
                <c:pt idx="20512">
                  <c:v>61.080185891203655</c:v>
                </c:pt>
                <c:pt idx="20513">
                  <c:v>61.08020928240736</c:v>
                </c:pt>
                <c:pt idx="20514">
                  <c:v>61.080232638888845</c:v>
                </c:pt>
                <c:pt idx="20515">
                  <c:v>61.080255358796251</c:v>
                </c:pt>
                <c:pt idx="20516">
                  <c:v>61.080278483796249</c:v>
                </c:pt>
                <c:pt idx="20517">
                  <c:v>61.080347939814764</c:v>
                </c:pt>
                <c:pt idx="20518">
                  <c:v>61.080371585648095</c:v>
                </c:pt>
                <c:pt idx="20519">
                  <c:v>61.080486979166615</c:v>
                </c:pt>
                <c:pt idx="20520">
                  <c:v>61.080510428240686</c:v>
                </c:pt>
                <c:pt idx="20521">
                  <c:v>61.080533171296238</c:v>
                </c:pt>
                <c:pt idx="20522">
                  <c:v>61.080556493055497</c:v>
                </c:pt>
                <c:pt idx="20523">
                  <c:v>61.080580636574012</c:v>
                </c:pt>
                <c:pt idx="20524">
                  <c:v>61.080603495370312</c:v>
                </c:pt>
                <c:pt idx="20525">
                  <c:v>61.080625891203645</c:v>
                </c:pt>
                <c:pt idx="20526">
                  <c:v>61.080695196759201</c:v>
                </c:pt>
                <c:pt idx="20527">
                  <c:v>61.080718935185125</c:v>
                </c:pt>
                <c:pt idx="20528">
                  <c:v>61.080741516203645</c:v>
                </c:pt>
                <c:pt idx="20529">
                  <c:v>61.080810879629574</c:v>
                </c:pt>
                <c:pt idx="20530">
                  <c:v>61.080950046296238</c:v>
                </c:pt>
                <c:pt idx="20531">
                  <c:v>61.081181400462903</c:v>
                </c:pt>
                <c:pt idx="20532">
                  <c:v>61.2033430092592</c:v>
                </c:pt>
                <c:pt idx="20533">
                  <c:v>61.203805729166611</c:v>
                </c:pt>
                <c:pt idx="20534">
                  <c:v>61.203967962962906</c:v>
                </c:pt>
                <c:pt idx="20535">
                  <c:v>61.204199224536978</c:v>
                </c:pt>
                <c:pt idx="20536">
                  <c:v>61.204384710648092</c:v>
                </c:pt>
                <c:pt idx="20537">
                  <c:v>61.210542430555499</c:v>
                </c:pt>
                <c:pt idx="20538">
                  <c:v>61.211352557870313</c:v>
                </c:pt>
                <c:pt idx="20539">
                  <c:v>61.211491481481424</c:v>
                </c:pt>
                <c:pt idx="20540">
                  <c:v>61.211676689814759</c:v>
                </c:pt>
                <c:pt idx="20541">
                  <c:v>61.213181793981427</c:v>
                </c:pt>
                <c:pt idx="20542">
                  <c:v>61.213344120370316</c:v>
                </c:pt>
                <c:pt idx="20543">
                  <c:v>61.214454849536985</c:v>
                </c:pt>
                <c:pt idx="20544">
                  <c:v>61.214593819444389</c:v>
                </c:pt>
                <c:pt idx="20545">
                  <c:v>61.214755486111052</c:v>
                </c:pt>
                <c:pt idx="20546">
                  <c:v>61.214871562499944</c:v>
                </c:pt>
                <c:pt idx="20547">
                  <c:v>61.21498701388883</c:v>
                </c:pt>
                <c:pt idx="20548">
                  <c:v>61.21510263888883</c:v>
                </c:pt>
                <c:pt idx="20549">
                  <c:v>61.215241701388827</c:v>
                </c:pt>
                <c:pt idx="20550">
                  <c:v>61.215334305555494</c:v>
                </c:pt>
                <c:pt idx="20551">
                  <c:v>61.21544995370364</c:v>
                </c:pt>
                <c:pt idx="20552">
                  <c:v>61.217255763888822</c:v>
                </c:pt>
                <c:pt idx="20553">
                  <c:v>61.217325150462898</c:v>
                </c:pt>
                <c:pt idx="20554">
                  <c:v>61.217464074074009</c:v>
                </c:pt>
                <c:pt idx="20555">
                  <c:v>61.217533541666604</c:v>
                </c:pt>
                <c:pt idx="20556">
                  <c:v>61.217603032407347</c:v>
                </c:pt>
                <c:pt idx="20557">
                  <c:v>61.217626041666605</c:v>
                </c:pt>
                <c:pt idx="20558">
                  <c:v>61.217649664351789</c:v>
                </c:pt>
                <c:pt idx="20559">
                  <c:v>61.217672384259195</c:v>
                </c:pt>
                <c:pt idx="20560">
                  <c:v>61.217695706018453</c:v>
                </c:pt>
                <c:pt idx="20561">
                  <c:v>61.217719143518451</c:v>
                </c:pt>
                <c:pt idx="20562">
                  <c:v>61.217741724536971</c:v>
                </c:pt>
                <c:pt idx="20563">
                  <c:v>61.217765057870302</c:v>
                </c:pt>
                <c:pt idx="20564">
                  <c:v>61.217788506944373</c:v>
                </c:pt>
                <c:pt idx="20565">
                  <c:v>61.217811203703633</c:v>
                </c:pt>
                <c:pt idx="20566">
                  <c:v>61.217834479166598</c:v>
                </c:pt>
                <c:pt idx="20567">
                  <c:v>61.217858067129562</c:v>
                </c:pt>
                <c:pt idx="20568">
                  <c:v>61.217880509259189</c:v>
                </c:pt>
                <c:pt idx="20569">
                  <c:v>61.21855245370363</c:v>
                </c:pt>
                <c:pt idx="20570">
                  <c:v>61.218575196759183</c:v>
                </c:pt>
                <c:pt idx="20571">
                  <c:v>61.218598414351774</c:v>
                </c:pt>
                <c:pt idx="20572">
                  <c:v>61.218622013888812</c:v>
                </c:pt>
                <c:pt idx="20573">
                  <c:v>61.218644606481405</c:v>
                </c:pt>
                <c:pt idx="20574">
                  <c:v>61.218667731481403</c:v>
                </c:pt>
                <c:pt idx="20575">
                  <c:v>61.218691342592514</c:v>
                </c:pt>
                <c:pt idx="20576">
                  <c:v>61.218714085648067</c:v>
                </c:pt>
                <c:pt idx="20577">
                  <c:v>61.218737245370292</c:v>
                </c:pt>
                <c:pt idx="20578">
                  <c:v>61.218760752314736</c:v>
                </c:pt>
                <c:pt idx="20579">
                  <c:v>61.218783668981402</c:v>
                </c:pt>
                <c:pt idx="20580">
                  <c:v>61.218806724536961</c:v>
                </c:pt>
                <c:pt idx="20581">
                  <c:v>61.218852881944372</c:v>
                </c:pt>
                <c:pt idx="20582">
                  <c:v>61.218945648148079</c:v>
                </c:pt>
                <c:pt idx="20583">
                  <c:v>61.219038611111039</c:v>
                </c:pt>
                <c:pt idx="20584">
                  <c:v>61.219153993055485</c:v>
                </c:pt>
                <c:pt idx="20585">
                  <c:v>61.219292870370303</c:v>
                </c:pt>
                <c:pt idx="20586">
                  <c:v>61.21938582175919</c:v>
                </c:pt>
                <c:pt idx="20587">
                  <c:v>61.219570648148078</c:v>
                </c:pt>
                <c:pt idx="20588">
                  <c:v>61.219709675925856</c:v>
                </c:pt>
                <c:pt idx="20589">
                  <c:v>61.219802627314742</c:v>
                </c:pt>
                <c:pt idx="20590">
                  <c:v>61.219941388888813</c:v>
                </c:pt>
                <c:pt idx="20591">
                  <c:v>61.220080439814737</c:v>
                </c:pt>
                <c:pt idx="20592">
                  <c:v>61.220241932870294</c:v>
                </c:pt>
                <c:pt idx="20593">
                  <c:v>61.220358148148073</c:v>
                </c:pt>
                <c:pt idx="20594">
                  <c:v>61.220519780092516</c:v>
                </c:pt>
                <c:pt idx="20595">
                  <c:v>61.220658564814741</c:v>
                </c:pt>
                <c:pt idx="20596">
                  <c:v>61.220844236111034</c:v>
                </c:pt>
                <c:pt idx="20597">
                  <c:v>61.220983101851772</c:v>
                </c:pt>
                <c:pt idx="20598">
                  <c:v>61.22105265046288</c:v>
                </c:pt>
                <c:pt idx="20599">
                  <c:v>61.221191527777698</c:v>
                </c:pt>
                <c:pt idx="20600">
                  <c:v>61.221330405092516</c:v>
                </c:pt>
                <c:pt idx="20601">
                  <c:v>61.221515185185112</c:v>
                </c:pt>
                <c:pt idx="20602">
                  <c:v>61.221630949073997</c:v>
                </c:pt>
                <c:pt idx="20603">
                  <c:v>61.221816516203624</c:v>
                </c:pt>
                <c:pt idx="20604">
                  <c:v>61.221955509259182</c:v>
                </c:pt>
                <c:pt idx="20605">
                  <c:v>61.222094293981407</c:v>
                </c:pt>
                <c:pt idx="20606">
                  <c:v>61.222209629629553</c:v>
                </c:pt>
                <c:pt idx="20607">
                  <c:v>61.222348622685111</c:v>
                </c:pt>
                <c:pt idx="20608">
                  <c:v>61.222487407407336</c:v>
                </c:pt>
                <c:pt idx="20609">
                  <c:v>61.222580405092522</c:v>
                </c:pt>
                <c:pt idx="20610">
                  <c:v>61.222695798611042</c:v>
                </c:pt>
                <c:pt idx="20611">
                  <c:v>61.222811516203635</c:v>
                </c:pt>
                <c:pt idx="20612">
                  <c:v>61.222904143518448</c:v>
                </c:pt>
                <c:pt idx="20613">
                  <c:v>61.223066608796223</c:v>
                </c:pt>
                <c:pt idx="20614">
                  <c:v>61.223135983796226</c:v>
                </c:pt>
                <c:pt idx="20615">
                  <c:v>61.223205555555488</c:v>
                </c:pt>
                <c:pt idx="20616">
                  <c:v>61.223251423611046</c:v>
                </c:pt>
                <c:pt idx="20617">
                  <c:v>61.223274976851783</c:v>
                </c:pt>
                <c:pt idx="20618">
                  <c:v>61.223297638888823</c:v>
                </c:pt>
                <c:pt idx="20619">
                  <c:v>61.223320787036968</c:v>
                </c:pt>
                <c:pt idx="20620">
                  <c:v>61.223344374999932</c:v>
                </c:pt>
                <c:pt idx="20621">
                  <c:v>61.223367175925858</c:v>
                </c:pt>
                <c:pt idx="20622">
                  <c:v>61.223390324074003</c:v>
                </c:pt>
                <c:pt idx="20623">
                  <c:v>61.223413912036968</c:v>
                </c:pt>
                <c:pt idx="20624">
                  <c:v>61.223436446759187</c:v>
                </c:pt>
                <c:pt idx="20625">
                  <c:v>61.223459861111039</c:v>
                </c:pt>
                <c:pt idx="20626">
                  <c:v>61.223483263888816</c:v>
                </c:pt>
                <c:pt idx="20627">
                  <c:v>61.223505995370296</c:v>
                </c:pt>
                <c:pt idx="20628">
                  <c:v>61.223529085648074</c:v>
                </c:pt>
                <c:pt idx="20629">
                  <c:v>61.223552685185112</c:v>
                </c:pt>
                <c:pt idx="20630">
                  <c:v>61.223575567129558</c:v>
                </c:pt>
                <c:pt idx="20631">
                  <c:v>61.223598645833263</c:v>
                </c:pt>
                <c:pt idx="20632">
                  <c:v>61.223622199074001</c:v>
                </c:pt>
                <c:pt idx="20633">
                  <c:v>61.224061701388813</c:v>
                </c:pt>
                <c:pt idx="20634">
                  <c:v>61.224154155092513</c:v>
                </c:pt>
                <c:pt idx="20635">
                  <c:v>61.224177870370291</c:v>
                </c:pt>
                <c:pt idx="20636">
                  <c:v>61.224200358796217</c:v>
                </c:pt>
                <c:pt idx="20637">
                  <c:v>61.224247210648066</c:v>
                </c:pt>
                <c:pt idx="20638">
                  <c:v>61.224432152777695</c:v>
                </c:pt>
                <c:pt idx="20639">
                  <c:v>61.22635336805547</c:v>
                </c:pt>
                <c:pt idx="20640">
                  <c:v>61.22792819444436</c:v>
                </c:pt>
                <c:pt idx="20641">
                  <c:v>61.240289432870284</c:v>
                </c:pt>
                <c:pt idx="20642">
                  <c:v>61.240312800925842</c:v>
                </c:pt>
                <c:pt idx="20643">
                  <c:v>61.240382210648065</c:v>
                </c:pt>
                <c:pt idx="20644">
                  <c:v>61.240659780092507</c:v>
                </c:pt>
                <c:pt idx="20645">
                  <c:v>61.247720775462881</c:v>
                </c:pt>
                <c:pt idx="20646">
                  <c:v>61.255267569444364</c:v>
                </c:pt>
                <c:pt idx="20647">
                  <c:v>61.262373912036956</c:v>
                </c:pt>
                <c:pt idx="20648">
                  <c:v>61.269411377314732</c:v>
                </c:pt>
                <c:pt idx="20649">
                  <c:v>61.280800879629545</c:v>
                </c:pt>
                <c:pt idx="20650">
                  <c:v>61.287787870370288</c:v>
                </c:pt>
                <c:pt idx="20651">
                  <c:v>61.295103611111031</c:v>
                </c:pt>
                <c:pt idx="20652">
                  <c:v>61.302125810185103</c:v>
                </c:pt>
                <c:pt idx="20653">
                  <c:v>61.309070752314732</c:v>
                </c:pt>
                <c:pt idx="20654">
                  <c:v>61.316362696759178</c:v>
                </c:pt>
                <c:pt idx="20655">
                  <c:v>61.323307800925846</c:v>
                </c:pt>
                <c:pt idx="20656">
                  <c:v>61.330624120370288</c:v>
                </c:pt>
                <c:pt idx="20657">
                  <c:v>61.331780150462883</c:v>
                </c:pt>
                <c:pt idx="20658">
                  <c:v>61.331803877314734</c:v>
                </c:pt>
                <c:pt idx="20659">
                  <c:v>61.331826504629547</c:v>
                </c:pt>
                <c:pt idx="20660">
                  <c:v>61.331849548611025</c:v>
                </c:pt>
                <c:pt idx="20661">
                  <c:v>61.331873240740656</c:v>
                </c:pt>
                <c:pt idx="20662">
                  <c:v>61.331896076388801</c:v>
                </c:pt>
                <c:pt idx="20663">
                  <c:v>61.33191916666658</c:v>
                </c:pt>
                <c:pt idx="20664">
                  <c:v>61.331942685185098</c:v>
                </c:pt>
                <c:pt idx="20665">
                  <c:v>61.331965439814731</c:v>
                </c:pt>
                <c:pt idx="20666">
                  <c:v>61.331988611111029</c:v>
                </c:pt>
                <c:pt idx="20667">
                  <c:v>61.3320121064814</c:v>
                </c:pt>
                <c:pt idx="20668">
                  <c:v>61.33203488425918</c:v>
                </c:pt>
                <c:pt idx="20669">
                  <c:v>61.332058171296218</c:v>
                </c:pt>
                <c:pt idx="20670">
                  <c:v>61.332104178240662</c:v>
                </c:pt>
                <c:pt idx="20671">
                  <c:v>61.332173819444364</c:v>
                </c:pt>
                <c:pt idx="20672">
                  <c:v>61.332289918981402</c:v>
                </c:pt>
                <c:pt idx="20673">
                  <c:v>61.332359467592511</c:v>
                </c:pt>
                <c:pt idx="20674">
                  <c:v>61.332498194444362</c:v>
                </c:pt>
                <c:pt idx="20675">
                  <c:v>61.332613784722142</c:v>
                </c:pt>
                <c:pt idx="20676">
                  <c:v>61.353957384259182</c:v>
                </c:pt>
                <c:pt idx="20677">
                  <c:v>61.354073067129555</c:v>
                </c:pt>
                <c:pt idx="20678">
                  <c:v>61.354211898148073</c:v>
                </c:pt>
                <c:pt idx="20679">
                  <c:v>61.354304641203626</c:v>
                </c:pt>
                <c:pt idx="20680">
                  <c:v>61.354397499999919</c:v>
                </c:pt>
                <c:pt idx="20681">
                  <c:v>61.354467106481401</c:v>
                </c:pt>
                <c:pt idx="20682">
                  <c:v>61.354513009259179</c:v>
                </c:pt>
                <c:pt idx="20683">
                  <c:v>61.35453650462955</c:v>
                </c:pt>
                <c:pt idx="20684">
                  <c:v>61.354559189814736</c:v>
                </c:pt>
                <c:pt idx="20685">
                  <c:v>61.354605844907326</c:v>
                </c:pt>
                <c:pt idx="20686">
                  <c:v>61.354628657407325</c:v>
                </c:pt>
                <c:pt idx="20687">
                  <c:v>61.354651863425843</c:v>
                </c:pt>
                <c:pt idx="20688">
                  <c:v>61.354675254629548</c:v>
                </c:pt>
                <c:pt idx="20689">
                  <c:v>61.354698344907327</c:v>
                </c:pt>
                <c:pt idx="20690">
                  <c:v>61.354721261573992</c:v>
                </c:pt>
                <c:pt idx="20691">
                  <c:v>61.354744687499917</c:v>
                </c:pt>
                <c:pt idx="20692">
                  <c:v>61.354767627314729</c:v>
                </c:pt>
                <c:pt idx="20693">
                  <c:v>61.354790787036954</c:v>
                </c:pt>
                <c:pt idx="20694">
                  <c:v>61.354814189814732</c:v>
                </c:pt>
                <c:pt idx="20695">
                  <c:v>61.354836944444365</c:v>
                </c:pt>
                <c:pt idx="20696">
                  <c:v>61.354999085648068</c:v>
                </c:pt>
                <c:pt idx="20697">
                  <c:v>61.356480972222144</c:v>
                </c:pt>
                <c:pt idx="20698">
                  <c:v>61.358542303240661</c:v>
                </c:pt>
                <c:pt idx="20699">
                  <c:v>61.361133564814736</c:v>
                </c:pt>
                <c:pt idx="20700">
                  <c:v>61.363865358796218</c:v>
                </c:pt>
                <c:pt idx="20701">
                  <c:v>61.366272777777702</c:v>
                </c:pt>
                <c:pt idx="20702">
                  <c:v>61.376620995370295</c:v>
                </c:pt>
                <c:pt idx="20703">
                  <c:v>61.389955219907336</c:v>
                </c:pt>
                <c:pt idx="20704">
                  <c:v>61.401691793981406</c:v>
                </c:pt>
                <c:pt idx="20705">
                  <c:v>61.409401226851777</c:v>
                </c:pt>
                <c:pt idx="20706">
                  <c:v>61.416832731481406</c:v>
                </c:pt>
                <c:pt idx="20707">
                  <c:v>61.436023391203626</c:v>
                </c:pt>
                <c:pt idx="20708">
                  <c:v>61.443593217592515</c:v>
                </c:pt>
                <c:pt idx="20709">
                  <c:v>61.46377944444437</c:v>
                </c:pt>
                <c:pt idx="20710">
                  <c:v>61.463802731481408</c:v>
                </c:pt>
                <c:pt idx="20711">
                  <c:v>61.477993194444373</c:v>
                </c:pt>
                <c:pt idx="20712">
                  <c:v>61.47803944444437</c:v>
                </c:pt>
                <c:pt idx="20713">
                  <c:v>61.478086099536959</c:v>
                </c:pt>
                <c:pt idx="20714">
                  <c:v>61.540822395833253</c:v>
                </c:pt>
                <c:pt idx="20715">
                  <c:v>61.540845254629552</c:v>
                </c:pt>
                <c:pt idx="20716">
                  <c:v>61.540868414351777</c:v>
                </c:pt>
                <c:pt idx="20717">
                  <c:v>61.540891851851775</c:v>
                </c:pt>
                <c:pt idx="20718">
                  <c:v>61.540914652777701</c:v>
                </c:pt>
                <c:pt idx="20719">
                  <c:v>61.540938275462885</c:v>
                </c:pt>
                <c:pt idx="20720">
                  <c:v>61.54096138888881</c:v>
                </c:pt>
                <c:pt idx="20721">
                  <c:v>61.541007430555474</c:v>
                </c:pt>
                <c:pt idx="20722">
                  <c:v>61.54107709490733</c:v>
                </c:pt>
                <c:pt idx="20723">
                  <c:v>61.541262361111031</c:v>
                </c:pt>
                <c:pt idx="20724">
                  <c:v>61.542720381944363</c:v>
                </c:pt>
                <c:pt idx="20725">
                  <c:v>61.550197754629551</c:v>
                </c:pt>
                <c:pt idx="20726">
                  <c:v>61.557489687499924</c:v>
                </c:pt>
                <c:pt idx="20727">
                  <c:v>61.572745729166591</c:v>
                </c:pt>
                <c:pt idx="20728">
                  <c:v>61.579852025462884</c:v>
                </c:pt>
                <c:pt idx="20729">
                  <c:v>61.588185856481402</c:v>
                </c:pt>
                <c:pt idx="20730">
                  <c:v>61.597075347222145</c:v>
                </c:pt>
                <c:pt idx="20731">
                  <c:v>61.610850185185107</c:v>
                </c:pt>
                <c:pt idx="20732">
                  <c:v>61.618513611111034</c:v>
                </c:pt>
                <c:pt idx="20733">
                  <c:v>61.625619456018441</c:v>
                </c:pt>
                <c:pt idx="20734">
                  <c:v>61.632587592592515</c:v>
                </c:pt>
                <c:pt idx="20735">
                  <c:v>61.65228812499992</c:v>
                </c:pt>
                <c:pt idx="20736">
                  <c:v>61.667010960648071</c:v>
                </c:pt>
                <c:pt idx="20737">
                  <c:v>61.722605729166588</c:v>
                </c:pt>
                <c:pt idx="20738">
                  <c:v>61.729828472222145</c:v>
                </c:pt>
                <c:pt idx="20739">
                  <c:v>61.737004988425852</c:v>
                </c:pt>
                <c:pt idx="20740">
                  <c:v>61.744018726851778</c:v>
                </c:pt>
                <c:pt idx="20741">
                  <c:v>61.751010266203629</c:v>
                </c:pt>
                <c:pt idx="20742">
                  <c:v>61.758139884259187</c:v>
                </c:pt>
                <c:pt idx="20743">
                  <c:v>61.768788842592521</c:v>
                </c:pt>
                <c:pt idx="20744">
                  <c:v>61.776242650462891</c:v>
                </c:pt>
                <c:pt idx="20745">
                  <c:v>61.785086203703628</c:v>
                </c:pt>
                <c:pt idx="20746">
                  <c:v>61.794855196759187</c:v>
                </c:pt>
                <c:pt idx="20747">
                  <c:v>61.808305902777704</c:v>
                </c:pt>
                <c:pt idx="20748">
                  <c:v>61.823051840277707</c:v>
                </c:pt>
                <c:pt idx="20749">
                  <c:v>61.843099664351783</c:v>
                </c:pt>
                <c:pt idx="20750">
                  <c:v>61.870647905092525</c:v>
                </c:pt>
                <c:pt idx="20751">
                  <c:v>61.902848807870306</c:v>
                </c:pt>
                <c:pt idx="20752">
                  <c:v>61.911761770833266</c:v>
                </c:pt>
                <c:pt idx="20753">
                  <c:v>61.919956840277713</c:v>
                </c:pt>
                <c:pt idx="20754">
                  <c:v>61.926947986111045</c:v>
                </c:pt>
                <c:pt idx="20755">
                  <c:v>61.936092060185118</c:v>
                </c:pt>
                <c:pt idx="20756">
                  <c:v>61.951996793981415</c:v>
                </c:pt>
                <c:pt idx="20757">
                  <c:v>61.961556782407342</c:v>
                </c:pt>
                <c:pt idx="20758">
                  <c:v>61.975769976851787</c:v>
                </c:pt>
                <c:pt idx="20759">
                  <c:v>62.003642025462895</c:v>
                </c:pt>
                <c:pt idx="20760">
                  <c:v>62.010586932870304</c:v>
                </c:pt>
                <c:pt idx="20761">
                  <c:v>62.017554710648085</c:v>
                </c:pt>
                <c:pt idx="20762">
                  <c:v>62.024523136574011</c:v>
                </c:pt>
                <c:pt idx="20763">
                  <c:v>62.037232002314752</c:v>
                </c:pt>
                <c:pt idx="20764">
                  <c:v>62.080011655092527</c:v>
                </c:pt>
                <c:pt idx="20765">
                  <c:v>62.088229872685119</c:v>
                </c:pt>
                <c:pt idx="20766">
                  <c:v>62.097767766203638</c:v>
                </c:pt>
                <c:pt idx="20767">
                  <c:v>62.100406759259194</c:v>
                </c:pt>
                <c:pt idx="20768">
                  <c:v>62.115846956018451</c:v>
                </c:pt>
                <c:pt idx="20769">
                  <c:v>62.152006770833268</c:v>
                </c:pt>
                <c:pt idx="20770">
                  <c:v>62.152029502314747</c:v>
                </c:pt>
                <c:pt idx="20771">
                  <c:v>62.152052754629558</c:v>
                </c:pt>
                <c:pt idx="20772">
                  <c:v>62.15207613425919</c:v>
                </c:pt>
                <c:pt idx="20773">
                  <c:v>62.152099131944375</c:v>
                </c:pt>
                <c:pt idx="20774">
                  <c:v>62.152122210648081</c:v>
                </c:pt>
                <c:pt idx="20775">
                  <c:v>62.152145567129566</c:v>
                </c:pt>
                <c:pt idx="20776">
                  <c:v>62.152168553240678</c:v>
                </c:pt>
                <c:pt idx="20777">
                  <c:v>62.152215092592527</c:v>
                </c:pt>
                <c:pt idx="20778">
                  <c:v>62.15228442129623</c:v>
                </c:pt>
                <c:pt idx="20779">
                  <c:v>62.152446226851787</c:v>
                </c:pt>
                <c:pt idx="20780">
                  <c:v>62.153233449074008</c:v>
                </c:pt>
                <c:pt idx="20781">
                  <c:v>62.167633078703638</c:v>
                </c:pt>
                <c:pt idx="20782">
                  <c:v>62.174764317129565</c:v>
                </c:pt>
                <c:pt idx="20783">
                  <c:v>62.181986863425863</c:v>
                </c:pt>
                <c:pt idx="20784">
                  <c:v>62.189301770833268</c:v>
                </c:pt>
                <c:pt idx="20785">
                  <c:v>62.196339641203636</c:v>
                </c:pt>
                <c:pt idx="20786">
                  <c:v>62.202612372685117</c:v>
                </c:pt>
                <c:pt idx="20787">
                  <c:v>62.202635879629561</c:v>
                </c:pt>
                <c:pt idx="20788">
                  <c:v>62.202658703703634</c:v>
                </c:pt>
                <c:pt idx="20789">
                  <c:v>62.202681701388819</c:v>
                </c:pt>
                <c:pt idx="20790">
                  <c:v>62.20270534722215</c:v>
                </c:pt>
                <c:pt idx="20791">
                  <c:v>62.202728159722149</c:v>
                </c:pt>
                <c:pt idx="20792">
                  <c:v>62.202774780092518</c:v>
                </c:pt>
                <c:pt idx="20793">
                  <c:v>62.202959560185114</c:v>
                </c:pt>
                <c:pt idx="20794">
                  <c:v>62.202983171296225</c:v>
                </c:pt>
                <c:pt idx="20795">
                  <c:v>62.203005833333265</c:v>
                </c:pt>
                <c:pt idx="20796">
                  <c:v>62.203330300925856</c:v>
                </c:pt>
                <c:pt idx="20797">
                  <c:v>62.217034872685119</c:v>
                </c:pt>
                <c:pt idx="20798">
                  <c:v>62.21754357638882</c:v>
                </c:pt>
                <c:pt idx="20799">
                  <c:v>62.217566944444378</c:v>
                </c:pt>
                <c:pt idx="20800">
                  <c:v>62.302733807870304</c:v>
                </c:pt>
                <c:pt idx="20801">
                  <c:v>62.302757060185115</c:v>
                </c:pt>
                <c:pt idx="20802">
                  <c:v>62.302872743055488</c:v>
                </c:pt>
                <c:pt idx="20803">
                  <c:v>62.30296484953697</c:v>
                </c:pt>
                <c:pt idx="20804">
                  <c:v>62.303081238425861</c:v>
                </c:pt>
                <c:pt idx="20805">
                  <c:v>62.303196562499934</c:v>
                </c:pt>
                <c:pt idx="20806">
                  <c:v>62.303289444444381</c:v>
                </c:pt>
                <c:pt idx="20807">
                  <c:v>62.303404953703641</c:v>
                </c:pt>
                <c:pt idx="20808">
                  <c:v>62.303567337962903</c:v>
                </c:pt>
                <c:pt idx="20809">
                  <c:v>62.311322303240679</c:v>
                </c:pt>
                <c:pt idx="20810">
                  <c:v>62.31136837962957</c:v>
                </c:pt>
                <c:pt idx="20811">
                  <c:v>62.311483935185123</c:v>
                </c:pt>
                <c:pt idx="20812">
                  <c:v>62.311576631944384</c:v>
                </c:pt>
                <c:pt idx="20813">
                  <c:v>62.311622685185121</c:v>
                </c:pt>
                <c:pt idx="20814">
                  <c:v>62.329563819444381</c:v>
                </c:pt>
                <c:pt idx="20815">
                  <c:v>62.329656550925861</c:v>
                </c:pt>
                <c:pt idx="20816">
                  <c:v>62.329795567129565</c:v>
                </c:pt>
                <c:pt idx="20817">
                  <c:v>62.329934317129563</c:v>
                </c:pt>
                <c:pt idx="20818">
                  <c:v>62.330026585648085</c:v>
                </c:pt>
                <c:pt idx="20819">
                  <c:v>62.330188726851787</c:v>
                </c:pt>
                <c:pt idx="20820">
                  <c:v>62.330281620370307</c:v>
                </c:pt>
                <c:pt idx="20821">
                  <c:v>62.330373912036976</c:v>
                </c:pt>
                <c:pt idx="20822">
                  <c:v>62.357621354166604</c:v>
                </c:pt>
                <c:pt idx="20823">
                  <c:v>62.377089305555494</c:v>
                </c:pt>
                <c:pt idx="20824">
                  <c:v>62.462742372685121</c:v>
                </c:pt>
                <c:pt idx="20825">
                  <c:v>62.462881215277712</c:v>
                </c:pt>
                <c:pt idx="20826">
                  <c:v>62.464502048611045</c:v>
                </c:pt>
                <c:pt idx="20827">
                  <c:v>62.464525995370302</c:v>
                </c:pt>
                <c:pt idx="20828">
                  <c:v>62.464548136574003</c:v>
                </c:pt>
                <c:pt idx="20829">
                  <c:v>62.46457173611104</c:v>
                </c:pt>
                <c:pt idx="20830">
                  <c:v>62.46459565972215</c:v>
                </c:pt>
                <c:pt idx="20831">
                  <c:v>62.464617476851778</c:v>
                </c:pt>
                <c:pt idx="20832">
                  <c:v>62.464641354166595</c:v>
                </c:pt>
                <c:pt idx="20833">
                  <c:v>62.464664976851779</c:v>
                </c:pt>
                <c:pt idx="20834">
                  <c:v>62.464710648148078</c:v>
                </c:pt>
                <c:pt idx="20835">
                  <c:v>62.464825891203631</c:v>
                </c:pt>
                <c:pt idx="20836">
                  <c:v>62.464964837962889</c:v>
                </c:pt>
                <c:pt idx="20837">
                  <c:v>62.466585173611037</c:v>
                </c:pt>
                <c:pt idx="20838">
                  <c:v>62.473599166666595</c:v>
                </c:pt>
                <c:pt idx="20839">
                  <c:v>62.493323425925851</c:v>
                </c:pt>
                <c:pt idx="20840">
                  <c:v>62.509829444444371</c:v>
                </c:pt>
                <c:pt idx="20841">
                  <c:v>62.528626689814743</c:v>
                </c:pt>
                <c:pt idx="20842">
                  <c:v>62.544924421296223</c:v>
                </c:pt>
                <c:pt idx="20843">
                  <c:v>62.551868888888812</c:v>
                </c:pt>
                <c:pt idx="20844">
                  <c:v>62.558906608796221</c:v>
                </c:pt>
                <c:pt idx="20845">
                  <c:v>62.569508472222147</c:v>
                </c:pt>
                <c:pt idx="20846">
                  <c:v>62.577865486111037</c:v>
                </c:pt>
                <c:pt idx="20847">
                  <c:v>62.612196018518446</c:v>
                </c:pt>
                <c:pt idx="20848">
                  <c:v>62.64240589120363</c:v>
                </c:pt>
                <c:pt idx="20849">
                  <c:v>62.650948414351781</c:v>
                </c:pt>
                <c:pt idx="20850">
                  <c:v>62.67476908564808</c:v>
                </c:pt>
                <c:pt idx="20851">
                  <c:v>62.703493611111043</c:v>
                </c:pt>
                <c:pt idx="20852">
                  <c:v>62.7126609953703</c:v>
                </c:pt>
                <c:pt idx="20853">
                  <c:v>62.723541469907339</c:v>
                </c:pt>
                <c:pt idx="20854">
                  <c:v>62.734213483796225</c:v>
                </c:pt>
                <c:pt idx="20855">
                  <c:v>62.753219664351782</c:v>
                </c:pt>
                <c:pt idx="20856">
                  <c:v>62.772294282407337</c:v>
                </c:pt>
                <c:pt idx="20857">
                  <c:v>62.781901655092526</c:v>
                </c:pt>
                <c:pt idx="20858">
                  <c:v>62.822621064814747</c:v>
                </c:pt>
                <c:pt idx="20859">
                  <c:v>62.834149780092524</c:v>
                </c:pt>
                <c:pt idx="20860">
                  <c:v>62.841858263888817</c:v>
                </c:pt>
                <c:pt idx="20861">
                  <c:v>62.856257199074001</c:v>
                </c:pt>
                <c:pt idx="20862">
                  <c:v>62.863780914351779</c:v>
                </c:pt>
                <c:pt idx="20863">
                  <c:v>62.871952361111035</c:v>
                </c:pt>
                <c:pt idx="20864">
                  <c:v>62.87889725694437</c:v>
                </c:pt>
                <c:pt idx="20865">
                  <c:v>62.88665236111104</c:v>
                </c:pt>
                <c:pt idx="20866">
                  <c:v>62.893898437499928</c:v>
                </c:pt>
                <c:pt idx="20867">
                  <c:v>62.903736678240669</c:v>
                </c:pt>
                <c:pt idx="20868">
                  <c:v>62.925519999999928</c:v>
                </c:pt>
                <c:pt idx="20869">
                  <c:v>62.938020636574002</c:v>
                </c:pt>
                <c:pt idx="20870">
                  <c:v>62.949688148148077</c:v>
                </c:pt>
                <c:pt idx="20871">
                  <c:v>62.959040740740669</c:v>
                </c:pt>
                <c:pt idx="20872">
                  <c:v>62.966610520833264</c:v>
                </c:pt>
                <c:pt idx="20873">
                  <c:v>62.973879282407339</c:v>
                </c:pt>
                <c:pt idx="20874">
                  <c:v>62.990500717592525</c:v>
                </c:pt>
                <c:pt idx="20875">
                  <c:v>63.01684451388882</c:v>
                </c:pt>
                <c:pt idx="20876">
                  <c:v>63.039669849536971</c:v>
                </c:pt>
                <c:pt idx="20877">
                  <c:v>63.053351331018455</c:v>
                </c:pt>
                <c:pt idx="20878">
                  <c:v>63.060967187499934</c:v>
                </c:pt>
                <c:pt idx="20879">
                  <c:v>63.069416666666598</c:v>
                </c:pt>
                <c:pt idx="20880">
                  <c:v>63.076593229166598</c:v>
                </c:pt>
                <c:pt idx="20881">
                  <c:v>63.084139756944374</c:v>
                </c:pt>
                <c:pt idx="20882">
                  <c:v>63.091269756944371</c:v>
                </c:pt>
                <c:pt idx="20883">
                  <c:v>63.102404652777707</c:v>
                </c:pt>
                <c:pt idx="20884">
                  <c:v>63.125855011574004</c:v>
                </c:pt>
                <c:pt idx="20885">
                  <c:v>63.133424699074006</c:v>
                </c:pt>
                <c:pt idx="20886">
                  <c:v>63.15141184027771</c:v>
                </c:pt>
                <c:pt idx="20887">
                  <c:v>63.159792291666598</c:v>
                </c:pt>
                <c:pt idx="20888">
                  <c:v>63.16865809027771</c:v>
                </c:pt>
                <c:pt idx="20889">
                  <c:v>63.176297418981413</c:v>
                </c:pt>
                <c:pt idx="20890">
                  <c:v>63.183473715277707</c:v>
                </c:pt>
                <c:pt idx="20891">
                  <c:v>63.190673217592519</c:v>
                </c:pt>
                <c:pt idx="20892">
                  <c:v>63.207039791666595</c:v>
                </c:pt>
                <c:pt idx="20893">
                  <c:v>63.218961990740667</c:v>
                </c:pt>
                <c:pt idx="20894">
                  <c:v>63.231902511573999</c:v>
                </c:pt>
                <c:pt idx="20895">
                  <c:v>63.237620011574002</c:v>
                </c:pt>
                <c:pt idx="20896">
                  <c:v>63.253037581018447</c:v>
                </c:pt>
                <c:pt idx="20897">
                  <c:v>63.266209641203631</c:v>
                </c:pt>
                <c:pt idx="20898">
                  <c:v>63.281997326388819</c:v>
                </c:pt>
                <c:pt idx="20899">
                  <c:v>63.304313483796228</c:v>
                </c:pt>
                <c:pt idx="20900">
                  <c:v>63.327602245370301</c:v>
                </c:pt>
                <c:pt idx="20901">
                  <c:v>63.327624849536967</c:v>
                </c:pt>
                <c:pt idx="20902">
                  <c:v>63.327648067129559</c:v>
                </c:pt>
                <c:pt idx="20903">
                  <c:v>63.327671782407336</c:v>
                </c:pt>
                <c:pt idx="20904">
                  <c:v>63.327694282407336</c:v>
                </c:pt>
                <c:pt idx="20905">
                  <c:v>63.327717523148074</c:v>
                </c:pt>
                <c:pt idx="20906">
                  <c:v>63.327763831018444</c:v>
                </c:pt>
                <c:pt idx="20907">
                  <c:v>63.327833391203626</c:v>
                </c:pt>
                <c:pt idx="20908">
                  <c:v>63.327995405092516</c:v>
                </c:pt>
                <c:pt idx="20909">
                  <c:v>63.330333414351777</c:v>
                </c:pt>
                <c:pt idx="20910">
                  <c:v>63.342070451388814</c:v>
                </c:pt>
                <c:pt idx="20911">
                  <c:v>63.349130671296223</c:v>
                </c:pt>
                <c:pt idx="20912">
                  <c:v>63.358390335648075</c:v>
                </c:pt>
                <c:pt idx="20913">
                  <c:v>63.365613263888818</c:v>
                </c:pt>
                <c:pt idx="20914">
                  <c:v>63.372743344907335</c:v>
                </c:pt>
                <c:pt idx="20915">
                  <c:v>63.390035983796224</c:v>
                </c:pt>
                <c:pt idx="20916">
                  <c:v>63.406425729166592</c:v>
                </c:pt>
                <c:pt idx="20917">
                  <c:v>63.415014560185114</c:v>
                </c:pt>
                <c:pt idx="20918">
                  <c:v>63.433371643518448</c:v>
                </c:pt>
                <c:pt idx="20919">
                  <c:v>63.461729641203632</c:v>
                </c:pt>
                <c:pt idx="20920">
                  <c:v>63.468766840277709</c:v>
                </c:pt>
                <c:pt idx="20921">
                  <c:v>63.47707731481475</c:v>
                </c:pt>
                <c:pt idx="20922">
                  <c:v>63.484022129629565</c:v>
                </c:pt>
                <c:pt idx="20923">
                  <c:v>63.491198564814752</c:v>
                </c:pt>
                <c:pt idx="20924">
                  <c:v>63.500898634259194</c:v>
                </c:pt>
                <c:pt idx="20925">
                  <c:v>63.508861932870303</c:v>
                </c:pt>
                <c:pt idx="20926">
                  <c:v>63.515852685185116</c:v>
                </c:pt>
                <c:pt idx="20927">
                  <c:v>63.522866851851781</c:v>
                </c:pt>
                <c:pt idx="20928">
                  <c:v>63.531663888888815</c:v>
                </c:pt>
                <c:pt idx="20929">
                  <c:v>63.559049537036962</c:v>
                </c:pt>
                <c:pt idx="20930">
                  <c:v>63.567082141203628</c:v>
                </c:pt>
                <c:pt idx="20931">
                  <c:v>63.574744780092516</c:v>
                </c:pt>
                <c:pt idx="20932">
                  <c:v>63.586227094907329</c:v>
                </c:pt>
                <c:pt idx="20933">
                  <c:v>63.610047800925848</c:v>
                </c:pt>
                <c:pt idx="20934">
                  <c:v>63.619423009259179</c:v>
                </c:pt>
                <c:pt idx="20935">
                  <c:v>63.625164074073993</c:v>
                </c:pt>
                <c:pt idx="20936">
                  <c:v>63.625187187499918</c:v>
                </c:pt>
                <c:pt idx="20937">
                  <c:v>63.625210648148069</c:v>
                </c:pt>
                <c:pt idx="20938">
                  <c:v>63.625233506944369</c:v>
                </c:pt>
                <c:pt idx="20939">
                  <c:v>63.625256643518441</c:v>
                </c:pt>
                <c:pt idx="20940">
                  <c:v>63.625280115740665</c:v>
                </c:pt>
                <c:pt idx="20941">
                  <c:v>63.625302962962884</c:v>
                </c:pt>
                <c:pt idx="20942">
                  <c:v>63.625326099536956</c:v>
                </c:pt>
                <c:pt idx="20943">
                  <c:v>63.625349502314734</c:v>
                </c:pt>
                <c:pt idx="20944">
                  <c:v>63.625372337962879</c:v>
                </c:pt>
                <c:pt idx="20945">
                  <c:v>63.625395578703618</c:v>
                </c:pt>
                <c:pt idx="20946">
                  <c:v>63.625419027777689</c:v>
                </c:pt>
                <c:pt idx="20947">
                  <c:v>63.625441828703615</c:v>
                </c:pt>
                <c:pt idx="20948">
                  <c:v>63.62546498842584</c:v>
                </c:pt>
                <c:pt idx="20949">
                  <c:v>63.625488449073991</c:v>
                </c:pt>
                <c:pt idx="20950">
                  <c:v>63.625511226851771</c:v>
                </c:pt>
                <c:pt idx="20951">
                  <c:v>63.62555784722214</c:v>
                </c:pt>
                <c:pt idx="20952">
                  <c:v>63.625650185185101</c:v>
                </c:pt>
                <c:pt idx="20953">
                  <c:v>63.637479606481399</c:v>
                </c:pt>
                <c:pt idx="20954">
                  <c:v>63.643961331018438</c:v>
                </c:pt>
                <c:pt idx="20955">
                  <c:v>63.654402083333252</c:v>
                </c:pt>
                <c:pt idx="20956">
                  <c:v>63.704234027777694</c:v>
                </c:pt>
                <c:pt idx="20957">
                  <c:v>63.758264398148064</c:v>
                </c:pt>
                <c:pt idx="20958">
                  <c:v>63.81505021990732</c:v>
                </c:pt>
                <c:pt idx="20959">
                  <c:v>63.910750358796207</c:v>
                </c:pt>
                <c:pt idx="20960">
                  <c:v>63.950822488425835</c:v>
                </c:pt>
                <c:pt idx="20961">
                  <c:v>63.977838252314726</c:v>
                </c:pt>
                <c:pt idx="20962">
                  <c:v>63.977860983796205</c:v>
                </c:pt>
                <c:pt idx="20963">
                  <c:v>63.988348379629535</c:v>
                </c:pt>
                <c:pt idx="20964">
                  <c:v>64.013442546296204</c:v>
                </c:pt>
                <c:pt idx="20965">
                  <c:v>64.032217453703609</c:v>
                </c:pt>
                <c:pt idx="20966">
                  <c:v>64.049852581018428</c:v>
                </c:pt>
                <c:pt idx="20967">
                  <c:v>64.062446122685088</c:v>
                </c:pt>
                <c:pt idx="20968">
                  <c:v>64.080017326388798</c:v>
                </c:pt>
                <c:pt idx="20969">
                  <c:v>64.094971192129535</c:v>
                </c:pt>
                <c:pt idx="20970">
                  <c:v>64.106777291666575</c:v>
                </c:pt>
                <c:pt idx="20971">
                  <c:v>64.123306087962874</c:v>
                </c:pt>
                <c:pt idx="20972">
                  <c:v>64.175740682870284</c:v>
                </c:pt>
                <c:pt idx="20973">
                  <c:v>64.28036971064806</c:v>
                </c:pt>
                <c:pt idx="20974">
                  <c:v>64.280393252314724</c:v>
                </c:pt>
                <c:pt idx="20975">
                  <c:v>64.280508634259164</c:v>
                </c:pt>
                <c:pt idx="20976">
                  <c:v>64.280647627314721</c:v>
                </c:pt>
                <c:pt idx="20977">
                  <c:v>64.38168581018509</c:v>
                </c:pt>
                <c:pt idx="20978">
                  <c:v>64.536950763888797</c:v>
                </c:pt>
                <c:pt idx="20979">
                  <c:v>64.542090162036942</c:v>
                </c:pt>
                <c:pt idx="20980">
                  <c:v>64.542113912036939</c:v>
                </c:pt>
                <c:pt idx="20981">
                  <c:v>64.542136678240638</c:v>
                </c:pt>
                <c:pt idx="20982">
                  <c:v>64.54215990740731</c:v>
                </c:pt>
                <c:pt idx="20983">
                  <c:v>64.542205995370267</c:v>
                </c:pt>
                <c:pt idx="20984">
                  <c:v>64.54225259259249</c:v>
                </c:pt>
                <c:pt idx="20985">
                  <c:v>64.542321967592486</c:v>
                </c:pt>
                <c:pt idx="20986">
                  <c:v>64.542553969907303</c:v>
                </c:pt>
                <c:pt idx="20987">
                  <c:v>64.543780196759158</c:v>
                </c:pt>
                <c:pt idx="20988">
                  <c:v>64.551489479166563</c:v>
                </c:pt>
                <c:pt idx="20989">
                  <c:v>64.559521909722122</c:v>
                </c:pt>
                <c:pt idx="20990">
                  <c:v>64.566467164351749</c:v>
                </c:pt>
                <c:pt idx="20991">
                  <c:v>64.573689814814713</c:v>
                </c:pt>
                <c:pt idx="20992">
                  <c:v>64.580704097222124</c:v>
                </c:pt>
                <c:pt idx="20993">
                  <c:v>64.588135011573982</c:v>
                </c:pt>
                <c:pt idx="20994">
                  <c:v>64.595265543981384</c:v>
                </c:pt>
                <c:pt idx="20995">
                  <c:v>64.602256273148058</c:v>
                </c:pt>
                <c:pt idx="20996">
                  <c:v>64.609293449073988</c:v>
                </c:pt>
                <c:pt idx="20997">
                  <c:v>64.620914571759172</c:v>
                </c:pt>
                <c:pt idx="20998">
                  <c:v>64.628924305555472</c:v>
                </c:pt>
                <c:pt idx="20999">
                  <c:v>64.635985578703625</c:v>
                </c:pt>
                <c:pt idx="21000">
                  <c:v>64.642953078703627</c:v>
                </c:pt>
                <c:pt idx="21001">
                  <c:v>64.649943761573994</c:v>
                </c:pt>
                <c:pt idx="21002">
                  <c:v>64.658208622685109</c:v>
                </c:pt>
                <c:pt idx="21003">
                  <c:v>64.67124123842585</c:v>
                </c:pt>
                <c:pt idx="21004">
                  <c:v>64.678348275462881</c:v>
                </c:pt>
                <c:pt idx="21005">
                  <c:v>64.68533932870362</c:v>
                </c:pt>
                <c:pt idx="21006">
                  <c:v>64.696957164351772</c:v>
                </c:pt>
                <c:pt idx="21007">
                  <c:v>64.704086469907324</c:v>
                </c:pt>
                <c:pt idx="21008">
                  <c:v>64.711031296296213</c:v>
                </c:pt>
                <c:pt idx="21009">
                  <c:v>64.717999270833246</c:v>
                </c:pt>
                <c:pt idx="21010">
                  <c:v>64.724944444444361</c:v>
                </c:pt>
                <c:pt idx="21011">
                  <c:v>64.731889525462876</c:v>
                </c:pt>
                <c:pt idx="21012">
                  <c:v>64.73883457175917</c:v>
                </c:pt>
                <c:pt idx="21013">
                  <c:v>64.74577909722214</c:v>
                </c:pt>
                <c:pt idx="21014">
                  <c:v>64.752839629629548</c:v>
                </c:pt>
                <c:pt idx="21015">
                  <c:v>64.759784513888803</c:v>
                </c:pt>
                <c:pt idx="21016">
                  <c:v>64.766729421296205</c:v>
                </c:pt>
                <c:pt idx="21017">
                  <c:v>64.773697280092506</c:v>
                </c:pt>
                <c:pt idx="21018">
                  <c:v>64.780758506944352</c:v>
                </c:pt>
                <c:pt idx="21019">
                  <c:v>64.788050648148058</c:v>
                </c:pt>
                <c:pt idx="21020">
                  <c:v>64.795018217592499</c:v>
                </c:pt>
                <c:pt idx="21021">
                  <c:v>64.802032546296203</c:v>
                </c:pt>
                <c:pt idx="21022">
                  <c:v>64.808977662036938</c:v>
                </c:pt>
                <c:pt idx="21023">
                  <c:v>64.815945312499906</c:v>
                </c:pt>
                <c:pt idx="21024">
                  <c:v>64.823075624999902</c:v>
                </c:pt>
                <c:pt idx="21025">
                  <c:v>64.830112766203612</c:v>
                </c:pt>
                <c:pt idx="21026">
                  <c:v>64.837150451388794</c:v>
                </c:pt>
                <c:pt idx="21027">
                  <c:v>64.844187303240645</c:v>
                </c:pt>
                <c:pt idx="21028">
                  <c:v>64.852660335648054</c:v>
                </c:pt>
                <c:pt idx="21029">
                  <c:v>64.859721053240648</c:v>
                </c:pt>
                <c:pt idx="21030">
                  <c:v>64.872198379629538</c:v>
                </c:pt>
                <c:pt idx="21031">
                  <c:v>64.879166400462864</c:v>
                </c:pt>
                <c:pt idx="21032">
                  <c:v>64.886111238425826</c:v>
                </c:pt>
                <c:pt idx="21033">
                  <c:v>64.893055891203602</c:v>
                </c:pt>
                <c:pt idx="21034">
                  <c:v>64.90000087962953</c:v>
                </c:pt>
                <c:pt idx="21035">
                  <c:v>64.912293078703598</c:v>
                </c:pt>
                <c:pt idx="21036">
                  <c:v>64.919770347222112</c:v>
                </c:pt>
                <c:pt idx="21037">
                  <c:v>64.929053310185068</c:v>
                </c:pt>
                <c:pt idx="21038">
                  <c:v>64.94076716435174</c:v>
                </c:pt>
                <c:pt idx="21039">
                  <c:v>64.947804363425817</c:v>
                </c:pt>
                <c:pt idx="21040">
                  <c:v>64.954749201388779</c:v>
                </c:pt>
                <c:pt idx="21041">
                  <c:v>64.962781886573964</c:v>
                </c:pt>
                <c:pt idx="21042">
                  <c:v>64.969866261573969</c:v>
                </c:pt>
                <c:pt idx="21043">
                  <c:v>64.976972662036928</c:v>
                </c:pt>
                <c:pt idx="21044">
                  <c:v>64.983918622685081</c:v>
                </c:pt>
                <c:pt idx="21045">
                  <c:v>64.990885902777677</c:v>
                </c:pt>
                <c:pt idx="21046">
                  <c:v>64.997854409722123</c:v>
                </c:pt>
                <c:pt idx="21047">
                  <c:v>65.005168599536944</c:v>
                </c:pt>
                <c:pt idx="21048">
                  <c:v>65.012275185185089</c:v>
                </c:pt>
                <c:pt idx="21049">
                  <c:v>65.019243611111008</c:v>
                </c:pt>
                <c:pt idx="21050">
                  <c:v>65.025817766203602</c:v>
                </c:pt>
                <c:pt idx="21051">
                  <c:v>65.037160856481378</c:v>
                </c:pt>
                <c:pt idx="21052">
                  <c:v>65.062000208333231</c:v>
                </c:pt>
                <c:pt idx="21053">
                  <c:v>65.079778749999903</c:v>
                </c:pt>
                <c:pt idx="21054">
                  <c:v>65.104201793981389</c:v>
                </c:pt>
                <c:pt idx="21055">
                  <c:v>65.131100891203616</c:v>
                </c:pt>
                <c:pt idx="21056">
                  <c:v>65.141009224536944</c:v>
                </c:pt>
                <c:pt idx="21057">
                  <c:v>65.203327060185089</c:v>
                </c:pt>
                <c:pt idx="21058">
                  <c:v>65.226453287036946</c:v>
                </c:pt>
                <c:pt idx="21059">
                  <c:v>65.238629861111022</c:v>
                </c:pt>
                <c:pt idx="21060">
                  <c:v>65.238745520833248</c:v>
                </c:pt>
                <c:pt idx="21061">
                  <c:v>65.238838171296209</c:v>
                </c:pt>
                <c:pt idx="21062">
                  <c:v>65.238953796296215</c:v>
                </c:pt>
                <c:pt idx="21063">
                  <c:v>65.23907011574066</c:v>
                </c:pt>
                <c:pt idx="21064">
                  <c:v>65.23918555555548</c:v>
                </c:pt>
                <c:pt idx="21065">
                  <c:v>65.239301377314746</c:v>
                </c:pt>
                <c:pt idx="21066">
                  <c:v>65.239440312499937</c:v>
                </c:pt>
                <c:pt idx="21067">
                  <c:v>65.23955732638882</c:v>
                </c:pt>
                <c:pt idx="21068">
                  <c:v>65.23974123842585</c:v>
                </c:pt>
                <c:pt idx="21069">
                  <c:v>65.239926481481405</c:v>
                </c:pt>
                <c:pt idx="21070">
                  <c:v>65.240088402777701</c:v>
                </c:pt>
                <c:pt idx="21071">
                  <c:v>65.24029692129622</c:v>
                </c:pt>
                <c:pt idx="21072">
                  <c:v>65.240412847222146</c:v>
                </c:pt>
                <c:pt idx="21073">
                  <c:v>65.240643912036958</c:v>
                </c:pt>
                <c:pt idx="21074">
                  <c:v>65.240805856481401</c:v>
                </c:pt>
                <c:pt idx="21075">
                  <c:v>65.240991122685102</c:v>
                </c:pt>
                <c:pt idx="21076">
                  <c:v>65.241199548611021</c:v>
                </c:pt>
                <c:pt idx="21077">
                  <c:v>65.24126890046287</c:v>
                </c:pt>
                <c:pt idx="21078">
                  <c:v>65.246269212962872</c:v>
                </c:pt>
                <c:pt idx="21079">
                  <c:v>65.246477511573985</c:v>
                </c:pt>
                <c:pt idx="21080">
                  <c:v>65.249001087962881</c:v>
                </c:pt>
                <c:pt idx="21081">
                  <c:v>65.249209328703628</c:v>
                </c:pt>
                <c:pt idx="21082">
                  <c:v>65.251061064814735</c:v>
                </c:pt>
                <c:pt idx="21083">
                  <c:v>65.251269282407321</c:v>
                </c:pt>
                <c:pt idx="21084">
                  <c:v>65.251431527777697</c:v>
                </c:pt>
                <c:pt idx="21085">
                  <c:v>65.251616574073992</c:v>
                </c:pt>
                <c:pt idx="21086">
                  <c:v>65.251778738425841</c:v>
                </c:pt>
                <c:pt idx="21087">
                  <c:v>65.251917708333252</c:v>
                </c:pt>
                <c:pt idx="21088">
                  <c:v>65.252033356481405</c:v>
                </c:pt>
                <c:pt idx="21089">
                  <c:v>65.252172349536963</c:v>
                </c:pt>
                <c:pt idx="21090">
                  <c:v>65.252311122685114</c:v>
                </c:pt>
                <c:pt idx="21091">
                  <c:v>65.252427245370299</c:v>
                </c:pt>
                <c:pt idx="21092">
                  <c:v>65.252566134259183</c:v>
                </c:pt>
                <c:pt idx="21093">
                  <c:v>65.252681539351769</c:v>
                </c:pt>
                <c:pt idx="21094">
                  <c:v>65.252774467592516</c:v>
                </c:pt>
                <c:pt idx="21095">
                  <c:v>65.310520185185112</c:v>
                </c:pt>
                <c:pt idx="21096">
                  <c:v>65.417820902777706</c:v>
                </c:pt>
                <c:pt idx="21097">
                  <c:v>65.443332754629552</c:v>
                </c:pt>
                <c:pt idx="21098">
                  <c:v>65.482941666666591</c:v>
                </c:pt>
                <c:pt idx="21099">
                  <c:v>65.490998321759179</c:v>
                </c:pt>
                <c:pt idx="21100">
                  <c:v>65.507479768518436</c:v>
                </c:pt>
                <c:pt idx="21101">
                  <c:v>65.51859195601844</c:v>
                </c:pt>
                <c:pt idx="21102">
                  <c:v>65.540491724536963</c:v>
                </c:pt>
                <c:pt idx="21103">
                  <c:v>65.556303402777701</c:v>
                </c:pt>
                <c:pt idx="21104">
                  <c:v>65.556326319444366</c:v>
                </c:pt>
                <c:pt idx="21105">
                  <c:v>65.556349548611038</c:v>
                </c:pt>
                <c:pt idx="21106">
                  <c:v>65.556372615740671</c:v>
                </c:pt>
                <c:pt idx="21107">
                  <c:v>65.556395856481416</c:v>
                </c:pt>
                <c:pt idx="21108">
                  <c:v>65.556442199074013</c:v>
                </c:pt>
                <c:pt idx="21109">
                  <c:v>65.556534849536973</c:v>
                </c:pt>
                <c:pt idx="21110">
                  <c:v>65.556766122685119</c:v>
                </c:pt>
                <c:pt idx="21111">
                  <c:v>65.561534664351782</c:v>
                </c:pt>
                <c:pt idx="21112">
                  <c:v>65.570078217592524</c:v>
                </c:pt>
                <c:pt idx="21113">
                  <c:v>65.577276944444378</c:v>
                </c:pt>
                <c:pt idx="21114">
                  <c:v>65.584962685185118</c:v>
                </c:pt>
                <c:pt idx="21115">
                  <c:v>65.593111238425863</c:v>
                </c:pt>
                <c:pt idx="21116">
                  <c:v>65.601005775462895</c:v>
                </c:pt>
                <c:pt idx="21117">
                  <c:v>65.608275289351781</c:v>
                </c:pt>
                <c:pt idx="21118">
                  <c:v>65.616031365740668</c:v>
                </c:pt>
                <c:pt idx="21119">
                  <c:v>65.623253078703627</c:v>
                </c:pt>
                <c:pt idx="21120">
                  <c:v>65.630198657407334</c:v>
                </c:pt>
                <c:pt idx="21121">
                  <c:v>65.637189027777708</c:v>
                </c:pt>
                <c:pt idx="21122">
                  <c:v>65.645639143518451</c:v>
                </c:pt>
                <c:pt idx="21123">
                  <c:v>65.653231736111039</c:v>
                </c:pt>
                <c:pt idx="21124">
                  <c:v>65.660177789351778</c:v>
                </c:pt>
                <c:pt idx="21125">
                  <c:v>65.667237893518447</c:v>
                </c:pt>
                <c:pt idx="21126">
                  <c:v>65.674692256944368</c:v>
                </c:pt>
                <c:pt idx="21127">
                  <c:v>65.681751736111039</c:v>
                </c:pt>
                <c:pt idx="21128">
                  <c:v>65.688696574074001</c:v>
                </c:pt>
                <c:pt idx="21129">
                  <c:v>65.695642384259187</c:v>
                </c:pt>
                <c:pt idx="21130">
                  <c:v>65.702640416666597</c:v>
                </c:pt>
                <c:pt idx="21131">
                  <c:v>65.709746932870303</c:v>
                </c:pt>
                <c:pt idx="21132">
                  <c:v>65.716761851851786</c:v>
                </c:pt>
                <c:pt idx="21133">
                  <c:v>65.725303275462892</c:v>
                </c:pt>
                <c:pt idx="21134">
                  <c:v>65.738961504629557</c:v>
                </c:pt>
                <c:pt idx="21135">
                  <c:v>65.751254444444371</c:v>
                </c:pt>
                <c:pt idx="21136">
                  <c:v>65.76232156249992</c:v>
                </c:pt>
                <c:pt idx="21137">
                  <c:v>65.770654351851775</c:v>
                </c:pt>
                <c:pt idx="21138">
                  <c:v>65.777622314814735</c:v>
                </c:pt>
                <c:pt idx="21139">
                  <c:v>65.784659571759178</c:v>
                </c:pt>
                <c:pt idx="21140">
                  <c:v>65.791674699073994</c:v>
                </c:pt>
                <c:pt idx="21141">
                  <c:v>65.801535543981402</c:v>
                </c:pt>
                <c:pt idx="21142">
                  <c:v>65.810656331018436</c:v>
                </c:pt>
                <c:pt idx="21143">
                  <c:v>65.820749351851774</c:v>
                </c:pt>
                <c:pt idx="21144">
                  <c:v>65.827694282407336</c:v>
                </c:pt>
                <c:pt idx="21145">
                  <c:v>65.834638923611038</c:v>
                </c:pt>
                <c:pt idx="21146">
                  <c:v>65.844872199074004</c:v>
                </c:pt>
                <c:pt idx="21147">
                  <c:v>65.856445925925854</c:v>
                </c:pt>
                <c:pt idx="21148">
                  <c:v>65.863646562499923</c:v>
                </c:pt>
                <c:pt idx="21149">
                  <c:v>65.872767407407338</c:v>
                </c:pt>
                <c:pt idx="21150">
                  <c:v>65.881100069444372</c:v>
                </c:pt>
                <c:pt idx="21151">
                  <c:v>65.888044699074001</c:v>
                </c:pt>
                <c:pt idx="21152">
                  <c:v>65.895012569444376</c:v>
                </c:pt>
                <c:pt idx="21153">
                  <c:v>65.901958749999935</c:v>
                </c:pt>
                <c:pt idx="21154">
                  <c:v>65.908925706018451</c:v>
                </c:pt>
                <c:pt idx="21155">
                  <c:v>65.915916944444376</c:v>
                </c:pt>
                <c:pt idx="21156">
                  <c:v>65.926590497685112</c:v>
                </c:pt>
                <c:pt idx="21157">
                  <c:v>65.933696585648079</c:v>
                </c:pt>
                <c:pt idx="21158">
                  <c:v>65.940780370370305</c:v>
                </c:pt>
                <c:pt idx="21159">
                  <c:v>65.951268194444381</c:v>
                </c:pt>
                <c:pt idx="21160">
                  <c:v>65.958235671296237</c:v>
                </c:pt>
                <c:pt idx="21161">
                  <c:v>65.965204166666609</c:v>
                </c:pt>
                <c:pt idx="21162">
                  <c:v>66.039621828703645</c:v>
                </c:pt>
                <c:pt idx="21163">
                  <c:v>66.048581608796241</c:v>
                </c:pt>
                <c:pt idx="21164">
                  <c:v>66.059879537036977</c:v>
                </c:pt>
                <c:pt idx="21165">
                  <c:v>66.059925659722168</c:v>
                </c:pt>
                <c:pt idx="21166">
                  <c:v>66.060087592592538</c:v>
                </c:pt>
                <c:pt idx="21167">
                  <c:v>66.060226446759202</c:v>
                </c:pt>
                <c:pt idx="21168">
                  <c:v>66.060341643518456</c:v>
                </c:pt>
                <c:pt idx="21169">
                  <c:v>66.060503437499932</c:v>
                </c:pt>
                <c:pt idx="21170">
                  <c:v>66.06064216435179</c:v>
                </c:pt>
                <c:pt idx="21171">
                  <c:v>66.060873680555488</c:v>
                </c:pt>
                <c:pt idx="21172">
                  <c:v>66.061105162036966</c:v>
                </c:pt>
                <c:pt idx="21173">
                  <c:v>66.061267465277709</c:v>
                </c:pt>
                <c:pt idx="21174">
                  <c:v>66.206461608796232</c:v>
                </c:pt>
                <c:pt idx="21175">
                  <c:v>66.532780115740678</c:v>
                </c:pt>
                <c:pt idx="21176">
                  <c:v>66.807185844907352</c:v>
                </c:pt>
                <c:pt idx="21177">
                  <c:v>67.009140821759203</c:v>
                </c:pt>
                <c:pt idx="21178">
                  <c:v>67.009303298611059</c:v>
                </c:pt>
                <c:pt idx="21179">
                  <c:v>67.009442129629576</c:v>
                </c:pt>
                <c:pt idx="21180">
                  <c:v>67.009650208333284</c:v>
                </c:pt>
                <c:pt idx="21181">
                  <c:v>67.009696504629574</c:v>
                </c:pt>
                <c:pt idx="21182">
                  <c:v>67.009881631944381</c:v>
                </c:pt>
                <c:pt idx="21183">
                  <c:v>67.010091087962905</c:v>
                </c:pt>
                <c:pt idx="21184">
                  <c:v>67.01027636574068</c:v>
                </c:pt>
                <c:pt idx="21185">
                  <c:v>67.010531319444382</c:v>
                </c:pt>
                <c:pt idx="21186">
                  <c:v>67.010646759259203</c:v>
                </c:pt>
                <c:pt idx="21187">
                  <c:v>67.01407289351846</c:v>
                </c:pt>
                <c:pt idx="21188">
                  <c:v>67.014165486111054</c:v>
                </c:pt>
                <c:pt idx="21189">
                  <c:v>67.014419988425871</c:v>
                </c:pt>
                <c:pt idx="21190">
                  <c:v>67.014466435185128</c:v>
                </c:pt>
                <c:pt idx="21191">
                  <c:v>67.015900821759203</c:v>
                </c:pt>
                <c:pt idx="21192">
                  <c:v>67.016062557870313</c:v>
                </c:pt>
                <c:pt idx="21193">
                  <c:v>67.016803460648092</c:v>
                </c:pt>
                <c:pt idx="21194">
                  <c:v>67.01691952546291</c:v>
                </c:pt>
                <c:pt idx="21195">
                  <c:v>67.017127627314764</c:v>
                </c:pt>
                <c:pt idx="21196">
                  <c:v>67.017173819444395</c:v>
                </c:pt>
                <c:pt idx="21197">
                  <c:v>67.017729409722179</c:v>
                </c:pt>
                <c:pt idx="21198">
                  <c:v>67.018863773148098</c:v>
                </c:pt>
                <c:pt idx="21199">
                  <c:v>67.019002708333289</c:v>
                </c:pt>
                <c:pt idx="21200">
                  <c:v>67.020322129629591</c:v>
                </c:pt>
                <c:pt idx="21201">
                  <c:v>67.022058576388844</c:v>
                </c:pt>
                <c:pt idx="21202">
                  <c:v>67.022081469907363</c:v>
                </c:pt>
                <c:pt idx="21203">
                  <c:v>67.022706747685135</c:v>
                </c:pt>
                <c:pt idx="21204">
                  <c:v>67.022753043981425</c:v>
                </c:pt>
                <c:pt idx="21205">
                  <c:v>67.023748437499947</c:v>
                </c:pt>
                <c:pt idx="21206">
                  <c:v>67.024628194444389</c:v>
                </c:pt>
                <c:pt idx="21207">
                  <c:v>67.024720798611057</c:v>
                </c:pt>
                <c:pt idx="21208">
                  <c:v>67.0247670717592</c:v>
                </c:pt>
                <c:pt idx="21209">
                  <c:v>67.025484409722168</c:v>
                </c:pt>
                <c:pt idx="21210">
                  <c:v>67.025530613425872</c:v>
                </c:pt>
                <c:pt idx="21211">
                  <c:v>67.026271574074016</c:v>
                </c:pt>
                <c:pt idx="21212">
                  <c:v>67.026341180555491</c:v>
                </c:pt>
                <c:pt idx="21213">
                  <c:v>67.027058657407338</c:v>
                </c:pt>
                <c:pt idx="21214">
                  <c:v>67.028609236111038</c:v>
                </c:pt>
                <c:pt idx="21215">
                  <c:v>67.02863246527771</c:v>
                </c:pt>
                <c:pt idx="21216">
                  <c:v>67.028933414351783</c:v>
                </c:pt>
                <c:pt idx="21217">
                  <c:v>67.028979641203634</c:v>
                </c:pt>
                <c:pt idx="21218">
                  <c:v>67.029397685185117</c:v>
                </c:pt>
                <c:pt idx="21219">
                  <c:v>67.029421122685122</c:v>
                </c:pt>
                <c:pt idx="21220">
                  <c:v>67.029813900462898</c:v>
                </c:pt>
                <c:pt idx="21221">
                  <c:v>67.029884016203638</c:v>
                </c:pt>
                <c:pt idx="21222">
                  <c:v>67.030277557870306</c:v>
                </c:pt>
                <c:pt idx="21223">
                  <c:v>67.03032379629623</c:v>
                </c:pt>
                <c:pt idx="21224">
                  <c:v>67.030623553240673</c:v>
                </c:pt>
                <c:pt idx="21225">
                  <c:v>67.03066989583327</c:v>
                </c:pt>
                <c:pt idx="21226">
                  <c:v>67.030716180555487</c:v>
                </c:pt>
                <c:pt idx="21227">
                  <c:v>67.030762418981411</c:v>
                </c:pt>
                <c:pt idx="21228">
                  <c:v>67.031156261573997</c:v>
                </c:pt>
                <c:pt idx="21229">
                  <c:v>67.031202615740668</c:v>
                </c:pt>
                <c:pt idx="21230">
                  <c:v>67.031457083333265</c:v>
                </c:pt>
                <c:pt idx="21231">
                  <c:v>67.031503263888823</c:v>
                </c:pt>
                <c:pt idx="21232">
                  <c:v>67.031595856481417</c:v>
                </c:pt>
                <c:pt idx="21233">
                  <c:v>67.031642164351794</c:v>
                </c:pt>
                <c:pt idx="21234">
                  <c:v>67.032059085648086</c:v>
                </c:pt>
                <c:pt idx="21235">
                  <c:v>67.032105520833269</c:v>
                </c:pt>
                <c:pt idx="21236">
                  <c:v>67.032475821759192</c:v>
                </c:pt>
                <c:pt idx="21237">
                  <c:v>67.032498715277711</c:v>
                </c:pt>
                <c:pt idx="21238">
                  <c:v>67.032545023148089</c:v>
                </c:pt>
                <c:pt idx="21239">
                  <c:v>67.032938761574016</c:v>
                </c:pt>
                <c:pt idx="21240">
                  <c:v>67.032985162036979</c:v>
                </c:pt>
                <c:pt idx="21241">
                  <c:v>67.033378368055494</c:v>
                </c:pt>
                <c:pt idx="21242">
                  <c:v>67.033424560185125</c:v>
                </c:pt>
                <c:pt idx="21243">
                  <c:v>67.033818437499946</c:v>
                </c:pt>
                <c:pt idx="21244">
                  <c:v>67.033864756944396</c:v>
                </c:pt>
                <c:pt idx="21245">
                  <c:v>67.034258090277731</c:v>
                </c:pt>
                <c:pt idx="21246">
                  <c:v>67.034304340277728</c:v>
                </c:pt>
                <c:pt idx="21247">
                  <c:v>67.034721076388834</c:v>
                </c:pt>
                <c:pt idx="21248">
                  <c:v>67.034767245370318</c:v>
                </c:pt>
                <c:pt idx="21249">
                  <c:v>67.035161122685139</c:v>
                </c:pt>
                <c:pt idx="21250">
                  <c:v>67.035207546296249</c:v>
                </c:pt>
                <c:pt idx="21251">
                  <c:v>67.035600717592544</c:v>
                </c:pt>
                <c:pt idx="21252">
                  <c:v>67.035647013888834</c:v>
                </c:pt>
                <c:pt idx="21253">
                  <c:v>67.036040821759201</c:v>
                </c:pt>
                <c:pt idx="21254">
                  <c:v>67.036087164351798</c:v>
                </c:pt>
                <c:pt idx="21255">
                  <c:v>67.036480381944386</c:v>
                </c:pt>
                <c:pt idx="21256">
                  <c:v>67.036550069444388</c:v>
                </c:pt>
                <c:pt idx="21257">
                  <c:v>67.036943437499943</c:v>
                </c:pt>
                <c:pt idx="21258">
                  <c:v>67.036989675925867</c:v>
                </c:pt>
                <c:pt idx="21259">
                  <c:v>67.037383460648087</c:v>
                </c:pt>
                <c:pt idx="21260">
                  <c:v>67.03742986111105</c:v>
                </c:pt>
                <c:pt idx="21261">
                  <c:v>67.037822997685126</c:v>
                </c:pt>
                <c:pt idx="21262">
                  <c:v>67.037869351851796</c:v>
                </c:pt>
                <c:pt idx="21263">
                  <c:v>67.038263807870308</c:v>
                </c:pt>
                <c:pt idx="21264">
                  <c:v>67.038310208333272</c:v>
                </c:pt>
                <c:pt idx="21265">
                  <c:v>67.038703437499933</c:v>
                </c:pt>
                <c:pt idx="21266">
                  <c:v>67.038749965277717</c:v>
                </c:pt>
                <c:pt idx="21267">
                  <c:v>67.039142708333273</c:v>
                </c:pt>
                <c:pt idx="21268">
                  <c:v>67.039165868055491</c:v>
                </c:pt>
                <c:pt idx="21269">
                  <c:v>67.039212048611049</c:v>
                </c:pt>
                <c:pt idx="21270">
                  <c:v>67.039606122685129</c:v>
                </c:pt>
                <c:pt idx="21271">
                  <c:v>67.039652557870312</c:v>
                </c:pt>
                <c:pt idx="21272">
                  <c:v>67.040046365740679</c:v>
                </c:pt>
                <c:pt idx="21273">
                  <c:v>67.04009252314809</c:v>
                </c:pt>
                <c:pt idx="21274">
                  <c:v>67.040485821759205</c:v>
                </c:pt>
                <c:pt idx="21275">
                  <c:v>67.040532141203656</c:v>
                </c:pt>
                <c:pt idx="21276">
                  <c:v>67.040926134259209</c:v>
                </c:pt>
                <c:pt idx="21277">
                  <c:v>67.040995798611064</c:v>
                </c:pt>
                <c:pt idx="21278">
                  <c:v>67.041204108796251</c:v>
                </c:pt>
                <c:pt idx="21279">
                  <c:v>67.041296458333292</c:v>
                </c:pt>
                <c:pt idx="21280">
                  <c:v>67.041435520833289</c:v>
                </c:pt>
                <c:pt idx="21281">
                  <c:v>67.041596689814767</c:v>
                </c:pt>
                <c:pt idx="21282">
                  <c:v>67.041828124999952</c:v>
                </c:pt>
                <c:pt idx="21283">
                  <c:v>67.043935648148107</c:v>
                </c:pt>
                <c:pt idx="21284">
                  <c:v>67.043981712962918</c:v>
                </c:pt>
                <c:pt idx="21285">
                  <c:v>67.051157083333294</c:v>
                </c:pt>
                <c:pt idx="21286">
                  <c:v>67.058264166666632</c:v>
                </c:pt>
                <c:pt idx="21287">
                  <c:v>67.06537108796293</c:v>
                </c:pt>
                <c:pt idx="21288">
                  <c:v>67.072478587962934</c:v>
                </c:pt>
                <c:pt idx="21289">
                  <c:v>67.076482766203668</c:v>
                </c:pt>
                <c:pt idx="21290">
                  <c:v>67.076621689814786</c:v>
                </c:pt>
                <c:pt idx="21291">
                  <c:v>67.080487453703668</c:v>
                </c:pt>
                <c:pt idx="21292">
                  <c:v>67.080533657407372</c:v>
                </c:pt>
                <c:pt idx="21293">
                  <c:v>67.080580069444409</c:v>
                </c:pt>
                <c:pt idx="21294">
                  <c:v>67.080720289351817</c:v>
                </c:pt>
                <c:pt idx="21295">
                  <c:v>67.080858958333295</c:v>
                </c:pt>
                <c:pt idx="21296">
                  <c:v>67.080951539351815</c:v>
                </c:pt>
                <c:pt idx="21297">
                  <c:v>67.081090578703666</c:v>
                </c:pt>
                <c:pt idx="21298">
                  <c:v>67.081252372685142</c:v>
                </c:pt>
                <c:pt idx="21299">
                  <c:v>67.319504178240692</c:v>
                </c:pt>
                <c:pt idx="21300">
                  <c:v>67.335338958333281</c:v>
                </c:pt>
                <c:pt idx="21301">
                  <c:v>67.357689479166609</c:v>
                </c:pt>
                <c:pt idx="21302">
                  <c:v>67.365051689814763</c:v>
                </c:pt>
                <c:pt idx="21303">
                  <c:v>67.365213402777727</c:v>
                </c:pt>
                <c:pt idx="21304">
                  <c:v>67.365398657407354</c:v>
                </c:pt>
                <c:pt idx="21305">
                  <c:v>67.365607314814767</c:v>
                </c:pt>
                <c:pt idx="21306">
                  <c:v>67.365746145833285</c:v>
                </c:pt>
                <c:pt idx="21307">
                  <c:v>67.365978368055508</c:v>
                </c:pt>
                <c:pt idx="21308">
                  <c:v>67.366140787036983</c:v>
                </c:pt>
                <c:pt idx="21309">
                  <c:v>67.366208831018469</c:v>
                </c:pt>
                <c:pt idx="21310">
                  <c:v>67.400072349536984</c:v>
                </c:pt>
                <c:pt idx="21311">
                  <c:v>67.400257499999952</c:v>
                </c:pt>
                <c:pt idx="21312">
                  <c:v>67.405397118055504</c:v>
                </c:pt>
                <c:pt idx="21313">
                  <c:v>67.405605405092544</c:v>
                </c:pt>
                <c:pt idx="21314">
                  <c:v>67.406276192129582</c:v>
                </c:pt>
                <c:pt idx="21315">
                  <c:v>67.406438356481431</c:v>
                </c:pt>
                <c:pt idx="21316">
                  <c:v>67.406576655092536</c:v>
                </c:pt>
                <c:pt idx="21317">
                  <c:v>67.406646122685132</c:v>
                </c:pt>
                <c:pt idx="21318">
                  <c:v>67.40708715277772</c:v>
                </c:pt>
                <c:pt idx="21319">
                  <c:v>67.407248587962911</c:v>
                </c:pt>
                <c:pt idx="21320">
                  <c:v>67.407294479166609</c:v>
                </c:pt>
                <c:pt idx="21321">
                  <c:v>67.407942476851801</c:v>
                </c:pt>
                <c:pt idx="21322">
                  <c:v>67.408081481481432</c:v>
                </c:pt>
                <c:pt idx="21323">
                  <c:v>67.408150937499954</c:v>
                </c:pt>
                <c:pt idx="21324">
                  <c:v>67.408568530092552</c:v>
                </c:pt>
                <c:pt idx="21325">
                  <c:v>67.408615115740702</c:v>
                </c:pt>
                <c:pt idx="21326">
                  <c:v>67.408637928240708</c:v>
                </c:pt>
                <c:pt idx="21327">
                  <c:v>67.409401527777746</c:v>
                </c:pt>
                <c:pt idx="21328">
                  <c:v>67.40944773148145</c:v>
                </c:pt>
                <c:pt idx="21329">
                  <c:v>67.40979505787034</c:v>
                </c:pt>
                <c:pt idx="21330">
                  <c:v>67.410003321759234</c:v>
                </c:pt>
                <c:pt idx="21331">
                  <c:v>67.411415428240716</c:v>
                </c:pt>
                <c:pt idx="21332">
                  <c:v>67.411438634259241</c:v>
                </c:pt>
                <c:pt idx="21333">
                  <c:v>67.41227199074072</c:v>
                </c:pt>
                <c:pt idx="21334">
                  <c:v>67.413129525462949</c:v>
                </c:pt>
                <c:pt idx="21335">
                  <c:v>67.41331488425925</c:v>
                </c:pt>
                <c:pt idx="21336">
                  <c:v>67.414054398148139</c:v>
                </c:pt>
                <c:pt idx="21337">
                  <c:v>67.415142824074067</c:v>
                </c:pt>
                <c:pt idx="21338">
                  <c:v>67.415281400462959</c:v>
                </c:pt>
                <c:pt idx="21339">
                  <c:v>67.415999062499992</c:v>
                </c:pt>
                <c:pt idx="21340">
                  <c:v>67.416022118055551</c:v>
                </c:pt>
                <c:pt idx="21341">
                  <c:v>67.416114768518511</c:v>
                </c:pt>
                <c:pt idx="21342">
                  <c:v>67.416624120370358</c:v>
                </c:pt>
                <c:pt idx="21343">
                  <c:v>67.41664718749999</c:v>
                </c:pt>
                <c:pt idx="21344">
                  <c:v>67.416739687499984</c:v>
                </c:pt>
                <c:pt idx="21345">
                  <c:v>67.417480636574055</c:v>
                </c:pt>
                <c:pt idx="21346">
                  <c:v>67.417503726851834</c:v>
                </c:pt>
                <c:pt idx="21347">
                  <c:v>67.417526886574052</c:v>
                </c:pt>
                <c:pt idx="21348">
                  <c:v>67.417573171296269</c:v>
                </c:pt>
                <c:pt idx="21349">
                  <c:v>67.418337349537012</c:v>
                </c:pt>
                <c:pt idx="21350">
                  <c:v>67.418360266203678</c:v>
                </c:pt>
                <c:pt idx="21351">
                  <c:v>67.418614814814788</c:v>
                </c:pt>
                <c:pt idx="21352">
                  <c:v>67.419100937499977</c:v>
                </c:pt>
                <c:pt idx="21353">
                  <c:v>67.419124259259235</c:v>
                </c:pt>
                <c:pt idx="21354">
                  <c:v>67.419147314814794</c:v>
                </c:pt>
                <c:pt idx="21355">
                  <c:v>67.419193645833317</c:v>
                </c:pt>
                <c:pt idx="21356">
                  <c:v>67.420282800925904</c:v>
                </c:pt>
                <c:pt idx="21357">
                  <c:v>67.420305868055536</c:v>
                </c:pt>
                <c:pt idx="21358">
                  <c:v>67.420351504629608</c:v>
                </c:pt>
                <c:pt idx="21359">
                  <c:v>67.42088354166664</c:v>
                </c:pt>
                <c:pt idx="21360">
                  <c:v>67.420906759259239</c:v>
                </c:pt>
                <c:pt idx="21361">
                  <c:v>67.420929722222198</c:v>
                </c:pt>
                <c:pt idx="21362">
                  <c:v>67.420976111111088</c:v>
                </c:pt>
                <c:pt idx="21363">
                  <c:v>67.422133657407386</c:v>
                </c:pt>
                <c:pt idx="21364">
                  <c:v>67.422156840277751</c:v>
                </c:pt>
                <c:pt idx="21365">
                  <c:v>67.422249328703671</c:v>
                </c:pt>
                <c:pt idx="21366">
                  <c:v>67.42359246527775</c:v>
                </c:pt>
                <c:pt idx="21367">
                  <c:v>67.423615231481449</c:v>
                </c:pt>
                <c:pt idx="21368">
                  <c:v>67.423707662037003</c:v>
                </c:pt>
                <c:pt idx="21369">
                  <c:v>67.424170798611073</c:v>
                </c:pt>
                <c:pt idx="21370">
                  <c:v>67.424193935185144</c:v>
                </c:pt>
                <c:pt idx="21371">
                  <c:v>67.424425416666622</c:v>
                </c:pt>
                <c:pt idx="21372">
                  <c:v>67.424795844907365</c:v>
                </c:pt>
                <c:pt idx="21373">
                  <c:v>67.424842094907362</c:v>
                </c:pt>
                <c:pt idx="21374">
                  <c:v>67.42507361111106</c:v>
                </c:pt>
                <c:pt idx="21375">
                  <c:v>67.425096655092545</c:v>
                </c:pt>
                <c:pt idx="21376">
                  <c:v>67.425119953703657</c:v>
                </c:pt>
                <c:pt idx="21377">
                  <c:v>67.425212546296251</c:v>
                </c:pt>
                <c:pt idx="21378">
                  <c:v>67.425698657407366</c:v>
                </c:pt>
                <c:pt idx="21379">
                  <c:v>67.425721840277731</c:v>
                </c:pt>
                <c:pt idx="21380">
                  <c:v>67.425744884259217</c:v>
                </c:pt>
                <c:pt idx="21381">
                  <c:v>67.425768124999962</c:v>
                </c:pt>
                <c:pt idx="21382">
                  <c:v>67.4257913194444</c:v>
                </c:pt>
                <c:pt idx="21383">
                  <c:v>67.425814363425886</c:v>
                </c:pt>
                <c:pt idx="21384">
                  <c:v>67.425837442129591</c:v>
                </c:pt>
                <c:pt idx="21385">
                  <c:v>67.425860949074035</c:v>
                </c:pt>
                <c:pt idx="21386">
                  <c:v>67.425883854166628</c:v>
                </c:pt>
                <c:pt idx="21387">
                  <c:v>67.425906909722187</c:v>
                </c:pt>
                <c:pt idx="21388">
                  <c:v>67.425930104166625</c:v>
                </c:pt>
                <c:pt idx="21389">
                  <c:v>67.425953275462916</c:v>
                </c:pt>
                <c:pt idx="21390">
                  <c:v>67.425976400462915</c:v>
                </c:pt>
                <c:pt idx="21391">
                  <c:v>67.42599954861106</c:v>
                </c:pt>
                <c:pt idx="21392">
                  <c:v>67.426022696759205</c:v>
                </c:pt>
                <c:pt idx="21393">
                  <c:v>67.426045833333276</c:v>
                </c:pt>
                <c:pt idx="21394">
                  <c:v>67.426068958333275</c:v>
                </c:pt>
                <c:pt idx="21395">
                  <c:v>67.426092488425866</c:v>
                </c:pt>
                <c:pt idx="21396">
                  <c:v>67.426207951388832</c:v>
                </c:pt>
                <c:pt idx="21397">
                  <c:v>67.426694062499948</c:v>
                </c:pt>
                <c:pt idx="21398">
                  <c:v>67.433777685185134</c:v>
                </c:pt>
                <c:pt idx="21399">
                  <c:v>67.436371585648104</c:v>
                </c:pt>
                <c:pt idx="21400">
                  <c:v>67.436394733796249</c:v>
                </c:pt>
                <c:pt idx="21401">
                  <c:v>67.438083865740694</c:v>
                </c:pt>
                <c:pt idx="21402">
                  <c:v>67.4381993981481</c:v>
                </c:pt>
                <c:pt idx="21403">
                  <c:v>67.4383149768518</c:v>
                </c:pt>
                <c:pt idx="21404">
                  <c:v>67.438477025462916</c:v>
                </c:pt>
                <c:pt idx="21405">
                  <c:v>67.438593171296247</c:v>
                </c:pt>
                <c:pt idx="21406">
                  <c:v>67.438754745370318</c:v>
                </c:pt>
                <c:pt idx="21407">
                  <c:v>67.438893726851802</c:v>
                </c:pt>
                <c:pt idx="21408">
                  <c:v>67.439102256944395</c:v>
                </c:pt>
                <c:pt idx="21409">
                  <c:v>67.439241030092546</c:v>
                </c:pt>
                <c:pt idx="21410">
                  <c:v>67.43944916666662</c:v>
                </c:pt>
                <c:pt idx="21411">
                  <c:v>67.449565763888842</c:v>
                </c:pt>
                <c:pt idx="21412">
                  <c:v>67.449773993055501</c:v>
                </c:pt>
                <c:pt idx="21413">
                  <c:v>67.450584328703656</c:v>
                </c:pt>
                <c:pt idx="21414">
                  <c:v>67.450746203703659</c:v>
                </c:pt>
                <c:pt idx="21415">
                  <c:v>67.450885196759216</c:v>
                </c:pt>
                <c:pt idx="21416">
                  <c:v>67.450977650462917</c:v>
                </c:pt>
                <c:pt idx="21417">
                  <c:v>67.451534456018479</c:v>
                </c:pt>
                <c:pt idx="21418">
                  <c:v>67.451673206018484</c:v>
                </c:pt>
                <c:pt idx="21419">
                  <c:v>67.451719664351813</c:v>
                </c:pt>
                <c:pt idx="21420">
                  <c:v>67.452459351851815</c:v>
                </c:pt>
                <c:pt idx="21421">
                  <c:v>67.452598402777738</c:v>
                </c:pt>
                <c:pt idx="21422">
                  <c:v>67.452644664351809</c:v>
                </c:pt>
                <c:pt idx="21423">
                  <c:v>67.453362013888849</c:v>
                </c:pt>
                <c:pt idx="21424">
                  <c:v>67.453987245370328</c:v>
                </c:pt>
                <c:pt idx="21425">
                  <c:v>67.45488969907403</c:v>
                </c:pt>
                <c:pt idx="21426">
                  <c:v>67.455445486111074</c:v>
                </c:pt>
                <c:pt idx="21427">
                  <c:v>67.456557418981447</c:v>
                </c:pt>
                <c:pt idx="21428">
                  <c:v>67.457135891203663</c:v>
                </c:pt>
                <c:pt idx="21429">
                  <c:v>67.458015567129593</c:v>
                </c:pt>
                <c:pt idx="21430">
                  <c:v>67.458038726851811</c:v>
                </c:pt>
                <c:pt idx="21431">
                  <c:v>67.458548217592551</c:v>
                </c:pt>
                <c:pt idx="21432">
                  <c:v>67.459404652777735</c:v>
                </c:pt>
                <c:pt idx="21433">
                  <c:v>67.460376759259219</c:v>
                </c:pt>
                <c:pt idx="21434">
                  <c:v>67.461025162037004</c:v>
                </c:pt>
                <c:pt idx="21435">
                  <c:v>67.461210115740712</c:v>
                </c:pt>
                <c:pt idx="21436">
                  <c:v>67.461788969907374</c:v>
                </c:pt>
                <c:pt idx="21437">
                  <c:v>67.461812094907373</c:v>
                </c:pt>
                <c:pt idx="21438">
                  <c:v>67.462251493055518</c:v>
                </c:pt>
                <c:pt idx="21439">
                  <c:v>67.462506261574035</c:v>
                </c:pt>
                <c:pt idx="21440">
                  <c:v>67.463686377314772</c:v>
                </c:pt>
                <c:pt idx="21441">
                  <c:v>67.463709548611064</c:v>
                </c:pt>
                <c:pt idx="21442">
                  <c:v>67.46438234953699</c:v>
                </c:pt>
                <c:pt idx="21443">
                  <c:v>67.464937847222174</c:v>
                </c:pt>
                <c:pt idx="21444">
                  <c:v>67.464961134259212</c:v>
                </c:pt>
                <c:pt idx="21445">
                  <c:v>67.464984224536991</c:v>
                </c:pt>
                <c:pt idx="21446">
                  <c:v>67.465748368055515</c:v>
                </c:pt>
                <c:pt idx="21447">
                  <c:v>67.465771296296253</c:v>
                </c:pt>
                <c:pt idx="21448">
                  <c:v>67.465817361111064</c:v>
                </c:pt>
                <c:pt idx="21449">
                  <c:v>67.465910289351811</c:v>
                </c:pt>
                <c:pt idx="21450">
                  <c:v>67.465933194444403</c:v>
                </c:pt>
                <c:pt idx="21451">
                  <c:v>67.466350127314769</c:v>
                </c:pt>
                <c:pt idx="21452">
                  <c:v>67.466396400462912</c:v>
                </c:pt>
                <c:pt idx="21453">
                  <c:v>67.466581539351807</c:v>
                </c:pt>
                <c:pt idx="21454">
                  <c:v>67.466604710648099</c:v>
                </c:pt>
                <c:pt idx="21455">
                  <c:v>67.466650937499949</c:v>
                </c:pt>
                <c:pt idx="21456">
                  <c:v>67.466812743055499</c:v>
                </c:pt>
                <c:pt idx="21457">
                  <c:v>67.466882523148087</c:v>
                </c:pt>
                <c:pt idx="21458">
                  <c:v>67.467298159722162</c:v>
                </c:pt>
                <c:pt idx="21459">
                  <c:v>67.467344583333272</c:v>
                </c:pt>
                <c:pt idx="21460">
                  <c:v>67.468270138888826</c:v>
                </c:pt>
                <c:pt idx="21461">
                  <c:v>67.468293611111051</c:v>
                </c:pt>
                <c:pt idx="21462">
                  <c:v>67.469196284722159</c:v>
                </c:pt>
                <c:pt idx="21463">
                  <c:v>67.469242488425863</c:v>
                </c:pt>
                <c:pt idx="21464">
                  <c:v>67.469659155092529</c:v>
                </c:pt>
                <c:pt idx="21465">
                  <c:v>67.469705416666599</c:v>
                </c:pt>
                <c:pt idx="21466">
                  <c:v>67.469914062499939</c:v>
                </c:pt>
                <c:pt idx="21467">
                  <c:v>67.470145532407344</c:v>
                </c:pt>
                <c:pt idx="21468">
                  <c:v>67.470168530092522</c:v>
                </c:pt>
                <c:pt idx="21469">
                  <c:v>67.470608611111047</c:v>
                </c:pt>
                <c:pt idx="21470">
                  <c:v>67.470631446759199</c:v>
                </c:pt>
                <c:pt idx="21471">
                  <c:v>67.470654907407351</c:v>
                </c:pt>
                <c:pt idx="21472">
                  <c:v>67.47144196759254</c:v>
                </c:pt>
                <c:pt idx="21473">
                  <c:v>67.471464861111059</c:v>
                </c:pt>
                <c:pt idx="21474">
                  <c:v>67.471488217592537</c:v>
                </c:pt>
                <c:pt idx="21475">
                  <c:v>67.471511134259202</c:v>
                </c:pt>
                <c:pt idx="21476">
                  <c:v>67.4715345254629</c:v>
                </c:pt>
                <c:pt idx="21477">
                  <c:v>67.471557372685126</c:v>
                </c:pt>
                <c:pt idx="21478">
                  <c:v>67.47158094907401</c:v>
                </c:pt>
                <c:pt idx="21479">
                  <c:v>67.47160377314809</c:v>
                </c:pt>
                <c:pt idx="21480">
                  <c:v>67.47162717592586</c:v>
                </c:pt>
                <c:pt idx="21481">
                  <c:v>67.471650104166599</c:v>
                </c:pt>
                <c:pt idx="21482">
                  <c:v>67.471673530092531</c:v>
                </c:pt>
                <c:pt idx="21483">
                  <c:v>67.47169635416661</c:v>
                </c:pt>
                <c:pt idx="21484">
                  <c:v>67.471719768518469</c:v>
                </c:pt>
                <c:pt idx="21485">
                  <c:v>67.471742743055501</c:v>
                </c:pt>
                <c:pt idx="21486">
                  <c:v>67.471766053240685</c:v>
                </c:pt>
                <c:pt idx="21487">
                  <c:v>67.471788935185131</c:v>
                </c:pt>
                <c:pt idx="21488">
                  <c:v>67.471812361111063</c:v>
                </c:pt>
                <c:pt idx="21489">
                  <c:v>67.471835196759216</c:v>
                </c:pt>
                <c:pt idx="21490">
                  <c:v>67.471858784722173</c:v>
                </c:pt>
                <c:pt idx="21491">
                  <c:v>67.471881631944399</c:v>
                </c:pt>
                <c:pt idx="21492">
                  <c:v>67.471905011574023</c:v>
                </c:pt>
                <c:pt idx="21493">
                  <c:v>67.471927835648103</c:v>
                </c:pt>
                <c:pt idx="21494">
                  <c:v>67.471974189814773</c:v>
                </c:pt>
                <c:pt idx="21495">
                  <c:v>67.472020509259224</c:v>
                </c:pt>
                <c:pt idx="21496">
                  <c:v>67.472044189814781</c:v>
                </c:pt>
                <c:pt idx="21497">
                  <c:v>67.472136493055515</c:v>
                </c:pt>
                <c:pt idx="21498">
                  <c:v>67.472251863425882</c:v>
                </c:pt>
                <c:pt idx="21499">
                  <c:v>67.472367916666627</c:v>
                </c:pt>
                <c:pt idx="21500">
                  <c:v>67.47252969907403</c:v>
                </c:pt>
                <c:pt idx="21501">
                  <c:v>67.472668599536988</c:v>
                </c:pt>
                <c:pt idx="21502">
                  <c:v>67.472877303240693</c:v>
                </c:pt>
                <c:pt idx="21503">
                  <c:v>67.473016203703651</c:v>
                </c:pt>
                <c:pt idx="21504">
                  <c:v>67.473224120370318</c:v>
                </c:pt>
                <c:pt idx="21505">
                  <c:v>67.483155543981425</c:v>
                </c:pt>
                <c:pt idx="21506">
                  <c:v>67.483364918981422</c:v>
                </c:pt>
                <c:pt idx="21507">
                  <c:v>67.483525694444381</c:v>
                </c:pt>
                <c:pt idx="21508">
                  <c:v>67.48354910879624</c:v>
                </c:pt>
                <c:pt idx="21509">
                  <c:v>67.484012986111054</c:v>
                </c:pt>
                <c:pt idx="21510">
                  <c:v>67.484150856481421</c:v>
                </c:pt>
                <c:pt idx="21511">
                  <c:v>67.484289675925865</c:v>
                </c:pt>
                <c:pt idx="21512">
                  <c:v>67.484868645833274</c:v>
                </c:pt>
                <c:pt idx="21513">
                  <c:v>67.484937743055497</c:v>
                </c:pt>
                <c:pt idx="21514">
                  <c:v>67.485076759259201</c:v>
                </c:pt>
                <c:pt idx="21515">
                  <c:v>67.485146504629569</c:v>
                </c:pt>
                <c:pt idx="21516">
                  <c:v>67.485493298611047</c:v>
                </c:pt>
                <c:pt idx="21517">
                  <c:v>67.485632222222165</c:v>
                </c:pt>
                <c:pt idx="21518">
                  <c:v>67.485678599536982</c:v>
                </c:pt>
                <c:pt idx="21519">
                  <c:v>67.48637314814809</c:v>
                </c:pt>
                <c:pt idx="21520">
                  <c:v>67.486882581018463</c:v>
                </c:pt>
                <c:pt idx="21521">
                  <c:v>67.48970657407402</c:v>
                </c:pt>
                <c:pt idx="21522">
                  <c:v>67.490285520833282</c:v>
                </c:pt>
                <c:pt idx="21523">
                  <c:v>67.490331817129572</c:v>
                </c:pt>
                <c:pt idx="21524">
                  <c:v>67.490817685185121</c:v>
                </c:pt>
                <c:pt idx="21525">
                  <c:v>67.492229780092529</c:v>
                </c:pt>
                <c:pt idx="21526">
                  <c:v>67.492577129629566</c:v>
                </c:pt>
                <c:pt idx="21527">
                  <c:v>67.492716168981417</c:v>
                </c:pt>
                <c:pt idx="21528">
                  <c:v>67.493202384259192</c:v>
                </c:pt>
                <c:pt idx="21529">
                  <c:v>67.493225266203638</c:v>
                </c:pt>
                <c:pt idx="21530">
                  <c:v>67.493711412036973</c:v>
                </c:pt>
                <c:pt idx="21531">
                  <c:v>67.494499756944379</c:v>
                </c:pt>
                <c:pt idx="21532">
                  <c:v>67.494961886574004</c:v>
                </c:pt>
                <c:pt idx="21533">
                  <c:v>67.495378506944377</c:v>
                </c:pt>
                <c:pt idx="21534">
                  <c:v>67.49554025462956</c:v>
                </c:pt>
                <c:pt idx="21535">
                  <c:v>67.495563611111038</c:v>
                </c:pt>
                <c:pt idx="21536">
                  <c:v>67.496350659722154</c:v>
                </c:pt>
                <c:pt idx="21537">
                  <c:v>67.497161111111041</c:v>
                </c:pt>
                <c:pt idx="21538">
                  <c:v>67.497809178240672</c:v>
                </c:pt>
                <c:pt idx="21539">
                  <c:v>67.4984110416666</c:v>
                </c:pt>
                <c:pt idx="21540">
                  <c:v>67.498526585648079</c:v>
                </c:pt>
                <c:pt idx="21541">
                  <c:v>67.498944398148083</c:v>
                </c:pt>
                <c:pt idx="21542">
                  <c:v>67.498989814814749</c:v>
                </c:pt>
                <c:pt idx="21543">
                  <c:v>67.499197847222163</c:v>
                </c:pt>
                <c:pt idx="21544">
                  <c:v>67.499591331018465</c:v>
                </c:pt>
                <c:pt idx="21545">
                  <c:v>67.499614756944396</c:v>
                </c:pt>
                <c:pt idx="21546">
                  <c:v>67.499683969907366</c:v>
                </c:pt>
                <c:pt idx="21547">
                  <c:v>67.499892569444398</c:v>
                </c:pt>
                <c:pt idx="21548">
                  <c:v>67.499938854166615</c:v>
                </c:pt>
                <c:pt idx="21549">
                  <c:v>67.500124039351803</c:v>
                </c:pt>
                <c:pt idx="21550">
                  <c:v>67.500146956018469</c:v>
                </c:pt>
                <c:pt idx="21551">
                  <c:v>67.502231365740684</c:v>
                </c:pt>
                <c:pt idx="21552">
                  <c:v>67.502301111111052</c:v>
                </c:pt>
                <c:pt idx="21553">
                  <c:v>67.502716805555494</c:v>
                </c:pt>
                <c:pt idx="21554">
                  <c:v>67.502763217592531</c:v>
                </c:pt>
                <c:pt idx="21555">
                  <c:v>67.503179803240684</c:v>
                </c:pt>
                <c:pt idx="21556">
                  <c:v>67.503226168981428</c:v>
                </c:pt>
                <c:pt idx="21557">
                  <c:v>67.50366587962958</c:v>
                </c:pt>
                <c:pt idx="21558">
                  <c:v>67.503712280092543</c:v>
                </c:pt>
                <c:pt idx="21559">
                  <c:v>67.504129409722168</c:v>
                </c:pt>
                <c:pt idx="21560">
                  <c:v>67.504174965277727</c:v>
                </c:pt>
                <c:pt idx="21561">
                  <c:v>67.504592812499951</c:v>
                </c:pt>
                <c:pt idx="21562">
                  <c:v>67.504638958333288</c:v>
                </c:pt>
                <c:pt idx="21563">
                  <c:v>67.505032754629582</c:v>
                </c:pt>
                <c:pt idx="21564">
                  <c:v>67.505078854166612</c:v>
                </c:pt>
                <c:pt idx="21565">
                  <c:v>67.505125138888829</c:v>
                </c:pt>
                <c:pt idx="21566">
                  <c:v>67.50540179398142</c:v>
                </c:pt>
                <c:pt idx="21567">
                  <c:v>67.505425381944377</c:v>
                </c:pt>
                <c:pt idx="21568">
                  <c:v>67.505448171296223</c:v>
                </c:pt>
                <c:pt idx="21569">
                  <c:v>67.505471585648081</c:v>
                </c:pt>
                <c:pt idx="21570">
                  <c:v>67.505518020833264</c:v>
                </c:pt>
                <c:pt idx="21571">
                  <c:v>67.505564131944382</c:v>
                </c:pt>
                <c:pt idx="21572">
                  <c:v>67.505587083333268</c:v>
                </c:pt>
                <c:pt idx="21573">
                  <c:v>67.505633379629558</c:v>
                </c:pt>
                <c:pt idx="21574">
                  <c:v>67.505679606481408</c:v>
                </c:pt>
                <c:pt idx="21575">
                  <c:v>67.505725902777698</c:v>
                </c:pt>
                <c:pt idx="21576">
                  <c:v>67.505772280092515</c:v>
                </c:pt>
                <c:pt idx="21577">
                  <c:v>67.513110543981398</c:v>
                </c:pt>
                <c:pt idx="21578">
                  <c:v>67.520055578703619</c:v>
                </c:pt>
                <c:pt idx="21579">
                  <c:v>67.521235694444357</c:v>
                </c:pt>
                <c:pt idx="21580">
                  <c:v>67.521258819444355</c:v>
                </c:pt>
                <c:pt idx="21581">
                  <c:v>67.521281990740647</c:v>
                </c:pt>
                <c:pt idx="21582">
                  <c:v>67.521305451388798</c:v>
                </c:pt>
                <c:pt idx="21583">
                  <c:v>67.521328356481391</c:v>
                </c:pt>
                <c:pt idx="21584">
                  <c:v>67.521351909722128</c:v>
                </c:pt>
                <c:pt idx="21585">
                  <c:v>67.521374502314714</c:v>
                </c:pt>
                <c:pt idx="21586">
                  <c:v>67.521398055555451</c:v>
                </c:pt>
                <c:pt idx="21587">
                  <c:v>67.521513344907305</c:v>
                </c:pt>
                <c:pt idx="21588">
                  <c:v>67.521536944444335</c:v>
                </c:pt>
                <c:pt idx="21589">
                  <c:v>67.521559664351742</c:v>
                </c:pt>
                <c:pt idx="21590">
                  <c:v>67.521583263888772</c:v>
                </c:pt>
                <c:pt idx="21591">
                  <c:v>67.521606030092471</c:v>
                </c:pt>
                <c:pt idx="21592">
                  <c:v>67.521629641203589</c:v>
                </c:pt>
                <c:pt idx="21593">
                  <c:v>67.521675856481366</c:v>
                </c:pt>
                <c:pt idx="21594">
                  <c:v>67.521837511573963</c:v>
                </c:pt>
                <c:pt idx="21595">
                  <c:v>67.523435995370264</c:v>
                </c:pt>
                <c:pt idx="21596">
                  <c:v>67.53061278935175</c:v>
                </c:pt>
                <c:pt idx="21597">
                  <c:v>67.544108217592495</c:v>
                </c:pt>
                <c:pt idx="21598">
                  <c:v>67.551052812499904</c:v>
                </c:pt>
                <c:pt idx="21599">
                  <c:v>67.55698013888879</c:v>
                </c:pt>
                <c:pt idx="21600">
                  <c:v>67.600802152777675</c:v>
                </c:pt>
                <c:pt idx="21601">
                  <c:v>67.602075428240639</c:v>
                </c:pt>
                <c:pt idx="21602">
                  <c:v>67.602098425925817</c:v>
                </c:pt>
                <c:pt idx="21603">
                  <c:v>67.602121724536929</c:v>
                </c:pt>
                <c:pt idx="21604">
                  <c:v>67.602144606481374</c:v>
                </c:pt>
                <c:pt idx="21605">
                  <c:v>67.602190925925825</c:v>
                </c:pt>
                <c:pt idx="21606">
                  <c:v>67.60226065972212</c:v>
                </c:pt>
                <c:pt idx="21607">
                  <c:v>67.602353368055446</c:v>
                </c:pt>
                <c:pt idx="21608">
                  <c:v>67.602538449073961</c:v>
                </c:pt>
                <c:pt idx="21609">
                  <c:v>67.609506180555442</c:v>
                </c:pt>
                <c:pt idx="21610">
                  <c:v>67.616475173610993</c:v>
                </c:pt>
                <c:pt idx="21611">
                  <c:v>67.623535821759148</c:v>
                </c:pt>
                <c:pt idx="21612">
                  <c:v>67.630525775462857</c:v>
                </c:pt>
                <c:pt idx="21613">
                  <c:v>67.637517083333222</c:v>
                </c:pt>
                <c:pt idx="21614">
                  <c:v>67.644461759259144</c:v>
                </c:pt>
                <c:pt idx="21615">
                  <c:v>67.651406608796179</c:v>
                </c:pt>
                <c:pt idx="21616">
                  <c:v>67.658351307870248</c:v>
                </c:pt>
                <c:pt idx="21617">
                  <c:v>67.665296631944315</c:v>
                </c:pt>
                <c:pt idx="21618">
                  <c:v>67.672311562499871</c:v>
                </c:pt>
                <c:pt idx="21619">
                  <c:v>67.681293553240607</c:v>
                </c:pt>
                <c:pt idx="21620">
                  <c:v>67.689116909722088</c:v>
                </c:pt>
                <c:pt idx="21621">
                  <c:v>67.696495740740602</c:v>
                </c:pt>
                <c:pt idx="21622">
                  <c:v>67.702144502314681</c:v>
                </c:pt>
                <c:pt idx="21623">
                  <c:v>67.702167418981347</c:v>
                </c:pt>
                <c:pt idx="21624">
                  <c:v>67.702190763888751</c:v>
                </c:pt>
                <c:pt idx="21625">
                  <c:v>67.70221369212949</c:v>
                </c:pt>
                <c:pt idx="21626">
                  <c:v>67.702237164351715</c:v>
                </c:pt>
                <c:pt idx="21627">
                  <c:v>67.702283425925785</c:v>
                </c:pt>
                <c:pt idx="21628">
                  <c:v>67.702468680555413</c:v>
                </c:pt>
                <c:pt idx="21629">
                  <c:v>67.702491562499858</c:v>
                </c:pt>
                <c:pt idx="21630">
                  <c:v>67.70251489583319</c:v>
                </c:pt>
                <c:pt idx="21631">
                  <c:v>67.702537777777636</c:v>
                </c:pt>
                <c:pt idx="21632">
                  <c:v>67.70256124999986</c:v>
                </c:pt>
                <c:pt idx="21633">
                  <c:v>67.70258410879616</c:v>
                </c:pt>
                <c:pt idx="21634">
                  <c:v>67.702607476851711</c:v>
                </c:pt>
                <c:pt idx="21635">
                  <c:v>67.704042800925791</c:v>
                </c:pt>
                <c:pt idx="21636">
                  <c:v>67.704065682870237</c:v>
                </c:pt>
                <c:pt idx="21637">
                  <c:v>67.704089189814681</c:v>
                </c:pt>
                <c:pt idx="21638">
                  <c:v>67.704112037036907</c:v>
                </c:pt>
                <c:pt idx="21639">
                  <c:v>67.704135358796165</c:v>
                </c:pt>
                <c:pt idx="21640">
                  <c:v>67.704158240740611</c:v>
                </c:pt>
                <c:pt idx="21641">
                  <c:v>67.704181759259129</c:v>
                </c:pt>
                <c:pt idx="21642">
                  <c:v>67.704204664351721</c:v>
                </c:pt>
                <c:pt idx="21643">
                  <c:v>67.7043205671295</c:v>
                </c:pt>
                <c:pt idx="21644">
                  <c:v>67.704366909722097</c:v>
                </c:pt>
                <c:pt idx="21645">
                  <c:v>67.704413229166548</c:v>
                </c:pt>
                <c:pt idx="21646">
                  <c:v>67.704436319444326</c:v>
                </c:pt>
                <c:pt idx="21647">
                  <c:v>67.704459479166545</c:v>
                </c:pt>
                <c:pt idx="21648">
                  <c:v>67.704482326388771</c:v>
                </c:pt>
                <c:pt idx="21649">
                  <c:v>67.704528715277661</c:v>
                </c:pt>
                <c:pt idx="21650">
                  <c:v>67.704760277777666</c:v>
                </c:pt>
                <c:pt idx="21651">
                  <c:v>67.711866712962845</c:v>
                </c:pt>
                <c:pt idx="21652">
                  <c:v>67.719020439814699</c:v>
                </c:pt>
                <c:pt idx="21653">
                  <c:v>67.725988194444326</c:v>
                </c:pt>
                <c:pt idx="21654">
                  <c:v>67.733095150462844</c:v>
                </c:pt>
                <c:pt idx="21655">
                  <c:v>67.740039918981367</c:v>
                </c:pt>
                <c:pt idx="21656">
                  <c:v>67.747054282407291</c:v>
                </c:pt>
                <c:pt idx="21657">
                  <c:v>67.754022268518398</c:v>
                </c:pt>
                <c:pt idx="21658">
                  <c:v>67.761059675925807</c:v>
                </c:pt>
                <c:pt idx="21659">
                  <c:v>67.768027696759134</c:v>
                </c:pt>
                <c:pt idx="21660">
                  <c:v>67.775135694444316</c:v>
                </c:pt>
                <c:pt idx="21661">
                  <c:v>67.782496608796166</c:v>
                </c:pt>
                <c:pt idx="21662">
                  <c:v>67.789997152777644</c:v>
                </c:pt>
                <c:pt idx="21663">
                  <c:v>67.796942951388758</c:v>
                </c:pt>
                <c:pt idx="21664">
                  <c:v>67.803910497685052</c:v>
                </c:pt>
                <c:pt idx="21665">
                  <c:v>67.81391093749987</c:v>
                </c:pt>
                <c:pt idx="21666">
                  <c:v>67.821457928240605</c:v>
                </c:pt>
                <c:pt idx="21667">
                  <c:v>67.828611805555425</c:v>
                </c:pt>
                <c:pt idx="21668">
                  <c:v>67.835671712962835</c:v>
                </c:pt>
                <c:pt idx="21669">
                  <c:v>67.843032939814691</c:v>
                </c:pt>
                <c:pt idx="21670">
                  <c:v>67.849977870370253</c:v>
                </c:pt>
                <c:pt idx="21671">
                  <c:v>67.857014710648031</c:v>
                </c:pt>
                <c:pt idx="21672">
                  <c:v>67.863961111110996</c:v>
                </c:pt>
                <c:pt idx="21673">
                  <c:v>67.871762314814703</c:v>
                </c:pt>
                <c:pt idx="21674">
                  <c:v>67.87879912037026</c:v>
                </c:pt>
                <c:pt idx="21675">
                  <c:v>67.885952268518409</c:v>
                </c:pt>
                <c:pt idx="21676">
                  <c:v>67.892920243055443</c:v>
                </c:pt>
                <c:pt idx="21677">
                  <c:v>67.899911122685069</c:v>
                </c:pt>
                <c:pt idx="21678">
                  <c:v>67.906902407407287</c:v>
                </c:pt>
                <c:pt idx="21679">
                  <c:v>67.913848020833214</c:v>
                </c:pt>
                <c:pt idx="21680">
                  <c:v>67.9208615972221</c:v>
                </c:pt>
                <c:pt idx="21681">
                  <c:v>67.927875601851724</c:v>
                </c:pt>
                <c:pt idx="21682">
                  <c:v>67.935538738425805</c:v>
                </c:pt>
                <c:pt idx="21683">
                  <c:v>67.942876597222096</c:v>
                </c:pt>
                <c:pt idx="21684">
                  <c:v>67.950724548610978</c:v>
                </c:pt>
                <c:pt idx="21685">
                  <c:v>67.957854745370241</c:v>
                </c:pt>
                <c:pt idx="21686">
                  <c:v>67.965841134259136</c:v>
                </c:pt>
                <c:pt idx="21687">
                  <c:v>67.972994803240624</c:v>
                </c:pt>
                <c:pt idx="21688">
                  <c:v>67.980378877314692</c:v>
                </c:pt>
                <c:pt idx="21689">
                  <c:v>67.987439756944326</c:v>
                </c:pt>
                <c:pt idx="21690">
                  <c:v>67.996260312499885</c:v>
                </c:pt>
                <c:pt idx="21691">
                  <c:v>68.00523011574063</c:v>
                </c:pt>
                <c:pt idx="21692">
                  <c:v>68.013309374999892</c:v>
                </c:pt>
                <c:pt idx="21693">
                  <c:v>68.021921261573965</c:v>
                </c:pt>
                <c:pt idx="21694">
                  <c:v>68.031551759259145</c:v>
                </c:pt>
                <c:pt idx="21695">
                  <c:v>68.040093587962843</c:v>
                </c:pt>
                <c:pt idx="21696">
                  <c:v>68.047409224536921</c:v>
                </c:pt>
                <c:pt idx="21697">
                  <c:v>68.054701168981367</c:v>
                </c:pt>
                <c:pt idx="21698">
                  <c:v>68.058080474536922</c:v>
                </c:pt>
                <c:pt idx="21699">
                  <c:v>68.058103402777661</c:v>
                </c:pt>
                <c:pt idx="21700">
                  <c:v>68.058126793981359</c:v>
                </c:pt>
                <c:pt idx="21701">
                  <c:v>68.058150833333215</c:v>
                </c:pt>
                <c:pt idx="21702">
                  <c:v>68.058173877314701</c:v>
                </c:pt>
                <c:pt idx="21703">
                  <c:v>68.058197071759139</c:v>
                </c:pt>
                <c:pt idx="21704">
                  <c:v>68.058220196759137</c:v>
                </c:pt>
                <c:pt idx="21705">
                  <c:v>68.058243553240615</c:v>
                </c:pt>
                <c:pt idx="21706">
                  <c:v>68.058266562499881</c:v>
                </c:pt>
                <c:pt idx="21707">
                  <c:v>68.058289722222099</c:v>
                </c:pt>
                <c:pt idx="21708">
                  <c:v>68.058335960648023</c:v>
                </c:pt>
                <c:pt idx="21709">
                  <c:v>68.058382789351725</c:v>
                </c:pt>
                <c:pt idx="21710">
                  <c:v>68.058475613425799</c:v>
                </c:pt>
                <c:pt idx="21711">
                  <c:v>68.058636736110984</c:v>
                </c:pt>
                <c:pt idx="21712">
                  <c:v>68.058752696759129</c:v>
                </c:pt>
                <c:pt idx="21713">
                  <c:v>68.058960833333202</c:v>
                </c:pt>
                <c:pt idx="21714">
                  <c:v>68.060836412036906</c:v>
                </c:pt>
                <c:pt idx="21715">
                  <c:v>68.060905937499868</c:v>
                </c:pt>
                <c:pt idx="21716">
                  <c:v>68.061090474536911</c:v>
                </c:pt>
                <c:pt idx="21717">
                  <c:v>68.06203930555543</c:v>
                </c:pt>
                <c:pt idx="21718">
                  <c:v>68.062155312499868</c:v>
                </c:pt>
                <c:pt idx="21719">
                  <c:v>68.062294143518386</c:v>
                </c:pt>
                <c:pt idx="21720">
                  <c:v>68.063336886573936</c:v>
                </c:pt>
                <c:pt idx="21721">
                  <c:v>68.0633830208332</c:v>
                </c:pt>
                <c:pt idx="21722">
                  <c:v>68.063406168981345</c:v>
                </c:pt>
                <c:pt idx="21723">
                  <c:v>68.063429583333203</c:v>
                </c:pt>
                <c:pt idx="21724">
                  <c:v>68.063452604166542</c:v>
                </c:pt>
                <c:pt idx="21725">
                  <c:v>68.06347579861098</c:v>
                </c:pt>
                <c:pt idx="21726">
                  <c:v>68.0634986921295</c:v>
                </c:pt>
                <c:pt idx="21727">
                  <c:v>68.063544999999877</c:v>
                </c:pt>
                <c:pt idx="21728">
                  <c:v>68.063707395833205</c:v>
                </c:pt>
                <c:pt idx="21729">
                  <c:v>68.064447986110977</c:v>
                </c:pt>
                <c:pt idx="21730">
                  <c:v>68.064470949073936</c:v>
                </c:pt>
                <c:pt idx="21731">
                  <c:v>68.064494432870234</c:v>
                </c:pt>
                <c:pt idx="21732">
                  <c:v>68.064517465277646</c:v>
                </c:pt>
                <c:pt idx="21733">
                  <c:v>68.064540740740611</c:v>
                </c:pt>
                <c:pt idx="21734">
                  <c:v>68.064609826388761</c:v>
                </c:pt>
                <c:pt idx="21735">
                  <c:v>68.064679548610982</c:v>
                </c:pt>
                <c:pt idx="21736">
                  <c:v>68.064887523148016</c:v>
                </c:pt>
                <c:pt idx="21737">
                  <c:v>68.065975671296158</c:v>
                </c:pt>
                <c:pt idx="21738">
                  <c:v>68.065999120370236</c:v>
                </c:pt>
                <c:pt idx="21739">
                  <c:v>68.066021874999862</c:v>
                </c:pt>
                <c:pt idx="21740">
                  <c:v>68.06604548611098</c:v>
                </c:pt>
                <c:pt idx="21741">
                  <c:v>68.066068344907279</c:v>
                </c:pt>
                <c:pt idx="21742">
                  <c:v>68.06609180555543</c:v>
                </c:pt>
                <c:pt idx="21743">
                  <c:v>68.066230624999875</c:v>
                </c:pt>
                <c:pt idx="21744">
                  <c:v>68.06704040509247</c:v>
                </c:pt>
                <c:pt idx="21745">
                  <c:v>68.067063645833215</c:v>
                </c:pt>
                <c:pt idx="21746">
                  <c:v>68.067086805555434</c:v>
                </c:pt>
                <c:pt idx="21747">
                  <c:v>68.067133078703577</c:v>
                </c:pt>
                <c:pt idx="21748">
                  <c:v>68.067156435185055</c:v>
                </c:pt>
                <c:pt idx="21749">
                  <c:v>68.067225821759124</c:v>
                </c:pt>
                <c:pt idx="21750">
                  <c:v>68.06773530092579</c:v>
                </c:pt>
                <c:pt idx="21751">
                  <c:v>68.067758449073935</c:v>
                </c:pt>
                <c:pt idx="21752">
                  <c:v>68.067781261573941</c:v>
                </c:pt>
                <c:pt idx="21753">
                  <c:v>68.067804664351712</c:v>
                </c:pt>
                <c:pt idx="21754">
                  <c:v>68.067851041666529</c:v>
                </c:pt>
                <c:pt idx="21755">
                  <c:v>68.067896377314682</c:v>
                </c:pt>
                <c:pt idx="21756">
                  <c:v>68.06812778935172</c:v>
                </c:pt>
                <c:pt idx="21757">
                  <c:v>68.068567407407272</c:v>
                </c:pt>
                <c:pt idx="21758">
                  <c:v>68.068590787036896</c:v>
                </c:pt>
                <c:pt idx="21759">
                  <c:v>68.068613715277635</c:v>
                </c:pt>
                <c:pt idx="21760">
                  <c:v>68.068683379629491</c:v>
                </c:pt>
                <c:pt idx="21761">
                  <c:v>68.068798912036897</c:v>
                </c:pt>
                <c:pt idx="21762">
                  <c:v>68.06956309027764</c:v>
                </c:pt>
                <c:pt idx="21763">
                  <c:v>68.069585925925793</c:v>
                </c:pt>
                <c:pt idx="21764">
                  <c:v>68.069609409722091</c:v>
                </c:pt>
                <c:pt idx="21765">
                  <c:v>68.069632291666537</c:v>
                </c:pt>
                <c:pt idx="21766">
                  <c:v>68.069655775462834</c:v>
                </c:pt>
                <c:pt idx="21767">
                  <c:v>68.069701979166538</c:v>
                </c:pt>
                <c:pt idx="21768">
                  <c:v>68.069887187499873</c:v>
                </c:pt>
                <c:pt idx="21769">
                  <c:v>68.073383611110984</c:v>
                </c:pt>
                <c:pt idx="21770">
                  <c:v>68.073405601851718</c:v>
                </c:pt>
                <c:pt idx="21771">
                  <c:v>68.073429085648016</c:v>
                </c:pt>
                <c:pt idx="21772">
                  <c:v>68.073451909722095</c:v>
                </c:pt>
                <c:pt idx="21773">
                  <c:v>68.073475335648027</c:v>
                </c:pt>
                <c:pt idx="21774">
                  <c:v>68.073498182870253</c:v>
                </c:pt>
                <c:pt idx="21775">
                  <c:v>68.073521678240624</c:v>
                </c:pt>
                <c:pt idx="21776">
                  <c:v>68.073544571759143</c:v>
                </c:pt>
                <c:pt idx="21777">
                  <c:v>68.073567905092474</c:v>
                </c:pt>
                <c:pt idx="21778">
                  <c:v>68.073590752314701</c:v>
                </c:pt>
                <c:pt idx="21779">
                  <c:v>68.073614247685072</c:v>
                </c:pt>
                <c:pt idx="21780">
                  <c:v>68.073637129629518</c:v>
                </c:pt>
                <c:pt idx="21781">
                  <c:v>68.073660532407288</c:v>
                </c:pt>
                <c:pt idx="21782">
                  <c:v>68.07368350694432</c:v>
                </c:pt>
                <c:pt idx="21783">
                  <c:v>68.073706805555432</c:v>
                </c:pt>
                <c:pt idx="21784">
                  <c:v>68.073729664351731</c:v>
                </c:pt>
                <c:pt idx="21785">
                  <c:v>68.073753136573956</c:v>
                </c:pt>
                <c:pt idx="21786">
                  <c:v>68.073775983796182</c:v>
                </c:pt>
                <c:pt idx="21787">
                  <c:v>68.073799421296187</c:v>
                </c:pt>
                <c:pt idx="21788">
                  <c:v>68.073822430555452</c:v>
                </c:pt>
                <c:pt idx="21789">
                  <c:v>68.07384578703693</c:v>
                </c:pt>
                <c:pt idx="21790">
                  <c:v>68.073868668981376</c:v>
                </c:pt>
                <c:pt idx="21791">
                  <c:v>68.073891990740634</c:v>
                </c:pt>
                <c:pt idx="21792">
                  <c:v>68.073914976851739</c:v>
                </c:pt>
                <c:pt idx="21793">
                  <c:v>68.073938321759144</c:v>
                </c:pt>
                <c:pt idx="21794">
                  <c:v>68.073984583333214</c:v>
                </c:pt>
                <c:pt idx="21795">
                  <c:v>68.074053842592477</c:v>
                </c:pt>
                <c:pt idx="21796">
                  <c:v>68.074192789351741</c:v>
                </c:pt>
                <c:pt idx="21797">
                  <c:v>68.074332824073963</c:v>
                </c:pt>
                <c:pt idx="21798">
                  <c:v>68.075073518518408</c:v>
                </c:pt>
                <c:pt idx="21799">
                  <c:v>68.075258668981377</c:v>
                </c:pt>
                <c:pt idx="21800">
                  <c:v>68.080166365740638</c:v>
                </c:pt>
                <c:pt idx="21801">
                  <c:v>68.080258912036939</c:v>
                </c:pt>
                <c:pt idx="21802">
                  <c:v>68.080443877314721</c:v>
                </c:pt>
                <c:pt idx="21803">
                  <c:v>68.080605949073984</c:v>
                </c:pt>
                <c:pt idx="21804">
                  <c:v>68.08072180555547</c:v>
                </c:pt>
                <c:pt idx="21805">
                  <c:v>68.080860868055467</c:v>
                </c:pt>
                <c:pt idx="21806">
                  <c:v>68.080953310185095</c:v>
                </c:pt>
                <c:pt idx="21807">
                  <c:v>68.080999791666571</c:v>
                </c:pt>
                <c:pt idx="21808">
                  <c:v>68.081046087962861</c:v>
                </c:pt>
                <c:pt idx="21809">
                  <c:v>68.081069224536932</c:v>
                </c:pt>
                <c:pt idx="21810">
                  <c:v>68.081092256944345</c:v>
                </c:pt>
                <c:pt idx="21811">
                  <c:v>68.081115763888789</c:v>
                </c:pt>
                <c:pt idx="21812">
                  <c:v>68.081138703703601</c:v>
                </c:pt>
                <c:pt idx="21813">
                  <c:v>68.081161817129527</c:v>
                </c:pt>
                <c:pt idx="21814">
                  <c:v>68.081183796296187</c:v>
                </c:pt>
                <c:pt idx="21815">
                  <c:v>68.081207222222119</c:v>
                </c:pt>
                <c:pt idx="21816">
                  <c:v>68.081230081018418</c:v>
                </c:pt>
                <c:pt idx="21817">
                  <c:v>68.081253472222116</c:v>
                </c:pt>
                <c:pt idx="21818">
                  <c:v>68.081276481481382</c:v>
                </c:pt>
                <c:pt idx="21819">
                  <c:v>68.081299791666567</c:v>
                </c:pt>
                <c:pt idx="21820">
                  <c:v>68.081322731481379</c:v>
                </c:pt>
                <c:pt idx="21821">
                  <c:v>68.081368958333229</c:v>
                </c:pt>
                <c:pt idx="21822">
                  <c:v>68.08139241898138</c:v>
                </c:pt>
                <c:pt idx="21823">
                  <c:v>68.08143871527767</c:v>
                </c:pt>
                <c:pt idx="21824">
                  <c:v>68.081507986111006</c:v>
                </c:pt>
                <c:pt idx="21825">
                  <c:v>68.081809826388778</c:v>
                </c:pt>
                <c:pt idx="21826">
                  <c:v>68.086277164351742</c:v>
                </c:pt>
                <c:pt idx="21827">
                  <c:v>68.086323553240632</c:v>
                </c:pt>
                <c:pt idx="21828">
                  <c:v>68.086346574073971</c:v>
                </c:pt>
                <c:pt idx="21829">
                  <c:v>68.086369270833231</c:v>
                </c:pt>
                <c:pt idx="21830">
                  <c:v>68.086391944444344</c:v>
                </c:pt>
                <c:pt idx="21831">
                  <c:v>68.086415624999901</c:v>
                </c:pt>
                <c:pt idx="21832">
                  <c:v>68.086438148148048</c:v>
                </c:pt>
                <c:pt idx="21833">
                  <c:v>68.090790902777684</c:v>
                </c:pt>
                <c:pt idx="21834">
                  <c:v>68.090814351851762</c:v>
                </c:pt>
                <c:pt idx="21835">
                  <c:v>68.090837256944354</c:v>
                </c:pt>
                <c:pt idx="21836">
                  <c:v>68.090860671296213</c:v>
                </c:pt>
                <c:pt idx="21837">
                  <c:v>68.090883541666585</c:v>
                </c:pt>
                <c:pt idx="21838">
                  <c:v>68.090906909722136</c:v>
                </c:pt>
                <c:pt idx="21839">
                  <c:v>68.090929791666582</c:v>
                </c:pt>
                <c:pt idx="21840">
                  <c:v>68.090976168981399</c:v>
                </c:pt>
                <c:pt idx="21841">
                  <c:v>68.091162187499918</c:v>
                </c:pt>
                <c:pt idx="21842">
                  <c:v>68.091208530092516</c:v>
                </c:pt>
                <c:pt idx="21843">
                  <c:v>68.091301342592516</c:v>
                </c:pt>
                <c:pt idx="21844">
                  <c:v>68.098268043981406</c:v>
                </c:pt>
                <c:pt idx="21845">
                  <c:v>68.100259664351782</c:v>
                </c:pt>
                <c:pt idx="21846">
                  <c:v>68.100306099536965</c:v>
                </c:pt>
                <c:pt idx="21847">
                  <c:v>68.100421770833265</c:v>
                </c:pt>
                <c:pt idx="21848">
                  <c:v>68.109863124999933</c:v>
                </c:pt>
                <c:pt idx="21849">
                  <c:v>68.110256840277714</c:v>
                </c:pt>
                <c:pt idx="21850">
                  <c:v>68.110279745370306</c:v>
                </c:pt>
                <c:pt idx="21851">
                  <c:v>68.117410138888829</c:v>
                </c:pt>
                <c:pt idx="21852">
                  <c:v>68.124493842592528</c:v>
                </c:pt>
                <c:pt idx="21853">
                  <c:v>68.128567731481411</c:v>
                </c:pt>
                <c:pt idx="21854">
                  <c:v>68.128683703703629</c:v>
                </c:pt>
                <c:pt idx="21855">
                  <c:v>68.128706597222148</c:v>
                </c:pt>
                <c:pt idx="21856">
                  <c:v>68.129424594907334</c:v>
                </c:pt>
                <c:pt idx="21857">
                  <c:v>68.129493749999924</c:v>
                </c:pt>
                <c:pt idx="21858">
                  <c:v>68.129609733796215</c:v>
                </c:pt>
                <c:pt idx="21859">
                  <c:v>68.129726435185106</c:v>
                </c:pt>
                <c:pt idx="21860">
                  <c:v>68.129864317129545</c:v>
                </c:pt>
                <c:pt idx="21861">
                  <c:v>68.129979837962878</c:v>
                </c:pt>
                <c:pt idx="21862">
                  <c:v>68.130095798611023</c:v>
                </c:pt>
                <c:pt idx="21863">
                  <c:v>68.13018850694435</c:v>
                </c:pt>
                <c:pt idx="21864">
                  <c:v>68.130327395833234</c:v>
                </c:pt>
                <c:pt idx="21865">
                  <c:v>68.130466238425825</c:v>
                </c:pt>
                <c:pt idx="21866">
                  <c:v>68.130559004629532</c:v>
                </c:pt>
                <c:pt idx="21867">
                  <c:v>68.130651099536934</c:v>
                </c:pt>
                <c:pt idx="21868">
                  <c:v>68.13076672453694</c:v>
                </c:pt>
                <c:pt idx="21869">
                  <c:v>68.137712743055459</c:v>
                </c:pt>
                <c:pt idx="21870">
                  <c:v>68.144680578703614</c:v>
                </c:pt>
                <c:pt idx="21871">
                  <c:v>68.151769317129535</c:v>
                </c:pt>
                <c:pt idx="21872">
                  <c:v>68.151815555555459</c:v>
                </c:pt>
                <c:pt idx="21873">
                  <c:v>68.151954421296196</c:v>
                </c:pt>
                <c:pt idx="21874">
                  <c:v>68.152024189814711</c:v>
                </c:pt>
                <c:pt idx="21875">
                  <c:v>68.152163113425829</c:v>
                </c:pt>
                <c:pt idx="21876">
                  <c:v>68.152209421296206</c:v>
                </c:pt>
                <c:pt idx="21877">
                  <c:v>68.15239453703694</c:v>
                </c:pt>
                <c:pt idx="21878">
                  <c:v>68.15241743055546</c:v>
                </c:pt>
                <c:pt idx="21879">
                  <c:v>68.152602673611014</c:v>
                </c:pt>
                <c:pt idx="21880">
                  <c:v>68.152648923611011</c:v>
                </c:pt>
                <c:pt idx="21881">
                  <c:v>68.152811354166573</c:v>
                </c:pt>
                <c:pt idx="21882">
                  <c:v>68.152857627314717</c:v>
                </c:pt>
                <c:pt idx="21883">
                  <c:v>68.153019270833241</c:v>
                </c:pt>
                <c:pt idx="21884">
                  <c:v>68.153065682870277</c:v>
                </c:pt>
                <c:pt idx="21885">
                  <c:v>68.153227881944346</c:v>
                </c:pt>
                <c:pt idx="21886">
                  <c:v>68.15327428240731</c:v>
                </c:pt>
                <c:pt idx="21887">
                  <c:v>68.153413969907305</c:v>
                </c:pt>
                <c:pt idx="21888">
                  <c:v>68.153483518518414</c:v>
                </c:pt>
                <c:pt idx="21889">
                  <c:v>68.153622465277678</c:v>
                </c:pt>
                <c:pt idx="21890">
                  <c:v>68.153691585648048</c:v>
                </c:pt>
                <c:pt idx="21891">
                  <c:v>68.153852905092492</c:v>
                </c:pt>
                <c:pt idx="21892">
                  <c:v>68.153899189814709</c:v>
                </c:pt>
                <c:pt idx="21893">
                  <c:v>68.160914212962851</c:v>
                </c:pt>
                <c:pt idx="21894">
                  <c:v>68.167997245370259</c:v>
                </c:pt>
                <c:pt idx="21895">
                  <c:v>68.170914108796183</c:v>
                </c:pt>
                <c:pt idx="21896">
                  <c:v>68.170983229166552</c:v>
                </c:pt>
                <c:pt idx="21897">
                  <c:v>68.171122037036923</c:v>
                </c:pt>
                <c:pt idx="21898">
                  <c:v>68.171191921296185</c:v>
                </c:pt>
                <c:pt idx="21899">
                  <c:v>68.171330833333215</c:v>
                </c:pt>
                <c:pt idx="21900">
                  <c:v>68.171377037036919</c:v>
                </c:pt>
                <c:pt idx="21901">
                  <c:v>68.171538831018395</c:v>
                </c:pt>
                <c:pt idx="21902">
                  <c:v>68.171585277777652</c:v>
                </c:pt>
                <c:pt idx="21903">
                  <c:v>68.171770277777654</c:v>
                </c:pt>
                <c:pt idx="21904">
                  <c:v>68.171793761573952</c:v>
                </c:pt>
                <c:pt idx="21905">
                  <c:v>68.17216424768506</c:v>
                </c:pt>
                <c:pt idx="21906">
                  <c:v>68.17223329861099</c:v>
                </c:pt>
                <c:pt idx="21907">
                  <c:v>68.172372187499874</c:v>
                </c:pt>
                <c:pt idx="21908">
                  <c:v>68.172441921296169</c:v>
                </c:pt>
                <c:pt idx="21909">
                  <c:v>68.172580879629507</c:v>
                </c:pt>
                <c:pt idx="21910">
                  <c:v>68.17265010416655</c:v>
                </c:pt>
                <c:pt idx="21911">
                  <c:v>68.172835243055445</c:v>
                </c:pt>
                <c:pt idx="21912">
                  <c:v>68.172858599536923</c:v>
                </c:pt>
                <c:pt idx="21913">
                  <c:v>68.173043865740624</c:v>
                </c:pt>
                <c:pt idx="21914">
                  <c:v>68.17306678240729</c:v>
                </c:pt>
                <c:pt idx="21915">
                  <c:v>68.174039085648033</c:v>
                </c:pt>
                <c:pt idx="21916">
                  <c:v>68.174108657407288</c:v>
                </c:pt>
                <c:pt idx="21917">
                  <c:v>68.174452638888766</c:v>
                </c:pt>
                <c:pt idx="21918">
                  <c:v>68.174522025462835</c:v>
                </c:pt>
                <c:pt idx="21919">
                  <c:v>68.174914756944318</c:v>
                </c:pt>
                <c:pt idx="21920">
                  <c:v>68.174937870370243</c:v>
                </c:pt>
                <c:pt idx="21921">
                  <c:v>68.176975057870237</c:v>
                </c:pt>
                <c:pt idx="21922">
                  <c:v>68.177021307870234</c:v>
                </c:pt>
                <c:pt idx="21923">
                  <c:v>68.177414791666536</c:v>
                </c:pt>
                <c:pt idx="21924">
                  <c:v>68.177438240740614</c:v>
                </c:pt>
                <c:pt idx="21925">
                  <c:v>68.178249374999879</c:v>
                </c:pt>
                <c:pt idx="21926">
                  <c:v>68.178272361110984</c:v>
                </c:pt>
                <c:pt idx="21927">
                  <c:v>68.178457557870246</c:v>
                </c:pt>
                <c:pt idx="21928">
                  <c:v>68.178480891203577</c:v>
                </c:pt>
                <c:pt idx="21929">
                  <c:v>68.178666087962839</c:v>
                </c:pt>
                <c:pt idx="21930">
                  <c:v>68.178689097222104</c:v>
                </c:pt>
                <c:pt idx="21931">
                  <c:v>68.180517685185066</c:v>
                </c:pt>
                <c:pt idx="21932">
                  <c:v>68.180564606481369</c:v>
                </c:pt>
                <c:pt idx="21933">
                  <c:v>68.180703356481374</c:v>
                </c:pt>
                <c:pt idx="21934">
                  <c:v>68.180772569444343</c:v>
                </c:pt>
                <c:pt idx="21935">
                  <c:v>68.181559837962865</c:v>
                </c:pt>
                <c:pt idx="21936">
                  <c:v>68.181606215277682</c:v>
                </c:pt>
                <c:pt idx="21937">
                  <c:v>68.181953391203606</c:v>
                </c:pt>
                <c:pt idx="21938">
                  <c:v>68.182022743055455</c:v>
                </c:pt>
                <c:pt idx="21939">
                  <c:v>68.182161574073973</c:v>
                </c:pt>
                <c:pt idx="21940">
                  <c:v>68.182231284722121</c:v>
                </c:pt>
                <c:pt idx="21941">
                  <c:v>68.182370127314712</c:v>
                </c:pt>
                <c:pt idx="21942">
                  <c:v>68.182439571759161</c:v>
                </c:pt>
                <c:pt idx="21943">
                  <c:v>68.182601782407303</c:v>
                </c:pt>
                <c:pt idx="21944">
                  <c:v>68.18264832175916</c:v>
                </c:pt>
                <c:pt idx="21945">
                  <c:v>68.182810011573977</c:v>
                </c:pt>
                <c:pt idx="21946">
                  <c:v>68.182856319444355</c:v>
                </c:pt>
                <c:pt idx="21947">
                  <c:v>68.183226539351764</c:v>
                </c:pt>
                <c:pt idx="21948">
                  <c:v>68.183273275462881</c:v>
                </c:pt>
                <c:pt idx="21949">
                  <c:v>68.183666909722135</c:v>
                </c:pt>
                <c:pt idx="21950">
                  <c:v>68.183689837962874</c:v>
                </c:pt>
                <c:pt idx="21951">
                  <c:v>68.184060185185089</c:v>
                </c:pt>
                <c:pt idx="21952">
                  <c:v>68.184106562499906</c:v>
                </c:pt>
                <c:pt idx="21953">
                  <c:v>68.184245486111024</c:v>
                </c:pt>
                <c:pt idx="21954">
                  <c:v>68.184315023148059</c:v>
                </c:pt>
                <c:pt idx="21955">
                  <c:v>68.184477106481395</c:v>
                </c:pt>
                <c:pt idx="21956">
                  <c:v>68.184523344907319</c:v>
                </c:pt>
                <c:pt idx="21957">
                  <c:v>68.184685624999915</c:v>
                </c:pt>
                <c:pt idx="21958">
                  <c:v>68.184731909722132</c:v>
                </c:pt>
                <c:pt idx="21959">
                  <c:v>68.185310486111021</c:v>
                </c:pt>
                <c:pt idx="21960">
                  <c:v>68.185357037036951</c:v>
                </c:pt>
                <c:pt idx="21961">
                  <c:v>68.18551923611102</c:v>
                </c:pt>
                <c:pt idx="21962">
                  <c:v>68.185565416666577</c:v>
                </c:pt>
                <c:pt idx="21963">
                  <c:v>68.185704178240655</c:v>
                </c:pt>
                <c:pt idx="21964">
                  <c:v>68.185773506944358</c:v>
                </c:pt>
                <c:pt idx="21965">
                  <c:v>68.185935798611027</c:v>
                </c:pt>
                <c:pt idx="21966">
                  <c:v>68.18598219907399</c:v>
                </c:pt>
                <c:pt idx="21967">
                  <c:v>68.1865608101851</c:v>
                </c:pt>
                <c:pt idx="21968">
                  <c:v>68.186583842592512</c:v>
                </c:pt>
                <c:pt idx="21969">
                  <c:v>68.18695439814806</c:v>
                </c:pt>
                <c:pt idx="21970">
                  <c:v>68.187023541666576</c:v>
                </c:pt>
                <c:pt idx="21971">
                  <c:v>68.187069826388793</c:v>
                </c:pt>
                <c:pt idx="21972">
                  <c:v>68.196538449073984</c:v>
                </c:pt>
                <c:pt idx="21973">
                  <c:v>68.203627060185099</c:v>
                </c:pt>
                <c:pt idx="21974">
                  <c:v>68.210572581018425</c:v>
                </c:pt>
                <c:pt idx="21975">
                  <c:v>68.212240162036949</c:v>
                </c:pt>
                <c:pt idx="21976">
                  <c:v>68.212263263888801</c:v>
                </c:pt>
                <c:pt idx="21977">
                  <c:v>68.212286261573979</c:v>
                </c:pt>
                <c:pt idx="21978">
                  <c:v>68.212309525462871</c:v>
                </c:pt>
                <c:pt idx="21979">
                  <c:v>68.212332557870283</c:v>
                </c:pt>
                <c:pt idx="21980">
                  <c:v>68.212355925925834</c:v>
                </c:pt>
                <c:pt idx="21981">
                  <c:v>68.212378981481393</c:v>
                </c:pt>
                <c:pt idx="21982">
                  <c:v>68.21242526620361</c:v>
                </c:pt>
                <c:pt idx="21983">
                  <c:v>68.21251795138879</c:v>
                </c:pt>
                <c:pt idx="21984">
                  <c:v>68.212564236111007</c:v>
                </c:pt>
                <c:pt idx="21985">
                  <c:v>68.212609398148047</c:v>
                </c:pt>
                <c:pt idx="21986">
                  <c:v>68.212632766203598</c:v>
                </c:pt>
                <c:pt idx="21987">
                  <c:v>68.21265554398137</c:v>
                </c:pt>
                <c:pt idx="21988">
                  <c:v>68.212794629629514</c:v>
                </c:pt>
                <c:pt idx="21989">
                  <c:v>68.212840787036924</c:v>
                </c:pt>
                <c:pt idx="21990">
                  <c:v>68.213860648148042</c:v>
                </c:pt>
                <c:pt idx="21991">
                  <c:v>68.213883182870262</c:v>
                </c:pt>
                <c:pt idx="21992">
                  <c:v>68.214045844907304</c:v>
                </c:pt>
                <c:pt idx="21993">
                  <c:v>68.214092268518414</c:v>
                </c:pt>
                <c:pt idx="21994">
                  <c:v>68.21469300925915</c:v>
                </c:pt>
                <c:pt idx="21995">
                  <c:v>68.214715879629523</c:v>
                </c:pt>
                <c:pt idx="21996">
                  <c:v>68.214878240740632</c:v>
                </c:pt>
                <c:pt idx="21997">
                  <c:v>68.214924525462848</c:v>
                </c:pt>
                <c:pt idx="21998">
                  <c:v>68.215317766203583</c:v>
                </c:pt>
                <c:pt idx="21999">
                  <c:v>68.215341215277661</c:v>
                </c:pt>
                <c:pt idx="22000">
                  <c:v>68.216128298610997</c:v>
                </c:pt>
                <c:pt idx="22001">
                  <c:v>68.216197453703586</c:v>
                </c:pt>
                <c:pt idx="22002">
                  <c:v>68.218651840277658</c:v>
                </c:pt>
                <c:pt idx="22003">
                  <c:v>68.21867517361099</c:v>
                </c:pt>
                <c:pt idx="22004">
                  <c:v>68.218860937499883</c:v>
                </c:pt>
                <c:pt idx="22005">
                  <c:v>68.218883472222103</c:v>
                </c:pt>
                <c:pt idx="22006">
                  <c:v>68.219693368055431</c:v>
                </c:pt>
                <c:pt idx="22007">
                  <c:v>68.219716145833203</c:v>
                </c:pt>
                <c:pt idx="22008">
                  <c:v>68.219878449073946</c:v>
                </c:pt>
                <c:pt idx="22009">
                  <c:v>68.219924756944323</c:v>
                </c:pt>
                <c:pt idx="22010">
                  <c:v>68.220086493055433</c:v>
                </c:pt>
                <c:pt idx="22011">
                  <c:v>68.220132754629503</c:v>
                </c:pt>
                <c:pt idx="22012">
                  <c:v>68.227355729166547</c:v>
                </c:pt>
                <c:pt idx="22013">
                  <c:v>68.235875474536911</c:v>
                </c:pt>
                <c:pt idx="22014">
                  <c:v>68.242889039351724</c:v>
                </c:pt>
                <c:pt idx="22015">
                  <c:v>68.24293532407394</c:v>
                </c:pt>
                <c:pt idx="22016">
                  <c:v>68.24305079861098</c:v>
                </c:pt>
                <c:pt idx="22017">
                  <c:v>68.243097048610977</c:v>
                </c:pt>
                <c:pt idx="22018">
                  <c:v>68.243213078703576</c:v>
                </c:pt>
                <c:pt idx="22019">
                  <c:v>68.243259363425793</c:v>
                </c:pt>
                <c:pt idx="22020">
                  <c:v>68.243374942129492</c:v>
                </c:pt>
                <c:pt idx="22021">
                  <c:v>68.243421099536903</c:v>
                </c:pt>
                <c:pt idx="22022">
                  <c:v>68.243559907407274</c:v>
                </c:pt>
                <c:pt idx="22023">
                  <c:v>68.24360638888875</c:v>
                </c:pt>
                <c:pt idx="22024">
                  <c:v>68.243722349536895</c:v>
                </c:pt>
                <c:pt idx="22025">
                  <c:v>68.243768703703566</c:v>
                </c:pt>
                <c:pt idx="22026">
                  <c:v>68.243884224536899</c:v>
                </c:pt>
                <c:pt idx="22027">
                  <c:v>68.243930405092456</c:v>
                </c:pt>
                <c:pt idx="22028">
                  <c:v>68.244069363425794</c:v>
                </c:pt>
                <c:pt idx="22029">
                  <c:v>68.244115624999864</c:v>
                </c:pt>
                <c:pt idx="22030">
                  <c:v>68.244208356481352</c:v>
                </c:pt>
                <c:pt idx="22031">
                  <c:v>68.244277951388753</c:v>
                </c:pt>
                <c:pt idx="22032">
                  <c:v>68.244393425925793</c:v>
                </c:pt>
                <c:pt idx="22033">
                  <c:v>68.244439745370244</c:v>
                </c:pt>
                <c:pt idx="22034">
                  <c:v>68.244556608796174</c:v>
                </c:pt>
                <c:pt idx="22035">
                  <c:v>68.244602731481365</c:v>
                </c:pt>
                <c:pt idx="22036">
                  <c:v>68.244718611110997</c:v>
                </c:pt>
                <c:pt idx="22037">
                  <c:v>68.244765034722107</c:v>
                </c:pt>
                <c:pt idx="22038">
                  <c:v>68.24488062499988</c:v>
                </c:pt>
                <c:pt idx="22039">
                  <c:v>68.244926898148023</c:v>
                </c:pt>
                <c:pt idx="22040">
                  <c:v>68.245064837962843</c:v>
                </c:pt>
                <c:pt idx="22041">
                  <c:v>68.245111064814694</c:v>
                </c:pt>
                <c:pt idx="22042">
                  <c:v>68.245227025462839</c:v>
                </c:pt>
                <c:pt idx="22043">
                  <c:v>68.245273333333216</c:v>
                </c:pt>
                <c:pt idx="22044">
                  <c:v>68.245388877314696</c:v>
                </c:pt>
                <c:pt idx="22045">
                  <c:v>68.24543520833322</c:v>
                </c:pt>
                <c:pt idx="22046">
                  <c:v>68.245551238425818</c:v>
                </c:pt>
                <c:pt idx="22047">
                  <c:v>68.245597442129522</c:v>
                </c:pt>
                <c:pt idx="22048">
                  <c:v>68.245713009259148</c:v>
                </c:pt>
                <c:pt idx="22049">
                  <c:v>68.245759421296185</c:v>
                </c:pt>
                <c:pt idx="22050">
                  <c:v>68.245875254629524</c:v>
                </c:pt>
                <c:pt idx="22051">
                  <c:v>68.245921712962854</c:v>
                </c:pt>
                <c:pt idx="22052">
                  <c:v>68.248730543981367</c:v>
                </c:pt>
                <c:pt idx="22053">
                  <c:v>68.248776793981364</c:v>
                </c:pt>
                <c:pt idx="22054">
                  <c:v>68.249216585648028</c:v>
                </c:pt>
                <c:pt idx="22055">
                  <c:v>68.249263182870251</c:v>
                </c:pt>
                <c:pt idx="22056">
                  <c:v>68.249726493055434</c:v>
                </c:pt>
                <c:pt idx="22057">
                  <c:v>68.249772476851732</c:v>
                </c:pt>
                <c:pt idx="22058">
                  <c:v>68.250235856481368</c:v>
                </c:pt>
                <c:pt idx="22059">
                  <c:v>68.250259108796186</c:v>
                </c:pt>
                <c:pt idx="22060">
                  <c:v>68.25072175925915</c:v>
                </c:pt>
                <c:pt idx="22061">
                  <c:v>68.250768333333227</c:v>
                </c:pt>
                <c:pt idx="22062">
                  <c:v>68.251717858796184</c:v>
                </c:pt>
                <c:pt idx="22063">
                  <c:v>68.251764074073961</c:v>
                </c:pt>
                <c:pt idx="22064">
                  <c:v>68.25271270833322</c:v>
                </c:pt>
                <c:pt idx="22065">
                  <c:v>68.252758958333217</c:v>
                </c:pt>
                <c:pt idx="22066">
                  <c:v>68.253222789351739</c:v>
                </c:pt>
                <c:pt idx="22067">
                  <c:v>68.253268923611003</c:v>
                </c:pt>
                <c:pt idx="22068">
                  <c:v>68.253708865740634</c:v>
                </c:pt>
                <c:pt idx="22069">
                  <c:v>68.253755185185085</c:v>
                </c:pt>
                <c:pt idx="22070">
                  <c:v>68.254703726851758</c:v>
                </c:pt>
                <c:pt idx="22071">
                  <c:v>68.254772604166575</c:v>
                </c:pt>
                <c:pt idx="22072">
                  <c:v>68.255212384259167</c:v>
                </c:pt>
                <c:pt idx="22073">
                  <c:v>68.255258749999911</c:v>
                </c:pt>
                <c:pt idx="22074">
                  <c:v>68.256231041666581</c:v>
                </c:pt>
                <c:pt idx="22075">
                  <c:v>68.256254212962872</c:v>
                </c:pt>
                <c:pt idx="22076">
                  <c:v>68.256740300925841</c:v>
                </c:pt>
                <c:pt idx="22077">
                  <c:v>68.256763495370279</c:v>
                </c:pt>
                <c:pt idx="22078">
                  <c:v>68.257713530092502</c:v>
                </c:pt>
                <c:pt idx="22079">
                  <c:v>68.257898935185096</c:v>
                </c:pt>
                <c:pt idx="22080">
                  <c:v>68.258107118055463</c:v>
                </c:pt>
                <c:pt idx="22081">
                  <c:v>68.258130300925828</c:v>
                </c:pt>
                <c:pt idx="22082">
                  <c:v>68.258153518518426</c:v>
                </c:pt>
                <c:pt idx="22083">
                  <c:v>68.258176736111025</c:v>
                </c:pt>
                <c:pt idx="22084">
                  <c:v>68.258199409722138</c:v>
                </c:pt>
                <c:pt idx="22085">
                  <c:v>68.258222847222143</c:v>
                </c:pt>
                <c:pt idx="22086">
                  <c:v>68.258546354166583</c:v>
                </c:pt>
                <c:pt idx="22087">
                  <c:v>68.258708055555473</c:v>
                </c:pt>
                <c:pt idx="22088">
                  <c:v>68.258777557870289</c:v>
                </c:pt>
                <c:pt idx="22089">
                  <c:v>68.261717511573991</c:v>
                </c:pt>
                <c:pt idx="22090">
                  <c:v>68.26178689814806</c:v>
                </c:pt>
                <c:pt idx="22091">
                  <c:v>68.262226956018424</c:v>
                </c:pt>
                <c:pt idx="22092">
                  <c:v>68.262274143518425</c:v>
                </c:pt>
                <c:pt idx="22093">
                  <c:v>68.262743090277681</c:v>
                </c:pt>
                <c:pt idx="22094">
                  <c:v>68.262766493055452</c:v>
                </c:pt>
                <c:pt idx="22095">
                  <c:v>68.26371548611101</c:v>
                </c:pt>
                <c:pt idx="22096">
                  <c:v>68.263761851851754</c:v>
                </c:pt>
                <c:pt idx="22097">
                  <c:v>68.268715937499906</c:v>
                </c:pt>
                <c:pt idx="22098">
                  <c:v>68.268785231481388</c:v>
                </c:pt>
                <c:pt idx="22099">
                  <c:v>68.269711018518421</c:v>
                </c:pt>
                <c:pt idx="22100">
                  <c:v>68.269780914351756</c:v>
                </c:pt>
                <c:pt idx="22101">
                  <c:v>68.270729918981388</c:v>
                </c:pt>
                <c:pt idx="22102">
                  <c:v>68.270776307870278</c:v>
                </c:pt>
                <c:pt idx="22103">
                  <c:v>68.273206666666582</c:v>
                </c:pt>
                <c:pt idx="22104">
                  <c:v>68.273276458333243</c:v>
                </c:pt>
                <c:pt idx="22105">
                  <c:v>68.274225520833241</c:v>
                </c:pt>
                <c:pt idx="22106">
                  <c:v>68.274318101851762</c:v>
                </c:pt>
                <c:pt idx="22107">
                  <c:v>68.275221018518423</c:v>
                </c:pt>
                <c:pt idx="22108">
                  <c:v>68.275290081018426</c:v>
                </c:pt>
                <c:pt idx="22109">
                  <c:v>68.275706782407312</c:v>
                </c:pt>
                <c:pt idx="22110">
                  <c:v>68.275776539351753</c:v>
                </c:pt>
                <c:pt idx="22111">
                  <c:v>68.276216168981378</c:v>
                </c:pt>
                <c:pt idx="22112">
                  <c:v>68.27628578703694</c:v>
                </c:pt>
                <c:pt idx="22113">
                  <c:v>68.276726527777683</c:v>
                </c:pt>
                <c:pt idx="22114">
                  <c:v>68.276795763888799</c:v>
                </c:pt>
                <c:pt idx="22115">
                  <c:v>68.277720879629541</c:v>
                </c:pt>
                <c:pt idx="22116">
                  <c:v>68.277790543981396</c:v>
                </c:pt>
                <c:pt idx="22117">
                  <c:v>68.278206979166583</c:v>
                </c:pt>
                <c:pt idx="22118">
                  <c:v>68.278369247685106</c:v>
                </c:pt>
                <c:pt idx="22119">
                  <c:v>68.279225787036964</c:v>
                </c:pt>
                <c:pt idx="22120">
                  <c:v>68.279272129629561</c:v>
                </c:pt>
                <c:pt idx="22121">
                  <c:v>68.279735104166605</c:v>
                </c:pt>
                <c:pt idx="22122">
                  <c:v>68.279757974536977</c:v>
                </c:pt>
                <c:pt idx="22123">
                  <c:v>68.280220856481421</c:v>
                </c:pt>
                <c:pt idx="22124">
                  <c:v>68.280290648148082</c:v>
                </c:pt>
                <c:pt idx="22125">
                  <c:v>68.281355497685112</c:v>
                </c:pt>
                <c:pt idx="22126">
                  <c:v>68.281378460648071</c:v>
                </c:pt>
                <c:pt idx="22127">
                  <c:v>68.281401863425842</c:v>
                </c:pt>
                <c:pt idx="22128">
                  <c:v>68.281424745370288</c:v>
                </c:pt>
                <c:pt idx="22129">
                  <c:v>68.281448113425839</c:v>
                </c:pt>
                <c:pt idx="22130">
                  <c:v>68.281471087962871</c:v>
                </c:pt>
                <c:pt idx="22131">
                  <c:v>68.281494409722129</c:v>
                </c:pt>
                <c:pt idx="22132">
                  <c:v>68.281517268518428</c:v>
                </c:pt>
                <c:pt idx="22133">
                  <c:v>68.281540752314726</c:v>
                </c:pt>
                <c:pt idx="22134">
                  <c:v>68.281725949073987</c:v>
                </c:pt>
                <c:pt idx="22135">
                  <c:v>68.287699062499911</c:v>
                </c:pt>
                <c:pt idx="22136">
                  <c:v>68.287721932870284</c:v>
                </c:pt>
                <c:pt idx="22137">
                  <c:v>68.287768078703621</c:v>
                </c:pt>
                <c:pt idx="22138">
                  <c:v>68.297723437499911</c:v>
                </c:pt>
                <c:pt idx="22139">
                  <c:v>68.320717187499909</c:v>
                </c:pt>
                <c:pt idx="22140">
                  <c:v>68.335603287036946</c:v>
                </c:pt>
                <c:pt idx="22141">
                  <c:v>68.379956909722125</c:v>
                </c:pt>
                <c:pt idx="22142">
                  <c:v>68.381323645833234</c:v>
                </c:pt>
                <c:pt idx="22143">
                  <c:v>68.381346793981379</c:v>
                </c:pt>
                <c:pt idx="22144">
                  <c:v>68.381369999999905</c:v>
                </c:pt>
                <c:pt idx="22145">
                  <c:v>68.381439606481379</c:v>
                </c:pt>
                <c:pt idx="22146">
                  <c:v>68.3816478587962</c:v>
                </c:pt>
                <c:pt idx="22147">
                  <c:v>68.382897002314721</c:v>
                </c:pt>
                <c:pt idx="22148">
                  <c:v>68.382920393518418</c:v>
                </c:pt>
                <c:pt idx="22149">
                  <c:v>68.382943287036937</c:v>
                </c:pt>
                <c:pt idx="22150">
                  <c:v>68.382966747685089</c:v>
                </c:pt>
                <c:pt idx="22151">
                  <c:v>68.382989513888788</c:v>
                </c:pt>
                <c:pt idx="22152">
                  <c:v>68.383012928240646</c:v>
                </c:pt>
                <c:pt idx="22153">
                  <c:v>68.383035706018418</c:v>
                </c:pt>
                <c:pt idx="22154">
                  <c:v>68.383059374999903</c:v>
                </c:pt>
                <c:pt idx="22155">
                  <c:v>68.383082106481382</c:v>
                </c:pt>
                <c:pt idx="22156">
                  <c:v>68.383128865740645</c:v>
                </c:pt>
                <c:pt idx="22157">
                  <c:v>68.38326761574065</c:v>
                </c:pt>
                <c:pt idx="22158">
                  <c:v>68.39021324074065</c:v>
                </c:pt>
                <c:pt idx="22159">
                  <c:v>68.397158495370277</c:v>
                </c:pt>
                <c:pt idx="22160">
                  <c:v>68.404149641203617</c:v>
                </c:pt>
                <c:pt idx="22161">
                  <c:v>68.411210335648065</c:v>
                </c:pt>
                <c:pt idx="22162">
                  <c:v>68.412414016203627</c:v>
                </c:pt>
                <c:pt idx="22163">
                  <c:v>68.412437152777699</c:v>
                </c:pt>
                <c:pt idx="22164">
                  <c:v>68.412460300925844</c:v>
                </c:pt>
                <c:pt idx="22165">
                  <c:v>68.412483379629549</c:v>
                </c:pt>
                <c:pt idx="22166">
                  <c:v>68.41250678240732</c:v>
                </c:pt>
                <c:pt idx="22167">
                  <c:v>68.412529710648059</c:v>
                </c:pt>
                <c:pt idx="22168">
                  <c:v>68.412552650462871</c:v>
                </c:pt>
                <c:pt idx="22169">
                  <c:v>68.412575891203616</c:v>
                </c:pt>
                <c:pt idx="22170">
                  <c:v>68.412598888888795</c:v>
                </c:pt>
                <c:pt idx="22171">
                  <c:v>68.412622233796199</c:v>
                </c:pt>
                <c:pt idx="22172">
                  <c:v>68.412645277777685</c:v>
                </c:pt>
                <c:pt idx="22173">
                  <c:v>68.412738854166577</c:v>
                </c:pt>
                <c:pt idx="22174">
                  <c:v>68.412993912036953</c:v>
                </c:pt>
                <c:pt idx="22175">
                  <c:v>68.421303518518428</c:v>
                </c:pt>
                <c:pt idx="22176">
                  <c:v>68.428757604166577</c:v>
                </c:pt>
                <c:pt idx="22177">
                  <c:v>68.428827361111018</c:v>
                </c:pt>
                <c:pt idx="22178">
                  <c:v>68.428850266203611</c:v>
                </c:pt>
                <c:pt idx="22179">
                  <c:v>68.428873611111015</c:v>
                </c:pt>
                <c:pt idx="22180">
                  <c:v>68.428896493055461</c:v>
                </c:pt>
                <c:pt idx="22181">
                  <c:v>68.428919976851759</c:v>
                </c:pt>
                <c:pt idx="22182">
                  <c:v>68.428966238425829</c:v>
                </c:pt>
                <c:pt idx="22183">
                  <c:v>68.429590879629529</c:v>
                </c:pt>
                <c:pt idx="22184">
                  <c:v>68.43669791666656</c:v>
                </c:pt>
                <c:pt idx="22185">
                  <c:v>68.438642372685081</c:v>
                </c:pt>
                <c:pt idx="22186">
                  <c:v>68.438665821759159</c:v>
                </c:pt>
                <c:pt idx="22187">
                  <c:v>68.438688622685078</c:v>
                </c:pt>
                <c:pt idx="22188">
                  <c:v>68.438712071759156</c:v>
                </c:pt>
                <c:pt idx="22189">
                  <c:v>68.438735046296188</c:v>
                </c:pt>
                <c:pt idx="22190">
                  <c:v>68.438758379629519</c:v>
                </c:pt>
                <c:pt idx="22191">
                  <c:v>68.438781226851745</c:v>
                </c:pt>
                <c:pt idx="22192">
                  <c:v>68.43910534722211</c:v>
                </c:pt>
                <c:pt idx="22193">
                  <c:v>68.446050520833225</c:v>
                </c:pt>
                <c:pt idx="22194">
                  <c:v>68.451630474536927</c:v>
                </c:pt>
                <c:pt idx="22195">
                  <c:v>68.45866769675915</c:v>
                </c:pt>
                <c:pt idx="22196">
                  <c:v>68.460935532407305</c:v>
                </c:pt>
                <c:pt idx="22197">
                  <c:v>68.461050949073979</c:v>
                </c:pt>
                <c:pt idx="22198">
                  <c:v>68.461213298611014</c:v>
                </c:pt>
                <c:pt idx="22199">
                  <c:v>68.468158611111008</c:v>
                </c:pt>
                <c:pt idx="22200">
                  <c:v>68.468760891203601</c:v>
                </c:pt>
                <c:pt idx="22201">
                  <c:v>68.468784247685079</c:v>
                </c:pt>
                <c:pt idx="22202">
                  <c:v>68.468806134259154</c:v>
                </c:pt>
                <c:pt idx="22203">
                  <c:v>68.468829502314705</c:v>
                </c:pt>
                <c:pt idx="22204">
                  <c:v>68.468852430555444</c:v>
                </c:pt>
                <c:pt idx="22205">
                  <c:v>68.468875775462848</c:v>
                </c:pt>
                <c:pt idx="22206">
                  <c:v>68.468922060185065</c:v>
                </c:pt>
                <c:pt idx="22207">
                  <c:v>68.468991226851728</c:v>
                </c:pt>
                <c:pt idx="22208">
                  <c:v>68.469153518518397</c:v>
                </c:pt>
                <c:pt idx="22209">
                  <c:v>68.469199930555433</c:v>
                </c:pt>
                <c:pt idx="22210">
                  <c:v>68.469222881944319</c:v>
                </c:pt>
                <c:pt idx="22211">
                  <c:v>68.469338819444317</c:v>
                </c:pt>
                <c:pt idx="22212">
                  <c:v>68.47619180555543</c:v>
                </c:pt>
                <c:pt idx="22213">
                  <c:v>68.476215335648021</c:v>
                </c:pt>
                <c:pt idx="22214">
                  <c:v>68.476261562499872</c:v>
                </c:pt>
                <c:pt idx="22215">
                  <c:v>68.476307743055429</c:v>
                </c:pt>
                <c:pt idx="22216">
                  <c:v>68.476377083333205</c:v>
                </c:pt>
                <c:pt idx="22217">
                  <c:v>68.483322141203573</c:v>
                </c:pt>
                <c:pt idx="22218">
                  <c:v>68.48917849537024</c:v>
                </c:pt>
                <c:pt idx="22219">
                  <c:v>68.48922501157395</c:v>
                </c:pt>
                <c:pt idx="22220">
                  <c:v>68.489294502314692</c:v>
                </c:pt>
                <c:pt idx="22221">
                  <c:v>68.489317708333218</c:v>
                </c:pt>
                <c:pt idx="22222">
                  <c:v>68.489548958333216</c:v>
                </c:pt>
                <c:pt idx="22223">
                  <c:v>68.48959523148136</c:v>
                </c:pt>
                <c:pt idx="22224">
                  <c:v>68.489618807870244</c:v>
                </c:pt>
                <c:pt idx="22225">
                  <c:v>68.489641921296169</c:v>
                </c:pt>
                <c:pt idx="22226">
                  <c:v>68.48968798611098</c:v>
                </c:pt>
                <c:pt idx="22227">
                  <c:v>68.490452268518382</c:v>
                </c:pt>
                <c:pt idx="22228">
                  <c:v>68.497697824073938</c:v>
                </c:pt>
                <c:pt idx="22229">
                  <c:v>68.504642476851714</c:v>
                </c:pt>
                <c:pt idx="22230">
                  <c:v>68.51163348379616</c:v>
                </c:pt>
                <c:pt idx="22231">
                  <c:v>68.51862443287024</c:v>
                </c:pt>
                <c:pt idx="22232">
                  <c:v>68.525615682870239</c:v>
                </c:pt>
                <c:pt idx="22233">
                  <c:v>68.532606736110978</c:v>
                </c:pt>
                <c:pt idx="22234">
                  <c:v>68.538186886573939</c:v>
                </c:pt>
                <c:pt idx="22235">
                  <c:v>68.53823311342579</c:v>
                </c:pt>
                <c:pt idx="22236">
                  <c:v>68.538256319444315</c:v>
                </c:pt>
                <c:pt idx="22237">
                  <c:v>68.538279363425801</c:v>
                </c:pt>
                <c:pt idx="22238">
                  <c:v>68.538302511573946</c:v>
                </c:pt>
                <c:pt idx="22239">
                  <c:v>68.54545607638876</c:v>
                </c:pt>
                <c:pt idx="22240">
                  <c:v>68.552584687499873</c:v>
                </c:pt>
                <c:pt idx="22241">
                  <c:v>68.56108255787025</c:v>
                </c:pt>
                <c:pt idx="22242">
                  <c:v>68.5633497222221</c:v>
                </c:pt>
                <c:pt idx="22243">
                  <c:v>68.563372708333205</c:v>
                </c:pt>
                <c:pt idx="22244">
                  <c:v>68.56339578703691</c:v>
                </c:pt>
                <c:pt idx="22245">
                  <c:v>68.563419108796168</c:v>
                </c:pt>
                <c:pt idx="22246">
                  <c:v>68.563465300925799</c:v>
                </c:pt>
                <c:pt idx="22247">
                  <c:v>68.563488402777651</c:v>
                </c:pt>
                <c:pt idx="22248">
                  <c:v>68.568628761573947</c:v>
                </c:pt>
                <c:pt idx="22249">
                  <c:v>68.568651851851726</c:v>
                </c:pt>
                <c:pt idx="22250">
                  <c:v>68.568675023148018</c:v>
                </c:pt>
                <c:pt idx="22251">
                  <c:v>68.568698171296163</c:v>
                </c:pt>
                <c:pt idx="22252">
                  <c:v>68.568721435185054</c:v>
                </c:pt>
                <c:pt idx="22253">
                  <c:v>68.573490034722084</c:v>
                </c:pt>
                <c:pt idx="22254">
                  <c:v>68.573513437499855</c:v>
                </c:pt>
                <c:pt idx="22255">
                  <c:v>68.573536504629487</c:v>
                </c:pt>
                <c:pt idx="22256">
                  <c:v>68.573582847222085</c:v>
                </c:pt>
                <c:pt idx="22257">
                  <c:v>68.573675439814679</c:v>
                </c:pt>
                <c:pt idx="22258">
                  <c:v>68.583396782407277</c:v>
                </c:pt>
                <c:pt idx="22259">
                  <c:v>68.583466539351718</c:v>
                </c:pt>
                <c:pt idx="22260">
                  <c:v>68.583489988425796</c:v>
                </c:pt>
                <c:pt idx="22261">
                  <c:v>68.583513738425793</c:v>
                </c:pt>
                <c:pt idx="22262">
                  <c:v>68.583537118055418</c:v>
                </c:pt>
                <c:pt idx="22263">
                  <c:v>68.583883298610971</c:v>
                </c:pt>
                <c:pt idx="22264">
                  <c:v>68.583929652777641</c:v>
                </c:pt>
                <c:pt idx="22265">
                  <c:v>68.585827777777638</c:v>
                </c:pt>
                <c:pt idx="22266">
                  <c:v>68.585851168981335</c:v>
                </c:pt>
                <c:pt idx="22267">
                  <c:v>68.585874085648001</c:v>
                </c:pt>
                <c:pt idx="22268">
                  <c:v>68.585920451388745</c:v>
                </c:pt>
                <c:pt idx="22269">
                  <c:v>68.585943645833183</c:v>
                </c:pt>
                <c:pt idx="22270">
                  <c:v>68.585966678240595</c:v>
                </c:pt>
                <c:pt idx="22271">
                  <c:v>68.586198252314674</c:v>
                </c:pt>
                <c:pt idx="22272">
                  <c:v>68.593328287036897</c:v>
                </c:pt>
                <c:pt idx="22273">
                  <c:v>68.600319502314676</c:v>
                </c:pt>
                <c:pt idx="22274">
                  <c:v>68.607310428240595</c:v>
                </c:pt>
                <c:pt idx="22275">
                  <c:v>68.614232314814672</c:v>
                </c:pt>
                <c:pt idx="22276">
                  <c:v>68.614278541666522</c:v>
                </c:pt>
                <c:pt idx="22277">
                  <c:v>68.614301643518374</c:v>
                </c:pt>
                <c:pt idx="22278">
                  <c:v>68.614324861110973</c:v>
                </c:pt>
                <c:pt idx="22279">
                  <c:v>68.614371215277643</c:v>
                </c:pt>
                <c:pt idx="22280">
                  <c:v>68.614394097222089</c:v>
                </c:pt>
                <c:pt idx="22281">
                  <c:v>68.614486655092463</c:v>
                </c:pt>
                <c:pt idx="22282">
                  <c:v>68.621454687499877</c:v>
                </c:pt>
                <c:pt idx="22283">
                  <c:v>68.628469247685061</c:v>
                </c:pt>
                <c:pt idx="22284">
                  <c:v>68.635460092592467</c:v>
                </c:pt>
                <c:pt idx="22285">
                  <c:v>68.641340254629498</c:v>
                </c:pt>
                <c:pt idx="22286">
                  <c:v>68.641363240740603</c:v>
                </c:pt>
                <c:pt idx="22287">
                  <c:v>68.641386643518373</c:v>
                </c:pt>
                <c:pt idx="22288">
                  <c:v>68.648471030092452</c:v>
                </c:pt>
                <c:pt idx="22289">
                  <c:v>68.655461203703567</c:v>
                </c:pt>
                <c:pt idx="22290">
                  <c:v>68.658586643518376</c:v>
                </c:pt>
                <c:pt idx="22291">
                  <c:v>68.658655798610965</c:v>
                </c:pt>
                <c:pt idx="22292">
                  <c:v>68.658679131944297</c:v>
                </c:pt>
                <c:pt idx="22293">
                  <c:v>68.658725428240587</c:v>
                </c:pt>
                <c:pt idx="22294">
                  <c:v>68.658956979166518</c:v>
                </c:pt>
                <c:pt idx="22295">
                  <c:v>68.665972280092447</c:v>
                </c:pt>
                <c:pt idx="22296">
                  <c:v>68.672962118055409</c:v>
                </c:pt>
                <c:pt idx="22297">
                  <c:v>68.67655151620356</c:v>
                </c:pt>
                <c:pt idx="22298">
                  <c:v>68.676598124999856</c:v>
                </c:pt>
                <c:pt idx="22299">
                  <c:v>68.676620787036896</c:v>
                </c:pt>
                <c:pt idx="22300">
                  <c:v>68.6766669907406</c:v>
                </c:pt>
                <c:pt idx="22301">
                  <c:v>68.676920868055419</c:v>
                </c:pt>
                <c:pt idx="22302">
                  <c:v>68.676967187499869</c:v>
                </c:pt>
                <c:pt idx="22303">
                  <c:v>68.677036377314678</c:v>
                </c:pt>
                <c:pt idx="22304">
                  <c:v>68.677106840277645</c:v>
                </c:pt>
                <c:pt idx="22305">
                  <c:v>68.677152094907271</c:v>
                </c:pt>
                <c:pt idx="22306">
                  <c:v>68.685254756944303</c:v>
                </c:pt>
                <c:pt idx="22307">
                  <c:v>68.692477303240594</c:v>
                </c:pt>
                <c:pt idx="22308">
                  <c:v>68.7007852893517</c:v>
                </c:pt>
                <c:pt idx="22309">
                  <c:v>68.703701145833179</c:v>
                </c:pt>
                <c:pt idx="22310">
                  <c:v>68.703770949073913</c:v>
                </c:pt>
                <c:pt idx="22311">
                  <c:v>68.710808356481323</c:v>
                </c:pt>
                <c:pt idx="22312">
                  <c:v>68.717870092592435</c:v>
                </c:pt>
                <c:pt idx="22313">
                  <c:v>68.724142523147989</c:v>
                </c:pt>
                <c:pt idx="22314">
                  <c:v>68.724212187499845</c:v>
                </c:pt>
                <c:pt idx="22315">
                  <c:v>68.72423510416651</c:v>
                </c:pt>
                <c:pt idx="22316">
                  <c:v>68.724304791666512</c:v>
                </c:pt>
                <c:pt idx="22317">
                  <c:v>68.739376006944283</c:v>
                </c:pt>
                <c:pt idx="22318">
                  <c:v>68.753172418981322</c:v>
                </c:pt>
                <c:pt idx="22319">
                  <c:v>68.760256168981329</c:v>
                </c:pt>
                <c:pt idx="22320">
                  <c:v>68.768288773148001</c:v>
                </c:pt>
                <c:pt idx="22321">
                  <c:v>68.776090798610966</c:v>
                </c:pt>
                <c:pt idx="22322">
                  <c:v>68.77618335648134</c:v>
                </c:pt>
                <c:pt idx="22323">
                  <c:v>68.776206828703565</c:v>
                </c:pt>
                <c:pt idx="22324">
                  <c:v>68.783868946759114</c:v>
                </c:pt>
                <c:pt idx="22325">
                  <c:v>68.790953043981332</c:v>
                </c:pt>
                <c:pt idx="22326">
                  <c:v>68.792804652777633</c:v>
                </c:pt>
                <c:pt idx="22327">
                  <c:v>68.799911585648005</c:v>
                </c:pt>
                <c:pt idx="22328">
                  <c:v>68.80699673611096</c:v>
                </c:pt>
                <c:pt idx="22329">
                  <c:v>68.814079236110956</c:v>
                </c:pt>
                <c:pt idx="22330">
                  <c:v>68.821163124999842</c:v>
                </c:pt>
                <c:pt idx="22331">
                  <c:v>68.828339108796143</c:v>
                </c:pt>
                <c:pt idx="22332">
                  <c:v>68.828617939814663</c:v>
                </c:pt>
                <c:pt idx="22333">
                  <c:v>68.828687210647999</c:v>
                </c:pt>
                <c:pt idx="22334">
                  <c:v>68.828710451388744</c:v>
                </c:pt>
                <c:pt idx="22335">
                  <c:v>68.828849386573935</c:v>
                </c:pt>
                <c:pt idx="22336">
                  <c:v>68.828895729166533</c:v>
                </c:pt>
                <c:pt idx="22337">
                  <c:v>68.82898840277764</c:v>
                </c:pt>
                <c:pt idx="22338">
                  <c:v>68.82921906249986</c:v>
                </c:pt>
                <c:pt idx="22339">
                  <c:v>68.829289594907266</c:v>
                </c:pt>
                <c:pt idx="22340">
                  <c:v>68.829312777777631</c:v>
                </c:pt>
                <c:pt idx="22341">
                  <c:v>68.829335856481336</c:v>
                </c:pt>
                <c:pt idx="22342">
                  <c:v>68.829405532407264</c:v>
                </c:pt>
                <c:pt idx="22343">
                  <c:v>68.829658958333184</c:v>
                </c:pt>
                <c:pt idx="22344">
                  <c:v>68.836767199073918</c:v>
                </c:pt>
                <c:pt idx="22345">
                  <c:v>68.843850636573919</c:v>
                </c:pt>
                <c:pt idx="22346">
                  <c:v>68.85449819444429</c:v>
                </c:pt>
                <c:pt idx="22347">
                  <c:v>68.857971331018362</c:v>
                </c:pt>
                <c:pt idx="22348">
                  <c:v>68.85799494212948</c:v>
                </c:pt>
                <c:pt idx="22349">
                  <c:v>68.858018171296152</c:v>
                </c:pt>
                <c:pt idx="22350">
                  <c:v>68.858041319444297</c:v>
                </c:pt>
                <c:pt idx="22351">
                  <c:v>68.858064502314662</c:v>
                </c:pt>
                <c:pt idx="22352">
                  <c:v>68.858110925925772</c:v>
                </c:pt>
                <c:pt idx="22353">
                  <c:v>68.858133807870217</c:v>
                </c:pt>
                <c:pt idx="22354">
                  <c:v>68.858319027777625</c:v>
                </c:pt>
                <c:pt idx="22355">
                  <c:v>68.865332337962812</c:v>
                </c:pt>
                <c:pt idx="22356">
                  <c:v>68.87241672453689</c:v>
                </c:pt>
                <c:pt idx="22357">
                  <c:v>68.879268877314672</c:v>
                </c:pt>
                <c:pt idx="22358">
                  <c:v>68.879292280092443</c:v>
                </c:pt>
                <c:pt idx="22359">
                  <c:v>68.879315266203548</c:v>
                </c:pt>
                <c:pt idx="22360">
                  <c:v>68.87933853009244</c:v>
                </c:pt>
                <c:pt idx="22361">
                  <c:v>68.87938488425911</c:v>
                </c:pt>
                <c:pt idx="22362">
                  <c:v>68.879546712962821</c:v>
                </c:pt>
                <c:pt idx="22363">
                  <c:v>68.879570046296152</c:v>
                </c:pt>
                <c:pt idx="22364">
                  <c:v>68.879616354166529</c:v>
                </c:pt>
                <c:pt idx="22365">
                  <c:v>68.879639259259122</c:v>
                </c:pt>
                <c:pt idx="22366">
                  <c:v>68.879662638888746</c:v>
                </c:pt>
                <c:pt idx="22367">
                  <c:v>68.879709050925783</c:v>
                </c:pt>
                <c:pt idx="22368">
                  <c:v>68.886654062499858</c:v>
                </c:pt>
                <c:pt idx="22369">
                  <c:v>68.893669918981345</c:v>
                </c:pt>
                <c:pt idx="22370">
                  <c:v>68.90399353009245</c:v>
                </c:pt>
                <c:pt idx="22371">
                  <c:v>68.911099930555409</c:v>
                </c:pt>
                <c:pt idx="22372">
                  <c:v>68.921494351851706</c:v>
                </c:pt>
                <c:pt idx="22373">
                  <c:v>68.929341296296144</c:v>
                </c:pt>
                <c:pt idx="22374">
                  <c:v>68.936333032407262</c:v>
                </c:pt>
                <c:pt idx="22375">
                  <c:v>68.943324062499855</c:v>
                </c:pt>
                <c:pt idx="22376">
                  <c:v>68.95029276620356</c:v>
                </c:pt>
                <c:pt idx="22377">
                  <c:v>68.957283090277627</c:v>
                </c:pt>
                <c:pt idx="22378">
                  <c:v>68.964551608796143</c:v>
                </c:pt>
                <c:pt idx="22379">
                  <c:v>69.002819328703552</c:v>
                </c:pt>
                <c:pt idx="22380">
                  <c:v>69.010272592592443</c:v>
                </c:pt>
                <c:pt idx="22381">
                  <c:v>69.017911597222067</c:v>
                </c:pt>
                <c:pt idx="22382">
                  <c:v>69.033328923610952</c:v>
                </c:pt>
                <c:pt idx="22383">
                  <c:v>69.04059903935169</c:v>
                </c:pt>
                <c:pt idx="22384">
                  <c:v>69.050968726851693</c:v>
                </c:pt>
                <c:pt idx="22385">
                  <c:v>69.059696122685025</c:v>
                </c:pt>
                <c:pt idx="22386">
                  <c:v>69.060042928240577</c:v>
                </c:pt>
                <c:pt idx="22387">
                  <c:v>69.061201296296133</c:v>
                </c:pt>
                <c:pt idx="22388">
                  <c:v>69.071525856481315</c:v>
                </c:pt>
                <c:pt idx="22389">
                  <c:v>69.083447245370209</c:v>
                </c:pt>
                <c:pt idx="22390">
                  <c:v>69.091017557870202</c:v>
                </c:pt>
                <c:pt idx="22391">
                  <c:v>69.092475821759095</c:v>
                </c:pt>
                <c:pt idx="22392">
                  <c:v>69.101249247685018</c:v>
                </c:pt>
                <c:pt idx="22393">
                  <c:v>69.108356064814643</c:v>
                </c:pt>
                <c:pt idx="22394">
                  <c:v>69.115879942129453</c:v>
                </c:pt>
                <c:pt idx="22395">
                  <c:v>69.122941631944272</c:v>
                </c:pt>
                <c:pt idx="22396">
                  <c:v>69.130116759259082</c:v>
                </c:pt>
                <c:pt idx="22397">
                  <c:v>69.131136238425754</c:v>
                </c:pt>
                <c:pt idx="22398">
                  <c:v>69.131182303240564</c:v>
                </c:pt>
                <c:pt idx="22399">
                  <c:v>69.131205763888715</c:v>
                </c:pt>
                <c:pt idx="22400">
                  <c:v>69.131228969907241</c:v>
                </c:pt>
                <c:pt idx="22401">
                  <c:v>69.131275127314652</c:v>
                </c:pt>
                <c:pt idx="22402">
                  <c:v>69.131320763888723</c:v>
                </c:pt>
                <c:pt idx="22403">
                  <c:v>69.131390358796125</c:v>
                </c:pt>
                <c:pt idx="22404">
                  <c:v>69.149260960647979</c:v>
                </c:pt>
                <c:pt idx="22405">
                  <c:v>69.151438310185014</c:v>
                </c:pt>
                <c:pt idx="22406">
                  <c:v>69.151484513888718</c:v>
                </c:pt>
                <c:pt idx="22407">
                  <c:v>69.15150761574057</c:v>
                </c:pt>
                <c:pt idx="22408">
                  <c:v>69.151530763888715</c:v>
                </c:pt>
                <c:pt idx="22409">
                  <c:v>69.151577268518338</c:v>
                </c:pt>
                <c:pt idx="22410">
                  <c:v>69.158613715277596</c:v>
                </c:pt>
                <c:pt idx="22411">
                  <c:v>69.165767187499824</c:v>
                </c:pt>
                <c:pt idx="22412">
                  <c:v>69.172757986110938</c:v>
                </c:pt>
                <c:pt idx="22413">
                  <c:v>69.173175347222042</c:v>
                </c:pt>
                <c:pt idx="22414">
                  <c:v>69.196765034722048</c:v>
                </c:pt>
                <c:pt idx="22415">
                  <c:v>69.209936793981313</c:v>
                </c:pt>
                <c:pt idx="22416">
                  <c:v>69.222437418981315</c:v>
                </c:pt>
                <c:pt idx="22417">
                  <c:v>69.231511087962801</c:v>
                </c:pt>
                <c:pt idx="22418">
                  <c:v>69.26290194444428</c:v>
                </c:pt>
                <c:pt idx="22419">
                  <c:v>69.262994594907241</c:v>
                </c:pt>
                <c:pt idx="22420">
                  <c:v>69.263110578703532</c:v>
                </c:pt>
                <c:pt idx="22421">
                  <c:v>69.263227465277609</c:v>
                </c:pt>
                <c:pt idx="22422">
                  <c:v>69.263366203703541</c:v>
                </c:pt>
                <c:pt idx="22423">
                  <c:v>69.263504976851692</c:v>
                </c:pt>
                <c:pt idx="22424">
                  <c:v>69.263620810185031</c:v>
                </c:pt>
                <c:pt idx="22425">
                  <c:v>69.263759502314656</c:v>
                </c:pt>
                <c:pt idx="22426">
                  <c:v>69.263921863425765</c:v>
                </c:pt>
                <c:pt idx="22427">
                  <c:v>69.264269062499835</c:v>
                </c:pt>
                <c:pt idx="22428">
                  <c:v>69.267439525462805</c:v>
                </c:pt>
                <c:pt idx="22429">
                  <c:v>69.267555034722065</c:v>
                </c:pt>
                <c:pt idx="22430">
                  <c:v>69.2677402430554</c:v>
                </c:pt>
                <c:pt idx="22431">
                  <c:v>69.268156921296139</c:v>
                </c:pt>
                <c:pt idx="22432">
                  <c:v>69.26973112268503</c:v>
                </c:pt>
                <c:pt idx="22433">
                  <c:v>69.269800844907252</c:v>
                </c:pt>
                <c:pt idx="22434">
                  <c:v>69.269939629629476</c:v>
                </c:pt>
                <c:pt idx="22435">
                  <c:v>69.27003238425911</c:v>
                </c:pt>
                <c:pt idx="22436">
                  <c:v>69.271166284722071</c:v>
                </c:pt>
                <c:pt idx="22437">
                  <c:v>69.271212650462815</c:v>
                </c:pt>
                <c:pt idx="22438">
                  <c:v>69.271236076388746</c:v>
                </c:pt>
                <c:pt idx="22439">
                  <c:v>69.271282361110963</c:v>
                </c:pt>
                <c:pt idx="22440">
                  <c:v>69.271305243055409</c:v>
                </c:pt>
                <c:pt idx="22441">
                  <c:v>69.27132873842578</c:v>
                </c:pt>
                <c:pt idx="22442">
                  <c:v>69.271422048610958</c:v>
                </c:pt>
                <c:pt idx="22443">
                  <c:v>69.272417245370221</c:v>
                </c:pt>
                <c:pt idx="22444">
                  <c:v>69.272440868055412</c:v>
                </c:pt>
                <c:pt idx="22445">
                  <c:v>69.272463796296151</c:v>
                </c:pt>
                <c:pt idx="22446">
                  <c:v>69.272487291666522</c:v>
                </c:pt>
                <c:pt idx="22447">
                  <c:v>69.272510162036895</c:v>
                </c:pt>
                <c:pt idx="22448">
                  <c:v>69.27253340277764</c:v>
                </c:pt>
                <c:pt idx="22449">
                  <c:v>69.272579814814677</c:v>
                </c:pt>
                <c:pt idx="22450">
                  <c:v>69.273157210648009</c:v>
                </c:pt>
                <c:pt idx="22451">
                  <c:v>69.274430648148012</c:v>
                </c:pt>
                <c:pt idx="22452">
                  <c:v>69.274453506944312</c:v>
                </c:pt>
                <c:pt idx="22453">
                  <c:v>69.274476990740609</c:v>
                </c:pt>
                <c:pt idx="22454">
                  <c:v>69.274499837962836</c:v>
                </c:pt>
                <c:pt idx="22455">
                  <c:v>69.274547280092463</c:v>
                </c:pt>
                <c:pt idx="22456">
                  <c:v>69.274731643518393</c:v>
                </c:pt>
                <c:pt idx="22457">
                  <c:v>69.275402997685063</c:v>
                </c:pt>
                <c:pt idx="22458">
                  <c:v>69.275425868055436</c:v>
                </c:pt>
                <c:pt idx="22459">
                  <c:v>69.275449270833207</c:v>
                </c:pt>
                <c:pt idx="22460">
                  <c:v>69.275472233796165</c:v>
                </c:pt>
                <c:pt idx="22461">
                  <c:v>69.275518449073942</c:v>
                </c:pt>
                <c:pt idx="22462">
                  <c:v>69.27665385416654</c:v>
                </c:pt>
                <c:pt idx="22463">
                  <c:v>69.276677071759138</c:v>
                </c:pt>
                <c:pt idx="22464">
                  <c:v>69.276700347222103</c:v>
                </c:pt>
                <c:pt idx="22465">
                  <c:v>69.276723344907282</c:v>
                </c:pt>
                <c:pt idx="22466">
                  <c:v>69.276746284722094</c:v>
                </c:pt>
                <c:pt idx="22467">
                  <c:v>69.276816122685062</c:v>
                </c:pt>
                <c:pt idx="22468">
                  <c:v>69.277185729166547</c:v>
                </c:pt>
                <c:pt idx="22469">
                  <c:v>69.277301076388767</c:v>
                </c:pt>
                <c:pt idx="22470">
                  <c:v>69.277324537036918</c:v>
                </c:pt>
                <c:pt idx="22471">
                  <c:v>69.27813446759248</c:v>
                </c:pt>
                <c:pt idx="22472">
                  <c:v>69.278158009259144</c:v>
                </c:pt>
                <c:pt idx="22473">
                  <c:v>69.278180810185063</c:v>
                </c:pt>
                <c:pt idx="22474">
                  <c:v>69.278204224536921</c:v>
                </c:pt>
                <c:pt idx="22475">
                  <c:v>69.278250648148031</c:v>
                </c:pt>
                <c:pt idx="22476">
                  <c:v>69.278481956018396</c:v>
                </c:pt>
                <c:pt idx="22477">
                  <c:v>69.279708865740616</c:v>
                </c:pt>
                <c:pt idx="22478">
                  <c:v>69.279732326388768</c:v>
                </c:pt>
                <c:pt idx="22479">
                  <c:v>69.27975510416654</c:v>
                </c:pt>
                <c:pt idx="22480">
                  <c:v>69.279801388888757</c:v>
                </c:pt>
                <c:pt idx="22481">
                  <c:v>69.279986689814677</c:v>
                </c:pt>
                <c:pt idx="22482">
                  <c:v>69.280102719907276</c:v>
                </c:pt>
                <c:pt idx="22483">
                  <c:v>69.28014892361098</c:v>
                </c:pt>
                <c:pt idx="22484">
                  <c:v>69.280264490740606</c:v>
                </c:pt>
                <c:pt idx="22485">
                  <c:v>69.280310706018383</c:v>
                </c:pt>
                <c:pt idx="22486">
                  <c:v>69.280426840277642</c:v>
                </c:pt>
                <c:pt idx="22487">
                  <c:v>69.280473078703565</c:v>
                </c:pt>
                <c:pt idx="22488">
                  <c:v>69.281260277777633</c:v>
                </c:pt>
                <c:pt idx="22489">
                  <c:v>69.281329537036896</c:v>
                </c:pt>
                <c:pt idx="22490">
                  <c:v>69.281607314814678</c:v>
                </c:pt>
                <c:pt idx="22491">
                  <c:v>69.281653599536895</c:v>
                </c:pt>
                <c:pt idx="22492">
                  <c:v>69.281769710648007</c:v>
                </c:pt>
                <c:pt idx="22493">
                  <c:v>69.281816041666531</c:v>
                </c:pt>
                <c:pt idx="22494">
                  <c:v>69.281931319444311</c:v>
                </c:pt>
                <c:pt idx="22495">
                  <c:v>69.281977743055421</c:v>
                </c:pt>
                <c:pt idx="22496">
                  <c:v>69.282093831018386</c:v>
                </c:pt>
                <c:pt idx="22497">
                  <c:v>69.28214003472209</c:v>
                </c:pt>
                <c:pt idx="22498">
                  <c:v>69.282788298610981</c:v>
                </c:pt>
                <c:pt idx="22499">
                  <c:v>69.282811030092461</c:v>
                </c:pt>
                <c:pt idx="22500">
                  <c:v>69.283112349536907</c:v>
                </c:pt>
                <c:pt idx="22501">
                  <c:v>69.283158495370245</c:v>
                </c:pt>
                <c:pt idx="22502">
                  <c:v>69.283274120370251</c:v>
                </c:pt>
                <c:pt idx="22503">
                  <c:v>69.283320405092468</c:v>
                </c:pt>
                <c:pt idx="22504">
                  <c:v>69.28343644675914</c:v>
                </c:pt>
                <c:pt idx="22505">
                  <c:v>69.283482627314697</c:v>
                </c:pt>
                <c:pt idx="22506">
                  <c:v>69.283945624999888</c:v>
                </c:pt>
                <c:pt idx="22507">
                  <c:v>69.283992048610997</c:v>
                </c:pt>
                <c:pt idx="22508">
                  <c:v>69.284107407407291</c:v>
                </c:pt>
                <c:pt idx="22509">
                  <c:v>69.284153668981361</c:v>
                </c:pt>
                <c:pt idx="22510">
                  <c:v>69.284269733796179</c:v>
                </c:pt>
                <c:pt idx="22511">
                  <c:v>69.284338819444329</c:v>
                </c:pt>
                <c:pt idx="22512">
                  <c:v>69.284454884259148</c:v>
                </c:pt>
                <c:pt idx="22513">
                  <c:v>69.284501319444331</c:v>
                </c:pt>
                <c:pt idx="22514">
                  <c:v>69.284616678240624</c:v>
                </c:pt>
                <c:pt idx="22515">
                  <c:v>69.284663009259148</c:v>
                </c:pt>
                <c:pt idx="22516">
                  <c:v>69.284755624999889</c:v>
                </c:pt>
                <c:pt idx="22517">
                  <c:v>69.28482541666655</c:v>
                </c:pt>
                <c:pt idx="22518">
                  <c:v>69.284940717592477</c:v>
                </c:pt>
                <c:pt idx="22519">
                  <c:v>69.285033344907291</c:v>
                </c:pt>
                <c:pt idx="22520">
                  <c:v>69.285103148148025</c:v>
                </c:pt>
                <c:pt idx="22521">
                  <c:v>69.285149502314695</c:v>
                </c:pt>
                <c:pt idx="22522">
                  <c:v>69.285450138888763</c:v>
                </c:pt>
                <c:pt idx="22523">
                  <c:v>69.285496261573954</c:v>
                </c:pt>
                <c:pt idx="22524">
                  <c:v>69.285612488425812</c:v>
                </c:pt>
                <c:pt idx="22525">
                  <c:v>69.285658692129516</c:v>
                </c:pt>
                <c:pt idx="22526">
                  <c:v>69.285774178240629</c:v>
                </c:pt>
                <c:pt idx="22527">
                  <c:v>69.285820451388773</c:v>
                </c:pt>
                <c:pt idx="22528">
                  <c:v>69.285936608796177</c:v>
                </c:pt>
                <c:pt idx="22529">
                  <c:v>69.286029212962845</c:v>
                </c:pt>
                <c:pt idx="22530">
                  <c:v>69.286098495370254</c:v>
                </c:pt>
                <c:pt idx="22531">
                  <c:v>69.286215127314705</c:v>
                </c:pt>
                <c:pt idx="22532">
                  <c:v>69.286284641203594</c:v>
                </c:pt>
                <c:pt idx="22533">
                  <c:v>69.286399305555449</c:v>
                </c:pt>
                <c:pt idx="22534">
                  <c:v>69.286445787036925</c:v>
                </c:pt>
                <c:pt idx="22535">
                  <c:v>69.286515405092487</c:v>
                </c:pt>
                <c:pt idx="22536">
                  <c:v>69.286608101851741</c:v>
                </c:pt>
                <c:pt idx="22537">
                  <c:v>69.286654293981371</c:v>
                </c:pt>
                <c:pt idx="22538">
                  <c:v>69.286769895833217</c:v>
                </c:pt>
                <c:pt idx="22539">
                  <c:v>69.286816122685067</c:v>
                </c:pt>
                <c:pt idx="22540">
                  <c:v>69.286932349536926</c:v>
                </c:pt>
                <c:pt idx="22541">
                  <c:v>69.286978541666556</c:v>
                </c:pt>
                <c:pt idx="22542">
                  <c:v>69.287441562499893</c:v>
                </c:pt>
                <c:pt idx="22543">
                  <c:v>69.287487881944344</c:v>
                </c:pt>
                <c:pt idx="22544">
                  <c:v>69.287603333333237</c:v>
                </c:pt>
                <c:pt idx="22545">
                  <c:v>69.287742303240648</c:v>
                </c:pt>
                <c:pt idx="22546">
                  <c:v>69.287765648148053</c:v>
                </c:pt>
                <c:pt idx="22547">
                  <c:v>69.287812002314723</c:v>
                </c:pt>
                <c:pt idx="22548">
                  <c:v>69.287927361111016</c:v>
                </c:pt>
                <c:pt idx="22549">
                  <c:v>69.287997905092496</c:v>
                </c:pt>
                <c:pt idx="22550">
                  <c:v>69.288090347222123</c:v>
                </c:pt>
                <c:pt idx="22551">
                  <c:v>69.288160208333238</c:v>
                </c:pt>
                <c:pt idx="22552">
                  <c:v>69.288275636573985</c:v>
                </c:pt>
                <c:pt idx="22553">
                  <c:v>69.288344513888802</c:v>
                </c:pt>
                <c:pt idx="22554">
                  <c:v>69.288436979166576</c:v>
                </c:pt>
                <c:pt idx="22555">
                  <c:v>69.288483287036954</c:v>
                </c:pt>
                <c:pt idx="22556">
                  <c:v>69.288598773148067</c:v>
                </c:pt>
                <c:pt idx="22557">
                  <c:v>69.288691307870295</c:v>
                </c:pt>
                <c:pt idx="22558">
                  <c:v>69.288761111111029</c:v>
                </c:pt>
                <c:pt idx="22559">
                  <c:v>69.288876585648069</c:v>
                </c:pt>
                <c:pt idx="22560">
                  <c:v>69.292210983796224</c:v>
                </c:pt>
                <c:pt idx="22561">
                  <c:v>69.292234340277702</c:v>
                </c:pt>
                <c:pt idx="22562">
                  <c:v>69.292257326388807</c:v>
                </c:pt>
                <c:pt idx="22563">
                  <c:v>69.292280740740665</c:v>
                </c:pt>
                <c:pt idx="22564">
                  <c:v>69.292303472222144</c:v>
                </c:pt>
                <c:pt idx="22565">
                  <c:v>69.292326828703622</c:v>
                </c:pt>
                <c:pt idx="22566">
                  <c:v>69.292349965277694</c:v>
                </c:pt>
                <c:pt idx="22567">
                  <c:v>69.292373425925845</c:v>
                </c:pt>
                <c:pt idx="22568">
                  <c:v>69.292442731481401</c:v>
                </c:pt>
                <c:pt idx="22569">
                  <c:v>69.292465937499927</c:v>
                </c:pt>
                <c:pt idx="22570">
                  <c:v>69.292581469907333</c:v>
                </c:pt>
                <c:pt idx="22571">
                  <c:v>69.292627673611037</c:v>
                </c:pt>
                <c:pt idx="22572">
                  <c:v>69.292651122685115</c:v>
                </c:pt>
                <c:pt idx="22573">
                  <c:v>69.292673877314741</c:v>
                </c:pt>
                <c:pt idx="22574">
                  <c:v>69.292697349536965</c:v>
                </c:pt>
                <c:pt idx="22575">
                  <c:v>69.292789108796228</c:v>
                </c:pt>
                <c:pt idx="22576">
                  <c:v>69.292811956018454</c:v>
                </c:pt>
                <c:pt idx="22577">
                  <c:v>69.292835324074005</c:v>
                </c:pt>
                <c:pt idx="22578">
                  <c:v>69.292858217592524</c:v>
                </c:pt>
                <c:pt idx="22579">
                  <c:v>69.292881631944383</c:v>
                </c:pt>
                <c:pt idx="22580">
                  <c:v>69.292904513888828</c:v>
                </c:pt>
                <c:pt idx="22581">
                  <c:v>69.292928067129566</c:v>
                </c:pt>
                <c:pt idx="22582">
                  <c:v>69.292950810185118</c:v>
                </c:pt>
                <c:pt idx="22583">
                  <c:v>69.292974189814743</c:v>
                </c:pt>
                <c:pt idx="22584">
                  <c:v>69.292997210648082</c:v>
                </c:pt>
                <c:pt idx="22585">
                  <c:v>69.293020590277706</c:v>
                </c:pt>
                <c:pt idx="22586">
                  <c:v>69.293043402777712</c:v>
                </c:pt>
                <c:pt idx="22587">
                  <c:v>69.293066817129571</c:v>
                </c:pt>
                <c:pt idx="22588">
                  <c:v>69.293089722222163</c:v>
                </c:pt>
                <c:pt idx="22589">
                  <c:v>69.293113148148095</c:v>
                </c:pt>
                <c:pt idx="22590">
                  <c:v>69.293136030092541</c:v>
                </c:pt>
                <c:pt idx="22591">
                  <c:v>69.293159571759205</c:v>
                </c:pt>
                <c:pt idx="22592">
                  <c:v>69.293182280092537</c:v>
                </c:pt>
                <c:pt idx="22593">
                  <c:v>69.293205717592542</c:v>
                </c:pt>
                <c:pt idx="22594">
                  <c:v>69.293228692129574</c:v>
                </c:pt>
                <c:pt idx="22595">
                  <c:v>69.293252083333272</c:v>
                </c:pt>
                <c:pt idx="22596">
                  <c:v>69.293298391203649</c:v>
                </c:pt>
                <c:pt idx="22597">
                  <c:v>69.29334474537032</c:v>
                </c:pt>
                <c:pt idx="22598">
                  <c:v>69.293413958333289</c:v>
                </c:pt>
                <c:pt idx="22599">
                  <c:v>69.293506516203664</c:v>
                </c:pt>
                <c:pt idx="22600">
                  <c:v>69.293622546296262</c:v>
                </c:pt>
                <c:pt idx="22601">
                  <c:v>69.293737905092556</c:v>
                </c:pt>
                <c:pt idx="22602">
                  <c:v>69.293853935185155</c:v>
                </c:pt>
                <c:pt idx="22603">
                  <c:v>69.294015729166631</c:v>
                </c:pt>
                <c:pt idx="22604">
                  <c:v>69.294131712962923</c:v>
                </c:pt>
                <c:pt idx="22605">
                  <c:v>69.294918854166625</c:v>
                </c:pt>
                <c:pt idx="22606">
                  <c:v>69.295034293981445</c:v>
                </c:pt>
                <c:pt idx="22607">
                  <c:v>69.295150335648117</c:v>
                </c:pt>
                <c:pt idx="22608">
                  <c:v>69.29658554398145</c:v>
                </c:pt>
                <c:pt idx="22609">
                  <c:v>69.296747418981454</c:v>
                </c:pt>
                <c:pt idx="22610">
                  <c:v>69.296840023148121</c:v>
                </c:pt>
                <c:pt idx="22611">
                  <c:v>69.297882013888866</c:v>
                </c:pt>
                <c:pt idx="22612">
                  <c:v>69.297951145833309</c:v>
                </c:pt>
                <c:pt idx="22613">
                  <c:v>69.29799733796294</c:v>
                </c:pt>
                <c:pt idx="22614">
                  <c:v>69.298715069444427</c:v>
                </c:pt>
                <c:pt idx="22615">
                  <c:v>69.298738495370358</c:v>
                </c:pt>
                <c:pt idx="22616">
                  <c:v>69.298761504629624</c:v>
                </c:pt>
                <c:pt idx="22617">
                  <c:v>69.298784861111102</c:v>
                </c:pt>
                <c:pt idx="22618">
                  <c:v>69.298807650462948</c:v>
                </c:pt>
                <c:pt idx="22619">
                  <c:v>69.298831064814806</c:v>
                </c:pt>
                <c:pt idx="22620">
                  <c:v>69.298853900462959</c:v>
                </c:pt>
                <c:pt idx="22621">
                  <c:v>69.298877418981476</c:v>
                </c:pt>
                <c:pt idx="22622">
                  <c:v>69.298900243055556</c:v>
                </c:pt>
                <c:pt idx="22623">
                  <c:v>69.299062534722225</c:v>
                </c:pt>
                <c:pt idx="22624">
                  <c:v>69.300613159722218</c:v>
                </c:pt>
                <c:pt idx="22625">
                  <c:v>69.300636666666662</c:v>
                </c:pt>
                <c:pt idx="22626">
                  <c:v>69.300659571759255</c:v>
                </c:pt>
                <c:pt idx="22627">
                  <c:v>69.300683078703699</c:v>
                </c:pt>
                <c:pt idx="22628">
                  <c:v>69.300705902777779</c:v>
                </c:pt>
                <c:pt idx="22629">
                  <c:v>69.301816990740747</c:v>
                </c:pt>
                <c:pt idx="22630">
                  <c:v>69.301840486111118</c:v>
                </c:pt>
                <c:pt idx="22631">
                  <c:v>69.301863298611124</c:v>
                </c:pt>
                <c:pt idx="22632">
                  <c:v>69.302094791666676</c:v>
                </c:pt>
                <c:pt idx="22633">
                  <c:v>69.302881886574085</c:v>
                </c:pt>
                <c:pt idx="22634">
                  <c:v>69.302905405092602</c:v>
                </c:pt>
                <c:pt idx="22635">
                  <c:v>69.302928298611121</c:v>
                </c:pt>
                <c:pt idx="22636">
                  <c:v>69.302951655092599</c:v>
                </c:pt>
                <c:pt idx="22637">
                  <c:v>69.303252442129633</c:v>
                </c:pt>
                <c:pt idx="22638">
                  <c:v>69.303808958333335</c:v>
                </c:pt>
                <c:pt idx="22639">
                  <c:v>69.303831990740747</c:v>
                </c:pt>
                <c:pt idx="22640">
                  <c:v>69.303855532407411</c:v>
                </c:pt>
                <c:pt idx="22641">
                  <c:v>69.303878275462964</c:v>
                </c:pt>
                <c:pt idx="22642">
                  <c:v>69.303994467592588</c:v>
                </c:pt>
                <c:pt idx="22643">
                  <c:v>69.30524431712962</c:v>
                </c:pt>
                <c:pt idx="22644">
                  <c:v>69.305267303240726</c:v>
                </c:pt>
                <c:pt idx="22645">
                  <c:v>69.305290590277764</c:v>
                </c:pt>
                <c:pt idx="22646">
                  <c:v>69.305312673611098</c:v>
                </c:pt>
                <c:pt idx="22647">
                  <c:v>69.305358877314802</c:v>
                </c:pt>
                <c:pt idx="22648">
                  <c:v>69.305382314814807</c:v>
                </c:pt>
                <c:pt idx="22649">
                  <c:v>69.305405254629619</c:v>
                </c:pt>
                <c:pt idx="22650">
                  <c:v>69.30542878472221</c:v>
                </c:pt>
                <c:pt idx="22651">
                  <c:v>69.30545144675925</c:v>
                </c:pt>
                <c:pt idx="22652">
                  <c:v>69.305497824074067</c:v>
                </c:pt>
                <c:pt idx="22653">
                  <c:v>69.305983819444435</c:v>
                </c:pt>
                <c:pt idx="22654">
                  <c:v>69.306007395833319</c:v>
                </c:pt>
                <c:pt idx="22655">
                  <c:v>69.306030243055545</c:v>
                </c:pt>
                <c:pt idx="22656">
                  <c:v>69.306053657407404</c:v>
                </c:pt>
                <c:pt idx="22657">
                  <c:v>69.306169166666663</c:v>
                </c:pt>
                <c:pt idx="22658">
                  <c:v>69.306261643518511</c:v>
                </c:pt>
                <c:pt idx="22659">
                  <c:v>69.306331539351845</c:v>
                </c:pt>
                <c:pt idx="22660">
                  <c:v>69.306446782407406</c:v>
                </c:pt>
                <c:pt idx="22661">
                  <c:v>69.306493159722223</c:v>
                </c:pt>
                <c:pt idx="22662">
                  <c:v>69.306609374999994</c:v>
                </c:pt>
                <c:pt idx="22663">
                  <c:v>69.30665565972221</c:v>
                </c:pt>
                <c:pt idx="22664">
                  <c:v>69.306771354166656</c:v>
                </c:pt>
                <c:pt idx="22665">
                  <c:v>69.306840474537026</c:v>
                </c:pt>
                <c:pt idx="22666">
                  <c:v>69.3069330324074</c:v>
                </c:pt>
                <c:pt idx="22667">
                  <c:v>69.306979374999997</c:v>
                </c:pt>
                <c:pt idx="22668">
                  <c:v>69.307071956018518</c:v>
                </c:pt>
                <c:pt idx="22669">
                  <c:v>69.307095393518523</c:v>
                </c:pt>
                <c:pt idx="22670">
                  <c:v>69.307118263888896</c:v>
                </c:pt>
                <c:pt idx="22671">
                  <c:v>69.307188020833337</c:v>
                </c:pt>
                <c:pt idx="22672">
                  <c:v>69.307257129629633</c:v>
                </c:pt>
                <c:pt idx="22673">
                  <c:v>69.307326898148148</c:v>
                </c:pt>
                <c:pt idx="22674">
                  <c:v>69.307419537037035</c:v>
                </c:pt>
                <c:pt idx="22675">
                  <c:v>69.307488622685185</c:v>
                </c:pt>
                <c:pt idx="22676">
                  <c:v>69.30760467592593</c:v>
                </c:pt>
                <c:pt idx="22677">
                  <c:v>69.307650960648147</c:v>
                </c:pt>
                <c:pt idx="22678">
                  <c:v>69.307766423611113</c:v>
                </c:pt>
                <c:pt idx="22679">
                  <c:v>69.307812743055564</c:v>
                </c:pt>
                <c:pt idx="22680">
                  <c:v>69.307928773148163</c:v>
                </c:pt>
                <c:pt idx="22681">
                  <c:v>69.307975069444453</c:v>
                </c:pt>
                <c:pt idx="22682">
                  <c:v>69.308090520833346</c:v>
                </c:pt>
                <c:pt idx="22683">
                  <c:v>69.308160219907421</c:v>
                </c:pt>
                <c:pt idx="22684">
                  <c:v>69.30827579861112</c:v>
                </c:pt>
                <c:pt idx="22685">
                  <c:v>69.308322060185191</c:v>
                </c:pt>
                <c:pt idx="22686">
                  <c:v>69.308438576388895</c:v>
                </c:pt>
                <c:pt idx="22687">
                  <c:v>69.308485069444444</c:v>
                </c:pt>
                <c:pt idx="22688">
                  <c:v>69.308601157407409</c:v>
                </c:pt>
                <c:pt idx="22689">
                  <c:v>69.308647453703699</c:v>
                </c:pt>
                <c:pt idx="22690">
                  <c:v>69.308762870370373</c:v>
                </c:pt>
                <c:pt idx="22691">
                  <c:v>69.308809097222223</c:v>
                </c:pt>
                <c:pt idx="22692">
                  <c:v>69.308925266203701</c:v>
                </c:pt>
                <c:pt idx="22693">
                  <c:v>69.308994490740744</c:v>
                </c:pt>
                <c:pt idx="22694">
                  <c:v>69.309109432870372</c:v>
                </c:pt>
                <c:pt idx="22695">
                  <c:v>69.309156412037041</c:v>
                </c:pt>
                <c:pt idx="22696">
                  <c:v>69.309272453703713</c:v>
                </c:pt>
                <c:pt idx="22697">
                  <c:v>69.309318807870383</c:v>
                </c:pt>
                <c:pt idx="22698">
                  <c:v>69.30943417824075</c:v>
                </c:pt>
                <c:pt idx="22699">
                  <c:v>69.309480648148153</c:v>
                </c:pt>
                <c:pt idx="22700">
                  <c:v>69.309596701388898</c:v>
                </c:pt>
                <c:pt idx="22701">
                  <c:v>69.30966590277778</c:v>
                </c:pt>
                <c:pt idx="22702">
                  <c:v>69.309758495370374</c:v>
                </c:pt>
                <c:pt idx="22703">
                  <c:v>69.309828275462962</c:v>
                </c:pt>
                <c:pt idx="22704">
                  <c:v>69.309943715277782</c:v>
                </c:pt>
                <c:pt idx="22705">
                  <c:v>69.309990104166673</c:v>
                </c:pt>
                <c:pt idx="22706">
                  <c:v>69.310104837962967</c:v>
                </c:pt>
                <c:pt idx="22707">
                  <c:v>69.310151215277784</c:v>
                </c:pt>
                <c:pt idx="22708">
                  <c:v>69.310266562500004</c:v>
                </c:pt>
                <c:pt idx="22709">
                  <c:v>69.310312951388894</c:v>
                </c:pt>
                <c:pt idx="22710">
                  <c:v>69.31042891203704</c:v>
                </c:pt>
                <c:pt idx="22711">
                  <c:v>69.310497997685189</c:v>
                </c:pt>
                <c:pt idx="22712">
                  <c:v>69.310614143518521</c:v>
                </c:pt>
                <c:pt idx="22713">
                  <c:v>69.310660393518518</c:v>
                </c:pt>
                <c:pt idx="22714">
                  <c:v>69.310775763888884</c:v>
                </c:pt>
                <c:pt idx="22715">
                  <c:v>69.310822083333335</c:v>
                </c:pt>
                <c:pt idx="22716">
                  <c:v>69.310938182870373</c:v>
                </c:pt>
                <c:pt idx="22717">
                  <c:v>69.310984490740736</c:v>
                </c:pt>
                <c:pt idx="22718">
                  <c:v>69.311099999999996</c:v>
                </c:pt>
                <c:pt idx="22719">
                  <c:v>69.311146226851847</c:v>
                </c:pt>
                <c:pt idx="22720">
                  <c:v>69.311262268518519</c:v>
                </c:pt>
                <c:pt idx="22721">
                  <c:v>69.311331423611108</c:v>
                </c:pt>
                <c:pt idx="22722">
                  <c:v>69.311423958333336</c:v>
                </c:pt>
                <c:pt idx="22723">
                  <c:v>69.311493831018524</c:v>
                </c:pt>
                <c:pt idx="22724">
                  <c:v>69.31160936342593</c:v>
                </c:pt>
                <c:pt idx="22725">
                  <c:v>69.311655520833341</c:v>
                </c:pt>
                <c:pt idx="22726">
                  <c:v>69.311771655092599</c:v>
                </c:pt>
                <c:pt idx="22727">
                  <c:v>69.311817858796303</c:v>
                </c:pt>
                <c:pt idx="22728">
                  <c:v>69.311933333333343</c:v>
                </c:pt>
                <c:pt idx="22729">
                  <c:v>69.312003113425931</c:v>
                </c:pt>
                <c:pt idx="22730">
                  <c:v>69.312095752314818</c:v>
                </c:pt>
                <c:pt idx="22731">
                  <c:v>69.312164895833334</c:v>
                </c:pt>
                <c:pt idx="22732">
                  <c:v>69.312280879629625</c:v>
                </c:pt>
                <c:pt idx="22733">
                  <c:v>69.312327349537028</c:v>
                </c:pt>
                <c:pt idx="22734">
                  <c:v>69.31313711805555</c:v>
                </c:pt>
                <c:pt idx="22735">
                  <c:v>69.313160497685175</c:v>
                </c:pt>
                <c:pt idx="22736">
                  <c:v>69.313276099537021</c:v>
                </c:pt>
                <c:pt idx="22737">
                  <c:v>69.313345706018495</c:v>
                </c:pt>
                <c:pt idx="22738">
                  <c:v>69.313438356481456</c:v>
                </c:pt>
                <c:pt idx="22739">
                  <c:v>69.313484699074053</c:v>
                </c:pt>
                <c:pt idx="22740">
                  <c:v>69.313600104166639</c:v>
                </c:pt>
                <c:pt idx="22741">
                  <c:v>69.313646458333309</c:v>
                </c:pt>
                <c:pt idx="22742">
                  <c:v>69.313762407407381</c:v>
                </c:pt>
                <c:pt idx="22743">
                  <c:v>69.313808738425905</c:v>
                </c:pt>
                <c:pt idx="22744">
                  <c:v>69.313924085648125</c:v>
                </c:pt>
                <c:pt idx="22745">
                  <c:v>69.313993935185167</c:v>
                </c:pt>
                <c:pt idx="22746">
                  <c:v>69.314109479166646</c:v>
                </c:pt>
                <c:pt idx="22747">
                  <c:v>69.314155671296277</c:v>
                </c:pt>
                <c:pt idx="22748">
                  <c:v>69.314271840277755</c:v>
                </c:pt>
                <c:pt idx="22749">
                  <c:v>69.314340844907377</c:v>
                </c:pt>
                <c:pt idx="22750">
                  <c:v>69.314433576388865</c:v>
                </c:pt>
                <c:pt idx="22751">
                  <c:v>69.314503229166647</c:v>
                </c:pt>
                <c:pt idx="22752">
                  <c:v>69.314595775462948</c:v>
                </c:pt>
                <c:pt idx="22753">
                  <c:v>69.314664930555537</c:v>
                </c:pt>
                <c:pt idx="22754">
                  <c:v>69.314757592592571</c:v>
                </c:pt>
                <c:pt idx="22755">
                  <c:v>69.314827361111085</c:v>
                </c:pt>
                <c:pt idx="22756">
                  <c:v>69.314942789351832</c:v>
                </c:pt>
                <c:pt idx="22757">
                  <c:v>69.315035335648133</c:v>
                </c:pt>
                <c:pt idx="22758">
                  <c:v>69.315105196759248</c:v>
                </c:pt>
                <c:pt idx="22759">
                  <c:v>69.315151365740732</c:v>
                </c:pt>
                <c:pt idx="22760">
                  <c:v>69.315266944444431</c:v>
                </c:pt>
                <c:pt idx="22761">
                  <c:v>69.315313206018502</c:v>
                </c:pt>
                <c:pt idx="22762">
                  <c:v>69.315429155092573</c:v>
                </c:pt>
                <c:pt idx="22763">
                  <c:v>69.315475486111097</c:v>
                </c:pt>
                <c:pt idx="22764">
                  <c:v>69.315614351851835</c:v>
                </c:pt>
                <c:pt idx="22765">
                  <c:v>69.315660798611091</c:v>
                </c:pt>
                <c:pt idx="22766">
                  <c:v>69.315776041666652</c:v>
                </c:pt>
                <c:pt idx="22767">
                  <c:v>69.315822430555542</c:v>
                </c:pt>
                <c:pt idx="22768">
                  <c:v>69.315938472222214</c:v>
                </c:pt>
                <c:pt idx="22769">
                  <c:v>69.315984861111104</c:v>
                </c:pt>
                <c:pt idx="22770">
                  <c:v>69.316100046296285</c:v>
                </c:pt>
                <c:pt idx="22771">
                  <c:v>69.316146527777761</c:v>
                </c:pt>
                <c:pt idx="22772">
                  <c:v>69.316262546296286</c:v>
                </c:pt>
                <c:pt idx="22773">
                  <c:v>69.316355115740734</c:v>
                </c:pt>
                <c:pt idx="22774">
                  <c:v>69.316424166666664</c:v>
                </c:pt>
                <c:pt idx="22775">
                  <c:v>69.316494027777779</c:v>
                </c:pt>
                <c:pt idx="22776">
                  <c:v>69.316609456018526</c:v>
                </c:pt>
                <c:pt idx="22777">
                  <c:v>69.316655717592596</c:v>
                </c:pt>
                <c:pt idx="22778">
                  <c:v>69.318901701388896</c:v>
                </c:pt>
                <c:pt idx="22779">
                  <c:v>69.318924629629635</c:v>
                </c:pt>
                <c:pt idx="22780">
                  <c:v>69.318947881944453</c:v>
                </c:pt>
                <c:pt idx="22781">
                  <c:v>69.318970902777792</c:v>
                </c:pt>
                <c:pt idx="22782">
                  <c:v>69.318994340277797</c:v>
                </c:pt>
                <c:pt idx="22783">
                  <c:v>69.319017384259283</c:v>
                </c:pt>
                <c:pt idx="22784">
                  <c:v>69.319063611111133</c:v>
                </c:pt>
                <c:pt idx="22785">
                  <c:v>69.319410625000017</c:v>
                </c:pt>
                <c:pt idx="22786">
                  <c:v>69.319781354166679</c:v>
                </c:pt>
                <c:pt idx="22787">
                  <c:v>69.319804409722238</c:v>
                </c:pt>
                <c:pt idx="22788">
                  <c:v>69.319827662037056</c:v>
                </c:pt>
                <c:pt idx="22789">
                  <c:v>69.319850671296322</c:v>
                </c:pt>
                <c:pt idx="22790">
                  <c:v>69.319873888888921</c:v>
                </c:pt>
                <c:pt idx="22791">
                  <c:v>69.319920115740771</c:v>
                </c:pt>
                <c:pt idx="22792">
                  <c:v>69.319966469907442</c:v>
                </c:pt>
                <c:pt idx="22793">
                  <c:v>69.31998946759262</c:v>
                </c:pt>
                <c:pt idx="22794">
                  <c:v>69.320035949074096</c:v>
                </c:pt>
                <c:pt idx="22795">
                  <c:v>69.320082071759288</c:v>
                </c:pt>
                <c:pt idx="22796">
                  <c:v>69.320128460648178</c:v>
                </c:pt>
                <c:pt idx="22797">
                  <c:v>69.320174837962995</c:v>
                </c:pt>
                <c:pt idx="22798">
                  <c:v>69.320221111111138</c:v>
                </c:pt>
                <c:pt idx="22799">
                  <c:v>69.320267453703735</c:v>
                </c:pt>
                <c:pt idx="22800">
                  <c:v>69.320313692129659</c:v>
                </c:pt>
                <c:pt idx="22801">
                  <c:v>69.320383194444474</c:v>
                </c:pt>
                <c:pt idx="22802">
                  <c:v>69.320498807870393</c:v>
                </c:pt>
                <c:pt idx="22803">
                  <c:v>69.320637696759277</c:v>
                </c:pt>
                <c:pt idx="22804">
                  <c:v>69.320730277777798</c:v>
                </c:pt>
                <c:pt idx="22805">
                  <c:v>69.320869120370389</c:v>
                </c:pt>
                <c:pt idx="22806">
                  <c:v>69.321007534722241</c:v>
                </c:pt>
                <c:pt idx="22807">
                  <c:v>69.321146365740759</c:v>
                </c:pt>
                <c:pt idx="22808">
                  <c:v>69.322536979166685</c:v>
                </c:pt>
                <c:pt idx="22809">
                  <c:v>69.322652662037058</c:v>
                </c:pt>
                <c:pt idx="22810">
                  <c:v>69.32276841435187</c:v>
                </c:pt>
                <c:pt idx="22811">
                  <c:v>69.322907372685208</c:v>
                </c:pt>
                <c:pt idx="22812">
                  <c:v>69.322953611111132</c:v>
                </c:pt>
                <c:pt idx="22813">
                  <c:v>69.324458252314841</c:v>
                </c:pt>
                <c:pt idx="22814">
                  <c:v>69.324596851851879</c:v>
                </c:pt>
                <c:pt idx="22815">
                  <c:v>69.324689803240773</c:v>
                </c:pt>
                <c:pt idx="22816">
                  <c:v>69.324805682870405</c:v>
                </c:pt>
                <c:pt idx="22817">
                  <c:v>69.324828344907445</c:v>
                </c:pt>
                <c:pt idx="22818">
                  <c:v>69.32658802083337</c:v>
                </c:pt>
                <c:pt idx="22819">
                  <c:v>69.326680358796338</c:v>
                </c:pt>
                <c:pt idx="22820">
                  <c:v>69.326726817129668</c:v>
                </c:pt>
                <c:pt idx="22821">
                  <c:v>69.326865821759299</c:v>
                </c:pt>
                <c:pt idx="22822">
                  <c:v>69.32688915509263</c:v>
                </c:pt>
                <c:pt idx="22823">
                  <c:v>69.3269583680556</c:v>
                </c:pt>
                <c:pt idx="22824">
                  <c:v>69.3270508217593</c:v>
                </c:pt>
                <c:pt idx="22825">
                  <c:v>69.327120752314855</c:v>
                </c:pt>
                <c:pt idx="22826">
                  <c:v>69.328046516203742</c:v>
                </c:pt>
                <c:pt idx="22827">
                  <c:v>69.328115717592624</c:v>
                </c:pt>
                <c:pt idx="22828">
                  <c:v>69.328208437500038</c:v>
                </c:pt>
                <c:pt idx="22829">
                  <c:v>69.328254791666708</c:v>
                </c:pt>
                <c:pt idx="22830">
                  <c:v>69.330522384259297</c:v>
                </c:pt>
                <c:pt idx="22831">
                  <c:v>69.33056862268522</c:v>
                </c:pt>
                <c:pt idx="22832">
                  <c:v>69.330615023148184</c:v>
                </c:pt>
                <c:pt idx="22833">
                  <c:v>69.330661203703741</c:v>
                </c:pt>
                <c:pt idx="22834">
                  <c:v>69.332258819444476</c:v>
                </c:pt>
                <c:pt idx="22835">
                  <c:v>69.332281608796322</c:v>
                </c:pt>
                <c:pt idx="22836">
                  <c:v>69.332305196759279</c:v>
                </c:pt>
                <c:pt idx="22837">
                  <c:v>69.332397731481507</c:v>
                </c:pt>
                <c:pt idx="22838">
                  <c:v>69.333119016203725</c:v>
                </c:pt>
                <c:pt idx="22839">
                  <c:v>69.333161574074097</c:v>
                </c:pt>
                <c:pt idx="22840">
                  <c:v>69.33323067129632</c:v>
                </c:pt>
                <c:pt idx="22841">
                  <c:v>69.33473653935188</c:v>
                </c:pt>
                <c:pt idx="22842">
                  <c:v>69.334759965277811</c:v>
                </c:pt>
                <c:pt idx="22843">
                  <c:v>69.334782824074111</c:v>
                </c:pt>
                <c:pt idx="22844">
                  <c:v>69.334829155092635</c:v>
                </c:pt>
                <c:pt idx="22845">
                  <c:v>69.335684965277821</c:v>
                </c:pt>
                <c:pt idx="22846">
                  <c:v>69.335707754629667</c:v>
                </c:pt>
                <c:pt idx="22847">
                  <c:v>69.336772719907444</c:v>
                </c:pt>
                <c:pt idx="22848">
                  <c:v>69.336796087962995</c:v>
                </c:pt>
                <c:pt idx="22849">
                  <c:v>69.336818935185221</c:v>
                </c:pt>
                <c:pt idx="22850">
                  <c:v>69.336842511574105</c:v>
                </c:pt>
                <c:pt idx="22851">
                  <c:v>69.342189872685211</c:v>
                </c:pt>
                <c:pt idx="22852">
                  <c:v>69.342212824074096</c:v>
                </c:pt>
                <c:pt idx="22853">
                  <c:v>69.342236168981501</c:v>
                </c:pt>
                <c:pt idx="22854">
                  <c:v>69.342259108796313</c:v>
                </c:pt>
                <c:pt idx="22855">
                  <c:v>69.34230535879631</c:v>
                </c:pt>
                <c:pt idx="22856">
                  <c:v>69.34235162037038</c:v>
                </c:pt>
                <c:pt idx="22857">
                  <c:v>69.342375972222229</c:v>
                </c:pt>
                <c:pt idx="22858">
                  <c:v>69.34239930555556</c:v>
                </c:pt>
                <c:pt idx="22859">
                  <c:v>69.342422256944445</c:v>
                </c:pt>
                <c:pt idx="22860">
                  <c:v>69.342445428240737</c:v>
                </c:pt>
                <c:pt idx="22861">
                  <c:v>69.342491840277773</c:v>
                </c:pt>
                <c:pt idx="22862">
                  <c:v>69.34253825231481</c:v>
                </c:pt>
                <c:pt idx="22863">
                  <c:v>69.342977060185177</c:v>
                </c:pt>
                <c:pt idx="22864">
                  <c:v>69.34392579861111</c:v>
                </c:pt>
                <c:pt idx="22865">
                  <c:v>69.347074664351851</c:v>
                </c:pt>
                <c:pt idx="22866">
                  <c:v>69.347143622685181</c:v>
                </c:pt>
                <c:pt idx="22867">
                  <c:v>69.354088692129622</c:v>
                </c:pt>
                <c:pt idx="22868">
                  <c:v>69.361102951388887</c:v>
                </c:pt>
                <c:pt idx="22869">
                  <c:v>69.366149421296299</c:v>
                </c:pt>
                <c:pt idx="22870">
                  <c:v>69.366195787037043</c:v>
                </c:pt>
                <c:pt idx="22871">
                  <c:v>69.366218692129635</c:v>
                </c:pt>
                <c:pt idx="22872">
                  <c:v>69.366542847222235</c:v>
                </c:pt>
                <c:pt idx="22873">
                  <c:v>69.373487650462977</c:v>
                </c:pt>
                <c:pt idx="22874">
                  <c:v>69.38043344907409</c:v>
                </c:pt>
                <c:pt idx="22875">
                  <c:v>69.385201365740755</c:v>
                </c:pt>
                <c:pt idx="22876">
                  <c:v>69.385270821759278</c:v>
                </c:pt>
                <c:pt idx="22877">
                  <c:v>69.392262986111135</c:v>
                </c:pt>
                <c:pt idx="22878">
                  <c:v>69.399276354166687</c:v>
                </c:pt>
                <c:pt idx="22879">
                  <c:v>69.406105543981496</c:v>
                </c:pt>
                <c:pt idx="22880">
                  <c:v>69.406313587962984</c:v>
                </c:pt>
                <c:pt idx="22881">
                  <c:v>69.41913836805557</c:v>
                </c:pt>
                <c:pt idx="22882">
                  <c:v>69.424902685185202</c:v>
                </c:pt>
                <c:pt idx="22883">
                  <c:v>69.424925798611127</c:v>
                </c:pt>
                <c:pt idx="22884">
                  <c:v>69.424948900462979</c:v>
                </c:pt>
                <c:pt idx="22885">
                  <c:v>69.424971932870392</c:v>
                </c:pt>
                <c:pt idx="22886">
                  <c:v>69.424995243055577</c:v>
                </c:pt>
                <c:pt idx="22887">
                  <c:v>69.425018310185209</c:v>
                </c:pt>
                <c:pt idx="22888">
                  <c:v>69.425064502314839</c:v>
                </c:pt>
                <c:pt idx="22889">
                  <c:v>69.425157071759287</c:v>
                </c:pt>
                <c:pt idx="22890">
                  <c:v>69.425319293981502</c:v>
                </c:pt>
                <c:pt idx="22891">
                  <c:v>69.425342314814841</c:v>
                </c:pt>
                <c:pt idx="22892">
                  <c:v>69.425365625000026</c:v>
                </c:pt>
                <c:pt idx="22893">
                  <c:v>69.432635601851885</c:v>
                </c:pt>
                <c:pt idx="22894">
                  <c:v>69.43969489583337</c:v>
                </c:pt>
                <c:pt idx="22895">
                  <c:v>69.442241296296331</c:v>
                </c:pt>
                <c:pt idx="22896">
                  <c:v>69.442264826388922</c:v>
                </c:pt>
                <c:pt idx="22897">
                  <c:v>69.442287685185221</c:v>
                </c:pt>
                <c:pt idx="22898">
                  <c:v>69.442311041666699</c:v>
                </c:pt>
                <c:pt idx="22899">
                  <c:v>69.442542650462997</c:v>
                </c:pt>
                <c:pt idx="22900">
                  <c:v>69.442565393518549</c:v>
                </c:pt>
                <c:pt idx="22901">
                  <c:v>69.442611759259293</c:v>
                </c:pt>
                <c:pt idx="22902">
                  <c:v>69.442636215277815</c:v>
                </c:pt>
                <c:pt idx="22903">
                  <c:v>69.442705659722264</c:v>
                </c:pt>
                <c:pt idx="22904">
                  <c:v>69.442866435185223</c:v>
                </c:pt>
                <c:pt idx="22905">
                  <c:v>69.450182800925958</c:v>
                </c:pt>
                <c:pt idx="22906">
                  <c:v>69.457149305555589</c:v>
                </c:pt>
                <c:pt idx="22907">
                  <c:v>69.467011111111148</c:v>
                </c:pt>
                <c:pt idx="22908">
                  <c:v>69.474789351851882</c:v>
                </c:pt>
                <c:pt idx="22909">
                  <c:v>69.482846516203736</c:v>
                </c:pt>
                <c:pt idx="22910">
                  <c:v>69.489813599537072</c:v>
                </c:pt>
                <c:pt idx="22911">
                  <c:v>69.491248692129659</c:v>
                </c:pt>
                <c:pt idx="22912">
                  <c:v>69.49129475694447</c:v>
                </c:pt>
                <c:pt idx="22913">
                  <c:v>69.491318333333354</c:v>
                </c:pt>
                <c:pt idx="22914">
                  <c:v>69.491341250000019</c:v>
                </c:pt>
                <c:pt idx="22915">
                  <c:v>69.491364606481497</c:v>
                </c:pt>
                <c:pt idx="22916">
                  <c:v>69.491665451388911</c:v>
                </c:pt>
                <c:pt idx="22917">
                  <c:v>69.500486412037063</c:v>
                </c:pt>
                <c:pt idx="22918">
                  <c:v>69.507777430555578</c:v>
                </c:pt>
                <c:pt idx="22919">
                  <c:v>69.514698900462989</c:v>
                </c:pt>
                <c:pt idx="22920">
                  <c:v>69.51472236111114</c:v>
                </c:pt>
                <c:pt idx="22921">
                  <c:v>69.51474518518522</c:v>
                </c:pt>
                <c:pt idx="22922">
                  <c:v>69.514768622685224</c:v>
                </c:pt>
                <c:pt idx="22923">
                  <c:v>69.514791481481524</c:v>
                </c:pt>
                <c:pt idx="22924">
                  <c:v>69.514814965277822</c:v>
                </c:pt>
                <c:pt idx="22925">
                  <c:v>69.514837812500048</c:v>
                </c:pt>
                <c:pt idx="22926">
                  <c:v>69.521783113425968</c:v>
                </c:pt>
                <c:pt idx="22927">
                  <c:v>69.521806076388927</c:v>
                </c:pt>
                <c:pt idx="22928">
                  <c:v>69.521829189814852</c:v>
                </c:pt>
                <c:pt idx="22929">
                  <c:v>69.521875625000035</c:v>
                </c:pt>
                <c:pt idx="22930">
                  <c:v>69.52905271990744</c:v>
                </c:pt>
                <c:pt idx="22931">
                  <c:v>69.532247442129659</c:v>
                </c:pt>
                <c:pt idx="22932">
                  <c:v>69.532270555555584</c:v>
                </c:pt>
                <c:pt idx="22933">
                  <c:v>69.532293703703729</c:v>
                </c:pt>
                <c:pt idx="22934">
                  <c:v>69.532340046296326</c:v>
                </c:pt>
                <c:pt idx="22935">
                  <c:v>69.532571481481511</c:v>
                </c:pt>
                <c:pt idx="22936">
                  <c:v>69.539562060185219</c:v>
                </c:pt>
                <c:pt idx="22937">
                  <c:v>69.546599074074109</c:v>
                </c:pt>
                <c:pt idx="22938">
                  <c:v>69.553543622685226</c:v>
                </c:pt>
                <c:pt idx="22939">
                  <c:v>69.560581134259294</c:v>
                </c:pt>
                <c:pt idx="22940">
                  <c:v>69.567942488425956</c:v>
                </c:pt>
                <c:pt idx="22941">
                  <c:v>69.574887395833358</c:v>
                </c:pt>
                <c:pt idx="22942">
                  <c:v>69.58183223379632</c:v>
                </c:pt>
                <c:pt idx="22943">
                  <c:v>69.588800243055573</c:v>
                </c:pt>
                <c:pt idx="22944">
                  <c:v>69.595768368055573</c:v>
                </c:pt>
                <c:pt idx="22945">
                  <c:v>69.602759780092612</c:v>
                </c:pt>
                <c:pt idx="22946">
                  <c:v>69.60981995370372</c:v>
                </c:pt>
                <c:pt idx="22947">
                  <c:v>69.616857939814835</c:v>
                </c:pt>
                <c:pt idx="22948">
                  <c:v>69.623849004629648</c:v>
                </c:pt>
                <c:pt idx="22949">
                  <c:v>69.630910775462979</c:v>
                </c:pt>
                <c:pt idx="22950">
                  <c:v>69.637856296296306</c:v>
                </c:pt>
                <c:pt idx="22951">
                  <c:v>69.644801018518521</c:v>
                </c:pt>
                <c:pt idx="22952">
                  <c:v>69.651791412037042</c:v>
                </c:pt>
                <c:pt idx="22953">
                  <c:v>69.65875906250001</c:v>
                </c:pt>
                <c:pt idx="22954">
                  <c:v>69.6657036226852</c:v>
                </c:pt>
                <c:pt idx="22955">
                  <c:v>69.674663032407423</c:v>
                </c:pt>
                <c:pt idx="22956">
                  <c:v>69.680891134259269</c:v>
                </c:pt>
                <c:pt idx="22957">
                  <c:v>69.680914131944448</c:v>
                </c:pt>
                <c:pt idx="22958">
                  <c:v>69.683343877314812</c:v>
                </c:pt>
                <c:pt idx="22959">
                  <c:v>69.68336719907407</c:v>
                </c:pt>
                <c:pt idx="22960">
                  <c:v>69.683390069444442</c:v>
                </c:pt>
                <c:pt idx="22961">
                  <c:v>69.683413530092594</c:v>
                </c:pt>
                <c:pt idx="22962">
                  <c:v>69.683459884259264</c:v>
                </c:pt>
                <c:pt idx="22963">
                  <c:v>69.683529004629634</c:v>
                </c:pt>
                <c:pt idx="22964">
                  <c:v>69.683761736111109</c:v>
                </c:pt>
                <c:pt idx="22965">
                  <c:v>69.689571203703707</c:v>
                </c:pt>
                <c:pt idx="22966">
                  <c:v>69.697891284722232</c:v>
                </c:pt>
                <c:pt idx="22967">
                  <c:v>69.705645370370377</c:v>
                </c:pt>
                <c:pt idx="22968">
                  <c:v>69.712637662037039</c:v>
                </c:pt>
                <c:pt idx="22969">
                  <c:v>69.71974372685186</c:v>
                </c:pt>
                <c:pt idx="22970">
                  <c:v>69.726896747685188</c:v>
                </c:pt>
                <c:pt idx="22971">
                  <c:v>69.734050648148155</c:v>
                </c:pt>
                <c:pt idx="22972">
                  <c:v>69.741573344907408</c:v>
                </c:pt>
                <c:pt idx="22973">
                  <c:v>69.748911296296299</c:v>
                </c:pt>
                <c:pt idx="22974">
                  <c:v>69.755926956018527</c:v>
                </c:pt>
                <c:pt idx="22975">
                  <c:v>69.763821180555567</c:v>
                </c:pt>
                <c:pt idx="22976">
                  <c:v>69.770811944444461</c:v>
                </c:pt>
                <c:pt idx="22977">
                  <c:v>69.779584780092605</c:v>
                </c:pt>
                <c:pt idx="22978">
                  <c:v>69.78393693287039</c:v>
                </c:pt>
                <c:pt idx="22979">
                  <c:v>69.783959733796308</c:v>
                </c:pt>
                <c:pt idx="22980">
                  <c:v>69.790997268518524</c:v>
                </c:pt>
                <c:pt idx="22981">
                  <c:v>69.797988842592602</c:v>
                </c:pt>
                <c:pt idx="22982">
                  <c:v>69.804980694444453</c:v>
                </c:pt>
                <c:pt idx="22983">
                  <c:v>69.81199364583334</c:v>
                </c:pt>
                <c:pt idx="22984">
                  <c:v>69.818985127314818</c:v>
                </c:pt>
                <c:pt idx="22985">
                  <c:v>69.825999143518516</c:v>
                </c:pt>
                <c:pt idx="22986">
                  <c:v>69.832991574074072</c:v>
                </c:pt>
                <c:pt idx="22987">
                  <c:v>69.839981296296287</c:v>
                </c:pt>
                <c:pt idx="22988">
                  <c:v>69.846995810185177</c:v>
                </c:pt>
                <c:pt idx="22989">
                  <c:v>69.853987199074069</c:v>
                </c:pt>
                <c:pt idx="22990">
                  <c:v>69.86100138888888</c:v>
                </c:pt>
                <c:pt idx="22991">
                  <c:v>69.8679921412037</c:v>
                </c:pt>
                <c:pt idx="22992">
                  <c:v>69.874983148148146</c:v>
                </c:pt>
                <c:pt idx="22993">
                  <c:v>69.881929409722218</c:v>
                </c:pt>
                <c:pt idx="22994">
                  <c:v>69.888896041666669</c:v>
                </c:pt>
                <c:pt idx="22995">
                  <c:v>69.891257534722229</c:v>
                </c:pt>
                <c:pt idx="22996">
                  <c:v>69.891280381944455</c:v>
                </c:pt>
                <c:pt idx="22997">
                  <c:v>69.891303831018533</c:v>
                </c:pt>
                <c:pt idx="22998">
                  <c:v>69.891326817129638</c:v>
                </c:pt>
                <c:pt idx="22999">
                  <c:v>69.891350138888896</c:v>
                </c:pt>
                <c:pt idx="23000">
                  <c:v>69.891396400462966</c:v>
                </c:pt>
                <c:pt idx="23001">
                  <c:v>69.891535277777777</c:v>
                </c:pt>
                <c:pt idx="23002">
                  <c:v>69.892600208333334</c:v>
                </c:pt>
                <c:pt idx="23003">
                  <c:v>69.899661712962967</c:v>
                </c:pt>
                <c:pt idx="23004">
                  <c:v>69.906651550925929</c:v>
                </c:pt>
                <c:pt idx="23005">
                  <c:v>69.913619166666663</c:v>
                </c:pt>
                <c:pt idx="23006">
                  <c:v>69.92058763888889</c:v>
                </c:pt>
                <c:pt idx="23007">
                  <c:v>69.927740949074078</c:v>
                </c:pt>
                <c:pt idx="23008">
                  <c:v>69.934755104166669</c:v>
                </c:pt>
                <c:pt idx="23009">
                  <c:v>69.941723564814822</c:v>
                </c:pt>
                <c:pt idx="23010">
                  <c:v>69.948715347222233</c:v>
                </c:pt>
                <c:pt idx="23011">
                  <c:v>69.955683356481487</c:v>
                </c:pt>
                <c:pt idx="23012">
                  <c:v>69.962789745370372</c:v>
                </c:pt>
                <c:pt idx="23013">
                  <c:v>69.969828032407406</c:v>
                </c:pt>
                <c:pt idx="23014">
                  <c:v>69.976795960648147</c:v>
                </c:pt>
                <c:pt idx="23015">
                  <c:v>69.983764826388892</c:v>
                </c:pt>
                <c:pt idx="23016">
                  <c:v>69.990801319444444</c:v>
                </c:pt>
                <c:pt idx="23017">
                  <c:v>69.997839837962957</c:v>
                </c:pt>
                <c:pt idx="23018">
                  <c:v>70.005038136574072</c:v>
                </c:pt>
                <c:pt idx="23019">
                  <c:v>70.011982939814814</c:v>
                </c:pt>
                <c:pt idx="23020">
                  <c:v>70.018997384259265</c:v>
                </c:pt>
                <c:pt idx="23021">
                  <c:v>70.025941886574074</c:v>
                </c:pt>
                <c:pt idx="23022">
                  <c:v>70.032933125</c:v>
                </c:pt>
                <c:pt idx="23023">
                  <c:v>70.041128101851854</c:v>
                </c:pt>
                <c:pt idx="23024">
                  <c:v>70.048350902777784</c:v>
                </c:pt>
                <c:pt idx="23025">
                  <c:v>70.050735173611116</c:v>
                </c:pt>
                <c:pt idx="23026">
                  <c:v>70.060040578703706</c:v>
                </c:pt>
                <c:pt idx="23027">
                  <c:v>70.06006395833333</c:v>
                </c:pt>
                <c:pt idx="23028">
                  <c:v>70.06008685185185</c:v>
                </c:pt>
                <c:pt idx="23029">
                  <c:v>70.060133194444447</c:v>
                </c:pt>
                <c:pt idx="23030">
                  <c:v>70.060202905092595</c:v>
                </c:pt>
                <c:pt idx="23031">
                  <c:v>70.060295451388896</c:v>
                </c:pt>
                <c:pt idx="23032">
                  <c:v>70.06064262731482</c:v>
                </c:pt>
                <c:pt idx="23033">
                  <c:v>70.068977662037042</c:v>
                </c:pt>
                <c:pt idx="23034">
                  <c:v>70.077449317129634</c:v>
                </c:pt>
                <c:pt idx="23035">
                  <c:v>70.084394386574075</c:v>
                </c:pt>
                <c:pt idx="23036">
                  <c:v>70.091408414351847</c:v>
                </c:pt>
                <c:pt idx="23037">
                  <c:v>70.092843680555546</c:v>
                </c:pt>
                <c:pt idx="23038">
                  <c:v>70.099788553240728</c:v>
                </c:pt>
                <c:pt idx="23039">
                  <c:v>70.107729016203692</c:v>
                </c:pt>
                <c:pt idx="23040">
                  <c:v>70.122591342592585</c:v>
                </c:pt>
                <c:pt idx="23041">
                  <c:v>70.131758182870357</c:v>
                </c:pt>
                <c:pt idx="23042">
                  <c:v>70.138980335648128</c:v>
                </c:pt>
                <c:pt idx="23043">
                  <c:v>70.148703379629609</c:v>
                </c:pt>
                <c:pt idx="23044">
                  <c:v>70.158542696759241</c:v>
                </c:pt>
                <c:pt idx="23045">
                  <c:v>70.165532592592569</c:v>
                </c:pt>
                <c:pt idx="23046">
                  <c:v>70.172524178240721</c:v>
                </c:pt>
                <c:pt idx="23047">
                  <c:v>70.179516215277758</c:v>
                </c:pt>
                <c:pt idx="23048">
                  <c:v>70.187455868055537</c:v>
                </c:pt>
                <c:pt idx="23049">
                  <c:v>70.194424085648123</c:v>
                </c:pt>
                <c:pt idx="23050">
                  <c:v>70.202110578703682</c:v>
                </c:pt>
                <c:pt idx="23051">
                  <c:v>70.209635254629603</c:v>
                </c:pt>
                <c:pt idx="23052">
                  <c:v>70.211671099537014</c:v>
                </c:pt>
                <c:pt idx="23053">
                  <c:v>70.211694583333312</c:v>
                </c:pt>
                <c:pt idx="23054">
                  <c:v>70.211717349537011</c:v>
                </c:pt>
                <c:pt idx="23055">
                  <c:v>70.211740682870342</c:v>
                </c:pt>
                <c:pt idx="23056">
                  <c:v>70.211763645833301</c:v>
                </c:pt>
                <c:pt idx="23057">
                  <c:v>70.211833333333303</c:v>
                </c:pt>
                <c:pt idx="23058">
                  <c:v>70.211995173611086</c:v>
                </c:pt>
                <c:pt idx="23059">
                  <c:v>70.213685011574043</c:v>
                </c:pt>
                <c:pt idx="23060">
                  <c:v>70.220699236111074</c:v>
                </c:pt>
                <c:pt idx="23061">
                  <c:v>70.227713576388851</c:v>
                </c:pt>
                <c:pt idx="23062">
                  <c:v>70.234659444444404</c:v>
                </c:pt>
                <c:pt idx="23063">
                  <c:v>70.241697152777732</c:v>
                </c:pt>
                <c:pt idx="23064">
                  <c:v>70.247414062499956</c:v>
                </c:pt>
                <c:pt idx="23065">
                  <c:v>70.24746026620366</c:v>
                </c:pt>
                <c:pt idx="23066">
                  <c:v>70.247483182870326</c:v>
                </c:pt>
                <c:pt idx="23067">
                  <c:v>70.24750672453699</c:v>
                </c:pt>
                <c:pt idx="23068">
                  <c:v>70.247552893518474</c:v>
                </c:pt>
                <c:pt idx="23069">
                  <c:v>70.247784293981439</c:v>
                </c:pt>
                <c:pt idx="23070">
                  <c:v>70.247830798611062</c:v>
                </c:pt>
                <c:pt idx="23071">
                  <c:v>70.247853622685142</c:v>
                </c:pt>
                <c:pt idx="23072">
                  <c:v>70.247876956018473</c:v>
                </c:pt>
                <c:pt idx="23073">
                  <c:v>70.247946215277736</c:v>
                </c:pt>
                <c:pt idx="23074">
                  <c:v>70.25491412037033</c:v>
                </c:pt>
                <c:pt idx="23075">
                  <c:v>70.258271122685144</c:v>
                </c:pt>
                <c:pt idx="23076">
                  <c:v>70.25829391203699</c:v>
                </c:pt>
                <c:pt idx="23077">
                  <c:v>70.258317268518468</c:v>
                </c:pt>
                <c:pt idx="23078">
                  <c:v>70.258363726851798</c:v>
                </c:pt>
                <c:pt idx="23079">
                  <c:v>70.265123055555506</c:v>
                </c:pt>
                <c:pt idx="23080">
                  <c:v>70.265146342592544</c:v>
                </c:pt>
                <c:pt idx="23081">
                  <c:v>70.265192731481434</c:v>
                </c:pt>
                <c:pt idx="23082">
                  <c:v>70.265447199074032</c:v>
                </c:pt>
                <c:pt idx="23083">
                  <c:v>70.26549331018515</c:v>
                </c:pt>
                <c:pt idx="23084">
                  <c:v>70.265563078703664</c:v>
                </c:pt>
                <c:pt idx="23085">
                  <c:v>70.265633472222177</c:v>
                </c:pt>
                <c:pt idx="23086">
                  <c:v>70.271930185185141</c:v>
                </c:pt>
                <c:pt idx="23087">
                  <c:v>70.273873472222178</c:v>
                </c:pt>
                <c:pt idx="23088">
                  <c:v>70.280586828703662</c:v>
                </c:pt>
                <c:pt idx="23089">
                  <c:v>70.280633240740698</c:v>
                </c:pt>
                <c:pt idx="23090">
                  <c:v>70.280679386574036</c:v>
                </c:pt>
                <c:pt idx="23091">
                  <c:v>70.280702824074041</c:v>
                </c:pt>
                <c:pt idx="23092">
                  <c:v>70.298575162036997</c:v>
                </c:pt>
                <c:pt idx="23093">
                  <c:v>70.300820520833298</c:v>
                </c:pt>
                <c:pt idx="23094">
                  <c:v>70.306953958333295</c:v>
                </c:pt>
                <c:pt idx="23095">
                  <c:v>70.307208831018485</c:v>
                </c:pt>
                <c:pt idx="23096">
                  <c:v>70.317163159722185</c:v>
                </c:pt>
                <c:pt idx="23097">
                  <c:v>70.318227743055516</c:v>
                </c:pt>
                <c:pt idx="23098">
                  <c:v>70.318320324074037</c:v>
                </c:pt>
                <c:pt idx="23099">
                  <c:v>70.318343749999968</c:v>
                </c:pt>
                <c:pt idx="23100">
                  <c:v>70.318389918981453</c:v>
                </c:pt>
                <c:pt idx="23101">
                  <c:v>70.318505763888865</c:v>
                </c:pt>
                <c:pt idx="23102">
                  <c:v>70.318621331018491</c:v>
                </c:pt>
                <c:pt idx="23103">
                  <c:v>70.318713912037012</c:v>
                </c:pt>
                <c:pt idx="23104">
                  <c:v>70.319385370370341</c:v>
                </c:pt>
                <c:pt idx="23105">
                  <c:v>70.322741504629604</c:v>
                </c:pt>
                <c:pt idx="23106">
                  <c:v>70.322765023148122</c:v>
                </c:pt>
                <c:pt idx="23107">
                  <c:v>70.322787685185162</c:v>
                </c:pt>
                <c:pt idx="23108">
                  <c:v>70.322811377314792</c:v>
                </c:pt>
                <c:pt idx="23109">
                  <c:v>70.322857546296277</c:v>
                </c:pt>
                <c:pt idx="23110">
                  <c:v>70.327186215277763</c:v>
                </c:pt>
                <c:pt idx="23111">
                  <c:v>70.327209675925914</c:v>
                </c:pt>
                <c:pt idx="23112">
                  <c:v>70.32723243055554</c:v>
                </c:pt>
                <c:pt idx="23113">
                  <c:v>70.32727885416665</c:v>
                </c:pt>
                <c:pt idx="23114">
                  <c:v>70.329223321759244</c:v>
                </c:pt>
                <c:pt idx="23115">
                  <c:v>70.354943993055542</c:v>
                </c:pt>
                <c:pt idx="23116">
                  <c:v>70.354966863425915</c:v>
                </c:pt>
                <c:pt idx="23117">
                  <c:v>70.354990289351846</c:v>
                </c:pt>
                <c:pt idx="23118">
                  <c:v>70.355036631944444</c:v>
                </c:pt>
                <c:pt idx="23119">
                  <c:v>70.355059594907402</c:v>
                </c:pt>
                <c:pt idx="23120">
                  <c:v>70.355082893518514</c:v>
                </c:pt>
                <c:pt idx="23121">
                  <c:v>70.355453321759256</c:v>
                </c:pt>
                <c:pt idx="23122">
                  <c:v>70.365591678240733</c:v>
                </c:pt>
                <c:pt idx="23123">
                  <c:v>70.372628692129624</c:v>
                </c:pt>
                <c:pt idx="23124">
                  <c:v>70.37709627314814</c:v>
                </c:pt>
                <c:pt idx="23125">
                  <c:v>70.37712035879629</c:v>
                </c:pt>
                <c:pt idx="23126">
                  <c:v>70.377143611111109</c:v>
                </c:pt>
                <c:pt idx="23127">
                  <c:v>70.377166469907408</c:v>
                </c:pt>
                <c:pt idx="23128">
                  <c:v>70.377213032407411</c:v>
                </c:pt>
                <c:pt idx="23129">
                  <c:v>70.37723612268519</c:v>
                </c:pt>
                <c:pt idx="23130">
                  <c:v>70.384203703703704</c:v>
                </c:pt>
                <c:pt idx="23131">
                  <c:v>70.39214496527778</c:v>
                </c:pt>
                <c:pt idx="23132">
                  <c:v>70.399158298611113</c:v>
                </c:pt>
                <c:pt idx="23133">
                  <c:v>70.406173449074075</c:v>
                </c:pt>
                <c:pt idx="23134">
                  <c:v>70.413257326388887</c:v>
                </c:pt>
                <c:pt idx="23135">
                  <c:v>70.420432500000004</c:v>
                </c:pt>
                <c:pt idx="23136">
                  <c:v>70.42742363425927</c:v>
                </c:pt>
                <c:pt idx="23137">
                  <c:v>70.434716377314828</c:v>
                </c:pt>
                <c:pt idx="23138">
                  <c:v>70.441683703703717</c:v>
                </c:pt>
                <c:pt idx="23139">
                  <c:v>70.448883263888902</c:v>
                </c:pt>
                <c:pt idx="23140">
                  <c:v>70.454832696759269</c:v>
                </c:pt>
                <c:pt idx="23141">
                  <c:v>70.454878865740753</c:v>
                </c:pt>
                <c:pt idx="23142">
                  <c:v>70.454901944444458</c:v>
                </c:pt>
                <c:pt idx="23143">
                  <c:v>70.454925266203716</c:v>
                </c:pt>
                <c:pt idx="23144">
                  <c:v>70.454948078703723</c:v>
                </c:pt>
                <c:pt idx="23145">
                  <c:v>70.45497156250002</c:v>
                </c:pt>
                <c:pt idx="23146">
                  <c:v>70.455596273148174</c:v>
                </c:pt>
                <c:pt idx="23147">
                  <c:v>70.462889247685212</c:v>
                </c:pt>
                <c:pt idx="23148">
                  <c:v>70.470135416666693</c:v>
                </c:pt>
                <c:pt idx="23149">
                  <c:v>70.477102094907437</c:v>
                </c:pt>
                <c:pt idx="23150">
                  <c:v>70.480482268518543</c:v>
                </c:pt>
                <c:pt idx="23151">
                  <c:v>70.480505023148169</c:v>
                </c:pt>
                <c:pt idx="23152">
                  <c:v>70.48052839120372</c:v>
                </c:pt>
                <c:pt idx="23153">
                  <c:v>70.480551354166678</c:v>
                </c:pt>
                <c:pt idx="23154">
                  <c:v>70.480597569444456</c:v>
                </c:pt>
                <c:pt idx="23155">
                  <c:v>70.480668275462975</c:v>
                </c:pt>
                <c:pt idx="23156">
                  <c:v>70.487635138888905</c:v>
                </c:pt>
                <c:pt idx="23157">
                  <c:v>70.494626493055577</c:v>
                </c:pt>
                <c:pt idx="23158">
                  <c:v>70.501594375000025</c:v>
                </c:pt>
                <c:pt idx="23159">
                  <c:v>70.507636400462985</c:v>
                </c:pt>
                <c:pt idx="23160">
                  <c:v>70.507659259259285</c:v>
                </c:pt>
                <c:pt idx="23161">
                  <c:v>70.507682719907436</c:v>
                </c:pt>
                <c:pt idx="23162">
                  <c:v>70.507729097222253</c:v>
                </c:pt>
                <c:pt idx="23163">
                  <c:v>70.508100162037067</c:v>
                </c:pt>
                <c:pt idx="23164">
                  <c:v>70.508192766203734</c:v>
                </c:pt>
                <c:pt idx="23165">
                  <c:v>70.515159652777811</c:v>
                </c:pt>
                <c:pt idx="23166">
                  <c:v>70.522151921296327</c:v>
                </c:pt>
                <c:pt idx="23167">
                  <c:v>70.529096701388923</c:v>
                </c:pt>
                <c:pt idx="23168">
                  <c:v>70.533055497685226</c:v>
                </c:pt>
                <c:pt idx="23169">
                  <c:v>70.533078136574119</c:v>
                </c:pt>
                <c:pt idx="23170">
                  <c:v>70.53310156250005</c:v>
                </c:pt>
                <c:pt idx="23171">
                  <c:v>70.541850914351897</c:v>
                </c:pt>
                <c:pt idx="23172">
                  <c:v>70.547361469907457</c:v>
                </c:pt>
                <c:pt idx="23173">
                  <c:v>70.55442135416672</c:v>
                </c:pt>
                <c:pt idx="23174">
                  <c:v>70.55634244212969</c:v>
                </c:pt>
                <c:pt idx="23175">
                  <c:v>70.556388726851907</c:v>
                </c:pt>
                <c:pt idx="23176">
                  <c:v>70.556412164351912</c:v>
                </c:pt>
                <c:pt idx="23177">
                  <c:v>70.556435034722284</c:v>
                </c:pt>
                <c:pt idx="23178">
                  <c:v>70.556458587963022</c:v>
                </c:pt>
                <c:pt idx="23179">
                  <c:v>70.55673622685191</c:v>
                </c:pt>
                <c:pt idx="23180">
                  <c:v>70.556782500000054</c:v>
                </c:pt>
                <c:pt idx="23181">
                  <c:v>70.556805358796353</c:v>
                </c:pt>
                <c:pt idx="23182">
                  <c:v>70.55689803240746</c:v>
                </c:pt>
                <c:pt idx="23183">
                  <c:v>70.557129629629685</c:v>
                </c:pt>
                <c:pt idx="23184">
                  <c:v>70.56412093750005</c:v>
                </c:pt>
                <c:pt idx="23185">
                  <c:v>70.571111805555603</c:v>
                </c:pt>
                <c:pt idx="23186">
                  <c:v>70.578243356481522</c:v>
                </c:pt>
                <c:pt idx="23187">
                  <c:v>70.585580162037076</c:v>
                </c:pt>
                <c:pt idx="23188">
                  <c:v>70.592526296296342</c:v>
                </c:pt>
                <c:pt idx="23189">
                  <c:v>70.599492997685232</c:v>
                </c:pt>
                <c:pt idx="23190">
                  <c:v>70.606437743055608</c:v>
                </c:pt>
                <c:pt idx="23191">
                  <c:v>70.613382696759317</c:v>
                </c:pt>
                <c:pt idx="23192">
                  <c:v>70.620351921296347</c:v>
                </c:pt>
                <c:pt idx="23193">
                  <c:v>70.62731886574079</c:v>
                </c:pt>
                <c:pt idx="23194">
                  <c:v>70.630212442129675</c:v>
                </c:pt>
                <c:pt idx="23195">
                  <c:v>70.630699456018561</c:v>
                </c:pt>
                <c:pt idx="23196">
                  <c:v>70.630791226851898</c:v>
                </c:pt>
                <c:pt idx="23197">
                  <c:v>70.630860324074121</c:v>
                </c:pt>
                <c:pt idx="23198">
                  <c:v>70.630999201388931</c:v>
                </c:pt>
                <c:pt idx="23199">
                  <c:v>70.631091851851892</c:v>
                </c:pt>
                <c:pt idx="23200">
                  <c:v>70.631207962963003</c:v>
                </c:pt>
                <c:pt idx="23201">
                  <c:v>70.631346828703741</c:v>
                </c:pt>
                <c:pt idx="23202">
                  <c:v>70.631439409722262</c:v>
                </c:pt>
                <c:pt idx="23203">
                  <c:v>70.631554872685228</c:v>
                </c:pt>
                <c:pt idx="23204">
                  <c:v>70.631693877314859</c:v>
                </c:pt>
                <c:pt idx="23205">
                  <c:v>70.631786516203746</c:v>
                </c:pt>
                <c:pt idx="23206">
                  <c:v>70.631926539351895</c:v>
                </c:pt>
                <c:pt idx="23207">
                  <c:v>70.632064467592642</c:v>
                </c:pt>
                <c:pt idx="23208">
                  <c:v>70.632226331018572</c:v>
                </c:pt>
                <c:pt idx="23209">
                  <c:v>70.632342233796351</c:v>
                </c:pt>
                <c:pt idx="23210">
                  <c:v>70.632527453703759</c:v>
                </c:pt>
                <c:pt idx="23211">
                  <c:v>70.632573726851902</c:v>
                </c:pt>
                <c:pt idx="23212">
                  <c:v>70.761327731481529</c:v>
                </c:pt>
                <c:pt idx="23213">
                  <c:v>71.058946388888941</c:v>
                </c:pt>
                <c:pt idx="23214">
                  <c:v>71.140478738425983</c:v>
                </c:pt>
                <c:pt idx="23215">
                  <c:v>71.140617696759321</c:v>
                </c:pt>
                <c:pt idx="23216">
                  <c:v>71.140733229166727</c:v>
                </c:pt>
                <c:pt idx="23217">
                  <c:v>71.140918310185242</c:v>
                </c:pt>
                <c:pt idx="23218">
                  <c:v>71.141057199074126</c:v>
                </c:pt>
                <c:pt idx="23219">
                  <c:v>71.141196168981537</c:v>
                </c:pt>
                <c:pt idx="23220">
                  <c:v>71.141358460648206</c:v>
                </c:pt>
                <c:pt idx="23221">
                  <c:v>71.14152030092599</c:v>
                </c:pt>
                <c:pt idx="23222">
                  <c:v>71.141659201388947</c:v>
                </c:pt>
                <c:pt idx="23223">
                  <c:v>71.143603703703761</c:v>
                </c:pt>
                <c:pt idx="23224">
                  <c:v>71.143766064814869</c:v>
                </c:pt>
                <c:pt idx="23225">
                  <c:v>71.143952152777828</c:v>
                </c:pt>
                <c:pt idx="23226">
                  <c:v>71.143997314814868</c:v>
                </c:pt>
                <c:pt idx="23227">
                  <c:v>71.144853263888947</c:v>
                </c:pt>
                <c:pt idx="23228">
                  <c:v>71.145016550925988</c:v>
                </c:pt>
                <c:pt idx="23229">
                  <c:v>71.145200694444512</c:v>
                </c:pt>
                <c:pt idx="23230">
                  <c:v>71.145246909722289</c:v>
                </c:pt>
                <c:pt idx="23231">
                  <c:v>71.146265416666736</c:v>
                </c:pt>
                <c:pt idx="23232">
                  <c:v>71.146450833333404</c:v>
                </c:pt>
                <c:pt idx="23233">
                  <c:v>71.146613842592657</c:v>
                </c:pt>
                <c:pt idx="23234">
                  <c:v>71.146659988425995</c:v>
                </c:pt>
                <c:pt idx="23235">
                  <c:v>71.147725428240804</c:v>
                </c:pt>
                <c:pt idx="23236">
                  <c:v>71.147864687500061</c:v>
                </c:pt>
                <c:pt idx="23237">
                  <c:v>71.148002384259314</c:v>
                </c:pt>
                <c:pt idx="23238">
                  <c:v>71.148580844907457</c:v>
                </c:pt>
                <c:pt idx="23239">
                  <c:v>71.148696759259309</c:v>
                </c:pt>
                <c:pt idx="23240">
                  <c:v>71.148836354166718</c:v>
                </c:pt>
                <c:pt idx="23241">
                  <c:v>71.149692361111164</c:v>
                </c:pt>
                <c:pt idx="23242">
                  <c:v>71.150919085648198</c:v>
                </c:pt>
                <c:pt idx="23243">
                  <c:v>71.15103493055561</c:v>
                </c:pt>
                <c:pt idx="23244">
                  <c:v>71.152377557870423</c:v>
                </c:pt>
                <c:pt idx="23245">
                  <c:v>71.15247032407413</c:v>
                </c:pt>
                <c:pt idx="23246">
                  <c:v>71.152539421296353</c:v>
                </c:pt>
                <c:pt idx="23247">
                  <c:v>71.153789340277839</c:v>
                </c:pt>
                <c:pt idx="23248">
                  <c:v>71.153859143518574</c:v>
                </c:pt>
                <c:pt idx="23249">
                  <c:v>71.15478513888894</c:v>
                </c:pt>
                <c:pt idx="23250">
                  <c:v>71.154854305555602</c:v>
                </c:pt>
                <c:pt idx="23251">
                  <c:v>71.155781250000047</c:v>
                </c:pt>
                <c:pt idx="23252">
                  <c:v>71.156706261574115</c:v>
                </c:pt>
                <c:pt idx="23253">
                  <c:v>71.158095138888925</c:v>
                </c:pt>
                <c:pt idx="23254">
                  <c:v>71.15994759259263</c:v>
                </c:pt>
                <c:pt idx="23255">
                  <c:v>71.15997025462967</c:v>
                </c:pt>
                <c:pt idx="23256">
                  <c:v>71.160525787037074</c:v>
                </c:pt>
                <c:pt idx="23257">
                  <c:v>71.160688252314856</c:v>
                </c:pt>
                <c:pt idx="23258">
                  <c:v>71.161104930555595</c:v>
                </c:pt>
                <c:pt idx="23259">
                  <c:v>71.161127881944481</c:v>
                </c:pt>
                <c:pt idx="23260">
                  <c:v>71.161151203703739</c:v>
                </c:pt>
                <c:pt idx="23261">
                  <c:v>71.161822268518549</c:v>
                </c:pt>
                <c:pt idx="23262">
                  <c:v>71.16184569444448</c:v>
                </c:pt>
                <c:pt idx="23263">
                  <c:v>71.16203158564818</c:v>
                </c:pt>
                <c:pt idx="23264">
                  <c:v>71.162078032407436</c:v>
                </c:pt>
                <c:pt idx="23265">
                  <c:v>71.162262141203726</c:v>
                </c:pt>
                <c:pt idx="23266">
                  <c:v>71.162285636574097</c:v>
                </c:pt>
                <c:pt idx="23267">
                  <c:v>71.162308368055577</c:v>
                </c:pt>
                <c:pt idx="23268">
                  <c:v>71.162517141203722</c:v>
                </c:pt>
                <c:pt idx="23269">
                  <c:v>71.162563333333352</c:v>
                </c:pt>
                <c:pt idx="23270">
                  <c:v>71.162979976851872</c:v>
                </c:pt>
                <c:pt idx="23271">
                  <c:v>71.163026400462982</c:v>
                </c:pt>
                <c:pt idx="23272">
                  <c:v>71.163443009259282</c:v>
                </c:pt>
                <c:pt idx="23273">
                  <c:v>71.16348931712966</c:v>
                </c:pt>
                <c:pt idx="23274">
                  <c:v>71.163743761574111</c:v>
                </c:pt>
                <c:pt idx="23275">
                  <c:v>71.163767106481515</c:v>
                </c:pt>
                <c:pt idx="23276">
                  <c:v>71.163929803240777</c:v>
                </c:pt>
                <c:pt idx="23277">
                  <c:v>71.163975937500041</c:v>
                </c:pt>
                <c:pt idx="23278">
                  <c:v>71.164368668981524</c:v>
                </c:pt>
                <c:pt idx="23279">
                  <c:v>71.164391493055604</c:v>
                </c:pt>
                <c:pt idx="23280">
                  <c:v>71.164437673611161</c:v>
                </c:pt>
                <c:pt idx="23281">
                  <c:v>71.164855393518565</c:v>
                </c:pt>
                <c:pt idx="23282">
                  <c:v>71.16487863425931</c:v>
                </c:pt>
                <c:pt idx="23283">
                  <c:v>71.16492515046302</c:v>
                </c:pt>
                <c:pt idx="23284">
                  <c:v>71.165179537037091</c:v>
                </c:pt>
                <c:pt idx="23285">
                  <c:v>71.16534159722228</c:v>
                </c:pt>
                <c:pt idx="23286">
                  <c:v>71.165388009259317</c:v>
                </c:pt>
                <c:pt idx="23287">
                  <c:v>71.165805069444502</c:v>
                </c:pt>
                <c:pt idx="23288">
                  <c:v>71.165851458333393</c:v>
                </c:pt>
                <c:pt idx="23289">
                  <c:v>71.165944120370426</c:v>
                </c:pt>
                <c:pt idx="23290">
                  <c:v>71.16599016203709</c:v>
                </c:pt>
                <c:pt idx="23291">
                  <c:v>71.166753460648195</c:v>
                </c:pt>
                <c:pt idx="23292">
                  <c:v>71.166799652777826</c:v>
                </c:pt>
                <c:pt idx="23293">
                  <c:v>71.167216134259306</c:v>
                </c:pt>
                <c:pt idx="23294">
                  <c:v>71.167239490740783</c:v>
                </c:pt>
                <c:pt idx="23295">
                  <c:v>71.167285833333381</c:v>
                </c:pt>
                <c:pt idx="23296">
                  <c:v>71.167493865740795</c:v>
                </c:pt>
                <c:pt idx="23297">
                  <c:v>71.167540173611172</c:v>
                </c:pt>
                <c:pt idx="23298">
                  <c:v>71.167586504629696</c:v>
                </c:pt>
                <c:pt idx="23299">
                  <c:v>71.167656331018591</c:v>
                </c:pt>
                <c:pt idx="23300">
                  <c:v>71.167749652777857</c:v>
                </c:pt>
                <c:pt idx="23301">
                  <c:v>71.167795891203781</c:v>
                </c:pt>
                <c:pt idx="23302">
                  <c:v>71.16791166666674</c:v>
                </c:pt>
                <c:pt idx="23303">
                  <c:v>71.168004456018593</c:v>
                </c:pt>
                <c:pt idx="23304">
                  <c:v>71.168883182870445</c:v>
                </c:pt>
                <c:pt idx="23305">
                  <c:v>71.168905925925998</c:v>
                </c:pt>
                <c:pt idx="23306">
                  <c:v>71.170364467592663</c:v>
                </c:pt>
                <c:pt idx="23307">
                  <c:v>71.170549652777851</c:v>
                </c:pt>
                <c:pt idx="23308">
                  <c:v>71.171777719907482</c:v>
                </c:pt>
                <c:pt idx="23309">
                  <c:v>71.171823993055625</c:v>
                </c:pt>
                <c:pt idx="23310">
                  <c:v>71.171916539351926</c:v>
                </c:pt>
                <c:pt idx="23311">
                  <c:v>71.179046388888963</c:v>
                </c:pt>
                <c:pt idx="23312">
                  <c:v>71.181407962963036</c:v>
                </c:pt>
                <c:pt idx="23313">
                  <c:v>71.181454178240813</c:v>
                </c:pt>
                <c:pt idx="23314">
                  <c:v>71.181477407407485</c:v>
                </c:pt>
                <c:pt idx="23315">
                  <c:v>71.185874444444522</c:v>
                </c:pt>
                <c:pt idx="23316">
                  <c:v>71.185920891203779</c:v>
                </c:pt>
                <c:pt idx="23317">
                  <c:v>71.18805045138896</c:v>
                </c:pt>
                <c:pt idx="23318">
                  <c:v>71.189209247685255</c:v>
                </c:pt>
                <c:pt idx="23319">
                  <c:v>71.189255601851926</c:v>
                </c:pt>
                <c:pt idx="23320">
                  <c:v>71.201477337963041</c:v>
                </c:pt>
                <c:pt idx="23321">
                  <c:v>71.201546898148223</c:v>
                </c:pt>
                <c:pt idx="23322">
                  <c:v>71.201662418981556</c:v>
                </c:pt>
                <c:pt idx="23323">
                  <c:v>71.201779259259339</c:v>
                </c:pt>
                <c:pt idx="23324">
                  <c:v>71.201871782407494</c:v>
                </c:pt>
                <c:pt idx="23325">
                  <c:v>71.201986747685268</c:v>
                </c:pt>
                <c:pt idx="23326">
                  <c:v>71.202009548611187</c:v>
                </c:pt>
                <c:pt idx="23327">
                  <c:v>71.283057222222297</c:v>
                </c:pt>
                <c:pt idx="23328">
                  <c:v>71.320560393518591</c:v>
                </c:pt>
                <c:pt idx="23329">
                  <c:v>71.320699328703782</c:v>
                </c:pt>
                <c:pt idx="23330">
                  <c:v>71.320814895833408</c:v>
                </c:pt>
                <c:pt idx="23331">
                  <c:v>71.320907488426002</c:v>
                </c:pt>
                <c:pt idx="23332">
                  <c:v>71.321023391203781</c:v>
                </c:pt>
                <c:pt idx="23333">
                  <c:v>71.321162256944518</c:v>
                </c:pt>
                <c:pt idx="23334">
                  <c:v>71.321253877314888</c:v>
                </c:pt>
                <c:pt idx="23335">
                  <c:v>71.321415914351931</c:v>
                </c:pt>
                <c:pt idx="23336">
                  <c:v>71.321577719907481</c:v>
                </c:pt>
                <c:pt idx="23337">
                  <c:v>71.324750428240819</c:v>
                </c:pt>
                <c:pt idx="23338">
                  <c:v>71.324912118055636</c:v>
                </c:pt>
                <c:pt idx="23339">
                  <c:v>71.325050578703781</c:v>
                </c:pt>
                <c:pt idx="23340">
                  <c:v>71.32572229166675</c:v>
                </c:pt>
                <c:pt idx="23341">
                  <c:v>71.325814687500085</c:v>
                </c:pt>
                <c:pt idx="23342">
                  <c:v>71.325930983796383</c:v>
                </c:pt>
                <c:pt idx="23343">
                  <c:v>71.326625173611191</c:v>
                </c:pt>
                <c:pt idx="23344">
                  <c:v>71.326717893518605</c:v>
                </c:pt>
                <c:pt idx="23345">
                  <c:v>71.326833449074158</c:v>
                </c:pt>
                <c:pt idx="23346">
                  <c:v>71.326949444444523</c:v>
                </c:pt>
                <c:pt idx="23347">
                  <c:v>71.326972418981555</c:v>
                </c:pt>
                <c:pt idx="23348">
                  <c:v>71.32755144675933</c:v>
                </c:pt>
                <c:pt idx="23349">
                  <c:v>71.327620763888959</c:v>
                </c:pt>
                <c:pt idx="23350">
                  <c:v>71.328707615740811</c:v>
                </c:pt>
                <c:pt idx="23351">
                  <c:v>71.328776840277854</c:v>
                </c:pt>
                <c:pt idx="23352">
                  <c:v>71.329634409722303</c:v>
                </c:pt>
                <c:pt idx="23353">
                  <c:v>71.329680798611193</c:v>
                </c:pt>
                <c:pt idx="23354">
                  <c:v>71.329703900463045</c:v>
                </c:pt>
                <c:pt idx="23355">
                  <c:v>71.33032940972231</c:v>
                </c:pt>
                <c:pt idx="23356">
                  <c:v>71.330375590277868</c:v>
                </c:pt>
                <c:pt idx="23357">
                  <c:v>71.330537592592677</c:v>
                </c:pt>
                <c:pt idx="23358">
                  <c:v>71.331116250000079</c:v>
                </c:pt>
                <c:pt idx="23359">
                  <c:v>71.331601655092669</c:v>
                </c:pt>
                <c:pt idx="23360">
                  <c:v>71.331624664351935</c:v>
                </c:pt>
                <c:pt idx="23361">
                  <c:v>71.331671967592669</c:v>
                </c:pt>
                <c:pt idx="23362">
                  <c:v>71.332388460648218</c:v>
                </c:pt>
                <c:pt idx="23363">
                  <c:v>71.333499814814886</c:v>
                </c:pt>
                <c:pt idx="23364">
                  <c:v>71.334032430555624</c:v>
                </c:pt>
                <c:pt idx="23365">
                  <c:v>71.334055486111183</c:v>
                </c:pt>
                <c:pt idx="23366">
                  <c:v>71.334797222222292</c:v>
                </c:pt>
                <c:pt idx="23367">
                  <c:v>71.336255682870444</c:v>
                </c:pt>
                <c:pt idx="23368">
                  <c:v>71.336278611111183</c:v>
                </c:pt>
                <c:pt idx="23369">
                  <c:v>71.336325138888967</c:v>
                </c:pt>
                <c:pt idx="23370">
                  <c:v>71.336834467592666</c:v>
                </c:pt>
                <c:pt idx="23371">
                  <c:v>71.33734370370378</c:v>
                </c:pt>
                <c:pt idx="23372">
                  <c:v>71.337991921296378</c:v>
                </c:pt>
                <c:pt idx="23373">
                  <c:v>71.338061354166754</c:v>
                </c:pt>
                <c:pt idx="23374">
                  <c:v>71.338152789351938</c:v>
                </c:pt>
                <c:pt idx="23375">
                  <c:v>71.338222384259339</c:v>
                </c:pt>
                <c:pt idx="23376">
                  <c:v>71.338361238426003</c:v>
                </c:pt>
                <c:pt idx="23377">
                  <c:v>71.338453854166744</c:v>
                </c:pt>
                <c:pt idx="23378">
                  <c:v>71.33856945601859</c:v>
                </c:pt>
                <c:pt idx="23379">
                  <c:v>71.338593321759333</c:v>
                </c:pt>
                <c:pt idx="23380">
                  <c:v>71.338617245370443</c:v>
                </c:pt>
                <c:pt idx="23381">
                  <c:v>71.338778726851928</c:v>
                </c:pt>
                <c:pt idx="23382">
                  <c:v>71.338825173611184</c:v>
                </c:pt>
                <c:pt idx="23383">
                  <c:v>71.338987280092667</c:v>
                </c:pt>
                <c:pt idx="23384">
                  <c:v>71.339033657407484</c:v>
                </c:pt>
                <c:pt idx="23385">
                  <c:v>71.339195659722293</c:v>
                </c:pt>
                <c:pt idx="23386">
                  <c:v>71.339288113425994</c:v>
                </c:pt>
                <c:pt idx="23387">
                  <c:v>71.33933459490747</c:v>
                </c:pt>
                <c:pt idx="23388">
                  <c:v>71.339404317129691</c:v>
                </c:pt>
                <c:pt idx="23389">
                  <c:v>71.339450312500063</c:v>
                </c:pt>
                <c:pt idx="23390">
                  <c:v>71.339612465277838</c:v>
                </c:pt>
                <c:pt idx="23391">
                  <c:v>71.339658692129689</c:v>
                </c:pt>
                <c:pt idx="23392">
                  <c:v>71.339820648148205</c:v>
                </c:pt>
                <c:pt idx="23393">
                  <c:v>71.339890092592654</c:v>
                </c:pt>
                <c:pt idx="23394">
                  <c:v>71.340028946759318</c:v>
                </c:pt>
                <c:pt idx="23395">
                  <c:v>71.340098773148213</c:v>
                </c:pt>
                <c:pt idx="23396">
                  <c:v>71.340237326388959</c:v>
                </c:pt>
                <c:pt idx="23397">
                  <c:v>71.340260532407484</c:v>
                </c:pt>
                <c:pt idx="23398">
                  <c:v>71.34037642361119</c:v>
                </c:pt>
                <c:pt idx="23399">
                  <c:v>71.340445509259339</c:v>
                </c:pt>
                <c:pt idx="23400">
                  <c:v>71.340492048611196</c:v>
                </c:pt>
                <c:pt idx="23401">
                  <c:v>71.340653356481567</c:v>
                </c:pt>
                <c:pt idx="23402">
                  <c:v>71.340699548611198</c:v>
                </c:pt>
                <c:pt idx="23403">
                  <c:v>71.340861342592675</c:v>
                </c:pt>
                <c:pt idx="23404">
                  <c:v>71.340907916666751</c:v>
                </c:pt>
                <c:pt idx="23405">
                  <c:v>71.341070023148234</c:v>
                </c:pt>
                <c:pt idx="23406">
                  <c:v>71.341116261574157</c:v>
                </c:pt>
                <c:pt idx="23407">
                  <c:v>71.341278252314893</c:v>
                </c:pt>
                <c:pt idx="23408">
                  <c:v>71.341324479166744</c:v>
                </c:pt>
                <c:pt idx="23409">
                  <c:v>71.341486319444527</c:v>
                </c:pt>
                <c:pt idx="23410">
                  <c:v>71.341532962963043</c:v>
                </c:pt>
                <c:pt idx="23411">
                  <c:v>71.341695034722306</c:v>
                </c:pt>
                <c:pt idx="23412">
                  <c:v>71.341764212963042</c:v>
                </c:pt>
                <c:pt idx="23413">
                  <c:v>71.34190317129638</c:v>
                </c:pt>
                <c:pt idx="23414">
                  <c:v>71.341949456018597</c:v>
                </c:pt>
                <c:pt idx="23415">
                  <c:v>71.341972662037122</c:v>
                </c:pt>
                <c:pt idx="23416">
                  <c:v>71.341995740740828</c:v>
                </c:pt>
                <c:pt idx="23417">
                  <c:v>71.342111701388973</c:v>
                </c:pt>
                <c:pt idx="23418">
                  <c:v>71.34215795138897</c:v>
                </c:pt>
                <c:pt idx="23419">
                  <c:v>71.342319861111193</c:v>
                </c:pt>
                <c:pt idx="23420">
                  <c:v>71.342366215277863</c:v>
                </c:pt>
                <c:pt idx="23421">
                  <c:v>71.342528379629712</c:v>
                </c:pt>
                <c:pt idx="23422">
                  <c:v>71.342574606481563</c:v>
                </c:pt>
                <c:pt idx="23423">
                  <c:v>71.342690347222302</c:v>
                </c:pt>
                <c:pt idx="23424">
                  <c:v>71.342713530092666</c:v>
                </c:pt>
                <c:pt idx="23425">
                  <c:v>71.342736539351932</c:v>
                </c:pt>
                <c:pt idx="23426">
                  <c:v>71.34278288194453</c:v>
                </c:pt>
                <c:pt idx="23427">
                  <c:v>71.342945185185272</c:v>
                </c:pt>
                <c:pt idx="23428">
                  <c:v>71.342991643518602</c:v>
                </c:pt>
                <c:pt idx="23429">
                  <c:v>71.343153472222312</c:v>
                </c:pt>
                <c:pt idx="23430">
                  <c:v>71.343199722222309</c:v>
                </c:pt>
                <c:pt idx="23431">
                  <c:v>71.343223032407494</c:v>
                </c:pt>
                <c:pt idx="23432">
                  <c:v>71.343361886574158</c:v>
                </c:pt>
                <c:pt idx="23433">
                  <c:v>71.343408298611195</c:v>
                </c:pt>
                <c:pt idx="23434">
                  <c:v>71.343570115740818</c:v>
                </c:pt>
                <c:pt idx="23435">
                  <c:v>71.343616435185268</c:v>
                </c:pt>
                <c:pt idx="23436">
                  <c:v>71.34377861111119</c:v>
                </c:pt>
                <c:pt idx="23437">
                  <c:v>71.343824837963041</c:v>
                </c:pt>
                <c:pt idx="23438">
                  <c:v>71.343986828703777</c:v>
                </c:pt>
                <c:pt idx="23439">
                  <c:v>71.344033125000067</c:v>
                </c:pt>
                <c:pt idx="23440">
                  <c:v>71.344056354166739</c:v>
                </c:pt>
                <c:pt idx="23441">
                  <c:v>71.344079432870444</c:v>
                </c:pt>
                <c:pt idx="23442">
                  <c:v>71.344102696759336</c:v>
                </c:pt>
                <c:pt idx="23443">
                  <c:v>71.344125717592675</c:v>
                </c:pt>
                <c:pt idx="23444">
                  <c:v>71.344148935185274</c:v>
                </c:pt>
                <c:pt idx="23445">
                  <c:v>71.344172037037126</c:v>
                </c:pt>
                <c:pt idx="23446">
                  <c:v>71.344218344907489</c:v>
                </c:pt>
                <c:pt idx="23447">
                  <c:v>71.344241574074161</c:v>
                </c:pt>
                <c:pt idx="23448">
                  <c:v>71.344287893518612</c:v>
                </c:pt>
                <c:pt idx="23449">
                  <c:v>71.344334155092682</c:v>
                </c:pt>
                <c:pt idx="23450">
                  <c:v>71.344380520833425</c:v>
                </c:pt>
                <c:pt idx="23451">
                  <c:v>71.344426747685276</c:v>
                </c:pt>
                <c:pt idx="23452">
                  <c:v>71.344449733796381</c:v>
                </c:pt>
                <c:pt idx="23453">
                  <c:v>71.344473194444532</c:v>
                </c:pt>
                <c:pt idx="23454">
                  <c:v>71.34451930555565</c:v>
                </c:pt>
                <c:pt idx="23455">
                  <c:v>71.34456556712972</c:v>
                </c:pt>
                <c:pt idx="23456">
                  <c:v>71.345469467592679</c:v>
                </c:pt>
                <c:pt idx="23457">
                  <c:v>71.346209548611199</c:v>
                </c:pt>
                <c:pt idx="23458">
                  <c:v>71.346232650463051</c:v>
                </c:pt>
                <c:pt idx="23459">
                  <c:v>71.346788159722308</c:v>
                </c:pt>
                <c:pt idx="23460">
                  <c:v>71.35401182870379</c:v>
                </c:pt>
                <c:pt idx="23461">
                  <c:v>71.386930104166751</c:v>
                </c:pt>
                <c:pt idx="23462">
                  <c:v>71.394083587963053</c:v>
                </c:pt>
                <c:pt idx="23463">
                  <c:v>71.403898773148242</c:v>
                </c:pt>
                <c:pt idx="23464">
                  <c:v>71.409107222222318</c:v>
                </c:pt>
                <c:pt idx="23465">
                  <c:v>71.409223078703803</c:v>
                </c:pt>
                <c:pt idx="23466">
                  <c:v>71.409292291666773</c:v>
                </c:pt>
                <c:pt idx="23467">
                  <c:v>71.409384872685294</c:v>
                </c:pt>
                <c:pt idx="23468">
                  <c:v>71.409500775463073</c:v>
                </c:pt>
                <c:pt idx="23469">
                  <c:v>71.40959341435196</c:v>
                </c:pt>
                <c:pt idx="23470">
                  <c:v>71.409708993055659</c:v>
                </c:pt>
                <c:pt idx="23471">
                  <c:v>71.409825000000097</c:v>
                </c:pt>
                <c:pt idx="23472">
                  <c:v>71.409917465277871</c:v>
                </c:pt>
                <c:pt idx="23473">
                  <c:v>71.41003320601861</c:v>
                </c:pt>
                <c:pt idx="23474">
                  <c:v>71.410149317129722</c:v>
                </c:pt>
                <c:pt idx="23475">
                  <c:v>71.410264606481576</c:v>
                </c:pt>
                <c:pt idx="23476">
                  <c:v>71.410380578703794</c:v>
                </c:pt>
                <c:pt idx="23477">
                  <c:v>71.411815763888981</c:v>
                </c:pt>
                <c:pt idx="23478">
                  <c:v>71.411931562500087</c:v>
                </c:pt>
                <c:pt idx="23479">
                  <c:v>71.412070381944531</c:v>
                </c:pt>
                <c:pt idx="23480">
                  <c:v>71.412186134259343</c:v>
                </c:pt>
                <c:pt idx="23481">
                  <c:v>71.412209074074156</c:v>
                </c:pt>
                <c:pt idx="23482">
                  <c:v>71.413042650463041</c:v>
                </c:pt>
                <c:pt idx="23483">
                  <c:v>71.413159363426004</c:v>
                </c:pt>
                <c:pt idx="23484">
                  <c:v>71.41327518518527</c:v>
                </c:pt>
                <c:pt idx="23485">
                  <c:v>71.413390833333423</c:v>
                </c:pt>
                <c:pt idx="23486">
                  <c:v>71.413691643518604</c:v>
                </c:pt>
                <c:pt idx="23487">
                  <c:v>71.413899641203784</c:v>
                </c:pt>
                <c:pt idx="23488">
                  <c:v>71.413968495370455</c:v>
                </c:pt>
                <c:pt idx="23489">
                  <c:v>71.414616655092672</c:v>
                </c:pt>
                <c:pt idx="23490">
                  <c:v>71.414686307870454</c:v>
                </c:pt>
                <c:pt idx="23491">
                  <c:v>71.415311180555634</c:v>
                </c:pt>
                <c:pt idx="23492">
                  <c:v>71.415403865740814</c:v>
                </c:pt>
                <c:pt idx="23493">
                  <c:v>71.416099270833399</c:v>
                </c:pt>
                <c:pt idx="23494">
                  <c:v>71.416839386574139</c:v>
                </c:pt>
                <c:pt idx="23495">
                  <c:v>71.417510706018589</c:v>
                </c:pt>
                <c:pt idx="23496">
                  <c:v>71.418182037037113</c:v>
                </c:pt>
                <c:pt idx="23497">
                  <c:v>71.41822837962971</c:v>
                </c:pt>
                <c:pt idx="23498">
                  <c:v>71.418945983796377</c:v>
                </c:pt>
                <c:pt idx="23499">
                  <c:v>71.418968946759335</c:v>
                </c:pt>
                <c:pt idx="23500">
                  <c:v>71.419825717592673</c:v>
                </c:pt>
                <c:pt idx="23501">
                  <c:v>71.419964629629703</c:v>
                </c:pt>
                <c:pt idx="23502">
                  <c:v>71.421006134259329</c:v>
                </c:pt>
                <c:pt idx="23503">
                  <c:v>71.42114504629636</c:v>
                </c:pt>
                <c:pt idx="23504">
                  <c:v>71.421724953703773</c:v>
                </c:pt>
                <c:pt idx="23505">
                  <c:v>71.424525081018587</c:v>
                </c:pt>
                <c:pt idx="23506">
                  <c:v>71.424547800925993</c:v>
                </c:pt>
                <c:pt idx="23507">
                  <c:v>71.425010914351915</c:v>
                </c:pt>
                <c:pt idx="23508">
                  <c:v>71.425312094907468</c:v>
                </c:pt>
                <c:pt idx="23509">
                  <c:v>71.425728761574135</c:v>
                </c:pt>
                <c:pt idx="23510">
                  <c:v>71.425775057870425</c:v>
                </c:pt>
                <c:pt idx="23511">
                  <c:v>71.426539027777835</c:v>
                </c:pt>
                <c:pt idx="23512">
                  <c:v>71.427325995370424</c:v>
                </c:pt>
                <c:pt idx="23513">
                  <c:v>71.427349490740795</c:v>
                </c:pt>
                <c:pt idx="23514">
                  <c:v>71.427372372685241</c:v>
                </c:pt>
                <c:pt idx="23515">
                  <c:v>71.427557592592649</c:v>
                </c:pt>
                <c:pt idx="23516">
                  <c:v>71.4275809606482</c:v>
                </c:pt>
                <c:pt idx="23517">
                  <c:v>71.427742800925984</c:v>
                </c:pt>
                <c:pt idx="23518">
                  <c:v>71.427789027777834</c:v>
                </c:pt>
                <c:pt idx="23519">
                  <c:v>71.427951261574137</c:v>
                </c:pt>
                <c:pt idx="23520">
                  <c:v>71.429017222222285</c:v>
                </c:pt>
                <c:pt idx="23521">
                  <c:v>71.429040185185244</c:v>
                </c:pt>
                <c:pt idx="23522">
                  <c:v>71.429063333333389</c:v>
                </c:pt>
                <c:pt idx="23523">
                  <c:v>71.429202488425986</c:v>
                </c:pt>
                <c:pt idx="23524">
                  <c:v>71.429248703703763</c:v>
                </c:pt>
                <c:pt idx="23525">
                  <c:v>71.429410578703767</c:v>
                </c:pt>
                <c:pt idx="23526">
                  <c:v>71.429457187500063</c:v>
                </c:pt>
                <c:pt idx="23527">
                  <c:v>71.429619004629686</c:v>
                </c:pt>
                <c:pt idx="23528">
                  <c:v>71.429665231481536</c:v>
                </c:pt>
                <c:pt idx="23529">
                  <c:v>71.429688622685234</c:v>
                </c:pt>
                <c:pt idx="23530">
                  <c:v>71.429735046296344</c:v>
                </c:pt>
                <c:pt idx="23531">
                  <c:v>71.429827233796345</c:v>
                </c:pt>
                <c:pt idx="23532">
                  <c:v>71.429873449074123</c:v>
                </c:pt>
                <c:pt idx="23533">
                  <c:v>71.430035775463011</c:v>
                </c:pt>
                <c:pt idx="23534">
                  <c:v>71.430081087963018</c:v>
                </c:pt>
                <c:pt idx="23535">
                  <c:v>71.430242928240801</c:v>
                </c:pt>
                <c:pt idx="23536">
                  <c:v>71.430289236111179</c:v>
                </c:pt>
                <c:pt idx="23537">
                  <c:v>71.430451585648214</c:v>
                </c:pt>
                <c:pt idx="23538">
                  <c:v>71.430497916666738</c:v>
                </c:pt>
                <c:pt idx="23539">
                  <c:v>71.430590405092659</c:v>
                </c:pt>
                <c:pt idx="23540">
                  <c:v>71.430659629629702</c:v>
                </c:pt>
                <c:pt idx="23541">
                  <c:v>71.430705879629699</c:v>
                </c:pt>
                <c:pt idx="23542">
                  <c:v>71.430868321759334</c:v>
                </c:pt>
                <c:pt idx="23543">
                  <c:v>71.430914710648224</c:v>
                </c:pt>
                <c:pt idx="23544">
                  <c:v>71.431076435185261</c:v>
                </c:pt>
                <c:pt idx="23545">
                  <c:v>71.431122708333405</c:v>
                </c:pt>
                <c:pt idx="23546">
                  <c:v>71.431284976851927</c:v>
                </c:pt>
                <c:pt idx="23547">
                  <c:v>71.431307962963032</c:v>
                </c:pt>
                <c:pt idx="23548">
                  <c:v>71.431331296296364</c:v>
                </c:pt>
                <c:pt idx="23549">
                  <c:v>71.431354236111176</c:v>
                </c:pt>
                <c:pt idx="23550">
                  <c:v>71.43149312500006</c:v>
                </c:pt>
                <c:pt idx="23551">
                  <c:v>71.431539490740803</c:v>
                </c:pt>
                <c:pt idx="23552">
                  <c:v>71.43170267361117</c:v>
                </c:pt>
                <c:pt idx="23553">
                  <c:v>71.431748750000054</c:v>
                </c:pt>
                <c:pt idx="23554">
                  <c:v>71.431910011574132</c:v>
                </c:pt>
                <c:pt idx="23555">
                  <c:v>71.431956469907462</c:v>
                </c:pt>
                <c:pt idx="23556">
                  <c:v>71.432118298611172</c:v>
                </c:pt>
                <c:pt idx="23557">
                  <c:v>71.432164513888949</c:v>
                </c:pt>
                <c:pt idx="23558">
                  <c:v>71.432326712963018</c:v>
                </c:pt>
                <c:pt idx="23559">
                  <c:v>71.432373113425982</c:v>
                </c:pt>
                <c:pt idx="23560">
                  <c:v>71.432534849537092</c:v>
                </c:pt>
                <c:pt idx="23561">
                  <c:v>71.432581180555616</c:v>
                </c:pt>
                <c:pt idx="23562">
                  <c:v>71.432743425925992</c:v>
                </c:pt>
                <c:pt idx="23563">
                  <c:v>71.432790081018581</c:v>
                </c:pt>
                <c:pt idx="23564">
                  <c:v>71.432951504629699</c:v>
                </c:pt>
                <c:pt idx="23565">
                  <c:v>71.432997905092662</c:v>
                </c:pt>
                <c:pt idx="23566">
                  <c:v>71.433160104166731</c:v>
                </c:pt>
                <c:pt idx="23567">
                  <c:v>71.433206493055621</c:v>
                </c:pt>
                <c:pt idx="23568">
                  <c:v>71.433368275463025</c:v>
                </c:pt>
                <c:pt idx="23569">
                  <c:v>71.433414548611168</c:v>
                </c:pt>
                <c:pt idx="23570">
                  <c:v>71.433576828703764</c:v>
                </c:pt>
                <c:pt idx="23571">
                  <c:v>71.433622488425982</c:v>
                </c:pt>
                <c:pt idx="23572">
                  <c:v>71.433785613425982</c:v>
                </c:pt>
                <c:pt idx="23573">
                  <c:v>71.433831701388939</c:v>
                </c:pt>
                <c:pt idx="23574">
                  <c:v>71.433993865740788</c:v>
                </c:pt>
                <c:pt idx="23575">
                  <c:v>71.434040057870419</c:v>
                </c:pt>
                <c:pt idx="23576">
                  <c:v>71.434202129629682</c:v>
                </c:pt>
                <c:pt idx="23577">
                  <c:v>71.434248692129685</c:v>
                </c:pt>
                <c:pt idx="23578">
                  <c:v>71.434410578703762</c:v>
                </c:pt>
                <c:pt idx="23579">
                  <c:v>71.434456851851905</c:v>
                </c:pt>
                <c:pt idx="23580">
                  <c:v>71.434618726851909</c:v>
                </c:pt>
                <c:pt idx="23581">
                  <c:v>71.434664837963027</c:v>
                </c:pt>
                <c:pt idx="23582">
                  <c:v>71.434826250000057</c:v>
                </c:pt>
                <c:pt idx="23583">
                  <c:v>71.434872604166728</c:v>
                </c:pt>
                <c:pt idx="23584">
                  <c:v>71.435034930555616</c:v>
                </c:pt>
                <c:pt idx="23585">
                  <c:v>71.435081307870433</c:v>
                </c:pt>
                <c:pt idx="23586">
                  <c:v>71.435220486111177</c:v>
                </c:pt>
                <c:pt idx="23587">
                  <c:v>71.435242962963031</c:v>
                </c:pt>
                <c:pt idx="23588">
                  <c:v>71.435266423611182</c:v>
                </c:pt>
                <c:pt idx="23589">
                  <c:v>71.435289155092661</c:v>
                </c:pt>
                <c:pt idx="23590">
                  <c:v>71.435359942129693</c:v>
                </c:pt>
                <c:pt idx="23591">
                  <c:v>71.435429189814883</c:v>
                </c:pt>
                <c:pt idx="23592">
                  <c:v>71.435452546296361</c:v>
                </c:pt>
                <c:pt idx="23593">
                  <c:v>71.446193449074144</c:v>
                </c:pt>
                <c:pt idx="23594">
                  <c:v>71.446239548611175</c:v>
                </c:pt>
                <c:pt idx="23595">
                  <c:v>71.446332152777842</c:v>
                </c:pt>
                <c:pt idx="23596">
                  <c:v>71.446401284722285</c:v>
                </c:pt>
                <c:pt idx="23597">
                  <c:v>71.446517476851909</c:v>
                </c:pt>
                <c:pt idx="23598">
                  <c:v>71.446586469907459</c:v>
                </c:pt>
                <c:pt idx="23599">
                  <c:v>71.446679085648199</c:v>
                </c:pt>
                <c:pt idx="23600">
                  <c:v>71.446818113425977</c:v>
                </c:pt>
                <c:pt idx="23601">
                  <c:v>71.44691093750005</c:v>
                </c:pt>
                <c:pt idx="23602">
                  <c:v>71.447350856481535</c:v>
                </c:pt>
                <c:pt idx="23603">
                  <c:v>71.447489861111166</c:v>
                </c:pt>
                <c:pt idx="23604">
                  <c:v>71.447628888888943</c:v>
                </c:pt>
                <c:pt idx="23605">
                  <c:v>71.454689907407456</c:v>
                </c:pt>
                <c:pt idx="23606">
                  <c:v>71.462746319444491</c:v>
                </c:pt>
                <c:pt idx="23607">
                  <c:v>71.462861238425972</c:v>
                </c:pt>
                <c:pt idx="23608">
                  <c:v>71.462977453703743</c:v>
                </c:pt>
                <c:pt idx="23609">
                  <c:v>71.463092997685223</c:v>
                </c:pt>
                <c:pt idx="23610">
                  <c:v>71.463185717592637</c:v>
                </c:pt>
                <c:pt idx="23611">
                  <c:v>71.463301412037083</c:v>
                </c:pt>
                <c:pt idx="23612">
                  <c:v>71.463393912037077</c:v>
                </c:pt>
                <c:pt idx="23613">
                  <c:v>71.46348680555559</c:v>
                </c:pt>
                <c:pt idx="23614">
                  <c:v>71.463556030092633</c:v>
                </c:pt>
                <c:pt idx="23615">
                  <c:v>71.463671678240786</c:v>
                </c:pt>
                <c:pt idx="23616">
                  <c:v>71.463741192129675</c:v>
                </c:pt>
                <c:pt idx="23617">
                  <c:v>71.463787511574125</c:v>
                </c:pt>
                <c:pt idx="23618">
                  <c:v>71.463926354166716</c:v>
                </c:pt>
                <c:pt idx="23619">
                  <c:v>71.463995775463019</c:v>
                </c:pt>
                <c:pt idx="23620">
                  <c:v>71.464134837963016</c:v>
                </c:pt>
                <c:pt idx="23621">
                  <c:v>71.464204131944498</c:v>
                </c:pt>
                <c:pt idx="23622">
                  <c:v>71.464250439814862</c:v>
                </c:pt>
                <c:pt idx="23623">
                  <c:v>71.464412418981524</c:v>
                </c:pt>
                <c:pt idx="23624">
                  <c:v>71.464435138888931</c:v>
                </c:pt>
                <c:pt idx="23625">
                  <c:v>71.464458842592634</c:v>
                </c:pt>
                <c:pt idx="23626">
                  <c:v>71.464620347222265</c:v>
                </c:pt>
                <c:pt idx="23627">
                  <c:v>71.464668194444485</c:v>
                </c:pt>
                <c:pt idx="23628">
                  <c:v>71.464830462963008</c:v>
                </c:pt>
                <c:pt idx="23629">
                  <c:v>71.464853703703753</c:v>
                </c:pt>
                <c:pt idx="23630">
                  <c:v>71.464876608796345</c:v>
                </c:pt>
                <c:pt idx="23631">
                  <c:v>71.465038148148196</c:v>
                </c:pt>
                <c:pt idx="23632">
                  <c:v>71.465084594907452</c:v>
                </c:pt>
                <c:pt idx="23633">
                  <c:v>71.465245532407451</c:v>
                </c:pt>
                <c:pt idx="23634">
                  <c:v>71.465291898148195</c:v>
                </c:pt>
                <c:pt idx="23635">
                  <c:v>71.465454652777822</c:v>
                </c:pt>
                <c:pt idx="23636">
                  <c:v>71.465477962963007</c:v>
                </c:pt>
                <c:pt idx="23637">
                  <c:v>71.465501562500037</c:v>
                </c:pt>
                <c:pt idx="23638">
                  <c:v>71.465640277777808</c:v>
                </c:pt>
                <c:pt idx="23639">
                  <c:v>71.46566325231484</c:v>
                </c:pt>
                <c:pt idx="23640">
                  <c:v>71.465709247685211</c:v>
                </c:pt>
                <c:pt idx="23641">
                  <c:v>71.46587189814818</c:v>
                </c:pt>
                <c:pt idx="23642">
                  <c:v>71.465895416666697</c:v>
                </c:pt>
                <c:pt idx="23643">
                  <c:v>71.465918055555591</c:v>
                </c:pt>
                <c:pt idx="23644">
                  <c:v>71.466080474537065</c:v>
                </c:pt>
                <c:pt idx="23645">
                  <c:v>71.466126886574102</c:v>
                </c:pt>
                <c:pt idx="23646">
                  <c:v>71.466288784722252</c:v>
                </c:pt>
                <c:pt idx="23647">
                  <c:v>71.466312048611144</c:v>
                </c:pt>
                <c:pt idx="23648">
                  <c:v>71.466334942129663</c:v>
                </c:pt>
                <c:pt idx="23649">
                  <c:v>71.466497048611146</c:v>
                </c:pt>
                <c:pt idx="23650">
                  <c:v>71.466520196759291</c:v>
                </c:pt>
                <c:pt idx="23651">
                  <c:v>71.466543495370402</c:v>
                </c:pt>
                <c:pt idx="23652">
                  <c:v>71.466705208333366</c:v>
                </c:pt>
                <c:pt idx="23653">
                  <c:v>71.466751562500036</c:v>
                </c:pt>
                <c:pt idx="23654">
                  <c:v>71.466913807870412</c:v>
                </c:pt>
                <c:pt idx="23655">
                  <c:v>71.466960370370415</c:v>
                </c:pt>
                <c:pt idx="23656">
                  <c:v>71.467122129629672</c:v>
                </c:pt>
                <c:pt idx="23657">
                  <c:v>71.467168125000043</c:v>
                </c:pt>
                <c:pt idx="23658">
                  <c:v>71.467330636574118</c:v>
                </c:pt>
                <c:pt idx="23659">
                  <c:v>71.467376886574115</c:v>
                </c:pt>
                <c:pt idx="23660">
                  <c:v>71.46751583333338</c:v>
                </c:pt>
                <c:pt idx="23661">
                  <c:v>71.467538761574119</c:v>
                </c:pt>
                <c:pt idx="23662">
                  <c:v>71.467562037037084</c:v>
                </c:pt>
                <c:pt idx="23663">
                  <c:v>71.467585034722262</c:v>
                </c:pt>
                <c:pt idx="23664">
                  <c:v>71.467747129629672</c:v>
                </c:pt>
                <c:pt idx="23665">
                  <c:v>71.467770173611157</c:v>
                </c:pt>
                <c:pt idx="23666">
                  <c:v>71.467793680555602</c:v>
                </c:pt>
                <c:pt idx="23667">
                  <c:v>71.467955393518565</c:v>
                </c:pt>
                <c:pt idx="23668">
                  <c:v>71.467978726851896</c:v>
                </c:pt>
                <c:pt idx="23669">
                  <c:v>71.468001851851895</c:v>
                </c:pt>
                <c:pt idx="23670">
                  <c:v>71.468163842592631</c:v>
                </c:pt>
                <c:pt idx="23671">
                  <c:v>71.468210057870408</c:v>
                </c:pt>
                <c:pt idx="23672">
                  <c:v>71.468372164351891</c:v>
                </c:pt>
                <c:pt idx="23673">
                  <c:v>71.468395370370416</c:v>
                </c:pt>
                <c:pt idx="23674">
                  <c:v>71.468418437500048</c:v>
                </c:pt>
                <c:pt idx="23675">
                  <c:v>71.468580682870424</c:v>
                </c:pt>
                <c:pt idx="23676">
                  <c:v>71.468627048611168</c:v>
                </c:pt>
                <c:pt idx="23677">
                  <c:v>71.468788865740791</c:v>
                </c:pt>
                <c:pt idx="23678">
                  <c:v>71.468835289351901</c:v>
                </c:pt>
                <c:pt idx="23679">
                  <c:v>71.468997407407457</c:v>
                </c:pt>
                <c:pt idx="23680">
                  <c:v>71.469043750000054</c:v>
                </c:pt>
                <c:pt idx="23681">
                  <c:v>71.469205254629685</c:v>
                </c:pt>
                <c:pt idx="23682">
                  <c:v>71.469251631944502</c:v>
                </c:pt>
                <c:pt idx="23683">
                  <c:v>71.469413969907464</c:v>
                </c:pt>
                <c:pt idx="23684">
                  <c:v>71.469460324074134</c:v>
                </c:pt>
                <c:pt idx="23685">
                  <c:v>71.469622060185245</c:v>
                </c:pt>
                <c:pt idx="23686">
                  <c:v>71.469645439814869</c:v>
                </c:pt>
                <c:pt idx="23687">
                  <c:v>71.469668368055608</c:v>
                </c:pt>
                <c:pt idx="23688">
                  <c:v>71.469830590277823</c:v>
                </c:pt>
                <c:pt idx="23689">
                  <c:v>71.469877071759299</c:v>
                </c:pt>
                <c:pt idx="23690">
                  <c:v>71.470038553240784</c:v>
                </c:pt>
                <c:pt idx="23691">
                  <c:v>71.470085451388925</c:v>
                </c:pt>
                <c:pt idx="23692">
                  <c:v>71.470247256944475</c:v>
                </c:pt>
                <c:pt idx="23693">
                  <c:v>71.470293668981512</c:v>
                </c:pt>
                <c:pt idx="23694">
                  <c:v>71.470455405092622</c:v>
                </c:pt>
                <c:pt idx="23695">
                  <c:v>71.470478807870393</c:v>
                </c:pt>
                <c:pt idx="23696">
                  <c:v>71.470501712962985</c:v>
                </c:pt>
                <c:pt idx="23697">
                  <c:v>71.470663310185202</c:v>
                </c:pt>
                <c:pt idx="23698">
                  <c:v>71.470709710648165</c:v>
                </c:pt>
                <c:pt idx="23699">
                  <c:v>71.470871712962975</c:v>
                </c:pt>
                <c:pt idx="23700">
                  <c:v>71.470917939814825</c:v>
                </c:pt>
                <c:pt idx="23701">
                  <c:v>71.471080138888894</c:v>
                </c:pt>
                <c:pt idx="23702">
                  <c:v>71.471126354166671</c:v>
                </c:pt>
                <c:pt idx="23703">
                  <c:v>71.471288530092593</c:v>
                </c:pt>
                <c:pt idx="23704">
                  <c:v>71.471334884259264</c:v>
                </c:pt>
                <c:pt idx="23705">
                  <c:v>71.471496828703707</c:v>
                </c:pt>
                <c:pt idx="23706">
                  <c:v>71.471519918981485</c:v>
                </c:pt>
                <c:pt idx="23707">
                  <c:v>71.471542962962971</c:v>
                </c:pt>
                <c:pt idx="23708">
                  <c:v>71.471705069444454</c:v>
                </c:pt>
                <c:pt idx="23709">
                  <c:v>71.471751493055564</c:v>
                </c:pt>
                <c:pt idx="23710">
                  <c:v>71.4735798263889</c:v>
                </c:pt>
                <c:pt idx="23711">
                  <c:v>71.473626296296302</c:v>
                </c:pt>
                <c:pt idx="23712">
                  <c:v>71.473787974537046</c:v>
                </c:pt>
                <c:pt idx="23713">
                  <c:v>71.473834201388897</c:v>
                </c:pt>
                <c:pt idx="23714">
                  <c:v>71.473996550925932</c:v>
                </c:pt>
                <c:pt idx="23715">
                  <c:v>71.474019456018524</c:v>
                </c:pt>
                <c:pt idx="23716">
                  <c:v>71.474042986111115</c:v>
                </c:pt>
                <c:pt idx="23717">
                  <c:v>71.474089259259259</c:v>
                </c:pt>
                <c:pt idx="23718">
                  <c:v>71.474135451388889</c:v>
                </c:pt>
                <c:pt idx="23719">
                  <c:v>71.474250821759256</c:v>
                </c:pt>
                <c:pt idx="23720">
                  <c:v>71.474320636574078</c:v>
                </c:pt>
                <c:pt idx="23721">
                  <c:v>71.474389756944447</c:v>
                </c:pt>
                <c:pt idx="23722">
                  <c:v>71.474482372685188</c:v>
                </c:pt>
                <c:pt idx="23723">
                  <c:v>71.474552083333336</c:v>
                </c:pt>
                <c:pt idx="23724">
                  <c:v>71.474667789351855</c:v>
                </c:pt>
                <c:pt idx="23725">
                  <c:v>71.474760393518523</c:v>
                </c:pt>
                <c:pt idx="23726">
                  <c:v>71.474829988425924</c:v>
                </c:pt>
                <c:pt idx="23727">
                  <c:v>71.474968842592588</c:v>
                </c:pt>
                <c:pt idx="23728">
                  <c:v>71.475061458333329</c:v>
                </c:pt>
                <c:pt idx="23729">
                  <c:v>71.475639999999999</c:v>
                </c:pt>
                <c:pt idx="23730">
                  <c:v>71.556895949074075</c:v>
                </c:pt>
                <c:pt idx="23731">
                  <c:v>71.640537037037035</c:v>
                </c:pt>
                <c:pt idx="23732">
                  <c:v>71.683408738425925</c:v>
                </c:pt>
                <c:pt idx="23733">
                  <c:v>71.710997199074072</c:v>
                </c:pt>
                <c:pt idx="23734">
                  <c:v>71.722502476851844</c:v>
                </c:pt>
                <c:pt idx="23735">
                  <c:v>71.731160115740735</c:v>
                </c:pt>
                <c:pt idx="23736">
                  <c:v>71.851632824074073</c:v>
                </c:pt>
                <c:pt idx="23737">
                  <c:v>72.065119131944442</c:v>
                </c:pt>
                <c:pt idx="23738">
                  <c:v>72.125841053240734</c:v>
                </c:pt>
                <c:pt idx="23739">
                  <c:v>72.135054988425921</c:v>
                </c:pt>
                <c:pt idx="23740">
                  <c:v>72.135077708333327</c:v>
                </c:pt>
                <c:pt idx="23741">
                  <c:v>72.135193831018512</c:v>
                </c:pt>
                <c:pt idx="23742">
                  <c:v>72.135262928240735</c:v>
                </c:pt>
                <c:pt idx="23743">
                  <c:v>72.1353790162037</c:v>
                </c:pt>
                <c:pt idx="23744">
                  <c:v>72.135448182870363</c:v>
                </c:pt>
                <c:pt idx="23745">
                  <c:v>72.13551796296295</c:v>
                </c:pt>
                <c:pt idx="23746">
                  <c:v>72.135610578703691</c:v>
                </c:pt>
                <c:pt idx="23747">
                  <c:v>72.135656747685175</c:v>
                </c:pt>
                <c:pt idx="23748">
                  <c:v>72.135749386574062</c:v>
                </c:pt>
                <c:pt idx="23749">
                  <c:v>72.135842037037023</c:v>
                </c:pt>
                <c:pt idx="23750">
                  <c:v>72.135864791666648</c:v>
                </c:pt>
                <c:pt idx="23751">
                  <c:v>72.136003680555532</c:v>
                </c:pt>
                <c:pt idx="23752">
                  <c:v>72.136073402777754</c:v>
                </c:pt>
                <c:pt idx="23753">
                  <c:v>72.136119861111084</c:v>
                </c:pt>
                <c:pt idx="23754">
                  <c:v>72.136142627314783</c:v>
                </c:pt>
                <c:pt idx="23755">
                  <c:v>72.13628149305552</c:v>
                </c:pt>
                <c:pt idx="23756">
                  <c:v>72.136304918981452</c:v>
                </c:pt>
                <c:pt idx="23757">
                  <c:v>72.136327951388864</c:v>
                </c:pt>
                <c:pt idx="23758">
                  <c:v>72.13649017361108</c:v>
                </c:pt>
                <c:pt idx="23759">
                  <c:v>72.136513136574038</c:v>
                </c:pt>
                <c:pt idx="23760">
                  <c:v>72.13653643518515</c:v>
                </c:pt>
                <c:pt idx="23761">
                  <c:v>72.136699456018476</c:v>
                </c:pt>
                <c:pt idx="23762">
                  <c:v>72.136745590277741</c:v>
                </c:pt>
                <c:pt idx="23763">
                  <c:v>72.13690775462959</c:v>
                </c:pt>
                <c:pt idx="23764">
                  <c:v>72.136953761574034</c:v>
                </c:pt>
                <c:pt idx="23765">
                  <c:v>72.13711620370367</c:v>
                </c:pt>
                <c:pt idx="23766">
                  <c:v>72.137161481481442</c:v>
                </c:pt>
                <c:pt idx="23767">
                  <c:v>72.137323252314772</c:v>
                </c:pt>
                <c:pt idx="23768">
                  <c:v>72.137369525462915</c:v>
                </c:pt>
                <c:pt idx="23769">
                  <c:v>72.137531828703658</c:v>
                </c:pt>
                <c:pt idx="23770">
                  <c:v>72.137578182870328</c:v>
                </c:pt>
                <c:pt idx="23771">
                  <c:v>72.137601064814774</c:v>
                </c:pt>
                <c:pt idx="23772">
                  <c:v>72.137739826388852</c:v>
                </c:pt>
                <c:pt idx="23773">
                  <c:v>72.137763298611077</c:v>
                </c:pt>
                <c:pt idx="23774">
                  <c:v>72.137786249999962</c:v>
                </c:pt>
                <c:pt idx="23775">
                  <c:v>72.137948645833291</c:v>
                </c:pt>
                <c:pt idx="23776">
                  <c:v>72.137994976851814</c:v>
                </c:pt>
                <c:pt idx="23777">
                  <c:v>72.138156608796265</c:v>
                </c:pt>
                <c:pt idx="23778">
                  <c:v>72.138180023148124</c:v>
                </c:pt>
                <c:pt idx="23779">
                  <c:v>72.138202847222203</c:v>
                </c:pt>
                <c:pt idx="23780">
                  <c:v>72.138365335648132</c:v>
                </c:pt>
                <c:pt idx="23781">
                  <c:v>72.138388124999977</c:v>
                </c:pt>
                <c:pt idx="23782">
                  <c:v>72.138412233796274</c:v>
                </c:pt>
                <c:pt idx="23783">
                  <c:v>72.138504999999981</c:v>
                </c:pt>
                <c:pt idx="23784">
                  <c:v>72.138528495370352</c:v>
                </c:pt>
                <c:pt idx="23785">
                  <c:v>72.138551180555538</c:v>
                </c:pt>
                <c:pt idx="23786">
                  <c:v>72.138574571759236</c:v>
                </c:pt>
                <c:pt idx="23787">
                  <c:v>72.138620671296266</c:v>
                </c:pt>
                <c:pt idx="23788">
                  <c:v>72.138782708333309</c:v>
                </c:pt>
                <c:pt idx="23789">
                  <c:v>72.138828796296266</c:v>
                </c:pt>
                <c:pt idx="23790">
                  <c:v>72.138991331018488</c:v>
                </c:pt>
                <c:pt idx="23791">
                  <c:v>72.139037685185158</c:v>
                </c:pt>
                <c:pt idx="23792">
                  <c:v>72.139199606481455</c:v>
                </c:pt>
                <c:pt idx="23793">
                  <c:v>72.139244768518495</c:v>
                </c:pt>
                <c:pt idx="23794">
                  <c:v>72.139407951388861</c:v>
                </c:pt>
                <c:pt idx="23795">
                  <c:v>72.139454062499979</c:v>
                </c:pt>
                <c:pt idx="23796">
                  <c:v>72.139615416666643</c:v>
                </c:pt>
                <c:pt idx="23797">
                  <c:v>72.13966166666664</c:v>
                </c:pt>
                <c:pt idx="23798">
                  <c:v>72.139823425925897</c:v>
                </c:pt>
                <c:pt idx="23799">
                  <c:v>72.139869606481454</c:v>
                </c:pt>
                <c:pt idx="23800">
                  <c:v>72.14003192129627</c:v>
                </c:pt>
                <c:pt idx="23801">
                  <c:v>72.140078402777746</c:v>
                </c:pt>
                <c:pt idx="23802">
                  <c:v>72.140240034722197</c:v>
                </c:pt>
                <c:pt idx="23803">
                  <c:v>72.140286423611087</c:v>
                </c:pt>
                <c:pt idx="23804">
                  <c:v>72.140448622685156</c:v>
                </c:pt>
                <c:pt idx="23805">
                  <c:v>72.140495069444412</c:v>
                </c:pt>
                <c:pt idx="23806">
                  <c:v>72.140656805555523</c:v>
                </c:pt>
                <c:pt idx="23807">
                  <c:v>72.140703101851813</c:v>
                </c:pt>
                <c:pt idx="23808">
                  <c:v>72.140865358796262</c:v>
                </c:pt>
                <c:pt idx="23809">
                  <c:v>72.140911759259225</c:v>
                </c:pt>
                <c:pt idx="23810">
                  <c:v>72.141073587962936</c:v>
                </c:pt>
                <c:pt idx="23811">
                  <c:v>72.141119710648127</c:v>
                </c:pt>
                <c:pt idx="23812">
                  <c:v>72.141282152777762</c:v>
                </c:pt>
                <c:pt idx="23813">
                  <c:v>72.141328402777759</c:v>
                </c:pt>
                <c:pt idx="23814">
                  <c:v>72.141490138888869</c:v>
                </c:pt>
                <c:pt idx="23815">
                  <c:v>72.141536516203686</c:v>
                </c:pt>
                <c:pt idx="23816">
                  <c:v>72.141698773148136</c:v>
                </c:pt>
                <c:pt idx="23817">
                  <c:v>72.141745011574059</c:v>
                </c:pt>
                <c:pt idx="23818">
                  <c:v>72.141906782407389</c:v>
                </c:pt>
                <c:pt idx="23819">
                  <c:v>72.141953055555533</c:v>
                </c:pt>
                <c:pt idx="23820">
                  <c:v>72.142115358796275</c:v>
                </c:pt>
                <c:pt idx="23821">
                  <c:v>72.142161747685165</c:v>
                </c:pt>
                <c:pt idx="23822">
                  <c:v>72.142323460648129</c:v>
                </c:pt>
                <c:pt idx="23823">
                  <c:v>72.142369872685165</c:v>
                </c:pt>
                <c:pt idx="23824">
                  <c:v>72.144198321759234</c:v>
                </c:pt>
                <c:pt idx="23825">
                  <c:v>72.14424480324071</c:v>
                </c:pt>
                <c:pt idx="23826">
                  <c:v>72.144406898148119</c:v>
                </c:pt>
                <c:pt idx="23827">
                  <c:v>72.144453206018483</c:v>
                </c:pt>
                <c:pt idx="23828">
                  <c:v>72.144616608796255</c:v>
                </c:pt>
                <c:pt idx="23829">
                  <c:v>72.144662893518472</c:v>
                </c:pt>
                <c:pt idx="23830">
                  <c:v>72.144825138888848</c:v>
                </c:pt>
                <c:pt idx="23831">
                  <c:v>72.144871319444405</c:v>
                </c:pt>
                <c:pt idx="23832">
                  <c:v>72.145033240740702</c:v>
                </c:pt>
                <c:pt idx="23833">
                  <c:v>72.145079583333299</c:v>
                </c:pt>
                <c:pt idx="23834">
                  <c:v>72.145241793981441</c:v>
                </c:pt>
                <c:pt idx="23835">
                  <c:v>72.145288252314771</c:v>
                </c:pt>
                <c:pt idx="23836">
                  <c:v>72.145449976851808</c:v>
                </c:pt>
                <c:pt idx="23837">
                  <c:v>72.145495787036992</c:v>
                </c:pt>
                <c:pt idx="23838">
                  <c:v>72.145657662036996</c:v>
                </c:pt>
                <c:pt idx="23839">
                  <c:v>72.145704224536999</c:v>
                </c:pt>
                <c:pt idx="23840">
                  <c:v>72.145866122685149</c:v>
                </c:pt>
                <c:pt idx="23841">
                  <c:v>72.145912615740698</c:v>
                </c:pt>
                <c:pt idx="23842">
                  <c:v>72.146074502314775</c:v>
                </c:pt>
                <c:pt idx="23843">
                  <c:v>72.146120821759226</c:v>
                </c:pt>
                <c:pt idx="23844">
                  <c:v>72.146282870370342</c:v>
                </c:pt>
                <c:pt idx="23845">
                  <c:v>72.146329131944412</c:v>
                </c:pt>
                <c:pt idx="23846">
                  <c:v>72.146491122685148</c:v>
                </c:pt>
                <c:pt idx="23847">
                  <c:v>72.146537407407365</c:v>
                </c:pt>
                <c:pt idx="23848">
                  <c:v>72.146699537036994</c:v>
                </c:pt>
                <c:pt idx="23849">
                  <c:v>72.146745995370324</c:v>
                </c:pt>
                <c:pt idx="23850">
                  <c:v>72.146907673611068</c:v>
                </c:pt>
                <c:pt idx="23851">
                  <c:v>72.146954120370324</c:v>
                </c:pt>
                <c:pt idx="23852">
                  <c:v>72.147116192129587</c:v>
                </c:pt>
                <c:pt idx="23853">
                  <c:v>72.147162743055517</c:v>
                </c:pt>
                <c:pt idx="23854">
                  <c:v>72.147325162036992</c:v>
                </c:pt>
                <c:pt idx="23855">
                  <c:v>72.147371539351809</c:v>
                </c:pt>
                <c:pt idx="23856">
                  <c:v>72.147464224536989</c:v>
                </c:pt>
                <c:pt idx="23857">
                  <c:v>72.147533402777725</c:v>
                </c:pt>
                <c:pt idx="23858">
                  <c:v>72.147579791666615</c:v>
                </c:pt>
                <c:pt idx="23859">
                  <c:v>72.147741863425878</c:v>
                </c:pt>
                <c:pt idx="23860">
                  <c:v>72.147788472222175</c:v>
                </c:pt>
                <c:pt idx="23861">
                  <c:v>72.147950393518471</c:v>
                </c:pt>
                <c:pt idx="23862">
                  <c:v>72.147996377314769</c:v>
                </c:pt>
                <c:pt idx="23863">
                  <c:v>72.148158877314771</c:v>
                </c:pt>
                <c:pt idx="23864">
                  <c:v>72.148205324074027</c:v>
                </c:pt>
                <c:pt idx="23865">
                  <c:v>72.148366932870317</c:v>
                </c:pt>
                <c:pt idx="23866">
                  <c:v>72.148413229166607</c:v>
                </c:pt>
                <c:pt idx="23867">
                  <c:v>72.148575509259203</c:v>
                </c:pt>
                <c:pt idx="23868">
                  <c:v>72.148621736111053</c:v>
                </c:pt>
                <c:pt idx="23869">
                  <c:v>72.148783715277716</c:v>
                </c:pt>
                <c:pt idx="23870">
                  <c:v>72.148829699074014</c:v>
                </c:pt>
                <c:pt idx="23871">
                  <c:v>72.148992141203649</c:v>
                </c:pt>
                <c:pt idx="23872">
                  <c:v>72.149038379629573</c:v>
                </c:pt>
                <c:pt idx="23873">
                  <c:v>72.149200254629577</c:v>
                </c:pt>
                <c:pt idx="23874">
                  <c:v>72.149246828703653</c:v>
                </c:pt>
                <c:pt idx="23875">
                  <c:v>72.149408831018462</c:v>
                </c:pt>
                <c:pt idx="23876">
                  <c:v>72.149455081018459</c:v>
                </c:pt>
                <c:pt idx="23877">
                  <c:v>72.149617037036975</c:v>
                </c:pt>
                <c:pt idx="23878">
                  <c:v>72.149663310185119</c:v>
                </c:pt>
                <c:pt idx="23879">
                  <c:v>72.149825381944382</c:v>
                </c:pt>
                <c:pt idx="23880">
                  <c:v>72.149871724536979</c:v>
                </c:pt>
                <c:pt idx="23881">
                  <c:v>72.150033668981422</c:v>
                </c:pt>
                <c:pt idx="23882">
                  <c:v>72.150057268518452</c:v>
                </c:pt>
                <c:pt idx="23883">
                  <c:v>72.150079953703639</c:v>
                </c:pt>
                <c:pt idx="23884">
                  <c:v>72.150242418981421</c:v>
                </c:pt>
                <c:pt idx="23885">
                  <c:v>72.150288437499938</c:v>
                </c:pt>
                <c:pt idx="23886">
                  <c:v>72.150450428240674</c:v>
                </c:pt>
                <c:pt idx="23887">
                  <c:v>72.150496655092525</c:v>
                </c:pt>
                <c:pt idx="23888">
                  <c:v>72.150658587962894</c:v>
                </c:pt>
                <c:pt idx="23889">
                  <c:v>72.15070535879623</c:v>
                </c:pt>
                <c:pt idx="23890">
                  <c:v>72.150867071759194</c:v>
                </c:pt>
                <c:pt idx="23891">
                  <c:v>72.150913240740678</c:v>
                </c:pt>
                <c:pt idx="23892">
                  <c:v>72.151075532407347</c:v>
                </c:pt>
                <c:pt idx="23893">
                  <c:v>72.151121828703637</c:v>
                </c:pt>
                <c:pt idx="23894">
                  <c:v>72.151283877314754</c:v>
                </c:pt>
                <c:pt idx="23895">
                  <c:v>72.151330069444384</c:v>
                </c:pt>
                <c:pt idx="23896">
                  <c:v>72.151492175925867</c:v>
                </c:pt>
                <c:pt idx="23897">
                  <c:v>72.151538472222157</c:v>
                </c:pt>
                <c:pt idx="23898">
                  <c:v>72.151699444444375</c:v>
                </c:pt>
                <c:pt idx="23899">
                  <c:v>72.151745763888826</c:v>
                </c:pt>
                <c:pt idx="23900">
                  <c:v>72.151907986111041</c:v>
                </c:pt>
                <c:pt idx="23901">
                  <c:v>72.151954432870298</c:v>
                </c:pt>
                <c:pt idx="23902">
                  <c:v>72.152115960648075</c:v>
                </c:pt>
                <c:pt idx="23903">
                  <c:v>72.152139421296226</c:v>
                </c:pt>
                <c:pt idx="23904">
                  <c:v>72.152162395833258</c:v>
                </c:pt>
                <c:pt idx="23905">
                  <c:v>72.152185868055483</c:v>
                </c:pt>
                <c:pt idx="23906">
                  <c:v>72.152208657407328</c:v>
                </c:pt>
                <c:pt idx="23907">
                  <c:v>72.15223202546288</c:v>
                </c:pt>
                <c:pt idx="23908">
                  <c:v>72.152254976851765</c:v>
                </c:pt>
                <c:pt idx="23909">
                  <c:v>72.152278460648063</c:v>
                </c:pt>
                <c:pt idx="23910">
                  <c:v>72.152301226851762</c:v>
                </c:pt>
                <c:pt idx="23911">
                  <c:v>72.152324768518426</c:v>
                </c:pt>
                <c:pt idx="23912">
                  <c:v>72.152347465277686</c:v>
                </c:pt>
                <c:pt idx="23913">
                  <c:v>72.152370925925837</c:v>
                </c:pt>
                <c:pt idx="23914">
                  <c:v>72.152393912036942</c:v>
                </c:pt>
                <c:pt idx="23915">
                  <c:v>72.152440266203612</c:v>
                </c:pt>
                <c:pt idx="23916">
                  <c:v>72.15246358796287</c:v>
                </c:pt>
                <c:pt idx="23917">
                  <c:v>72.152486539351756</c:v>
                </c:pt>
                <c:pt idx="23918">
                  <c:v>72.152509895833234</c:v>
                </c:pt>
                <c:pt idx="23919">
                  <c:v>72.152532673611006</c:v>
                </c:pt>
                <c:pt idx="23920">
                  <c:v>72.152556192129524</c:v>
                </c:pt>
                <c:pt idx="23921">
                  <c:v>72.152579201388789</c:v>
                </c:pt>
                <c:pt idx="23922">
                  <c:v>72.152602523148047</c:v>
                </c:pt>
                <c:pt idx="23923">
                  <c:v>72.152625208333234</c:v>
                </c:pt>
                <c:pt idx="23924">
                  <c:v>72.152648842592498</c:v>
                </c:pt>
                <c:pt idx="23925">
                  <c:v>72.152856782407312</c:v>
                </c:pt>
                <c:pt idx="23926">
                  <c:v>72.157487013888797</c:v>
                </c:pt>
                <c:pt idx="23927">
                  <c:v>72.157509942129536</c:v>
                </c:pt>
                <c:pt idx="23928">
                  <c:v>72.157533275462868</c:v>
                </c:pt>
                <c:pt idx="23929">
                  <c:v>72.157556192129533</c:v>
                </c:pt>
                <c:pt idx="23930">
                  <c:v>72.157579513888791</c:v>
                </c:pt>
                <c:pt idx="23931">
                  <c:v>72.157602418981384</c:v>
                </c:pt>
                <c:pt idx="23932">
                  <c:v>72.1576266550925</c:v>
                </c:pt>
                <c:pt idx="23933">
                  <c:v>72.157719351851753</c:v>
                </c:pt>
                <c:pt idx="23934">
                  <c:v>72.160034571759155</c:v>
                </c:pt>
                <c:pt idx="23935">
                  <c:v>72.1602658449073</c:v>
                </c:pt>
                <c:pt idx="23936">
                  <c:v>72.160287951388781</c:v>
                </c:pt>
                <c:pt idx="23937">
                  <c:v>72.160311319444332</c:v>
                </c:pt>
                <c:pt idx="23938">
                  <c:v>72.160334074073958</c:v>
                </c:pt>
                <c:pt idx="23939">
                  <c:v>72.160357581018403</c:v>
                </c:pt>
                <c:pt idx="23940">
                  <c:v>72.160380439814702</c:v>
                </c:pt>
                <c:pt idx="23941">
                  <c:v>72.160403819444326</c:v>
                </c:pt>
                <c:pt idx="23942">
                  <c:v>72.160426701388772</c:v>
                </c:pt>
                <c:pt idx="23943">
                  <c:v>72.160450069444323</c:v>
                </c:pt>
                <c:pt idx="23944">
                  <c:v>72.160473009259135</c:v>
                </c:pt>
                <c:pt idx="23945">
                  <c:v>72.160496458333213</c:v>
                </c:pt>
                <c:pt idx="23946">
                  <c:v>72.160542731481357</c:v>
                </c:pt>
                <c:pt idx="23947">
                  <c:v>72.160681736110988</c:v>
                </c:pt>
                <c:pt idx="23948">
                  <c:v>72.167718263888759</c:v>
                </c:pt>
                <c:pt idx="23949">
                  <c:v>72.169848530092466</c:v>
                </c:pt>
                <c:pt idx="23950">
                  <c:v>72.169872060185057</c:v>
                </c:pt>
                <c:pt idx="23951">
                  <c:v>72.169894826388756</c:v>
                </c:pt>
                <c:pt idx="23952">
                  <c:v>72.169918217592453</c:v>
                </c:pt>
                <c:pt idx="23953">
                  <c:v>72.169941192129485</c:v>
                </c:pt>
                <c:pt idx="23954">
                  <c:v>72.16996453703689</c:v>
                </c:pt>
                <c:pt idx="23955">
                  <c:v>72.169987361110969</c:v>
                </c:pt>
                <c:pt idx="23956">
                  <c:v>72.17357556712949</c:v>
                </c:pt>
                <c:pt idx="23957">
                  <c:v>72.180612986110972</c:v>
                </c:pt>
                <c:pt idx="23958">
                  <c:v>72.186192349536896</c:v>
                </c:pt>
                <c:pt idx="23959">
                  <c:v>72.186215092592448</c:v>
                </c:pt>
                <c:pt idx="23960">
                  <c:v>72.18623851851838</c:v>
                </c:pt>
                <c:pt idx="23961">
                  <c:v>72.186261412036899</c:v>
                </c:pt>
                <c:pt idx="23962">
                  <c:v>72.186284988425783</c:v>
                </c:pt>
                <c:pt idx="23963">
                  <c:v>72.186307685185042</c:v>
                </c:pt>
                <c:pt idx="23964">
                  <c:v>72.18633133101838</c:v>
                </c:pt>
                <c:pt idx="23965">
                  <c:v>72.186354247685045</c:v>
                </c:pt>
                <c:pt idx="23966">
                  <c:v>72.18649299768505</c:v>
                </c:pt>
                <c:pt idx="23967">
                  <c:v>72.193577743055414</c:v>
                </c:pt>
                <c:pt idx="23968">
                  <c:v>72.200522592592449</c:v>
                </c:pt>
                <c:pt idx="23969">
                  <c:v>72.207536111110969</c:v>
                </c:pt>
                <c:pt idx="23970">
                  <c:v>72.214598148147999</c:v>
                </c:pt>
                <c:pt idx="23971">
                  <c:v>72.221703634259114</c:v>
                </c:pt>
                <c:pt idx="23972">
                  <c:v>72.221866018518369</c:v>
                </c:pt>
                <c:pt idx="23973">
                  <c:v>72.22191233796282</c:v>
                </c:pt>
                <c:pt idx="23974">
                  <c:v>72.221935266203559</c:v>
                </c:pt>
                <c:pt idx="23975">
                  <c:v>72.221981469907263</c:v>
                </c:pt>
                <c:pt idx="23976">
                  <c:v>72.222005011573927</c:v>
                </c:pt>
                <c:pt idx="23977">
                  <c:v>72.222051192129484</c:v>
                </c:pt>
                <c:pt idx="23978">
                  <c:v>72.223162418981332</c:v>
                </c:pt>
                <c:pt idx="23979">
                  <c:v>72.223231620370214</c:v>
                </c:pt>
                <c:pt idx="23980">
                  <c:v>72.225037199073924</c:v>
                </c:pt>
                <c:pt idx="23981">
                  <c:v>72.225083437499848</c:v>
                </c:pt>
                <c:pt idx="23982">
                  <c:v>72.225268657407256</c:v>
                </c:pt>
                <c:pt idx="23983">
                  <c:v>72.225361354166509</c:v>
                </c:pt>
                <c:pt idx="23984">
                  <c:v>72.225455185185027</c:v>
                </c:pt>
                <c:pt idx="23985">
                  <c:v>72.225640648147987</c:v>
                </c:pt>
                <c:pt idx="23986">
                  <c:v>72.227120868055394</c:v>
                </c:pt>
                <c:pt idx="23987">
                  <c:v>72.227190150462803</c:v>
                </c:pt>
                <c:pt idx="23988">
                  <c:v>72.227745717592427</c:v>
                </c:pt>
                <c:pt idx="23989">
                  <c:v>72.227791921296131</c:v>
                </c:pt>
                <c:pt idx="23990">
                  <c:v>72.22816237268502</c:v>
                </c:pt>
                <c:pt idx="23991">
                  <c:v>72.228440300925755</c:v>
                </c:pt>
                <c:pt idx="23992">
                  <c:v>72.22881081018501</c:v>
                </c:pt>
                <c:pt idx="23993">
                  <c:v>72.228880393518338</c:v>
                </c:pt>
                <c:pt idx="23994">
                  <c:v>72.228996053240564</c:v>
                </c:pt>
                <c:pt idx="23995">
                  <c:v>72.229042256944268</c:v>
                </c:pt>
                <c:pt idx="23996">
                  <c:v>72.229227546296116</c:v>
                </c:pt>
                <c:pt idx="23997">
                  <c:v>72.229250937499813</c:v>
                </c:pt>
                <c:pt idx="23998">
                  <c:v>72.229412638888704</c:v>
                </c:pt>
                <c:pt idx="23999">
                  <c:v>72.229483287036857</c:v>
                </c:pt>
                <c:pt idx="24000">
                  <c:v>72.229621585647962</c:v>
                </c:pt>
                <c:pt idx="24001">
                  <c:v>72.229713611110924</c:v>
                </c:pt>
                <c:pt idx="24002">
                  <c:v>72.229829386573883</c:v>
                </c:pt>
                <c:pt idx="24003">
                  <c:v>72.229898969907211</c:v>
                </c:pt>
                <c:pt idx="24004">
                  <c:v>72.230454560184995</c:v>
                </c:pt>
                <c:pt idx="24005">
                  <c:v>72.230500902777592</c:v>
                </c:pt>
                <c:pt idx="24006">
                  <c:v>72.231496076388709</c:v>
                </c:pt>
                <c:pt idx="24007">
                  <c:v>72.231983368055381</c:v>
                </c:pt>
                <c:pt idx="24008">
                  <c:v>72.232329571759081</c:v>
                </c:pt>
                <c:pt idx="24009">
                  <c:v>72.232399039351677</c:v>
                </c:pt>
                <c:pt idx="24010">
                  <c:v>72.232538935185005</c:v>
                </c:pt>
                <c:pt idx="24011">
                  <c:v>72.232724039351666</c:v>
                </c:pt>
                <c:pt idx="24012">
                  <c:v>72.232746967592405</c:v>
                </c:pt>
                <c:pt idx="24013">
                  <c:v>72.232839722222039</c:v>
                </c:pt>
                <c:pt idx="24014">
                  <c:v>72.233580486110924</c:v>
                </c:pt>
                <c:pt idx="24015">
                  <c:v>72.233973182870187</c:v>
                </c:pt>
                <c:pt idx="24016">
                  <c:v>72.233996203703526</c:v>
                </c:pt>
                <c:pt idx="24017">
                  <c:v>72.234112939814636</c:v>
                </c:pt>
                <c:pt idx="24018">
                  <c:v>72.234205520833157</c:v>
                </c:pt>
                <c:pt idx="24019">
                  <c:v>72.234275312499818</c:v>
                </c:pt>
                <c:pt idx="24020">
                  <c:v>72.23441408564797</c:v>
                </c:pt>
                <c:pt idx="24021">
                  <c:v>72.234529629629449</c:v>
                </c:pt>
                <c:pt idx="24022">
                  <c:v>72.234622222222043</c:v>
                </c:pt>
                <c:pt idx="24023">
                  <c:v>72.234668460647967</c:v>
                </c:pt>
                <c:pt idx="24024">
                  <c:v>72.234831296296122</c:v>
                </c:pt>
                <c:pt idx="24025">
                  <c:v>72.234900694444264</c:v>
                </c:pt>
                <c:pt idx="24026">
                  <c:v>72.235039386573888</c:v>
                </c:pt>
                <c:pt idx="24027">
                  <c:v>72.235178553240559</c:v>
                </c:pt>
                <c:pt idx="24028">
                  <c:v>72.23566336805537</c:v>
                </c:pt>
                <c:pt idx="24029">
                  <c:v>72.235709606481294</c:v>
                </c:pt>
                <c:pt idx="24030">
                  <c:v>72.237329965277596</c:v>
                </c:pt>
                <c:pt idx="24031">
                  <c:v>72.237492488425744</c:v>
                </c:pt>
                <c:pt idx="24032">
                  <c:v>72.237538622685008</c:v>
                </c:pt>
                <c:pt idx="24033">
                  <c:v>72.237584976851679</c:v>
                </c:pt>
                <c:pt idx="24034">
                  <c:v>72.238372106481307</c:v>
                </c:pt>
                <c:pt idx="24035">
                  <c:v>72.238533912036857</c:v>
                </c:pt>
                <c:pt idx="24036">
                  <c:v>72.23878886574056</c:v>
                </c:pt>
                <c:pt idx="24037">
                  <c:v>72.239275914351666</c:v>
                </c:pt>
                <c:pt idx="24038">
                  <c:v>72.239437835647962</c:v>
                </c:pt>
                <c:pt idx="24039">
                  <c:v>72.246498472222029</c:v>
                </c:pt>
                <c:pt idx="24040">
                  <c:v>72.248211631944258</c:v>
                </c:pt>
                <c:pt idx="24041">
                  <c:v>72.248373368055368</c:v>
                </c:pt>
                <c:pt idx="24042">
                  <c:v>72.248512245370179</c:v>
                </c:pt>
                <c:pt idx="24043">
                  <c:v>72.248581956018327</c:v>
                </c:pt>
                <c:pt idx="24044">
                  <c:v>72.249067835647963</c:v>
                </c:pt>
                <c:pt idx="24045">
                  <c:v>72.250039004629443</c:v>
                </c:pt>
                <c:pt idx="24046">
                  <c:v>72.250294027777585</c:v>
                </c:pt>
                <c:pt idx="24047">
                  <c:v>72.250665347222025</c:v>
                </c:pt>
                <c:pt idx="24048">
                  <c:v>72.250758159722025</c:v>
                </c:pt>
                <c:pt idx="24049">
                  <c:v>72.251498368055366</c:v>
                </c:pt>
                <c:pt idx="24050">
                  <c:v>72.251568206018334</c:v>
                </c:pt>
                <c:pt idx="24051">
                  <c:v>72.25173025462945</c:v>
                </c:pt>
                <c:pt idx="24052">
                  <c:v>72.251822731481298</c:v>
                </c:pt>
                <c:pt idx="24053">
                  <c:v>72.251892569444266</c:v>
                </c:pt>
                <c:pt idx="24054">
                  <c:v>72.252031307870197</c:v>
                </c:pt>
                <c:pt idx="24055">
                  <c:v>72.252146631944271</c:v>
                </c:pt>
                <c:pt idx="24056">
                  <c:v>72.255294224536868</c:v>
                </c:pt>
                <c:pt idx="24057">
                  <c:v>72.255317071759094</c:v>
                </c:pt>
                <c:pt idx="24058">
                  <c:v>72.255340578703539</c:v>
                </c:pt>
                <c:pt idx="24059">
                  <c:v>72.255363425925765</c:v>
                </c:pt>
                <c:pt idx="24060">
                  <c:v>72.255386805555389</c:v>
                </c:pt>
                <c:pt idx="24061">
                  <c:v>72.255409756944275</c:v>
                </c:pt>
                <c:pt idx="24062">
                  <c:v>72.255433124999826</c:v>
                </c:pt>
                <c:pt idx="24063">
                  <c:v>72.255456099536858</c:v>
                </c:pt>
                <c:pt idx="24064">
                  <c:v>72.255525856481299</c:v>
                </c:pt>
                <c:pt idx="24065">
                  <c:v>72.255710937499813</c:v>
                </c:pt>
                <c:pt idx="24066">
                  <c:v>72.255872604166484</c:v>
                </c:pt>
                <c:pt idx="24067">
                  <c:v>72.255896087962782</c:v>
                </c:pt>
                <c:pt idx="24068">
                  <c:v>72.255919016203521</c:v>
                </c:pt>
                <c:pt idx="24069">
                  <c:v>72.255942407407218</c:v>
                </c:pt>
                <c:pt idx="24070">
                  <c:v>72.255965231481298</c:v>
                </c:pt>
                <c:pt idx="24071">
                  <c:v>72.256127650462773</c:v>
                </c:pt>
                <c:pt idx="24072">
                  <c:v>72.25628937499981</c:v>
                </c:pt>
                <c:pt idx="24073">
                  <c:v>72.256312986110927</c:v>
                </c:pt>
                <c:pt idx="24074">
                  <c:v>72.256335648147967</c:v>
                </c:pt>
                <c:pt idx="24075">
                  <c:v>72.256544236110926</c:v>
                </c:pt>
                <c:pt idx="24076">
                  <c:v>72.256567222222031</c:v>
                </c:pt>
                <c:pt idx="24077">
                  <c:v>72.256613784722035</c:v>
                </c:pt>
                <c:pt idx="24078">
                  <c:v>72.25663699074056</c:v>
                </c:pt>
                <c:pt idx="24079">
                  <c:v>72.256659849536859</c:v>
                </c:pt>
                <c:pt idx="24080">
                  <c:v>72.256683240740557</c:v>
                </c:pt>
                <c:pt idx="24081">
                  <c:v>72.256706053240563</c:v>
                </c:pt>
                <c:pt idx="24082">
                  <c:v>72.256729560185008</c:v>
                </c:pt>
                <c:pt idx="24083">
                  <c:v>72.256752476851673</c:v>
                </c:pt>
                <c:pt idx="24084">
                  <c:v>72.256775775462785</c:v>
                </c:pt>
                <c:pt idx="24085">
                  <c:v>72.256798807870197</c:v>
                </c:pt>
                <c:pt idx="24086">
                  <c:v>72.256822141203529</c:v>
                </c:pt>
                <c:pt idx="24087">
                  <c:v>72.256845011573901</c:v>
                </c:pt>
                <c:pt idx="24088">
                  <c:v>72.256868449073906</c:v>
                </c:pt>
                <c:pt idx="24089">
                  <c:v>72.256891481481318</c:v>
                </c:pt>
                <c:pt idx="24090">
                  <c:v>72.256937465277616</c:v>
                </c:pt>
                <c:pt idx="24091">
                  <c:v>72.256961192129467</c:v>
                </c:pt>
                <c:pt idx="24092">
                  <c:v>72.256983912036873</c:v>
                </c:pt>
                <c:pt idx="24093">
                  <c:v>72.257007418981317</c:v>
                </c:pt>
                <c:pt idx="24094">
                  <c:v>72.257030219907236</c:v>
                </c:pt>
                <c:pt idx="24095">
                  <c:v>72.25705369212946</c:v>
                </c:pt>
                <c:pt idx="24096">
                  <c:v>72.257076643518346</c:v>
                </c:pt>
                <c:pt idx="24097">
                  <c:v>72.257099942129457</c:v>
                </c:pt>
                <c:pt idx="24098">
                  <c:v>72.257122824073903</c:v>
                </c:pt>
                <c:pt idx="24099">
                  <c:v>72.257169050925754</c:v>
                </c:pt>
                <c:pt idx="24100">
                  <c:v>72.257238796296122</c:v>
                </c:pt>
                <c:pt idx="24101">
                  <c:v>72.267263680555388</c:v>
                </c:pt>
                <c:pt idx="24102">
                  <c:v>72.26758759259242</c:v>
                </c:pt>
                <c:pt idx="24103">
                  <c:v>72.267610983796118</c:v>
                </c:pt>
                <c:pt idx="24104">
                  <c:v>72.267657685185</c:v>
                </c:pt>
                <c:pt idx="24105">
                  <c:v>72.267703634259078</c:v>
                </c:pt>
                <c:pt idx="24106">
                  <c:v>72.267750011573895</c:v>
                </c:pt>
                <c:pt idx="24107">
                  <c:v>72.267773009259074</c:v>
                </c:pt>
                <c:pt idx="24108">
                  <c:v>72.268398217592406</c:v>
                </c:pt>
                <c:pt idx="24109">
                  <c:v>72.268467465277595</c:v>
                </c:pt>
                <c:pt idx="24110">
                  <c:v>72.268513946759072</c:v>
                </c:pt>
                <c:pt idx="24111">
                  <c:v>72.268560138888702</c:v>
                </c:pt>
                <c:pt idx="24112">
                  <c:v>72.268583541666473</c:v>
                </c:pt>
                <c:pt idx="24113">
                  <c:v>72.26862982638869</c:v>
                </c:pt>
                <c:pt idx="24114">
                  <c:v>72.268675833333134</c:v>
                </c:pt>
                <c:pt idx="24115">
                  <c:v>72.268698888888693</c:v>
                </c:pt>
                <c:pt idx="24116">
                  <c:v>72.268722395833137</c:v>
                </c:pt>
                <c:pt idx="24117">
                  <c:v>72.268745277777583</c:v>
                </c:pt>
                <c:pt idx="24118">
                  <c:v>72.268768773147954</c:v>
                </c:pt>
                <c:pt idx="24119">
                  <c:v>72.268791585647961</c:v>
                </c:pt>
                <c:pt idx="24120">
                  <c:v>72.268837835647957</c:v>
                </c:pt>
                <c:pt idx="24121">
                  <c:v>72.268976898147955</c:v>
                </c:pt>
                <c:pt idx="24122">
                  <c:v>72.269045439814619</c:v>
                </c:pt>
                <c:pt idx="24123">
                  <c:v>72.269208425925726</c:v>
                </c:pt>
                <c:pt idx="24124">
                  <c:v>72.269277557870168</c:v>
                </c:pt>
                <c:pt idx="24125">
                  <c:v>72.269301134259052</c:v>
                </c:pt>
                <c:pt idx="24126">
                  <c:v>72.269324143518318</c:v>
                </c:pt>
                <c:pt idx="24127">
                  <c:v>72.269347581018323</c:v>
                </c:pt>
                <c:pt idx="24128">
                  <c:v>72.269370277777583</c:v>
                </c:pt>
                <c:pt idx="24129">
                  <c:v>72.269393576388694</c:v>
                </c:pt>
                <c:pt idx="24130">
                  <c:v>72.2694166550924</c:v>
                </c:pt>
                <c:pt idx="24131">
                  <c:v>72.269462013888699</c:v>
                </c:pt>
                <c:pt idx="24132">
                  <c:v>72.269624062499815</c:v>
                </c:pt>
                <c:pt idx="24133">
                  <c:v>72.269670405092413</c:v>
                </c:pt>
                <c:pt idx="24134">
                  <c:v>72.269809386573897</c:v>
                </c:pt>
                <c:pt idx="24135">
                  <c:v>72.269832326388709</c:v>
                </c:pt>
                <c:pt idx="24136">
                  <c:v>72.269855624999821</c:v>
                </c:pt>
                <c:pt idx="24137">
                  <c:v>72.269948229166488</c:v>
                </c:pt>
                <c:pt idx="24138">
                  <c:v>72.270040879629448</c:v>
                </c:pt>
                <c:pt idx="24139">
                  <c:v>72.270087083333152</c:v>
                </c:pt>
                <c:pt idx="24140">
                  <c:v>72.270248784722043</c:v>
                </c:pt>
                <c:pt idx="24141">
                  <c:v>72.27027233796278</c:v>
                </c:pt>
                <c:pt idx="24142">
                  <c:v>72.270341469907223</c:v>
                </c:pt>
                <c:pt idx="24143">
                  <c:v>72.270457592592408</c:v>
                </c:pt>
                <c:pt idx="24144">
                  <c:v>72.270504571759076</c:v>
                </c:pt>
                <c:pt idx="24145">
                  <c:v>72.270642708333156</c:v>
                </c:pt>
                <c:pt idx="24146">
                  <c:v>72.270665810185008</c:v>
                </c:pt>
                <c:pt idx="24147">
                  <c:v>72.270688773147967</c:v>
                </c:pt>
                <c:pt idx="24148">
                  <c:v>72.270712256944265</c:v>
                </c:pt>
                <c:pt idx="24149">
                  <c:v>72.27073504629611</c:v>
                </c:pt>
                <c:pt idx="24150">
                  <c:v>72.270758391203515</c:v>
                </c:pt>
                <c:pt idx="24151">
                  <c:v>72.270781400462781</c:v>
                </c:pt>
                <c:pt idx="24152">
                  <c:v>72.270804722222039</c:v>
                </c:pt>
                <c:pt idx="24153">
                  <c:v>72.270827650462778</c:v>
                </c:pt>
                <c:pt idx="24154">
                  <c:v>72.270875150462771</c:v>
                </c:pt>
                <c:pt idx="24155">
                  <c:v>72.270898090277583</c:v>
                </c:pt>
                <c:pt idx="24156">
                  <c:v>72.270921712962775</c:v>
                </c:pt>
                <c:pt idx="24157">
                  <c:v>72.27094450231462</c:v>
                </c:pt>
                <c:pt idx="24158">
                  <c:v>72.270967615740545</c:v>
                </c:pt>
                <c:pt idx="24159">
                  <c:v>72.270989768518319</c:v>
                </c:pt>
                <c:pt idx="24160">
                  <c:v>72.27103612268499</c:v>
                </c:pt>
                <c:pt idx="24161">
                  <c:v>72.271082280092401</c:v>
                </c:pt>
                <c:pt idx="24162">
                  <c:v>72.27110656249981</c:v>
                </c:pt>
                <c:pt idx="24163">
                  <c:v>72.271130092592401</c:v>
                </c:pt>
                <c:pt idx="24164">
                  <c:v>72.271175972222025</c:v>
                </c:pt>
                <c:pt idx="24165">
                  <c:v>72.27119915509239</c:v>
                </c:pt>
                <c:pt idx="24166">
                  <c:v>72.271245439814606</c:v>
                </c:pt>
                <c:pt idx="24167">
                  <c:v>72.271291759259057</c:v>
                </c:pt>
                <c:pt idx="24168">
                  <c:v>72.283205081018323</c:v>
                </c:pt>
                <c:pt idx="24169">
                  <c:v>72.283251226851661</c:v>
                </c:pt>
                <c:pt idx="24170">
                  <c:v>72.283297499999804</c:v>
                </c:pt>
                <c:pt idx="24171">
                  <c:v>72.283343923610914</c:v>
                </c:pt>
                <c:pt idx="24172">
                  <c:v>72.283413599536843</c:v>
                </c:pt>
                <c:pt idx="24173">
                  <c:v>72.284038854166468</c:v>
                </c:pt>
                <c:pt idx="24174">
                  <c:v>72.284061585647947</c:v>
                </c:pt>
                <c:pt idx="24175">
                  <c:v>72.284085937499796</c:v>
                </c:pt>
                <c:pt idx="24176">
                  <c:v>72.284132430555346</c:v>
                </c:pt>
                <c:pt idx="24177">
                  <c:v>72.284155497684978</c:v>
                </c:pt>
                <c:pt idx="24178">
                  <c:v>72.284201006944244</c:v>
                </c:pt>
                <c:pt idx="24179">
                  <c:v>72.284247256944241</c:v>
                </c:pt>
                <c:pt idx="24180">
                  <c:v>72.284965972222025</c:v>
                </c:pt>
                <c:pt idx="24181">
                  <c:v>72.284987719907207</c:v>
                </c:pt>
                <c:pt idx="24182">
                  <c:v>72.285011134259065</c:v>
                </c:pt>
                <c:pt idx="24183">
                  <c:v>72.285033935184998</c:v>
                </c:pt>
                <c:pt idx="24184">
                  <c:v>72.285080289351669</c:v>
                </c:pt>
                <c:pt idx="24185">
                  <c:v>72.28593777777759</c:v>
                </c:pt>
                <c:pt idx="24186">
                  <c:v>72.287072337962769</c:v>
                </c:pt>
                <c:pt idx="24187">
                  <c:v>72.287095324073874</c:v>
                </c:pt>
                <c:pt idx="24188">
                  <c:v>72.287604918981287</c:v>
                </c:pt>
                <c:pt idx="24189">
                  <c:v>72.287743344907213</c:v>
                </c:pt>
                <c:pt idx="24190">
                  <c:v>72.287789930555363</c:v>
                </c:pt>
                <c:pt idx="24191">
                  <c:v>72.287952164351665</c:v>
                </c:pt>
                <c:pt idx="24192">
                  <c:v>72.287998067129436</c:v>
                </c:pt>
                <c:pt idx="24193">
                  <c:v>72.288154999999804</c:v>
                </c:pt>
                <c:pt idx="24194">
                  <c:v>72.288224456018327</c:v>
                </c:pt>
                <c:pt idx="24195">
                  <c:v>72.288386354166477</c:v>
                </c:pt>
                <c:pt idx="24196">
                  <c:v>72.288409664351661</c:v>
                </c:pt>
                <c:pt idx="24197">
                  <c:v>72.288432835647953</c:v>
                </c:pt>
                <c:pt idx="24198">
                  <c:v>72.288456006944244</c:v>
                </c:pt>
                <c:pt idx="24199">
                  <c:v>72.288479456018322</c:v>
                </c:pt>
                <c:pt idx="24200">
                  <c:v>72.288502210647948</c:v>
                </c:pt>
                <c:pt idx="24201">
                  <c:v>72.288525763888686</c:v>
                </c:pt>
                <c:pt idx="24202">
                  <c:v>72.288548402777579</c:v>
                </c:pt>
                <c:pt idx="24203">
                  <c:v>72.288594652777576</c:v>
                </c:pt>
                <c:pt idx="24204">
                  <c:v>72.288618310184987</c:v>
                </c:pt>
                <c:pt idx="24205">
                  <c:v>72.288640995370173</c:v>
                </c:pt>
                <c:pt idx="24206">
                  <c:v>72.288687523147956</c:v>
                </c:pt>
                <c:pt idx="24207">
                  <c:v>72.288734155092399</c:v>
                </c:pt>
                <c:pt idx="24208">
                  <c:v>72.288780439814616</c:v>
                </c:pt>
                <c:pt idx="24209">
                  <c:v>72.288850081018325</c:v>
                </c:pt>
                <c:pt idx="24210">
                  <c:v>72.288896493055361</c:v>
                </c:pt>
                <c:pt idx="24211">
                  <c:v>72.289011446759062</c:v>
                </c:pt>
                <c:pt idx="24212">
                  <c:v>72.289081342592397</c:v>
                </c:pt>
                <c:pt idx="24213">
                  <c:v>72.28919646990721</c:v>
                </c:pt>
                <c:pt idx="24214">
                  <c:v>72.289312442129429</c:v>
                </c:pt>
                <c:pt idx="24215">
                  <c:v>72.289382094907211</c:v>
                </c:pt>
                <c:pt idx="24216">
                  <c:v>72.289497499999797</c:v>
                </c:pt>
                <c:pt idx="24217">
                  <c:v>72.289613495370162</c:v>
                </c:pt>
                <c:pt idx="24218">
                  <c:v>72.289705960647936</c:v>
                </c:pt>
                <c:pt idx="24219">
                  <c:v>72.289822256944234</c:v>
                </c:pt>
                <c:pt idx="24220">
                  <c:v>72.289937812499787</c:v>
                </c:pt>
                <c:pt idx="24221">
                  <c:v>72.290029976851642</c:v>
                </c:pt>
                <c:pt idx="24222">
                  <c:v>72.291327928240534</c:v>
                </c:pt>
                <c:pt idx="24223">
                  <c:v>72.291397245370163</c:v>
                </c:pt>
                <c:pt idx="24224">
                  <c:v>72.291536377314614</c:v>
                </c:pt>
                <c:pt idx="24225">
                  <c:v>72.291652013888694</c:v>
                </c:pt>
                <c:pt idx="24226">
                  <c:v>72.292161481481287</c:v>
                </c:pt>
                <c:pt idx="24227">
                  <c:v>72.292277013888693</c:v>
                </c:pt>
                <c:pt idx="24228">
                  <c:v>72.292393078703512</c:v>
                </c:pt>
                <c:pt idx="24229">
                  <c:v>72.292485624999813</c:v>
                </c:pt>
                <c:pt idx="24230">
                  <c:v>72.292507499999815</c:v>
                </c:pt>
                <c:pt idx="24231">
                  <c:v>72.293596435184995</c:v>
                </c:pt>
                <c:pt idx="24232">
                  <c:v>72.293666249999816</c:v>
                </c:pt>
                <c:pt idx="24233">
                  <c:v>72.293805081018334</c:v>
                </c:pt>
                <c:pt idx="24234">
                  <c:v>72.293874305555377</c:v>
                </c:pt>
                <c:pt idx="24235">
                  <c:v>72.293943946759086</c:v>
                </c:pt>
                <c:pt idx="24236">
                  <c:v>72.293966863425752</c:v>
                </c:pt>
                <c:pt idx="24237">
                  <c:v>72.294684699073898</c:v>
                </c:pt>
                <c:pt idx="24238">
                  <c:v>72.294731041666495</c:v>
                </c:pt>
                <c:pt idx="24239">
                  <c:v>72.295818726851678</c:v>
                </c:pt>
                <c:pt idx="24240">
                  <c:v>72.295842314814635</c:v>
                </c:pt>
                <c:pt idx="24241">
                  <c:v>72.295865324073901</c:v>
                </c:pt>
                <c:pt idx="24242">
                  <c:v>72.296837395833165</c:v>
                </c:pt>
                <c:pt idx="24243">
                  <c:v>72.296860856481317</c:v>
                </c:pt>
                <c:pt idx="24244">
                  <c:v>72.296883587962796</c:v>
                </c:pt>
                <c:pt idx="24245">
                  <c:v>72.298041446759086</c:v>
                </c:pt>
                <c:pt idx="24246">
                  <c:v>72.298064178240566</c:v>
                </c:pt>
                <c:pt idx="24247">
                  <c:v>72.298735729166495</c:v>
                </c:pt>
                <c:pt idx="24248">
                  <c:v>72.298758854166493</c:v>
                </c:pt>
                <c:pt idx="24249">
                  <c:v>72.298781956018345</c:v>
                </c:pt>
                <c:pt idx="24250">
                  <c:v>72.298828483796129</c:v>
                </c:pt>
                <c:pt idx="24251">
                  <c:v>72.299962719907242</c:v>
                </c:pt>
                <c:pt idx="24252">
                  <c:v>72.299985810185021</c:v>
                </c:pt>
                <c:pt idx="24253">
                  <c:v>72.300008796296126</c:v>
                </c:pt>
                <c:pt idx="24254">
                  <c:v>72.300032349536863</c:v>
                </c:pt>
                <c:pt idx="24255">
                  <c:v>72.30005499999983</c:v>
                </c:pt>
                <c:pt idx="24256">
                  <c:v>72.300078541666494</c:v>
                </c:pt>
                <c:pt idx="24257">
                  <c:v>72.300101678240566</c:v>
                </c:pt>
                <c:pt idx="24258">
                  <c:v>72.300124641203524</c:v>
                </c:pt>
                <c:pt idx="24259">
                  <c:v>72.300147870370196</c:v>
                </c:pt>
                <c:pt idx="24260">
                  <c:v>72.300171111110942</c:v>
                </c:pt>
                <c:pt idx="24261">
                  <c:v>72.300194212962793</c:v>
                </c:pt>
                <c:pt idx="24262">
                  <c:v>72.301027118055387</c:v>
                </c:pt>
                <c:pt idx="24263">
                  <c:v>72.301814814814648</c:v>
                </c:pt>
                <c:pt idx="24264">
                  <c:v>72.302878692129468</c:v>
                </c:pt>
                <c:pt idx="24265">
                  <c:v>72.303040451388725</c:v>
                </c:pt>
                <c:pt idx="24266">
                  <c:v>72.303573634259095</c:v>
                </c:pt>
                <c:pt idx="24267">
                  <c:v>72.303619803240579</c:v>
                </c:pt>
                <c:pt idx="24268">
                  <c:v>72.304290983796136</c:v>
                </c:pt>
                <c:pt idx="24269">
                  <c:v>72.304314756944279</c:v>
                </c:pt>
                <c:pt idx="24270">
                  <c:v>72.304453807870203</c:v>
                </c:pt>
                <c:pt idx="24271">
                  <c:v>72.305194618055395</c:v>
                </c:pt>
                <c:pt idx="24272">
                  <c:v>72.305911967592436</c:v>
                </c:pt>
                <c:pt idx="24273">
                  <c:v>72.306628981481325</c:v>
                </c:pt>
                <c:pt idx="24274">
                  <c:v>72.307369571759097</c:v>
                </c:pt>
                <c:pt idx="24275">
                  <c:v>72.308227256944278</c:v>
                </c:pt>
                <c:pt idx="24276">
                  <c:v>72.308250555555389</c:v>
                </c:pt>
                <c:pt idx="24277">
                  <c:v>72.308273344907235</c:v>
                </c:pt>
                <c:pt idx="24278">
                  <c:v>72.309522256944277</c:v>
                </c:pt>
                <c:pt idx="24279">
                  <c:v>72.310216944444278</c:v>
                </c:pt>
                <c:pt idx="24280">
                  <c:v>72.310240347222049</c:v>
                </c:pt>
                <c:pt idx="24281">
                  <c:v>72.310286631944265</c:v>
                </c:pt>
                <c:pt idx="24282">
                  <c:v>72.311791458333161</c:v>
                </c:pt>
                <c:pt idx="24283">
                  <c:v>72.311814305555387</c:v>
                </c:pt>
                <c:pt idx="24284">
                  <c:v>72.312115555555394</c:v>
                </c:pt>
                <c:pt idx="24285">
                  <c:v>72.312161747685025</c:v>
                </c:pt>
                <c:pt idx="24286">
                  <c:v>72.312323437499842</c:v>
                </c:pt>
                <c:pt idx="24287">
                  <c:v>72.312369849536879</c:v>
                </c:pt>
                <c:pt idx="24288">
                  <c:v>72.31253222222206</c:v>
                </c:pt>
                <c:pt idx="24289">
                  <c:v>72.312578391203544</c:v>
                </c:pt>
                <c:pt idx="24290">
                  <c:v>72.312740173610948</c:v>
                </c:pt>
                <c:pt idx="24291">
                  <c:v>72.312809849536876</c:v>
                </c:pt>
                <c:pt idx="24292">
                  <c:v>72.312948842592434</c:v>
                </c:pt>
                <c:pt idx="24293">
                  <c:v>72.312995115740577</c:v>
                </c:pt>
                <c:pt idx="24294">
                  <c:v>72.31301798611095</c:v>
                </c:pt>
                <c:pt idx="24295">
                  <c:v>72.313342141203549</c:v>
                </c:pt>
                <c:pt idx="24296">
                  <c:v>72.313365462962807</c:v>
                </c:pt>
                <c:pt idx="24297">
                  <c:v>72.313411886573917</c:v>
                </c:pt>
                <c:pt idx="24298">
                  <c:v>72.31357359953688</c:v>
                </c:pt>
                <c:pt idx="24299">
                  <c:v>72.313619907407258</c:v>
                </c:pt>
                <c:pt idx="24300">
                  <c:v>72.31378224537022</c:v>
                </c:pt>
                <c:pt idx="24301">
                  <c:v>72.31382847222207</c:v>
                </c:pt>
                <c:pt idx="24302">
                  <c:v>72.313943877314657</c:v>
                </c:pt>
                <c:pt idx="24303">
                  <c:v>72.313967407407247</c:v>
                </c:pt>
                <c:pt idx="24304">
                  <c:v>72.313990266203547</c:v>
                </c:pt>
                <c:pt idx="24305">
                  <c:v>72.314036527777617</c:v>
                </c:pt>
                <c:pt idx="24306">
                  <c:v>72.314453124999844</c:v>
                </c:pt>
                <c:pt idx="24307">
                  <c:v>72.314615567129479</c:v>
                </c:pt>
                <c:pt idx="24308">
                  <c:v>72.314661828703549</c:v>
                </c:pt>
                <c:pt idx="24309">
                  <c:v>72.31482343749984</c:v>
                </c:pt>
                <c:pt idx="24310">
                  <c:v>72.314869907407243</c:v>
                </c:pt>
                <c:pt idx="24311">
                  <c:v>72.314893449073907</c:v>
                </c:pt>
                <c:pt idx="24312">
                  <c:v>72.314916215277606</c:v>
                </c:pt>
                <c:pt idx="24313">
                  <c:v>72.314939664351684</c:v>
                </c:pt>
                <c:pt idx="24314">
                  <c:v>72.314962569444276</c:v>
                </c:pt>
                <c:pt idx="24315">
                  <c:v>72.314985925925754</c:v>
                </c:pt>
                <c:pt idx="24316">
                  <c:v>72.315008831018346</c:v>
                </c:pt>
                <c:pt idx="24317">
                  <c:v>72.315055185185017</c:v>
                </c:pt>
                <c:pt idx="24318">
                  <c:v>72.315078506944275</c:v>
                </c:pt>
                <c:pt idx="24319">
                  <c:v>72.315101319444281</c:v>
                </c:pt>
                <c:pt idx="24320">
                  <c:v>72.315124884259092</c:v>
                </c:pt>
                <c:pt idx="24321">
                  <c:v>72.315147638888718</c:v>
                </c:pt>
                <c:pt idx="24322">
                  <c:v>72.315171157407235</c:v>
                </c:pt>
                <c:pt idx="24323">
                  <c:v>72.315193969907241</c:v>
                </c:pt>
                <c:pt idx="24324">
                  <c:v>72.315217546296125</c:v>
                </c:pt>
                <c:pt idx="24325">
                  <c:v>72.315240300925751</c:v>
                </c:pt>
                <c:pt idx="24326">
                  <c:v>72.315263773147976</c:v>
                </c:pt>
                <c:pt idx="24327">
                  <c:v>72.315286666666495</c:v>
                </c:pt>
                <c:pt idx="24328">
                  <c:v>72.315309999999826</c:v>
                </c:pt>
                <c:pt idx="24329">
                  <c:v>72.315332986110931</c:v>
                </c:pt>
                <c:pt idx="24330">
                  <c:v>72.315356354166482</c:v>
                </c:pt>
                <c:pt idx="24331">
                  <c:v>72.315379189814635</c:v>
                </c:pt>
                <c:pt idx="24332">
                  <c:v>72.315402604166493</c:v>
                </c:pt>
                <c:pt idx="24333">
                  <c:v>72.315448923610944</c:v>
                </c:pt>
                <c:pt idx="24334">
                  <c:v>72.315495196759088</c:v>
                </c:pt>
                <c:pt idx="24335">
                  <c:v>72.31556432870353</c:v>
                </c:pt>
                <c:pt idx="24336">
                  <c:v>72.315634155092425</c:v>
                </c:pt>
                <c:pt idx="24337">
                  <c:v>72.315703252314648</c:v>
                </c:pt>
                <c:pt idx="24338">
                  <c:v>72.315819305555394</c:v>
                </c:pt>
                <c:pt idx="24339">
                  <c:v>72.315911932870208</c:v>
                </c:pt>
                <c:pt idx="24340">
                  <c:v>72.316004560185021</c:v>
                </c:pt>
                <c:pt idx="24341">
                  <c:v>72.316143495370213</c:v>
                </c:pt>
                <c:pt idx="24342">
                  <c:v>72.316212627314655</c:v>
                </c:pt>
                <c:pt idx="24343">
                  <c:v>72.31632862268502</c:v>
                </c:pt>
                <c:pt idx="24344">
                  <c:v>72.316444074073914</c:v>
                </c:pt>
                <c:pt idx="24345">
                  <c:v>72.316560046296132</c:v>
                </c:pt>
                <c:pt idx="24346">
                  <c:v>72.332852812499837</c:v>
                </c:pt>
                <c:pt idx="24347">
                  <c:v>72.431550150462797</c:v>
                </c:pt>
                <c:pt idx="24348">
                  <c:v>72.431642615740572</c:v>
                </c:pt>
                <c:pt idx="24349">
                  <c:v>72.431805046296134</c:v>
                </c:pt>
                <c:pt idx="24350">
                  <c:v>72.432684409722057</c:v>
                </c:pt>
                <c:pt idx="24351">
                  <c:v>72.432777048610944</c:v>
                </c:pt>
                <c:pt idx="24352">
                  <c:v>72.432869664351685</c:v>
                </c:pt>
                <c:pt idx="24353">
                  <c:v>72.432985763888723</c:v>
                </c:pt>
                <c:pt idx="24354">
                  <c:v>72.433633865740575</c:v>
                </c:pt>
                <c:pt idx="24355">
                  <c:v>72.43370320601835</c:v>
                </c:pt>
                <c:pt idx="24356">
                  <c:v>72.433773020833172</c:v>
                </c:pt>
                <c:pt idx="24357">
                  <c:v>72.433889571759096</c:v>
                </c:pt>
                <c:pt idx="24358">
                  <c:v>72.433935127314655</c:v>
                </c:pt>
                <c:pt idx="24359">
                  <c:v>72.433958773147992</c:v>
                </c:pt>
                <c:pt idx="24360">
                  <c:v>72.440045821759099</c:v>
                </c:pt>
                <c:pt idx="24361">
                  <c:v>72.440069398147983</c:v>
                </c:pt>
                <c:pt idx="24362">
                  <c:v>72.440092245370209</c:v>
                </c:pt>
                <c:pt idx="24363">
                  <c:v>72.440973240740576</c:v>
                </c:pt>
                <c:pt idx="24364">
                  <c:v>72.440996203703534</c:v>
                </c:pt>
                <c:pt idx="24365">
                  <c:v>72.441737118055386</c:v>
                </c:pt>
                <c:pt idx="24366">
                  <c:v>72.442385208333164</c:v>
                </c:pt>
                <c:pt idx="24367">
                  <c:v>72.443010370370203</c:v>
                </c:pt>
                <c:pt idx="24368">
                  <c:v>72.443288159722059</c:v>
                </c:pt>
                <c:pt idx="24369">
                  <c:v>72.443890173610953</c:v>
                </c:pt>
                <c:pt idx="24370">
                  <c:v>72.444514791666506</c:v>
                </c:pt>
                <c:pt idx="24371">
                  <c:v>72.445302048610955</c:v>
                </c:pt>
                <c:pt idx="24372">
                  <c:v>72.445325451388726</c:v>
                </c:pt>
                <c:pt idx="24373">
                  <c:v>72.446066064814659</c:v>
                </c:pt>
                <c:pt idx="24374">
                  <c:v>72.446088981481324</c:v>
                </c:pt>
                <c:pt idx="24375">
                  <c:v>72.446227951388735</c:v>
                </c:pt>
                <c:pt idx="24376">
                  <c:v>72.446806516203551</c:v>
                </c:pt>
                <c:pt idx="24377">
                  <c:v>72.446829953703556</c:v>
                </c:pt>
                <c:pt idx="24378">
                  <c:v>72.44694540509245</c:v>
                </c:pt>
                <c:pt idx="24379">
                  <c:v>72.447825509259118</c:v>
                </c:pt>
                <c:pt idx="24380">
                  <c:v>72.447848506944297</c:v>
                </c:pt>
                <c:pt idx="24381">
                  <c:v>72.448010787036893</c:v>
                </c:pt>
                <c:pt idx="24382">
                  <c:v>72.448728182870227</c:v>
                </c:pt>
                <c:pt idx="24383">
                  <c:v>72.448751504629485</c:v>
                </c:pt>
                <c:pt idx="24384">
                  <c:v>72.448843298610967</c:v>
                </c:pt>
                <c:pt idx="24385">
                  <c:v>72.449630543981343</c:v>
                </c:pt>
                <c:pt idx="24386">
                  <c:v>72.449653749999868</c:v>
                </c:pt>
                <c:pt idx="24387">
                  <c:v>72.450718865740612</c:v>
                </c:pt>
                <c:pt idx="24388">
                  <c:v>72.45074228009247</c:v>
                </c:pt>
                <c:pt idx="24389">
                  <c:v>72.451575752314696</c:v>
                </c:pt>
                <c:pt idx="24390">
                  <c:v>72.452362835648032</c:v>
                </c:pt>
                <c:pt idx="24391">
                  <c:v>72.452385428240618</c:v>
                </c:pt>
                <c:pt idx="24392">
                  <c:v>72.452431701388761</c:v>
                </c:pt>
                <c:pt idx="24393">
                  <c:v>72.45310335648135</c:v>
                </c:pt>
                <c:pt idx="24394">
                  <c:v>72.453126180555429</c:v>
                </c:pt>
                <c:pt idx="24395">
                  <c:v>72.45314983796284</c:v>
                </c:pt>
                <c:pt idx="24396">
                  <c:v>72.453195949073958</c:v>
                </c:pt>
                <c:pt idx="24397">
                  <c:v>72.453659050925808</c:v>
                </c:pt>
                <c:pt idx="24398">
                  <c:v>72.453681909722107</c:v>
                </c:pt>
                <c:pt idx="24399">
                  <c:v>72.45381993055544</c:v>
                </c:pt>
                <c:pt idx="24400">
                  <c:v>72.4549313310184</c:v>
                </c:pt>
                <c:pt idx="24401">
                  <c:v>72.454954108796173</c:v>
                </c:pt>
                <c:pt idx="24402">
                  <c:v>72.454977743055437</c:v>
                </c:pt>
                <c:pt idx="24403">
                  <c:v>72.455000358796184</c:v>
                </c:pt>
                <c:pt idx="24404">
                  <c:v>72.455023912036921</c:v>
                </c:pt>
                <c:pt idx="24405">
                  <c:v>72.455046863425807</c:v>
                </c:pt>
                <c:pt idx="24406">
                  <c:v>72.455070300925811</c:v>
                </c:pt>
                <c:pt idx="24407">
                  <c:v>72.45509310185173</c:v>
                </c:pt>
                <c:pt idx="24408">
                  <c:v>72.455116550925808</c:v>
                </c:pt>
                <c:pt idx="24409">
                  <c:v>72.455139479166547</c:v>
                </c:pt>
                <c:pt idx="24410">
                  <c:v>72.455162789351732</c:v>
                </c:pt>
                <c:pt idx="24411">
                  <c:v>72.455185567129504</c:v>
                </c:pt>
                <c:pt idx="24412">
                  <c:v>72.455209178240622</c:v>
                </c:pt>
                <c:pt idx="24413">
                  <c:v>72.455232013888775</c:v>
                </c:pt>
                <c:pt idx="24414">
                  <c:v>72.455255439814707</c:v>
                </c:pt>
                <c:pt idx="24415">
                  <c:v>72.455278182870259</c:v>
                </c:pt>
                <c:pt idx="24416">
                  <c:v>72.455324606481369</c:v>
                </c:pt>
                <c:pt idx="24417">
                  <c:v>72.455440601851734</c:v>
                </c:pt>
                <c:pt idx="24418">
                  <c:v>72.45627410879618</c:v>
                </c:pt>
                <c:pt idx="24419">
                  <c:v>72.456296898148025</c:v>
                </c:pt>
                <c:pt idx="24420">
                  <c:v>72.456528437499884</c:v>
                </c:pt>
                <c:pt idx="24421">
                  <c:v>72.457083796296175</c:v>
                </c:pt>
                <c:pt idx="24422">
                  <c:v>72.457106678240621</c:v>
                </c:pt>
                <c:pt idx="24423">
                  <c:v>72.457129930555439</c:v>
                </c:pt>
                <c:pt idx="24424">
                  <c:v>72.457176331018402</c:v>
                </c:pt>
                <c:pt idx="24425">
                  <c:v>72.460047071759149</c:v>
                </c:pt>
                <c:pt idx="24426">
                  <c:v>72.460070520833227</c:v>
                </c:pt>
                <c:pt idx="24427">
                  <c:v>72.460093472222113</c:v>
                </c:pt>
                <c:pt idx="24428">
                  <c:v>72.460116817129517</c:v>
                </c:pt>
                <c:pt idx="24429">
                  <c:v>72.460139699073963</c:v>
                </c:pt>
                <c:pt idx="24430">
                  <c:v>72.4601632523147</c:v>
                </c:pt>
                <c:pt idx="24431">
                  <c:v>72.460185856481374</c:v>
                </c:pt>
                <c:pt idx="24432">
                  <c:v>72.460209340277672</c:v>
                </c:pt>
                <c:pt idx="24433">
                  <c:v>72.460858368055455</c:v>
                </c:pt>
                <c:pt idx="24434">
                  <c:v>72.460881805555459</c:v>
                </c:pt>
                <c:pt idx="24435">
                  <c:v>72.460904733796198</c:v>
                </c:pt>
                <c:pt idx="24436">
                  <c:v>72.460949988425824</c:v>
                </c:pt>
                <c:pt idx="24437">
                  <c:v>72.460996331018421</c:v>
                </c:pt>
                <c:pt idx="24438">
                  <c:v>72.461019641203606</c:v>
                </c:pt>
                <c:pt idx="24439">
                  <c:v>72.461065995370276</c:v>
                </c:pt>
                <c:pt idx="24440">
                  <c:v>72.4611122337962</c:v>
                </c:pt>
                <c:pt idx="24441">
                  <c:v>72.461158599536944</c:v>
                </c:pt>
                <c:pt idx="24442">
                  <c:v>72.461251087962864</c:v>
                </c:pt>
                <c:pt idx="24443">
                  <c:v>72.461320312499907</c:v>
                </c:pt>
                <c:pt idx="24444">
                  <c:v>72.461390034722129</c:v>
                </c:pt>
                <c:pt idx="24445">
                  <c:v>72.46152887731472</c:v>
                </c:pt>
                <c:pt idx="24446">
                  <c:v>72.462130914351761</c:v>
                </c:pt>
                <c:pt idx="24447">
                  <c:v>72.462153668981387</c:v>
                </c:pt>
                <c:pt idx="24448">
                  <c:v>72.462223379629535</c:v>
                </c:pt>
                <c:pt idx="24449">
                  <c:v>72.462338888888794</c:v>
                </c:pt>
                <c:pt idx="24450">
                  <c:v>72.462408622685089</c:v>
                </c:pt>
                <c:pt idx="24451">
                  <c:v>72.462501157407317</c:v>
                </c:pt>
                <c:pt idx="24452">
                  <c:v>72.462547534722134</c:v>
                </c:pt>
                <c:pt idx="24453">
                  <c:v>72.462941967592499</c:v>
                </c:pt>
                <c:pt idx="24454">
                  <c:v>72.462964849536945</c:v>
                </c:pt>
                <c:pt idx="24455">
                  <c:v>72.464028344907319</c:v>
                </c:pt>
                <c:pt idx="24456">
                  <c:v>72.46407599537028</c:v>
                </c:pt>
                <c:pt idx="24457">
                  <c:v>72.464099201388805</c:v>
                </c:pt>
                <c:pt idx="24458">
                  <c:v>72.46412258101843</c:v>
                </c:pt>
                <c:pt idx="24459">
                  <c:v>72.464236967592498</c:v>
                </c:pt>
                <c:pt idx="24460">
                  <c:v>72.464747037036943</c:v>
                </c:pt>
                <c:pt idx="24461">
                  <c:v>72.464770358796201</c:v>
                </c:pt>
                <c:pt idx="24462">
                  <c:v>72.465279942129541</c:v>
                </c:pt>
                <c:pt idx="24463">
                  <c:v>72.465349745370276</c:v>
                </c:pt>
                <c:pt idx="24464">
                  <c:v>72.465857870370272</c:v>
                </c:pt>
                <c:pt idx="24465">
                  <c:v>72.467177361111013</c:v>
                </c:pt>
                <c:pt idx="24466">
                  <c:v>72.46826641203694</c:v>
                </c:pt>
                <c:pt idx="24467">
                  <c:v>72.468497719907305</c:v>
                </c:pt>
                <c:pt idx="24468">
                  <c:v>72.468914282407297</c:v>
                </c:pt>
                <c:pt idx="24469">
                  <c:v>72.469423680555451</c:v>
                </c:pt>
                <c:pt idx="24470">
                  <c:v>72.469447094907309</c:v>
                </c:pt>
                <c:pt idx="24471">
                  <c:v>72.470094027777677</c:v>
                </c:pt>
                <c:pt idx="24472">
                  <c:v>72.47072010416656</c:v>
                </c:pt>
                <c:pt idx="24473">
                  <c:v>72.470928680555446</c:v>
                </c:pt>
                <c:pt idx="24474">
                  <c:v>72.471484189814703</c:v>
                </c:pt>
                <c:pt idx="24475">
                  <c:v>72.471553495370259</c:v>
                </c:pt>
                <c:pt idx="24476">
                  <c:v>72.472155324073967</c:v>
                </c:pt>
                <c:pt idx="24477">
                  <c:v>72.472988668981372</c:v>
                </c:pt>
                <c:pt idx="24478">
                  <c:v>72.473012002314704</c:v>
                </c:pt>
                <c:pt idx="24479">
                  <c:v>72.473521284722111</c:v>
                </c:pt>
                <c:pt idx="24480">
                  <c:v>72.473775636573961</c:v>
                </c:pt>
                <c:pt idx="24481">
                  <c:v>72.473822199073965</c:v>
                </c:pt>
                <c:pt idx="24482">
                  <c:v>72.474169363425816</c:v>
                </c:pt>
                <c:pt idx="24483">
                  <c:v>72.474192372685081</c:v>
                </c:pt>
                <c:pt idx="24484">
                  <c:v>72.47426195601841</c:v>
                </c:pt>
                <c:pt idx="24485">
                  <c:v>72.47442381944434</c:v>
                </c:pt>
                <c:pt idx="24486">
                  <c:v>72.474447268518418</c:v>
                </c:pt>
                <c:pt idx="24487">
                  <c:v>72.474632534722119</c:v>
                </c:pt>
                <c:pt idx="24488">
                  <c:v>72.474678854166569</c:v>
                </c:pt>
                <c:pt idx="24489">
                  <c:v>72.474701527777682</c:v>
                </c:pt>
                <c:pt idx="24490">
                  <c:v>72.474725196759167</c:v>
                </c:pt>
                <c:pt idx="24491">
                  <c:v>72.474956493055458</c:v>
                </c:pt>
                <c:pt idx="24492">
                  <c:v>72.475025925925834</c:v>
                </c:pt>
                <c:pt idx="24493">
                  <c:v>72.47509555555547</c:v>
                </c:pt>
                <c:pt idx="24494">
                  <c:v>72.475234039351761</c:v>
                </c:pt>
                <c:pt idx="24495">
                  <c:v>72.47530368055547</c:v>
                </c:pt>
                <c:pt idx="24496">
                  <c:v>72.475326851851761</c:v>
                </c:pt>
                <c:pt idx="24497">
                  <c:v>72.475349930555467</c:v>
                </c:pt>
                <c:pt idx="24498">
                  <c:v>72.475442476851768</c:v>
                </c:pt>
                <c:pt idx="24499">
                  <c:v>72.475512222222136</c:v>
                </c:pt>
                <c:pt idx="24500">
                  <c:v>72.475651157407327</c:v>
                </c:pt>
                <c:pt idx="24501">
                  <c:v>72.475720196759184</c:v>
                </c:pt>
                <c:pt idx="24502">
                  <c:v>72.475859467592514</c:v>
                </c:pt>
                <c:pt idx="24503">
                  <c:v>72.475905578703632</c:v>
                </c:pt>
                <c:pt idx="24504">
                  <c:v>72.476067835648081</c:v>
                </c:pt>
                <c:pt idx="24505">
                  <c:v>72.476136979166597</c:v>
                </c:pt>
                <c:pt idx="24506">
                  <c:v>72.476275821759188</c:v>
                </c:pt>
                <c:pt idx="24507">
                  <c:v>72.476322094907331</c:v>
                </c:pt>
                <c:pt idx="24508">
                  <c:v>72.476484675925846</c:v>
                </c:pt>
                <c:pt idx="24509">
                  <c:v>72.47653068287029</c:v>
                </c:pt>
                <c:pt idx="24510">
                  <c:v>72.476692395833254</c:v>
                </c:pt>
                <c:pt idx="24511">
                  <c:v>72.476738912036964</c:v>
                </c:pt>
                <c:pt idx="24512">
                  <c:v>72.47690119212956</c:v>
                </c:pt>
                <c:pt idx="24513">
                  <c:v>72.476970196759183</c:v>
                </c:pt>
                <c:pt idx="24514">
                  <c:v>72.477109247685107</c:v>
                </c:pt>
                <c:pt idx="24515">
                  <c:v>72.477178923611035</c:v>
                </c:pt>
                <c:pt idx="24516">
                  <c:v>72.477317800925846</c:v>
                </c:pt>
                <c:pt idx="24517">
                  <c:v>72.477364027777696</c:v>
                </c:pt>
                <c:pt idx="24518">
                  <c:v>72.477525717592513</c:v>
                </c:pt>
                <c:pt idx="24519">
                  <c:v>72.477595081018436</c:v>
                </c:pt>
                <c:pt idx="24520">
                  <c:v>72.477732870370289</c:v>
                </c:pt>
                <c:pt idx="24521">
                  <c:v>72.477802453703617</c:v>
                </c:pt>
                <c:pt idx="24522">
                  <c:v>72.477942349536946</c:v>
                </c:pt>
                <c:pt idx="24523">
                  <c:v>72.478011747685088</c:v>
                </c:pt>
                <c:pt idx="24524">
                  <c:v>72.478150393518419</c:v>
                </c:pt>
                <c:pt idx="24525">
                  <c:v>72.478196944444349</c:v>
                </c:pt>
                <c:pt idx="24526">
                  <c:v>72.478359351851751</c:v>
                </c:pt>
                <c:pt idx="24527">
                  <c:v>72.478405856481373</c:v>
                </c:pt>
                <c:pt idx="24528">
                  <c:v>72.478567361111004</c:v>
                </c:pt>
                <c:pt idx="24529">
                  <c:v>72.478613773148041</c:v>
                </c:pt>
                <c:pt idx="24530">
                  <c:v>72.478776354166556</c:v>
                </c:pt>
                <c:pt idx="24531">
                  <c:v>72.478845451388779</c:v>
                </c:pt>
                <c:pt idx="24532">
                  <c:v>72.478984467592483</c:v>
                </c:pt>
                <c:pt idx="24533">
                  <c:v>72.479053958333225</c:v>
                </c:pt>
                <c:pt idx="24534">
                  <c:v>72.479192974536929</c:v>
                </c:pt>
                <c:pt idx="24535">
                  <c:v>72.479262129629518</c:v>
                </c:pt>
                <c:pt idx="24536">
                  <c:v>72.479400023148031</c:v>
                </c:pt>
                <c:pt idx="24537">
                  <c:v>72.479446203703588</c:v>
                </c:pt>
                <c:pt idx="24538">
                  <c:v>72.479608564814697</c:v>
                </c:pt>
                <c:pt idx="24539">
                  <c:v>72.479655011573954</c:v>
                </c:pt>
                <c:pt idx="24540">
                  <c:v>72.479724212962836</c:v>
                </c:pt>
                <c:pt idx="24541">
                  <c:v>72.479747581018387</c:v>
                </c:pt>
                <c:pt idx="24542">
                  <c:v>72.479770370370233</c:v>
                </c:pt>
                <c:pt idx="24543">
                  <c:v>72.479793819444311</c:v>
                </c:pt>
                <c:pt idx="24544">
                  <c:v>72.4798629745369</c:v>
                </c:pt>
                <c:pt idx="24545">
                  <c:v>72.479886354166524</c:v>
                </c:pt>
                <c:pt idx="24546">
                  <c:v>72.47990923611097</c:v>
                </c:pt>
                <c:pt idx="24547">
                  <c:v>72.479932303240602</c:v>
                </c:pt>
                <c:pt idx="24548">
                  <c:v>72.479955833333193</c:v>
                </c:pt>
                <c:pt idx="24549">
                  <c:v>72.480002141203556</c:v>
                </c:pt>
                <c:pt idx="24550">
                  <c:v>72.480048460648007</c:v>
                </c:pt>
                <c:pt idx="24551">
                  <c:v>72.480071550925786</c:v>
                </c:pt>
                <c:pt idx="24552">
                  <c:v>72.480117627314669</c:v>
                </c:pt>
                <c:pt idx="24553">
                  <c:v>72.480163958333193</c:v>
                </c:pt>
                <c:pt idx="24554">
                  <c:v>72.480210289351717</c:v>
                </c:pt>
                <c:pt idx="24555">
                  <c:v>72.480233668981342</c:v>
                </c:pt>
                <c:pt idx="24556">
                  <c:v>72.480302893518385</c:v>
                </c:pt>
                <c:pt idx="24557">
                  <c:v>72.48037255787024</c:v>
                </c:pt>
                <c:pt idx="24558">
                  <c:v>72.48041885416653</c:v>
                </c:pt>
                <c:pt idx="24559">
                  <c:v>72.480534409722083</c:v>
                </c:pt>
                <c:pt idx="24560">
                  <c:v>72.480627037036896</c:v>
                </c:pt>
                <c:pt idx="24561">
                  <c:v>72.655661944444304</c:v>
                </c:pt>
                <c:pt idx="24562">
                  <c:v>72.951117141203568</c:v>
                </c:pt>
                <c:pt idx="24563">
                  <c:v>72.951209641203562</c:v>
                </c:pt>
                <c:pt idx="24564">
                  <c:v>72.951302233796156</c:v>
                </c:pt>
                <c:pt idx="24565">
                  <c:v>72.951417847222075</c:v>
                </c:pt>
                <c:pt idx="24566">
                  <c:v>72.951510289351702</c:v>
                </c:pt>
                <c:pt idx="24567">
                  <c:v>72.951556574073919</c:v>
                </c:pt>
                <c:pt idx="24568">
                  <c:v>72.951602939814663</c:v>
                </c:pt>
                <c:pt idx="24569">
                  <c:v>72.951649201388733</c:v>
                </c:pt>
                <c:pt idx="24570">
                  <c:v>72.951672604166504</c:v>
                </c:pt>
                <c:pt idx="24571">
                  <c:v>72.951718923610954</c:v>
                </c:pt>
                <c:pt idx="24572">
                  <c:v>72.951741898147986</c:v>
                </c:pt>
                <c:pt idx="24573">
                  <c:v>72.951788113425764</c:v>
                </c:pt>
                <c:pt idx="24574">
                  <c:v>72.951811527777622</c:v>
                </c:pt>
                <c:pt idx="24575">
                  <c:v>72.951880671296138</c:v>
                </c:pt>
                <c:pt idx="24576">
                  <c:v>72.951904224536875</c:v>
                </c:pt>
                <c:pt idx="24577">
                  <c:v>72.952367118055392</c:v>
                </c:pt>
                <c:pt idx="24578">
                  <c:v>72.955237418981312</c:v>
                </c:pt>
                <c:pt idx="24579">
                  <c:v>72.963594930555388</c:v>
                </c:pt>
                <c:pt idx="24580">
                  <c:v>72.966349907407235</c:v>
                </c:pt>
                <c:pt idx="24581">
                  <c:v>72.966396226851685</c:v>
                </c:pt>
                <c:pt idx="24582">
                  <c:v>72.967530208333173</c:v>
                </c:pt>
                <c:pt idx="24583">
                  <c:v>72.967576655092429</c:v>
                </c:pt>
                <c:pt idx="24584">
                  <c:v>72.968155358796139</c:v>
                </c:pt>
                <c:pt idx="24585">
                  <c:v>72.96817881944429</c:v>
                </c:pt>
                <c:pt idx="24586">
                  <c:v>72.969614895833175</c:v>
                </c:pt>
                <c:pt idx="24587">
                  <c:v>72.969730127314662</c:v>
                </c:pt>
                <c:pt idx="24588">
                  <c:v>72.970309155092437</c:v>
                </c:pt>
                <c:pt idx="24589">
                  <c:v>72.970747488425772</c:v>
                </c:pt>
                <c:pt idx="24590">
                  <c:v>72.971025289351701</c:v>
                </c:pt>
                <c:pt idx="24591">
                  <c:v>72.971095335648002</c:v>
                </c:pt>
                <c:pt idx="24592">
                  <c:v>72.971303854166521</c:v>
                </c:pt>
                <c:pt idx="24593">
                  <c:v>72.972554814814671</c:v>
                </c:pt>
                <c:pt idx="24594">
                  <c:v>72.972785439814672</c:v>
                </c:pt>
                <c:pt idx="24595">
                  <c:v>72.973040509259121</c:v>
                </c:pt>
                <c:pt idx="24596">
                  <c:v>72.973109548610978</c:v>
                </c:pt>
                <c:pt idx="24597">
                  <c:v>72.974477060185052</c:v>
                </c:pt>
                <c:pt idx="24598">
                  <c:v>72.974499456018378</c:v>
                </c:pt>
                <c:pt idx="24599">
                  <c:v>72.981629895833194</c:v>
                </c:pt>
                <c:pt idx="24600">
                  <c:v>72.988712349536897</c:v>
                </c:pt>
                <c:pt idx="24601">
                  <c:v>72.995819212962829</c:v>
                </c:pt>
                <c:pt idx="24602">
                  <c:v>73.002764259259123</c:v>
                </c:pt>
                <c:pt idx="24603">
                  <c:v>73.005080115740611</c:v>
                </c:pt>
                <c:pt idx="24604">
                  <c:v>73.005288657407277</c:v>
                </c:pt>
                <c:pt idx="24605">
                  <c:v>73.00674675925913</c:v>
                </c:pt>
                <c:pt idx="24606">
                  <c:v>73.006955358796162</c:v>
                </c:pt>
                <c:pt idx="24607">
                  <c:v>73.007557210648017</c:v>
                </c:pt>
                <c:pt idx="24608">
                  <c:v>73.007695983796168</c:v>
                </c:pt>
                <c:pt idx="24609">
                  <c:v>73.014732499999866</c:v>
                </c:pt>
                <c:pt idx="24610">
                  <c:v>73.021746481481344</c:v>
                </c:pt>
                <c:pt idx="24611">
                  <c:v>73.029364074073939</c:v>
                </c:pt>
                <c:pt idx="24612">
                  <c:v>73.02964108796283</c:v>
                </c:pt>
                <c:pt idx="24613">
                  <c:v>73.0366779745369</c:v>
                </c:pt>
                <c:pt idx="24614">
                  <c:v>73.0439248958332</c:v>
                </c:pt>
                <c:pt idx="24615">
                  <c:v>73.047350023148013</c:v>
                </c:pt>
                <c:pt idx="24616">
                  <c:v>73.049456550925797</c:v>
                </c:pt>
                <c:pt idx="24617">
                  <c:v>73.051238912036908</c:v>
                </c:pt>
                <c:pt idx="24618">
                  <c:v>73.051262245370239</c:v>
                </c:pt>
                <c:pt idx="24619">
                  <c:v>73.051285219907271</c:v>
                </c:pt>
                <c:pt idx="24620">
                  <c:v>73.051308530092456</c:v>
                </c:pt>
                <c:pt idx="24621">
                  <c:v>73.051331458333195</c:v>
                </c:pt>
                <c:pt idx="24622">
                  <c:v>73.051354930555419</c:v>
                </c:pt>
                <c:pt idx="24623">
                  <c:v>73.051377824073938</c:v>
                </c:pt>
                <c:pt idx="24624">
                  <c:v>73.05140115740727</c:v>
                </c:pt>
                <c:pt idx="24625">
                  <c:v>73.051424074073935</c:v>
                </c:pt>
                <c:pt idx="24626">
                  <c:v>73.051447465277633</c:v>
                </c:pt>
                <c:pt idx="24627">
                  <c:v>73.051470370370225</c:v>
                </c:pt>
                <c:pt idx="24628">
                  <c:v>73.051516631944295</c:v>
                </c:pt>
                <c:pt idx="24629">
                  <c:v>73.051562962962819</c:v>
                </c:pt>
                <c:pt idx="24630">
                  <c:v>73.05160935185171</c:v>
                </c:pt>
                <c:pt idx="24631">
                  <c:v>73.051679027777638</c:v>
                </c:pt>
                <c:pt idx="24632">
                  <c:v>73.051748206018374</c:v>
                </c:pt>
                <c:pt idx="24633">
                  <c:v>73.051817766203555</c:v>
                </c:pt>
                <c:pt idx="24634">
                  <c:v>73.05195678240726</c:v>
                </c:pt>
                <c:pt idx="24635">
                  <c:v>73.052025937499849</c:v>
                </c:pt>
                <c:pt idx="24636">
                  <c:v>73.052141898147994</c:v>
                </c:pt>
                <c:pt idx="24637">
                  <c:v>73.052257534722074</c:v>
                </c:pt>
                <c:pt idx="24638">
                  <c:v>73.052350208333181</c:v>
                </c:pt>
                <c:pt idx="24639">
                  <c:v>73.072999432870219</c:v>
                </c:pt>
                <c:pt idx="24640">
                  <c:v>73.073115173610958</c:v>
                </c:pt>
                <c:pt idx="24641">
                  <c:v>73.073208171296145</c:v>
                </c:pt>
                <c:pt idx="24642">
                  <c:v>73.073346620370216</c:v>
                </c:pt>
                <c:pt idx="24643">
                  <c:v>73.073416122685032</c:v>
                </c:pt>
                <c:pt idx="24644">
                  <c:v>73.073485520833174</c:v>
                </c:pt>
                <c:pt idx="24645">
                  <c:v>73.073555046296136</c:v>
                </c:pt>
                <c:pt idx="24646">
                  <c:v>73.073601365740586</c:v>
                </c:pt>
                <c:pt idx="24647">
                  <c:v>73.077698888888733</c:v>
                </c:pt>
                <c:pt idx="24648">
                  <c:v>73.077768287036875</c:v>
                </c:pt>
                <c:pt idx="24649">
                  <c:v>73.077884039351687</c:v>
                </c:pt>
                <c:pt idx="24650">
                  <c:v>73.07795336805539</c:v>
                </c:pt>
                <c:pt idx="24651">
                  <c:v>73.082189571759088</c:v>
                </c:pt>
                <c:pt idx="24652">
                  <c:v>73.082282488425761</c:v>
                </c:pt>
                <c:pt idx="24653">
                  <c:v>73.082421157407239</c:v>
                </c:pt>
                <c:pt idx="24654">
                  <c:v>73.082537037036872</c:v>
                </c:pt>
                <c:pt idx="24655">
                  <c:v>73.082629687499832</c:v>
                </c:pt>
                <c:pt idx="24656">
                  <c:v>73.082722291666499</c:v>
                </c:pt>
                <c:pt idx="24657">
                  <c:v>73.082861076388724</c:v>
                </c:pt>
                <c:pt idx="24658">
                  <c:v>73.082930497685027</c:v>
                </c:pt>
                <c:pt idx="24659">
                  <c:v>73.082999930555403</c:v>
                </c:pt>
                <c:pt idx="24660">
                  <c:v>73.083046377314659</c:v>
                </c:pt>
                <c:pt idx="24661">
                  <c:v>73.083092615740583</c:v>
                </c:pt>
                <c:pt idx="24662">
                  <c:v>73.083115590277615</c:v>
                </c:pt>
                <c:pt idx="24663">
                  <c:v>73.083139004629473</c:v>
                </c:pt>
                <c:pt idx="24664">
                  <c:v>73.083185162036884</c:v>
                </c:pt>
                <c:pt idx="24665">
                  <c:v>73.083208368055409</c:v>
                </c:pt>
                <c:pt idx="24666">
                  <c:v>73.083231423610968</c:v>
                </c:pt>
                <c:pt idx="24667">
                  <c:v>73.08325456018504</c:v>
                </c:pt>
                <c:pt idx="24668">
                  <c:v>73.083277812499858</c:v>
                </c:pt>
                <c:pt idx="24669">
                  <c:v>73.083300972222077</c:v>
                </c:pt>
                <c:pt idx="24670">
                  <c:v>73.083324097222075</c:v>
                </c:pt>
                <c:pt idx="24671">
                  <c:v>73.083347199073927</c:v>
                </c:pt>
                <c:pt idx="24672">
                  <c:v>73.083370335647999</c:v>
                </c:pt>
                <c:pt idx="24673">
                  <c:v>73.083393402777631</c:v>
                </c:pt>
                <c:pt idx="24674">
                  <c:v>73.08341662037023</c:v>
                </c:pt>
                <c:pt idx="24675">
                  <c:v>73.083439884259121</c:v>
                </c:pt>
                <c:pt idx="24676">
                  <c:v>73.083462962962827</c:v>
                </c:pt>
                <c:pt idx="24677">
                  <c:v>73.083486145833191</c:v>
                </c:pt>
                <c:pt idx="24678">
                  <c:v>73.083509351851717</c:v>
                </c:pt>
                <c:pt idx="24679">
                  <c:v>73.083532384259129</c:v>
                </c:pt>
                <c:pt idx="24680">
                  <c:v>73.083555451388762</c:v>
                </c:pt>
                <c:pt idx="24681">
                  <c:v>73.083740752314682</c:v>
                </c:pt>
                <c:pt idx="24682">
                  <c:v>73.083995474536906</c:v>
                </c:pt>
                <c:pt idx="24683">
                  <c:v>73.084111273148011</c:v>
                </c:pt>
                <c:pt idx="24684">
                  <c:v>73.085260428240602</c:v>
                </c:pt>
                <c:pt idx="24685">
                  <c:v>73.085352986110976</c:v>
                </c:pt>
                <c:pt idx="24686">
                  <c:v>73.086394236110976</c:v>
                </c:pt>
                <c:pt idx="24687">
                  <c:v>73.086487268518383</c:v>
                </c:pt>
                <c:pt idx="24688">
                  <c:v>73.092414872685055</c:v>
                </c:pt>
                <c:pt idx="24689">
                  <c:v>73.092669826388757</c:v>
                </c:pt>
                <c:pt idx="24690">
                  <c:v>73.092877349536906</c:v>
                </c:pt>
                <c:pt idx="24691">
                  <c:v>73.093733888888764</c:v>
                </c:pt>
                <c:pt idx="24692">
                  <c:v>73.093896747685065</c:v>
                </c:pt>
                <c:pt idx="24693">
                  <c:v>73.094729953703578</c:v>
                </c:pt>
                <c:pt idx="24694">
                  <c:v>73.094938472222097</c:v>
                </c:pt>
                <c:pt idx="24695">
                  <c:v>73.101883437499879</c:v>
                </c:pt>
                <c:pt idx="24696">
                  <c:v>73.102021469907285</c:v>
                </c:pt>
                <c:pt idx="24697">
                  <c:v>73.102832592592463</c:v>
                </c:pt>
                <c:pt idx="24698">
                  <c:v>73.103017766203578</c:v>
                </c:pt>
                <c:pt idx="24699">
                  <c:v>73.103826666666535</c:v>
                </c:pt>
                <c:pt idx="24700">
                  <c:v>73.103919317129495</c:v>
                </c:pt>
                <c:pt idx="24701">
                  <c:v>73.104868703703573</c:v>
                </c:pt>
                <c:pt idx="24702">
                  <c:v>73.104937858796163</c:v>
                </c:pt>
                <c:pt idx="24703">
                  <c:v>73.105887245370241</c:v>
                </c:pt>
                <c:pt idx="24704">
                  <c:v>73.105956481481357</c:v>
                </c:pt>
                <c:pt idx="24705">
                  <c:v>73.106859525462838</c:v>
                </c:pt>
                <c:pt idx="24706">
                  <c:v>73.106952164351725</c:v>
                </c:pt>
                <c:pt idx="24707">
                  <c:v>73.107832789351718</c:v>
                </c:pt>
                <c:pt idx="24708">
                  <c:v>73.107902418981354</c:v>
                </c:pt>
                <c:pt idx="24709">
                  <c:v>73.109614351851718</c:v>
                </c:pt>
                <c:pt idx="24710">
                  <c:v>73.109660532407275</c:v>
                </c:pt>
                <c:pt idx="24711">
                  <c:v>73.116536585648021</c:v>
                </c:pt>
                <c:pt idx="24712">
                  <c:v>73.116882800925794</c:v>
                </c:pt>
                <c:pt idx="24713">
                  <c:v>73.117322615740605</c:v>
                </c:pt>
                <c:pt idx="24714">
                  <c:v>73.118971678240598</c:v>
                </c:pt>
                <c:pt idx="24715">
                  <c:v>73.119393807870225</c:v>
                </c:pt>
                <c:pt idx="24716">
                  <c:v>73.119956643518378</c:v>
                </c:pt>
                <c:pt idx="24717">
                  <c:v>73.120235416666532</c:v>
                </c:pt>
                <c:pt idx="24718">
                  <c:v>73.127270555555427</c:v>
                </c:pt>
                <c:pt idx="24719">
                  <c:v>73.127803483796171</c:v>
                </c:pt>
                <c:pt idx="24720">
                  <c:v>73.127918784722098</c:v>
                </c:pt>
                <c:pt idx="24721">
                  <c:v>73.128821782407286</c:v>
                </c:pt>
                <c:pt idx="24722">
                  <c:v>73.128937361110985</c:v>
                </c:pt>
                <c:pt idx="24723">
                  <c:v>73.136495208333201</c:v>
                </c:pt>
                <c:pt idx="24724">
                  <c:v>73.13721231481469</c:v>
                </c:pt>
                <c:pt idx="24725">
                  <c:v>73.144180914351722</c:v>
                </c:pt>
                <c:pt idx="24726">
                  <c:v>73.148388287036909</c:v>
                </c:pt>
                <c:pt idx="24727">
                  <c:v>73.148618287036911</c:v>
                </c:pt>
                <c:pt idx="24728">
                  <c:v>73.14908019675913</c:v>
                </c:pt>
                <c:pt idx="24729">
                  <c:v>73.149519525462836</c:v>
                </c:pt>
                <c:pt idx="24730">
                  <c:v>73.149658113425801</c:v>
                </c:pt>
                <c:pt idx="24731">
                  <c:v>73.150398472222093</c:v>
                </c:pt>
                <c:pt idx="24732">
                  <c:v>73.150536168981347</c:v>
                </c:pt>
                <c:pt idx="24733">
                  <c:v>73.152178993055415</c:v>
                </c:pt>
                <c:pt idx="24734">
                  <c:v>73.152316782407269</c:v>
                </c:pt>
                <c:pt idx="24735">
                  <c:v>73.159263784722086</c:v>
                </c:pt>
                <c:pt idx="24736">
                  <c:v>73.159356782407272</c:v>
                </c:pt>
                <c:pt idx="24737">
                  <c:v>73.160124108796154</c:v>
                </c:pt>
                <c:pt idx="24738">
                  <c:v>73.160216956018374</c:v>
                </c:pt>
                <c:pt idx="24739">
                  <c:v>73.167335706018378</c:v>
                </c:pt>
                <c:pt idx="24740">
                  <c:v>73.174399328703558</c:v>
                </c:pt>
                <c:pt idx="24741">
                  <c:v>73.174515358796157</c:v>
                </c:pt>
                <c:pt idx="24742">
                  <c:v>73.174885914351705</c:v>
                </c:pt>
                <c:pt idx="24743">
                  <c:v>73.175371874999854</c:v>
                </c:pt>
                <c:pt idx="24744">
                  <c:v>73.175649756944296</c:v>
                </c:pt>
                <c:pt idx="24745">
                  <c:v>73.176205405092446</c:v>
                </c:pt>
                <c:pt idx="24746">
                  <c:v>73.176390624999854</c:v>
                </c:pt>
                <c:pt idx="24747">
                  <c:v>73.177016273147999</c:v>
                </c:pt>
                <c:pt idx="24748">
                  <c:v>73.177176851851698</c:v>
                </c:pt>
                <c:pt idx="24749">
                  <c:v>73.177825254629482</c:v>
                </c:pt>
                <c:pt idx="24750">
                  <c:v>73.17794138888874</c:v>
                </c:pt>
                <c:pt idx="24751">
                  <c:v>73.178613356481335</c:v>
                </c:pt>
                <c:pt idx="24752">
                  <c:v>73.178729594907267</c:v>
                </c:pt>
                <c:pt idx="24753">
                  <c:v>73.18576950231467</c:v>
                </c:pt>
                <c:pt idx="24754">
                  <c:v>73.186254884259114</c:v>
                </c:pt>
                <c:pt idx="24755">
                  <c:v>73.186347418981342</c:v>
                </c:pt>
                <c:pt idx="24756">
                  <c:v>73.193457476851705</c:v>
                </c:pt>
                <c:pt idx="24757">
                  <c:v>73.200606423610964</c:v>
                </c:pt>
                <c:pt idx="24758">
                  <c:v>73.201139143518375</c:v>
                </c:pt>
                <c:pt idx="24759">
                  <c:v>73.201300914351705</c:v>
                </c:pt>
                <c:pt idx="24760">
                  <c:v>73.201648356481329</c:v>
                </c:pt>
                <c:pt idx="24761">
                  <c:v>73.202019583333183</c:v>
                </c:pt>
                <c:pt idx="24762">
                  <c:v>73.202181759259105</c:v>
                </c:pt>
                <c:pt idx="24763">
                  <c:v>73.202713113425773</c:v>
                </c:pt>
                <c:pt idx="24764">
                  <c:v>73.202898506944294</c:v>
                </c:pt>
                <c:pt idx="24765">
                  <c:v>73.20343207175911</c:v>
                </c:pt>
                <c:pt idx="24766">
                  <c:v>73.203663449073929</c:v>
                </c:pt>
                <c:pt idx="24767">
                  <c:v>73.204148472222073</c:v>
                </c:pt>
                <c:pt idx="24768">
                  <c:v>73.204287222222078</c:v>
                </c:pt>
                <c:pt idx="24769">
                  <c:v>73.204842858796155</c:v>
                </c:pt>
                <c:pt idx="24770">
                  <c:v>73.205051493055421</c:v>
                </c:pt>
                <c:pt idx="24771">
                  <c:v>73.20558374999986</c:v>
                </c:pt>
                <c:pt idx="24772">
                  <c:v>73.205792314814673</c:v>
                </c:pt>
                <c:pt idx="24773">
                  <c:v>73.206301064814667</c:v>
                </c:pt>
                <c:pt idx="24774">
                  <c:v>73.206416481481341</c:v>
                </c:pt>
                <c:pt idx="24775">
                  <c:v>73.206925486110975</c:v>
                </c:pt>
                <c:pt idx="24776">
                  <c:v>73.217636805555415</c:v>
                </c:pt>
                <c:pt idx="24777">
                  <c:v>73.217683159722085</c:v>
                </c:pt>
                <c:pt idx="24778">
                  <c:v>73.21775285879616</c:v>
                </c:pt>
                <c:pt idx="24779">
                  <c:v>73.217845243055422</c:v>
                </c:pt>
                <c:pt idx="24780">
                  <c:v>73.217937870370235</c:v>
                </c:pt>
                <c:pt idx="24781">
                  <c:v>73.218006967592459</c:v>
                </c:pt>
                <c:pt idx="24782">
                  <c:v>73.21809951388876</c:v>
                </c:pt>
                <c:pt idx="24783">
                  <c:v>73.218215474536905</c:v>
                </c:pt>
                <c:pt idx="24784">
                  <c:v>73.218308009259133</c:v>
                </c:pt>
                <c:pt idx="24785">
                  <c:v>73.218423356481352</c:v>
                </c:pt>
                <c:pt idx="24786">
                  <c:v>73.218515983796166</c:v>
                </c:pt>
                <c:pt idx="24787">
                  <c:v>73.218632106481351</c:v>
                </c:pt>
                <c:pt idx="24788">
                  <c:v>73.218725231481358</c:v>
                </c:pt>
                <c:pt idx="24789">
                  <c:v>73.218817719907278</c:v>
                </c:pt>
                <c:pt idx="24790">
                  <c:v>73.218932800925799</c:v>
                </c:pt>
                <c:pt idx="24791">
                  <c:v>73.223631099536917</c:v>
                </c:pt>
                <c:pt idx="24792">
                  <c:v>73.235589317129509</c:v>
                </c:pt>
                <c:pt idx="24793">
                  <c:v>73.243944178240625</c:v>
                </c:pt>
                <c:pt idx="24794">
                  <c:v>73.308468310185063</c:v>
                </c:pt>
                <c:pt idx="24795">
                  <c:v>73.523034039351728</c:v>
                </c:pt>
                <c:pt idx="24796">
                  <c:v>73.53065023148136</c:v>
                </c:pt>
                <c:pt idx="24797">
                  <c:v>73.546048715277649</c:v>
                </c:pt>
                <c:pt idx="24798">
                  <c:v>73.553268136573948</c:v>
                </c:pt>
                <c:pt idx="24799">
                  <c:v>73.565977800925793</c:v>
                </c:pt>
                <c:pt idx="24800">
                  <c:v>73.586766122685049</c:v>
                </c:pt>
                <c:pt idx="24801">
                  <c:v>73.618320243055422</c:v>
                </c:pt>
                <c:pt idx="24802">
                  <c:v>73.682767673610982</c:v>
                </c:pt>
                <c:pt idx="24803">
                  <c:v>73.748272442129505</c:v>
                </c:pt>
                <c:pt idx="24804">
                  <c:v>73.832305775462842</c:v>
                </c:pt>
                <c:pt idx="24805">
                  <c:v>74.082725486110988</c:v>
                </c:pt>
                <c:pt idx="24806">
                  <c:v>74.082841712962846</c:v>
                </c:pt>
                <c:pt idx="24807">
                  <c:v>74.082957060185066</c:v>
                </c:pt>
                <c:pt idx="24808">
                  <c:v>74.083073067129504</c:v>
                </c:pt>
                <c:pt idx="24809">
                  <c:v>74.084137986110989</c:v>
                </c:pt>
                <c:pt idx="24810">
                  <c:v>74.084253449073955</c:v>
                </c:pt>
                <c:pt idx="24811">
                  <c:v>74.08432318287025</c:v>
                </c:pt>
                <c:pt idx="24812">
                  <c:v>74.08439243055544</c:v>
                </c:pt>
                <c:pt idx="24813">
                  <c:v>74.084438599536924</c:v>
                </c:pt>
                <c:pt idx="24814">
                  <c:v>74.084462013888782</c:v>
                </c:pt>
                <c:pt idx="24815">
                  <c:v>74.084484907407301</c:v>
                </c:pt>
                <c:pt idx="24816">
                  <c:v>74.085110196759146</c:v>
                </c:pt>
                <c:pt idx="24817">
                  <c:v>74.085133101851739</c:v>
                </c:pt>
                <c:pt idx="24818">
                  <c:v>74.085156643518403</c:v>
                </c:pt>
                <c:pt idx="24819">
                  <c:v>74.085179398148028</c:v>
                </c:pt>
                <c:pt idx="24820">
                  <c:v>74.085202916666546</c:v>
                </c:pt>
                <c:pt idx="24821">
                  <c:v>74.085225798610992</c:v>
                </c:pt>
                <c:pt idx="24822">
                  <c:v>74.08524915509247</c:v>
                </c:pt>
                <c:pt idx="24823">
                  <c:v>74.085272175925809</c:v>
                </c:pt>
                <c:pt idx="24824">
                  <c:v>74.08545721064803</c:v>
                </c:pt>
                <c:pt idx="24825">
                  <c:v>74.086012777777654</c:v>
                </c:pt>
                <c:pt idx="24826">
                  <c:v>74.086036215277659</c:v>
                </c:pt>
                <c:pt idx="24827">
                  <c:v>74.086059050925812</c:v>
                </c:pt>
                <c:pt idx="24828">
                  <c:v>74.086082604166549</c:v>
                </c:pt>
                <c:pt idx="24829">
                  <c:v>74.086105428240629</c:v>
                </c:pt>
                <c:pt idx="24830">
                  <c:v>74.086128784722106</c:v>
                </c:pt>
                <c:pt idx="24831">
                  <c:v>74.08617515046285</c:v>
                </c:pt>
                <c:pt idx="24832">
                  <c:v>74.086499247685069</c:v>
                </c:pt>
                <c:pt idx="24833">
                  <c:v>74.086869594907284</c:v>
                </c:pt>
                <c:pt idx="24834">
                  <c:v>74.086892523148023</c:v>
                </c:pt>
                <c:pt idx="24835">
                  <c:v>74.086915868055428</c:v>
                </c:pt>
                <c:pt idx="24836">
                  <c:v>74.087123912036915</c:v>
                </c:pt>
                <c:pt idx="24837">
                  <c:v>74.087795682870251</c:v>
                </c:pt>
                <c:pt idx="24838">
                  <c:v>74.087818437499877</c:v>
                </c:pt>
                <c:pt idx="24839">
                  <c:v>74.087841874999881</c:v>
                </c:pt>
                <c:pt idx="24840">
                  <c:v>74.087911099536925</c:v>
                </c:pt>
                <c:pt idx="24841">
                  <c:v>74.088745763888781</c:v>
                </c:pt>
                <c:pt idx="24842">
                  <c:v>74.088767696759149</c:v>
                </c:pt>
                <c:pt idx="24843">
                  <c:v>74.088791018518407</c:v>
                </c:pt>
                <c:pt idx="24844">
                  <c:v>74.088976145833215</c:v>
                </c:pt>
                <c:pt idx="24845">
                  <c:v>74.089786157407289</c:v>
                </c:pt>
                <c:pt idx="24846">
                  <c:v>74.089809548610987</c:v>
                </c:pt>
                <c:pt idx="24847">
                  <c:v>74.089832465277652</c:v>
                </c:pt>
                <c:pt idx="24848">
                  <c:v>74.089855879629511</c:v>
                </c:pt>
                <c:pt idx="24849">
                  <c:v>74.089902210648034</c:v>
                </c:pt>
                <c:pt idx="24850">
                  <c:v>74.09013364583322</c:v>
                </c:pt>
                <c:pt idx="24851">
                  <c:v>74.090434247685067</c:v>
                </c:pt>
                <c:pt idx="24852">
                  <c:v>74.090457777777658</c:v>
                </c:pt>
                <c:pt idx="24853">
                  <c:v>74.090480659722104</c:v>
                </c:pt>
                <c:pt idx="24854">
                  <c:v>74.090504039351728</c:v>
                </c:pt>
                <c:pt idx="24855">
                  <c:v>74.090550358796179</c:v>
                </c:pt>
                <c:pt idx="24856">
                  <c:v>74.090781793981364</c:v>
                </c:pt>
                <c:pt idx="24857">
                  <c:v>74.092726400462851</c:v>
                </c:pt>
                <c:pt idx="24858">
                  <c:v>74.092749374999883</c:v>
                </c:pt>
                <c:pt idx="24859">
                  <c:v>74.092772662036921</c:v>
                </c:pt>
                <c:pt idx="24860">
                  <c:v>74.092795555555441</c:v>
                </c:pt>
                <c:pt idx="24861">
                  <c:v>74.092819050925812</c:v>
                </c:pt>
                <c:pt idx="24862">
                  <c:v>74.09284197916655</c:v>
                </c:pt>
                <c:pt idx="24863">
                  <c:v>74.092865219907296</c:v>
                </c:pt>
                <c:pt idx="24864">
                  <c:v>74.092888055555449</c:v>
                </c:pt>
                <c:pt idx="24865">
                  <c:v>74.092911620370259</c:v>
                </c:pt>
                <c:pt idx="24866">
                  <c:v>74.092957835648036</c:v>
                </c:pt>
                <c:pt idx="24867">
                  <c:v>74.093004247685073</c:v>
                </c:pt>
                <c:pt idx="24868">
                  <c:v>74.093073379629516</c:v>
                </c:pt>
                <c:pt idx="24869">
                  <c:v>74.093096736110994</c:v>
                </c:pt>
                <c:pt idx="24870">
                  <c:v>74.093119652777659</c:v>
                </c:pt>
                <c:pt idx="24871">
                  <c:v>74.093143101851737</c:v>
                </c:pt>
                <c:pt idx="24872">
                  <c:v>74.093165949073963</c:v>
                </c:pt>
                <c:pt idx="24873">
                  <c:v>74.093212256944341</c:v>
                </c:pt>
                <c:pt idx="24874">
                  <c:v>74.093235821759151</c:v>
                </c:pt>
                <c:pt idx="24875">
                  <c:v>74.094022777777667</c:v>
                </c:pt>
                <c:pt idx="24876">
                  <c:v>74.094045810185079</c:v>
                </c:pt>
                <c:pt idx="24877">
                  <c:v>74.094069074073971</c:v>
                </c:pt>
                <c:pt idx="24878">
                  <c:v>74.094091944444344</c:v>
                </c:pt>
                <c:pt idx="24879">
                  <c:v>74.094115300925822</c:v>
                </c:pt>
                <c:pt idx="24880">
                  <c:v>74.094138275462853</c:v>
                </c:pt>
                <c:pt idx="24881">
                  <c:v>74.094161689814712</c:v>
                </c:pt>
                <c:pt idx="24882">
                  <c:v>74.094184479166557</c:v>
                </c:pt>
                <c:pt idx="24883">
                  <c:v>74.094208055555441</c:v>
                </c:pt>
                <c:pt idx="24884">
                  <c:v>74.094230879629521</c:v>
                </c:pt>
                <c:pt idx="24885">
                  <c:v>74.094254293981379</c:v>
                </c:pt>
                <c:pt idx="24886">
                  <c:v>74.094277245370264</c:v>
                </c:pt>
                <c:pt idx="24887">
                  <c:v>74.094300578703596</c:v>
                </c:pt>
                <c:pt idx="24888">
                  <c:v>74.094323391203602</c:v>
                </c:pt>
                <c:pt idx="24889">
                  <c:v>74.09434684027768</c:v>
                </c:pt>
                <c:pt idx="24890">
                  <c:v>74.094369837962859</c:v>
                </c:pt>
                <c:pt idx="24891">
                  <c:v>74.094393148148043</c:v>
                </c:pt>
                <c:pt idx="24892">
                  <c:v>74.094416018518416</c:v>
                </c:pt>
                <c:pt idx="24893">
                  <c:v>74.094439583333227</c:v>
                </c:pt>
                <c:pt idx="24894">
                  <c:v>74.094462361110999</c:v>
                </c:pt>
                <c:pt idx="24895">
                  <c:v>74.094485775462857</c:v>
                </c:pt>
                <c:pt idx="24896">
                  <c:v>74.09450864583323</c:v>
                </c:pt>
                <c:pt idx="24897">
                  <c:v>74.094532141203601</c:v>
                </c:pt>
                <c:pt idx="24898">
                  <c:v>74.0945549999999</c:v>
                </c:pt>
                <c:pt idx="24899">
                  <c:v>74.094578379629525</c:v>
                </c:pt>
                <c:pt idx="24900">
                  <c:v>74.09460129629619</c:v>
                </c:pt>
                <c:pt idx="24901">
                  <c:v>74.094624664351741</c:v>
                </c:pt>
                <c:pt idx="24902">
                  <c:v>74.094670891203592</c:v>
                </c:pt>
                <c:pt idx="24903">
                  <c:v>74.094717361110995</c:v>
                </c:pt>
                <c:pt idx="24904">
                  <c:v>74.094809861110988</c:v>
                </c:pt>
                <c:pt idx="24905">
                  <c:v>74.094948738425799</c:v>
                </c:pt>
                <c:pt idx="24906">
                  <c:v>74.095041307870247</c:v>
                </c:pt>
                <c:pt idx="24907">
                  <c:v>74.095134108796174</c:v>
                </c:pt>
                <c:pt idx="24908">
                  <c:v>74.095249432870247</c:v>
                </c:pt>
                <c:pt idx="24909">
                  <c:v>74.095342013888768</c:v>
                </c:pt>
                <c:pt idx="24910">
                  <c:v>74.095458020833206</c:v>
                </c:pt>
                <c:pt idx="24911">
                  <c:v>74.095504305555423</c:v>
                </c:pt>
                <c:pt idx="24912">
                  <c:v>74.096337627314682</c:v>
                </c:pt>
                <c:pt idx="24913">
                  <c:v>74.096407002314677</c:v>
                </c:pt>
                <c:pt idx="24914">
                  <c:v>74.096522870370237</c:v>
                </c:pt>
                <c:pt idx="24915">
                  <c:v>74.096638425925789</c:v>
                </c:pt>
                <c:pt idx="24916">
                  <c:v>74.097518009259119</c:v>
                </c:pt>
                <c:pt idx="24917">
                  <c:v>74.097610810185046</c:v>
                </c:pt>
                <c:pt idx="24918">
                  <c:v>74.097703379629493</c:v>
                </c:pt>
                <c:pt idx="24919">
                  <c:v>74.097773009259129</c:v>
                </c:pt>
                <c:pt idx="24920">
                  <c:v>74.097842152777645</c:v>
                </c:pt>
                <c:pt idx="24921">
                  <c:v>74.098073611110976</c:v>
                </c:pt>
                <c:pt idx="24922">
                  <c:v>74.09862914351838</c:v>
                </c:pt>
                <c:pt idx="24923">
                  <c:v>74.098675381944304</c:v>
                </c:pt>
                <c:pt idx="24924">
                  <c:v>74.098698923610968</c:v>
                </c:pt>
                <c:pt idx="24925">
                  <c:v>74.098745312499858</c:v>
                </c:pt>
                <c:pt idx="24926">
                  <c:v>74.098768067129484</c:v>
                </c:pt>
                <c:pt idx="24927">
                  <c:v>74.098791539351708</c:v>
                </c:pt>
                <c:pt idx="24928">
                  <c:v>74.098860636573932</c:v>
                </c:pt>
                <c:pt idx="24929">
                  <c:v>74.099578726851703</c:v>
                </c:pt>
                <c:pt idx="24930">
                  <c:v>74.09960153935171</c:v>
                </c:pt>
                <c:pt idx="24931">
                  <c:v>74.099624918981334</c:v>
                </c:pt>
                <c:pt idx="24932">
                  <c:v>74.099647893518366</c:v>
                </c:pt>
                <c:pt idx="24933">
                  <c:v>74.099671157407258</c:v>
                </c:pt>
                <c:pt idx="24934">
                  <c:v>74.100249606481327</c:v>
                </c:pt>
                <c:pt idx="24935">
                  <c:v>74.100319363425768</c:v>
                </c:pt>
                <c:pt idx="24936">
                  <c:v>74.100342291666507</c:v>
                </c:pt>
                <c:pt idx="24937">
                  <c:v>74.100365706018366</c:v>
                </c:pt>
                <c:pt idx="24938">
                  <c:v>74.100573784722073</c:v>
                </c:pt>
                <c:pt idx="24939">
                  <c:v>74.100921273148003</c:v>
                </c:pt>
                <c:pt idx="24940">
                  <c:v>74.100944189814669</c:v>
                </c:pt>
                <c:pt idx="24941">
                  <c:v>74.100967581018367</c:v>
                </c:pt>
                <c:pt idx="24942">
                  <c:v>74.100990462962812</c:v>
                </c:pt>
                <c:pt idx="24943">
                  <c:v>74.101337951388743</c:v>
                </c:pt>
                <c:pt idx="24944">
                  <c:v>74.101823819444292</c:v>
                </c:pt>
                <c:pt idx="24945">
                  <c:v>74.101847199073916</c:v>
                </c:pt>
                <c:pt idx="24946">
                  <c:v>74.101870219907255</c:v>
                </c:pt>
                <c:pt idx="24947">
                  <c:v>74.101893668981333</c:v>
                </c:pt>
                <c:pt idx="24948">
                  <c:v>74.101939826388744</c:v>
                </c:pt>
                <c:pt idx="24949">
                  <c:v>74.102703182870229</c:v>
                </c:pt>
                <c:pt idx="24950">
                  <c:v>74.102726689814673</c:v>
                </c:pt>
                <c:pt idx="24951">
                  <c:v>74.102749456018373</c:v>
                </c:pt>
                <c:pt idx="24952">
                  <c:v>74.102773020833183</c:v>
                </c:pt>
                <c:pt idx="24953">
                  <c:v>74.102865081018365</c:v>
                </c:pt>
                <c:pt idx="24954">
                  <c:v>74.103629849536887</c:v>
                </c:pt>
                <c:pt idx="24955">
                  <c:v>74.103652627314659</c:v>
                </c:pt>
                <c:pt idx="24956">
                  <c:v>74.103675706018365</c:v>
                </c:pt>
                <c:pt idx="24957">
                  <c:v>74.103699166666516</c:v>
                </c:pt>
                <c:pt idx="24958">
                  <c:v>74.103884317129484</c:v>
                </c:pt>
                <c:pt idx="24959">
                  <c:v>74.10610650462948</c:v>
                </c:pt>
                <c:pt idx="24960">
                  <c:v>74.106129918981338</c:v>
                </c:pt>
                <c:pt idx="24961">
                  <c:v>74.106152696759111</c:v>
                </c:pt>
                <c:pt idx="24962">
                  <c:v>74.106176180555408</c:v>
                </c:pt>
                <c:pt idx="24963">
                  <c:v>74.106199062499854</c:v>
                </c:pt>
                <c:pt idx="24964">
                  <c:v>74.106223449073923</c:v>
                </c:pt>
                <c:pt idx="24965">
                  <c:v>74.106246793981327</c:v>
                </c:pt>
                <c:pt idx="24966">
                  <c:v>74.10626953703688</c:v>
                </c:pt>
                <c:pt idx="24967">
                  <c:v>74.106292453703546</c:v>
                </c:pt>
                <c:pt idx="24968">
                  <c:v>74.106315949073917</c:v>
                </c:pt>
                <c:pt idx="24969">
                  <c:v>74.106339317129468</c:v>
                </c:pt>
                <c:pt idx="24970">
                  <c:v>74.106361134259103</c:v>
                </c:pt>
                <c:pt idx="24971">
                  <c:v>74.106384560185035</c:v>
                </c:pt>
                <c:pt idx="24972">
                  <c:v>74.106407395833187</c:v>
                </c:pt>
                <c:pt idx="24973">
                  <c:v>74.106430775462812</c:v>
                </c:pt>
                <c:pt idx="24974">
                  <c:v>74.106453831018371</c:v>
                </c:pt>
                <c:pt idx="24975">
                  <c:v>74.106477222222068</c:v>
                </c:pt>
                <c:pt idx="24976">
                  <c:v>74.106499965277621</c:v>
                </c:pt>
                <c:pt idx="24977">
                  <c:v>74.106523449073919</c:v>
                </c:pt>
                <c:pt idx="24978">
                  <c:v>74.106546469907258</c:v>
                </c:pt>
                <c:pt idx="24979">
                  <c:v>74.106569791666516</c:v>
                </c:pt>
                <c:pt idx="24980">
                  <c:v>74.106592523147995</c:v>
                </c:pt>
                <c:pt idx="24981">
                  <c:v>74.106616134259113</c:v>
                </c:pt>
                <c:pt idx="24982">
                  <c:v>74.106662291666524</c:v>
                </c:pt>
                <c:pt idx="24983">
                  <c:v>74.106685127314677</c:v>
                </c:pt>
                <c:pt idx="24984">
                  <c:v>74.106731516203567</c:v>
                </c:pt>
                <c:pt idx="24985">
                  <c:v>74.106777870370237</c:v>
                </c:pt>
                <c:pt idx="24986">
                  <c:v>74.106824062499868</c:v>
                </c:pt>
                <c:pt idx="24987">
                  <c:v>74.106893831018382</c:v>
                </c:pt>
                <c:pt idx="24988">
                  <c:v>74.107009282407276</c:v>
                </c:pt>
                <c:pt idx="24989">
                  <c:v>74.10710203703691</c:v>
                </c:pt>
                <c:pt idx="24990">
                  <c:v>74.107217916666542</c:v>
                </c:pt>
                <c:pt idx="24991">
                  <c:v>74.107333344907289</c:v>
                </c:pt>
                <c:pt idx="24992">
                  <c:v>74.10742596064803</c:v>
                </c:pt>
                <c:pt idx="24993">
                  <c:v>74.1075650347221</c:v>
                </c:pt>
                <c:pt idx="24994">
                  <c:v>74.107588298610992</c:v>
                </c:pt>
                <c:pt idx="24995">
                  <c:v>74.108421759259144</c:v>
                </c:pt>
                <c:pt idx="24996">
                  <c:v>74.108467939814702</c:v>
                </c:pt>
                <c:pt idx="24997">
                  <c:v>74.108583553240621</c:v>
                </c:pt>
                <c:pt idx="24998">
                  <c:v>74.108676087962849</c:v>
                </c:pt>
                <c:pt idx="24999">
                  <c:v>74.10937048611099</c:v>
                </c:pt>
                <c:pt idx="25000">
                  <c:v>74.109463275462844</c:v>
                </c:pt>
                <c:pt idx="25001">
                  <c:v>74.109555868055438</c:v>
                </c:pt>
                <c:pt idx="25002">
                  <c:v>74.10967174768507</c:v>
                </c:pt>
                <c:pt idx="25003">
                  <c:v>74.109741076388772</c:v>
                </c:pt>
                <c:pt idx="25004">
                  <c:v>74.109764282407298</c:v>
                </c:pt>
                <c:pt idx="25005">
                  <c:v>74.11041211805545</c:v>
                </c:pt>
                <c:pt idx="25006">
                  <c:v>74.110458518518413</c:v>
                </c:pt>
                <c:pt idx="25007">
                  <c:v>74.110504745370264</c:v>
                </c:pt>
                <c:pt idx="25008">
                  <c:v>74.11055122685174</c:v>
                </c:pt>
                <c:pt idx="25009">
                  <c:v>74.111315381944337</c:v>
                </c:pt>
                <c:pt idx="25010">
                  <c:v>74.111361620370261</c:v>
                </c:pt>
                <c:pt idx="25011">
                  <c:v>74.112588611111008</c:v>
                </c:pt>
                <c:pt idx="25012">
                  <c:v>74.112611412036927</c:v>
                </c:pt>
                <c:pt idx="25013">
                  <c:v>74.112635011573957</c:v>
                </c:pt>
                <c:pt idx="25014">
                  <c:v>74.112889259259148</c:v>
                </c:pt>
                <c:pt idx="25015">
                  <c:v>74.113167094907297</c:v>
                </c:pt>
                <c:pt idx="25016">
                  <c:v>74.113190428240628</c:v>
                </c:pt>
                <c:pt idx="25017">
                  <c:v>74.113236712962845</c:v>
                </c:pt>
                <c:pt idx="25018">
                  <c:v>74.113259606481364</c:v>
                </c:pt>
                <c:pt idx="25019">
                  <c:v>74.11397753472211</c:v>
                </c:pt>
                <c:pt idx="25020">
                  <c:v>74.114000370370263</c:v>
                </c:pt>
                <c:pt idx="25021">
                  <c:v>74.114023912036927</c:v>
                </c:pt>
                <c:pt idx="25022">
                  <c:v>74.114255439814698</c:v>
                </c:pt>
                <c:pt idx="25023">
                  <c:v>74.114579467592478</c:v>
                </c:pt>
                <c:pt idx="25024">
                  <c:v>74.114602291666557</c:v>
                </c:pt>
                <c:pt idx="25025">
                  <c:v>74.114625694444328</c:v>
                </c:pt>
                <c:pt idx="25026">
                  <c:v>74.114741226851734</c:v>
                </c:pt>
                <c:pt idx="25027">
                  <c:v>74.115412731481371</c:v>
                </c:pt>
                <c:pt idx="25028">
                  <c:v>74.115435740740637</c:v>
                </c:pt>
                <c:pt idx="25029">
                  <c:v>74.115459120370261</c:v>
                </c:pt>
                <c:pt idx="25030">
                  <c:v>74.115482048611</c:v>
                </c:pt>
                <c:pt idx="25031">
                  <c:v>74.115551701388782</c:v>
                </c:pt>
                <c:pt idx="25032">
                  <c:v>74.115875891203601</c:v>
                </c:pt>
                <c:pt idx="25033">
                  <c:v>74.116130266203598</c:v>
                </c:pt>
                <c:pt idx="25034">
                  <c:v>74.116153587962856</c:v>
                </c:pt>
                <c:pt idx="25035">
                  <c:v>74.116176400462862</c:v>
                </c:pt>
                <c:pt idx="25036">
                  <c:v>74.116199999999893</c:v>
                </c:pt>
                <c:pt idx="25037">
                  <c:v>74.116222650462859</c:v>
                </c:pt>
                <c:pt idx="25038">
                  <c:v>74.116246157407303</c:v>
                </c:pt>
                <c:pt idx="25039">
                  <c:v>74.116269120370262</c:v>
                </c:pt>
                <c:pt idx="25040">
                  <c:v>74.11629251157396</c:v>
                </c:pt>
                <c:pt idx="25041">
                  <c:v>74.116315277777659</c:v>
                </c:pt>
                <c:pt idx="25042">
                  <c:v>74.116338784722103</c:v>
                </c:pt>
                <c:pt idx="25043">
                  <c:v>74.11638506944432</c:v>
                </c:pt>
                <c:pt idx="25044">
                  <c:v>74.116407905092473</c:v>
                </c:pt>
                <c:pt idx="25045">
                  <c:v>74.116431342592477</c:v>
                </c:pt>
                <c:pt idx="25046">
                  <c:v>74.116477581018401</c:v>
                </c:pt>
                <c:pt idx="25047">
                  <c:v>74.11650050925914</c:v>
                </c:pt>
                <c:pt idx="25048">
                  <c:v>74.116546990740616</c:v>
                </c:pt>
                <c:pt idx="25049">
                  <c:v>74.116593124999881</c:v>
                </c:pt>
                <c:pt idx="25050">
                  <c:v>74.116639479166551</c:v>
                </c:pt>
                <c:pt idx="25051">
                  <c:v>74.116685868055441</c:v>
                </c:pt>
                <c:pt idx="25052">
                  <c:v>74.116732060185072</c:v>
                </c:pt>
                <c:pt idx="25053">
                  <c:v>74.116805416666551</c:v>
                </c:pt>
                <c:pt idx="25054">
                  <c:v>74.116917233796187</c:v>
                </c:pt>
                <c:pt idx="25055">
                  <c:v>74.117057187499896</c:v>
                </c:pt>
                <c:pt idx="25056">
                  <c:v>74.117148969907305</c:v>
                </c:pt>
                <c:pt idx="25057">
                  <c:v>74.117242326388791</c:v>
                </c:pt>
                <c:pt idx="25058">
                  <c:v>74.117358530092488</c:v>
                </c:pt>
                <c:pt idx="25059">
                  <c:v>74.117450902777676</c:v>
                </c:pt>
                <c:pt idx="25060">
                  <c:v>74.117566631944342</c:v>
                </c:pt>
                <c:pt idx="25061">
                  <c:v>74.117636226851744</c:v>
                </c:pt>
                <c:pt idx="25062">
                  <c:v>74.23074438657396</c:v>
                </c:pt>
                <c:pt idx="25063">
                  <c:v>74.317064641203586</c:v>
                </c:pt>
                <c:pt idx="25064">
                  <c:v>74.382022499999877</c:v>
                </c:pt>
                <c:pt idx="25065">
                  <c:v>74.382091655092466</c:v>
                </c:pt>
                <c:pt idx="25066">
                  <c:v>74.382161331018395</c:v>
                </c:pt>
                <c:pt idx="25067">
                  <c:v>74.382277013888768</c:v>
                </c:pt>
                <c:pt idx="25068">
                  <c:v>74.382415833333212</c:v>
                </c:pt>
                <c:pt idx="25069">
                  <c:v>74.382485393518394</c:v>
                </c:pt>
                <c:pt idx="25070">
                  <c:v>74.382624907407276</c:v>
                </c:pt>
                <c:pt idx="25071">
                  <c:v>74.38271749999987</c:v>
                </c:pt>
                <c:pt idx="25072">
                  <c:v>74.382786724536913</c:v>
                </c:pt>
                <c:pt idx="25073">
                  <c:v>74.382879212962834</c:v>
                </c:pt>
                <c:pt idx="25074">
                  <c:v>74.382995219907272</c:v>
                </c:pt>
                <c:pt idx="25075">
                  <c:v>74.383110844907279</c:v>
                </c:pt>
                <c:pt idx="25076">
                  <c:v>74.383249629629503</c:v>
                </c:pt>
                <c:pt idx="25077">
                  <c:v>74.383273101851728</c:v>
                </c:pt>
                <c:pt idx="25078">
                  <c:v>74.383342349536917</c:v>
                </c:pt>
                <c:pt idx="25079">
                  <c:v>74.383434780092472</c:v>
                </c:pt>
                <c:pt idx="25080">
                  <c:v>74.383481157407289</c:v>
                </c:pt>
                <c:pt idx="25081">
                  <c:v>74.383597187499888</c:v>
                </c:pt>
                <c:pt idx="25082">
                  <c:v>74.383643483796178</c:v>
                </c:pt>
                <c:pt idx="25083">
                  <c:v>74.387763969907283</c:v>
                </c:pt>
                <c:pt idx="25084">
                  <c:v>74.388597094907283</c:v>
                </c:pt>
                <c:pt idx="25085">
                  <c:v>74.388643645833213</c:v>
                </c:pt>
                <c:pt idx="25086">
                  <c:v>74.395588194444329</c:v>
                </c:pt>
                <c:pt idx="25087">
                  <c:v>74.40038048611099</c:v>
                </c:pt>
                <c:pt idx="25088">
                  <c:v>74.400403402777656</c:v>
                </c:pt>
                <c:pt idx="25089">
                  <c:v>74.401769398148019</c:v>
                </c:pt>
                <c:pt idx="25090">
                  <c:v>74.401815729166543</c:v>
                </c:pt>
                <c:pt idx="25091">
                  <c:v>74.401931168981363</c:v>
                </c:pt>
                <c:pt idx="25092">
                  <c:v>74.401977499999887</c:v>
                </c:pt>
                <c:pt idx="25093">
                  <c:v>74.402116319444332</c:v>
                </c:pt>
                <c:pt idx="25094">
                  <c:v>74.402162743055442</c:v>
                </c:pt>
                <c:pt idx="25095">
                  <c:v>74.402278657407294</c:v>
                </c:pt>
                <c:pt idx="25096">
                  <c:v>74.402324999999891</c:v>
                </c:pt>
                <c:pt idx="25097">
                  <c:v>74.402440520833224</c:v>
                </c:pt>
                <c:pt idx="25098">
                  <c:v>74.402486851851748</c:v>
                </c:pt>
                <c:pt idx="25099">
                  <c:v>74.402602858796186</c:v>
                </c:pt>
                <c:pt idx="25100">
                  <c:v>74.402649108796183</c:v>
                </c:pt>
                <c:pt idx="25101">
                  <c:v>74.402764664351736</c:v>
                </c:pt>
                <c:pt idx="25102">
                  <c:v>74.402810914351733</c:v>
                </c:pt>
                <c:pt idx="25103">
                  <c:v>74.402949768518397</c:v>
                </c:pt>
                <c:pt idx="25104">
                  <c:v>74.402996145833214</c:v>
                </c:pt>
                <c:pt idx="25105">
                  <c:v>74.403112071759139</c:v>
                </c:pt>
                <c:pt idx="25106">
                  <c:v>74.403158437499883</c:v>
                </c:pt>
                <c:pt idx="25107">
                  <c:v>74.403273912036923</c:v>
                </c:pt>
                <c:pt idx="25108">
                  <c:v>74.403320335648033</c:v>
                </c:pt>
                <c:pt idx="25109">
                  <c:v>74.403436180555445</c:v>
                </c:pt>
                <c:pt idx="25110">
                  <c:v>74.403482476851735</c:v>
                </c:pt>
                <c:pt idx="25111">
                  <c:v>74.403598078703581</c:v>
                </c:pt>
                <c:pt idx="25112">
                  <c:v>74.403644155092465</c:v>
                </c:pt>
                <c:pt idx="25113">
                  <c:v>74.403945543981351</c:v>
                </c:pt>
                <c:pt idx="25114">
                  <c:v>74.403991782407275</c:v>
                </c:pt>
                <c:pt idx="25115">
                  <c:v>74.404269618055423</c:v>
                </c:pt>
                <c:pt idx="25116">
                  <c:v>74.4043158333332</c:v>
                </c:pt>
                <c:pt idx="25117">
                  <c:v>74.404801550925797</c:v>
                </c:pt>
                <c:pt idx="25118">
                  <c:v>74.404825173610988</c:v>
                </c:pt>
                <c:pt idx="25119">
                  <c:v>74.405797442129511</c:v>
                </c:pt>
                <c:pt idx="25120">
                  <c:v>74.40582040509247</c:v>
                </c:pt>
                <c:pt idx="25121">
                  <c:v>74.407279062499882</c:v>
                </c:pt>
                <c:pt idx="25122">
                  <c:v>74.407301921296181</c:v>
                </c:pt>
                <c:pt idx="25123">
                  <c:v>74.407325231481366</c:v>
                </c:pt>
                <c:pt idx="25124">
                  <c:v>74.407348171296178</c:v>
                </c:pt>
                <c:pt idx="25125">
                  <c:v>74.407394479166555</c:v>
                </c:pt>
                <c:pt idx="25126">
                  <c:v>74.407486574073957</c:v>
                </c:pt>
                <c:pt idx="25127">
                  <c:v>74.408182071759143</c:v>
                </c:pt>
                <c:pt idx="25128">
                  <c:v>74.411978310185063</c:v>
                </c:pt>
                <c:pt idx="25129">
                  <c:v>74.412093958333216</c:v>
                </c:pt>
                <c:pt idx="25130">
                  <c:v>74.419038530092479</c:v>
                </c:pt>
                <c:pt idx="25131">
                  <c:v>74.42598369212952</c:v>
                </c:pt>
                <c:pt idx="25132">
                  <c:v>74.428483935185071</c:v>
                </c:pt>
                <c:pt idx="25133">
                  <c:v>74.428530104166555</c:v>
                </c:pt>
                <c:pt idx="25134">
                  <c:v>74.428553078703587</c:v>
                </c:pt>
                <c:pt idx="25135">
                  <c:v>74.428576400462845</c:v>
                </c:pt>
                <c:pt idx="25136">
                  <c:v>74.428599398148023</c:v>
                </c:pt>
                <c:pt idx="25137">
                  <c:v>74.428622673610988</c:v>
                </c:pt>
                <c:pt idx="25138">
                  <c:v>74.428645590277654</c:v>
                </c:pt>
                <c:pt idx="25139">
                  <c:v>74.428969629629506</c:v>
                </c:pt>
                <c:pt idx="25140">
                  <c:v>74.428993124999877</c:v>
                </c:pt>
                <c:pt idx="25141">
                  <c:v>74.42901603009247</c:v>
                </c:pt>
                <c:pt idx="25142">
                  <c:v>74.429039560185061</c:v>
                </c:pt>
                <c:pt idx="25143">
                  <c:v>74.429108761573943</c:v>
                </c:pt>
                <c:pt idx="25144">
                  <c:v>74.429224583333209</c:v>
                </c:pt>
                <c:pt idx="25145">
                  <c:v>74.42927090277766</c:v>
                </c:pt>
                <c:pt idx="25146">
                  <c:v>74.429340104166542</c:v>
                </c:pt>
                <c:pt idx="25147">
                  <c:v>74.429942048610982</c:v>
                </c:pt>
                <c:pt idx="25148">
                  <c:v>74.429988310185053</c:v>
                </c:pt>
                <c:pt idx="25149">
                  <c:v>74.430104386573944</c:v>
                </c:pt>
                <c:pt idx="25150">
                  <c:v>74.430150659722088</c:v>
                </c:pt>
                <c:pt idx="25151">
                  <c:v>74.430451273148009</c:v>
                </c:pt>
                <c:pt idx="25152">
                  <c:v>74.430983773148014</c:v>
                </c:pt>
                <c:pt idx="25153">
                  <c:v>74.431770844907277</c:v>
                </c:pt>
                <c:pt idx="25154">
                  <c:v>74.431817164351727</c:v>
                </c:pt>
                <c:pt idx="25155">
                  <c:v>74.432094872685056</c:v>
                </c:pt>
                <c:pt idx="25156">
                  <c:v>74.432326238425802</c:v>
                </c:pt>
                <c:pt idx="25157">
                  <c:v>74.432442430555426</c:v>
                </c:pt>
                <c:pt idx="25158">
                  <c:v>74.432488773148023</c:v>
                </c:pt>
                <c:pt idx="25159">
                  <c:v>74.433136898148021</c:v>
                </c:pt>
                <c:pt idx="25160">
                  <c:v>74.433183310185058</c:v>
                </c:pt>
                <c:pt idx="25161">
                  <c:v>74.433461018518386</c:v>
                </c:pt>
                <c:pt idx="25162">
                  <c:v>74.433483831018393</c:v>
                </c:pt>
                <c:pt idx="25163">
                  <c:v>74.433785081018399</c:v>
                </c:pt>
                <c:pt idx="25164">
                  <c:v>74.433831319444323</c:v>
                </c:pt>
                <c:pt idx="25165">
                  <c:v>74.43394681712951</c:v>
                </c:pt>
                <c:pt idx="25166">
                  <c:v>74.434039421296177</c:v>
                </c:pt>
                <c:pt idx="25167">
                  <c:v>74.434109120370252</c:v>
                </c:pt>
                <c:pt idx="25168">
                  <c:v>74.434155486110996</c:v>
                </c:pt>
                <c:pt idx="25169">
                  <c:v>74.434294363425806</c:v>
                </c:pt>
                <c:pt idx="25170">
                  <c:v>74.434386921296181</c:v>
                </c:pt>
                <c:pt idx="25171">
                  <c:v>74.43445620370359</c:v>
                </c:pt>
                <c:pt idx="25172">
                  <c:v>74.434664814814695</c:v>
                </c:pt>
                <c:pt idx="25173">
                  <c:v>74.434780300925809</c:v>
                </c:pt>
                <c:pt idx="25174">
                  <c:v>74.434826527777659</c:v>
                </c:pt>
                <c:pt idx="25175">
                  <c:v>74.434942696759137</c:v>
                </c:pt>
                <c:pt idx="25176">
                  <c:v>74.435174814814687</c:v>
                </c:pt>
                <c:pt idx="25177">
                  <c:v>74.435266076388757</c:v>
                </c:pt>
                <c:pt idx="25178">
                  <c:v>74.435497488425796</c:v>
                </c:pt>
                <c:pt idx="25179">
                  <c:v>74.435636817129506</c:v>
                </c:pt>
                <c:pt idx="25180">
                  <c:v>74.43584468749988</c:v>
                </c:pt>
                <c:pt idx="25181">
                  <c:v>74.435937268518401</c:v>
                </c:pt>
                <c:pt idx="25182">
                  <c:v>74.435983587962852</c:v>
                </c:pt>
                <c:pt idx="25183">
                  <c:v>74.436122777777669</c:v>
                </c:pt>
                <c:pt idx="25184">
                  <c:v>74.436215219907297</c:v>
                </c:pt>
                <c:pt idx="25185">
                  <c:v>74.436285763888776</c:v>
                </c:pt>
                <c:pt idx="25186">
                  <c:v>74.437673865740635</c:v>
                </c:pt>
                <c:pt idx="25187">
                  <c:v>74.437766539351742</c:v>
                </c:pt>
                <c:pt idx="25188">
                  <c:v>74.43832313657397</c:v>
                </c:pt>
                <c:pt idx="25189">
                  <c:v>74.438369606481373</c:v>
                </c:pt>
                <c:pt idx="25190">
                  <c:v>74.438391678240635</c:v>
                </c:pt>
                <c:pt idx="25191">
                  <c:v>74.438669247685084</c:v>
                </c:pt>
                <c:pt idx="25192">
                  <c:v>74.438761956018411</c:v>
                </c:pt>
                <c:pt idx="25193">
                  <c:v>74.438831597222119</c:v>
                </c:pt>
                <c:pt idx="25194">
                  <c:v>74.438947256944346</c:v>
                </c:pt>
                <c:pt idx="25195">
                  <c:v>74.43903965277768</c:v>
                </c:pt>
                <c:pt idx="25196">
                  <c:v>74.439109490740648</c:v>
                </c:pt>
                <c:pt idx="25197">
                  <c:v>74.439155682870279</c:v>
                </c:pt>
                <c:pt idx="25198">
                  <c:v>74.439271307870285</c:v>
                </c:pt>
                <c:pt idx="25199">
                  <c:v>74.439317499999916</c:v>
                </c:pt>
                <c:pt idx="25200">
                  <c:v>74.439456307870287</c:v>
                </c:pt>
                <c:pt idx="25201">
                  <c:v>74.439526226851768</c:v>
                </c:pt>
                <c:pt idx="25202">
                  <c:v>74.439618807870289</c:v>
                </c:pt>
                <c:pt idx="25203">
                  <c:v>74.439641585648062</c:v>
                </c:pt>
                <c:pt idx="25204">
                  <c:v>74.43980391203695</c:v>
                </c:pt>
                <c:pt idx="25205">
                  <c:v>74.439826886573982</c:v>
                </c:pt>
                <c:pt idx="25206">
                  <c:v>74.439942905092494</c:v>
                </c:pt>
                <c:pt idx="25207">
                  <c:v>74.439989178240637</c:v>
                </c:pt>
                <c:pt idx="25208">
                  <c:v>74.440104560185077</c:v>
                </c:pt>
                <c:pt idx="25209">
                  <c:v>74.44015083333322</c:v>
                </c:pt>
                <c:pt idx="25210">
                  <c:v>74.440266886573966</c:v>
                </c:pt>
                <c:pt idx="25211">
                  <c:v>74.440336076388775</c:v>
                </c:pt>
                <c:pt idx="25212">
                  <c:v>74.440452048610993</c:v>
                </c:pt>
                <c:pt idx="25213">
                  <c:v>74.440498368055444</c:v>
                </c:pt>
                <c:pt idx="25214">
                  <c:v>74.440613761573957</c:v>
                </c:pt>
                <c:pt idx="25215">
                  <c:v>74.440660300925813</c:v>
                </c:pt>
                <c:pt idx="25216">
                  <c:v>74.440776168981373</c:v>
                </c:pt>
                <c:pt idx="25217">
                  <c:v>74.440891574073959</c:v>
                </c:pt>
                <c:pt idx="25218">
                  <c:v>74.440938009259142</c:v>
                </c:pt>
                <c:pt idx="25219">
                  <c:v>74.440984386573959</c:v>
                </c:pt>
                <c:pt idx="25220">
                  <c:v>74.441100289351738</c:v>
                </c:pt>
                <c:pt idx="25221">
                  <c:v>74.441169432870254</c:v>
                </c:pt>
                <c:pt idx="25222">
                  <c:v>74.441262083333214</c:v>
                </c:pt>
                <c:pt idx="25223">
                  <c:v>74.441354594907281</c:v>
                </c:pt>
                <c:pt idx="25224">
                  <c:v>74.441447418981355</c:v>
                </c:pt>
                <c:pt idx="25225">
                  <c:v>74.441516631944324</c:v>
                </c:pt>
                <c:pt idx="25226">
                  <c:v>74.441609467592471</c:v>
                </c:pt>
                <c:pt idx="25227">
                  <c:v>74.441655659722102</c:v>
                </c:pt>
                <c:pt idx="25228">
                  <c:v>74.4417715972221</c:v>
                </c:pt>
                <c:pt idx="25229">
                  <c:v>74.441817928240624</c:v>
                </c:pt>
                <c:pt idx="25230">
                  <c:v>74.441933298610991</c:v>
                </c:pt>
                <c:pt idx="25231">
                  <c:v>74.441979733796174</c:v>
                </c:pt>
                <c:pt idx="25232">
                  <c:v>74.442118657407292</c:v>
                </c:pt>
                <c:pt idx="25233">
                  <c:v>74.442211180555447</c:v>
                </c:pt>
                <c:pt idx="25234">
                  <c:v>74.442257361111004</c:v>
                </c:pt>
                <c:pt idx="25235">
                  <c:v>74.442327164351738</c:v>
                </c:pt>
                <c:pt idx="25236">
                  <c:v>74.442442743055437</c:v>
                </c:pt>
                <c:pt idx="25237">
                  <c:v>74.442488946759141</c:v>
                </c:pt>
                <c:pt idx="25238">
                  <c:v>74.442605023148033</c:v>
                </c:pt>
                <c:pt idx="25239">
                  <c:v>74.442651296296177</c:v>
                </c:pt>
                <c:pt idx="25240">
                  <c:v>74.442998310185061</c:v>
                </c:pt>
                <c:pt idx="25241">
                  <c:v>74.443021817129505</c:v>
                </c:pt>
                <c:pt idx="25242">
                  <c:v>74.443044618055438</c:v>
                </c:pt>
                <c:pt idx="25243">
                  <c:v>74.443067962962843</c:v>
                </c:pt>
                <c:pt idx="25244">
                  <c:v>74.443090775462849</c:v>
                </c:pt>
                <c:pt idx="25245">
                  <c:v>74.443600127314696</c:v>
                </c:pt>
                <c:pt idx="25246">
                  <c:v>74.443669907407283</c:v>
                </c:pt>
                <c:pt idx="25247">
                  <c:v>74.443924212962841</c:v>
                </c:pt>
                <c:pt idx="25248">
                  <c:v>74.443993958333209</c:v>
                </c:pt>
                <c:pt idx="25249">
                  <c:v>74.444109444444322</c:v>
                </c:pt>
                <c:pt idx="25250">
                  <c:v>74.444179131944324</c:v>
                </c:pt>
                <c:pt idx="25251">
                  <c:v>74.444433564814688</c:v>
                </c:pt>
                <c:pt idx="25252">
                  <c:v>74.444572442129498</c:v>
                </c:pt>
                <c:pt idx="25253">
                  <c:v>74.444942847222094</c:v>
                </c:pt>
                <c:pt idx="25254">
                  <c:v>74.444989027777652</c:v>
                </c:pt>
                <c:pt idx="25255">
                  <c:v>74.4452668634258</c:v>
                </c:pt>
                <c:pt idx="25256">
                  <c:v>74.44531328703691</c:v>
                </c:pt>
                <c:pt idx="25257">
                  <c:v>74.445452048610989</c:v>
                </c:pt>
                <c:pt idx="25258">
                  <c:v>74.445730150462836</c:v>
                </c:pt>
                <c:pt idx="25259">
                  <c:v>74.446124675925802</c:v>
                </c:pt>
                <c:pt idx="25260">
                  <c:v>74.446333055555428</c:v>
                </c:pt>
                <c:pt idx="25261">
                  <c:v>74.446448865740606</c:v>
                </c:pt>
                <c:pt idx="25262">
                  <c:v>74.446494178240613</c:v>
                </c:pt>
                <c:pt idx="25263">
                  <c:v>74.446795023148013</c:v>
                </c:pt>
                <c:pt idx="25264">
                  <c:v>74.446841296296157</c:v>
                </c:pt>
                <c:pt idx="25265">
                  <c:v>74.44695678240727</c:v>
                </c:pt>
                <c:pt idx="25266">
                  <c:v>74.446980324073934</c:v>
                </c:pt>
                <c:pt idx="25267">
                  <c:v>74.447929027777633</c:v>
                </c:pt>
                <c:pt idx="25268">
                  <c:v>74.447975555555416</c:v>
                </c:pt>
                <c:pt idx="25269">
                  <c:v>74.448137835648012</c:v>
                </c:pt>
                <c:pt idx="25270">
                  <c:v>74.448160648148018</c:v>
                </c:pt>
                <c:pt idx="25271">
                  <c:v>74.448438518518387</c:v>
                </c:pt>
                <c:pt idx="25272">
                  <c:v>74.448530960648014</c:v>
                </c:pt>
                <c:pt idx="25273">
                  <c:v>74.451934247685045</c:v>
                </c:pt>
                <c:pt idx="25274">
                  <c:v>74.452003391203561</c:v>
                </c:pt>
                <c:pt idx="25275">
                  <c:v>74.452095949073936</c:v>
                </c:pt>
                <c:pt idx="25276">
                  <c:v>74.452211944444301</c:v>
                </c:pt>
                <c:pt idx="25277">
                  <c:v>74.452466377314664</c:v>
                </c:pt>
                <c:pt idx="25278">
                  <c:v>74.452512743055408</c:v>
                </c:pt>
                <c:pt idx="25279">
                  <c:v>74.452605358796148</c:v>
                </c:pt>
                <c:pt idx="25280">
                  <c:v>74.452651469907266</c:v>
                </c:pt>
                <c:pt idx="25281">
                  <c:v>74.452767673610964</c:v>
                </c:pt>
                <c:pt idx="25282">
                  <c:v>74.452975682870218</c:v>
                </c:pt>
                <c:pt idx="25283">
                  <c:v>74.453114456018369</c:v>
                </c:pt>
                <c:pt idx="25284">
                  <c:v>74.453508321759116</c:v>
                </c:pt>
                <c:pt idx="25285">
                  <c:v>74.453623854166523</c:v>
                </c:pt>
                <c:pt idx="25286">
                  <c:v>74.453809062499857</c:v>
                </c:pt>
                <c:pt idx="25287">
                  <c:v>74.453925057870222</c:v>
                </c:pt>
                <c:pt idx="25288">
                  <c:v>74.454527013888736</c:v>
                </c:pt>
                <c:pt idx="25289">
                  <c:v>74.454595960647993</c:v>
                </c:pt>
                <c:pt idx="25290">
                  <c:v>74.455036296296143</c:v>
                </c:pt>
                <c:pt idx="25291">
                  <c:v>74.455105370370219</c:v>
                </c:pt>
                <c:pt idx="25292">
                  <c:v>74.455221400462818</c:v>
                </c:pt>
                <c:pt idx="25293">
                  <c:v>74.455267789351709</c:v>
                </c:pt>
                <c:pt idx="25294">
                  <c:v>74.455684456018375</c:v>
                </c:pt>
                <c:pt idx="25295">
                  <c:v>74.455777002314676</c:v>
                </c:pt>
                <c:pt idx="25296">
                  <c:v>74.456147187499866</c:v>
                </c:pt>
                <c:pt idx="25297">
                  <c:v>74.456263958333196</c:v>
                </c:pt>
                <c:pt idx="25298">
                  <c:v>74.456333622685051</c:v>
                </c:pt>
                <c:pt idx="25299">
                  <c:v>74.456425960648019</c:v>
                </c:pt>
                <c:pt idx="25300">
                  <c:v>74.456495405092468</c:v>
                </c:pt>
                <c:pt idx="25301">
                  <c:v>74.456611030092475</c:v>
                </c:pt>
                <c:pt idx="25302">
                  <c:v>74.456680312499884</c:v>
                </c:pt>
                <c:pt idx="25303">
                  <c:v>74.456772847222112</c:v>
                </c:pt>
                <c:pt idx="25304">
                  <c:v>74.456818946759142</c:v>
                </c:pt>
                <c:pt idx="25305">
                  <c:v>74.456957048610988</c:v>
                </c:pt>
                <c:pt idx="25306">
                  <c:v>74.457026585648023</c:v>
                </c:pt>
                <c:pt idx="25307">
                  <c:v>74.457095787036906</c:v>
                </c:pt>
                <c:pt idx="25308">
                  <c:v>74.457189421296164</c:v>
                </c:pt>
                <c:pt idx="25309">
                  <c:v>74.464944039351721</c:v>
                </c:pt>
                <c:pt idx="25310">
                  <c:v>74.478718472222084</c:v>
                </c:pt>
                <c:pt idx="25311">
                  <c:v>74.48603334490727</c:v>
                </c:pt>
                <c:pt idx="25312">
                  <c:v>74.492769618055419</c:v>
                </c:pt>
                <c:pt idx="25313">
                  <c:v>74.492978865740611</c:v>
                </c:pt>
                <c:pt idx="25314">
                  <c:v>74.49309428240727</c:v>
                </c:pt>
                <c:pt idx="25315">
                  <c:v>74.493487222222086</c:v>
                </c:pt>
                <c:pt idx="25316">
                  <c:v>74.493602754629492</c:v>
                </c:pt>
                <c:pt idx="25317">
                  <c:v>74.493648958333196</c:v>
                </c:pt>
                <c:pt idx="25318">
                  <c:v>74.493787835648007</c:v>
                </c:pt>
                <c:pt idx="25319">
                  <c:v>74.493834490740596</c:v>
                </c:pt>
                <c:pt idx="25320">
                  <c:v>74.493950150462823</c:v>
                </c:pt>
                <c:pt idx="25321">
                  <c:v>74.493996400462819</c:v>
                </c:pt>
                <c:pt idx="25322">
                  <c:v>74.49408901620356</c:v>
                </c:pt>
                <c:pt idx="25323">
                  <c:v>74.494157962962817</c:v>
                </c:pt>
                <c:pt idx="25324">
                  <c:v>74.494273726851702</c:v>
                </c:pt>
                <c:pt idx="25325">
                  <c:v>74.494482384259115</c:v>
                </c:pt>
                <c:pt idx="25326">
                  <c:v>74.494597916666521</c:v>
                </c:pt>
                <c:pt idx="25327">
                  <c:v>74.494900023148006</c:v>
                </c:pt>
                <c:pt idx="25328">
                  <c:v>74.494922974536891</c:v>
                </c:pt>
                <c:pt idx="25329">
                  <c:v>74.495060937499858</c:v>
                </c:pt>
                <c:pt idx="25330">
                  <c:v>74.495107210648001</c:v>
                </c:pt>
                <c:pt idx="25331">
                  <c:v>74.495524953703551</c:v>
                </c:pt>
                <c:pt idx="25332">
                  <c:v>74.49559434027762</c:v>
                </c:pt>
                <c:pt idx="25333">
                  <c:v>74.49584912037021</c:v>
                </c:pt>
                <c:pt idx="25334">
                  <c:v>74.502816354166512</c:v>
                </c:pt>
                <c:pt idx="25335">
                  <c:v>74.505270474536886</c:v>
                </c:pt>
                <c:pt idx="25336">
                  <c:v>74.505316724536883</c:v>
                </c:pt>
                <c:pt idx="25337">
                  <c:v>74.505663773148001</c:v>
                </c:pt>
                <c:pt idx="25338">
                  <c:v>74.505687106481332</c:v>
                </c:pt>
                <c:pt idx="25339">
                  <c:v>74.505709999999851</c:v>
                </c:pt>
                <c:pt idx="25340">
                  <c:v>74.505733425925783</c:v>
                </c:pt>
                <c:pt idx="25341">
                  <c:v>74.505756377314668</c:v>
                </c:pt>
                <c:pt idx="25342">
                  <c:v>74.505779826388746</c:v>
                </c:pt>
                <c:pt idx="25343">
                  <c:v>74.505802534722079</c:v>
                </c:pt>
                <c:pt idx="25344">
                  <c:v>74.505826180555417</c:v>
                </c:pt>
                <c:pt idx="25345">
                  <c:v>74.505849050925789</c:v>
                </c:pt>
                <c:pt idx="25346">
                  <c:v>74.505895266203567</c:v>
                </c:pt>
                <c:pt idx="25347">
                  <c:v>74.505941458333197</c:v>
                </c:pt>
                <c:pt idx="25348">
                  <c:v>74.505964953703568</c:v>
                </c:pt>
                <c:pt idx="25349">
                  <c:v>74.505987754629501</c:v>
                </c:pt>
                <c:pt idx="25350">
                  <c:v>74.506011331018385</c:v>
                </c:pt>
                <c:pt idx="25351">
                  <c:v>74.506034166666538</c:v>
                </c:pt>
                <c:pt idx="25352">
                  <c:v>74.506057499999869</c:v>
                </c:pt>
                <c:pt idx="25353">
                  <c:v>74.506080474536901</c:v>
                </c:pt>
                <c:pt idx="25354">
                  <c:v>74.506103854166525</c:v>
                </c:pt>
                <c:pt idx="25355">
                  <c:v>74.506126724536898</c:v>
                </c:pt>
                <c:pt idx="25356">
                  <c:v>74.506173055555422</c:v>
                </c:pt>
                <c:pt idx="25357">
                  <c:v>74.510594849536901</c:v>
                </c:pt>
                <c:pt idx="25358">
                  <c:v>74.510664016203563</c:v>
                </c:pt>
                <c:pt idx="25359">
                  <c:v>74.517608842592452</c:v>
                </c:pt>
                <c:pt idx="25360">
                  <c:v>74.524553576388755</c:v>
                </c:pt>
                <c:pt idx="25361">
                  <c:v>74.528188298610971</c:v>
                </c:pt>
                <c:pt idx="25362">
                  <c:v>74.528211215277636</c:v>
                </c:pt>
                <c:pt idx="25363">
                  <c:v>74.5282347569443</c:v>
                </c:pt>
                <c:pt idx="25364">
                  <c:v>74.528257754629479</c:v>
                </c:pt>
                <c:pt idx="25365">
                  <c:v>74.528280960648004</c:v>
                </c:pt>
                <c:pt idx="25366">
                  <c:v>74.528303703703557</c:v>
                </c:pt>
                <c:pt idx="25367">
                  <c:v>74.528327349536895</c:v>
                </c:pt>
                <c:pt idx="25368">
                  <c:v>74.528350069444301</c:v>
                </c:pt>
                <c:pt idx="25369">
                  <c:v>74.528396666666524</c:v>
                </c:pt>
                <c:pt idx="25370">
                  <c:v>74.528442696759114</c:v>
                </c:pt>
                <c:pt idx="25371">
                  <c:v>74.530942928240592</c:v>
                </c:pt>
                <c:pt idx="25372">
                  <c:v>74.530989189814662</c:v>
                </c:pt>
                <c:pt idx="25373">
                  <c:v>74.531267314814656</c:v>
                </c:pt>
                <c:pt idx="25374">
                  <c:v>74.531313530092433</c:v>
                </c:pt>
                <c:pt idx="25375">
                  <c:v>74.537772071759093</c:v>
                </c:pt>
                <c:pt idx="25376">
                  <c:v>74.537818368055383</c:v>
                </c:pt>
                <c:pt idx="25377">
                  <c:v>74.541267465277599</c:v>
                </c:pt>
                <c:pt idx="25378">
                  <c:v>74.541313888888709</c:v>
                </c:pt>
                <c:pt idx="25379">
                  <c:v>74.542124189814629</c:v>
                </c:pt>
                <c:pt idx="25380">
                  <c:v>74.542147407407228</c:v>
                </c:pt>
                <c:pt idx="25381">
                  <c:v>74.542286354166492</c:v>
                </c:pt>
                <c:pt idx="25382">
                  <c:v>74.54237888888872</c:v>
                </c:pt>
                <c:pt idx="25383">
                  <c:v>74.54244813657391</c:v>
                </c:pt>
                <c:pt idx="25384">
                  <c:v>74.542495590277611</c:v>
                </c:pt>
                <c:pt idx="25385">
                  <c:v>74.54261116898131</c:v>
                </c:pt>
                <c:pt idx="25386">
                  <c:v>74.542657511573907</c:v>
                </c:pt>
                <c:pt idx="25387">
                  <c:v>74.542773530092433</c:v>
                </c:pt>
                <c:pt idx="25388">
                  <c:v>74.542841608796138</c:v>
                </c:pt>
                <c:pt idx="25389">
                  <c:v>74.542934363425772</c:v>
                </c:pt>
                <c:pt idx="25390">
                  <c:v>74.543003877314661</c:v>
                </c:pt>
                <c:pt idx="25391">
                  <c:v>74.543119571759107</c:v>
                </c:pt>
                <c:pt idx="25392">
                  <c:v>74.54316604166651</c:v>
                </c:pt>
                <c:pt idx="25393">
                  <c:v>74.543258344907244</c:v>
                </c:pt>
                <c:pt idx="25394">
                  <c:v>74.543327974536879</c:v>
                </c:pt>
                <c:pt idx="25395">
                  <c:v>74.543466863425763</c:v>
                </c:pt>
                <c:pt idx="25396">
                  <c:v>74.543513252314654</c:v>
                </c:pt>
                <c:pt idx="25397">
                  <c:v>74.543605763888721</c:v>
                </c:pt>
                <c:pt idx="25398">
                  <c:v>74.543652060185011</c:v>
                </c:pt>
                <c:pt idx="25399">
                  <c:v>74.543791932870192</c:v>
                </c:pt>
                <c:pt idx="25400">
                  <c:v>74.54381538194427</c:v>
                </c:pt>
                <c:pt idx="25401">
                  <c:v>74.543930983796116</c:v>
                </c:pt>
                <c:pt idx="25402">
                  <c:v>74.544000439814639</c:v>
                </c:pt>
                <c:pt idx="25403">
                  <c:v>74.544092060185008</c:v>
                </c:pt>
                <c:pt idx="25404">
                  <c:v>74.544161226851671</c:v>
                </c:pt>
                <c:pt idx="25405">
                  <c:v>74.54427706018501</c:v>
                </c:pt>
                <c:pt idx="25406">
                  <c:v>74.544323506944266</c:v>
                </c:pt>
                <c:pt idx="25407">
                  <c:v>74.544438946759087</c:v>
                </c:pt>
                <c:pt idx="25408">
                  <c:v>74.544531597222047</c:v>
                </c:pt>
                <c:pt idx="25409">
                  <c:v>74.544601273147975</c:v>
                </c:pt>
                <c:pt idx="25410">
                  <c:v>74.544693807870203</c:v>
                </c:pt>
                <c:pt idx="25411">
                  <c:v>74.544763078703539</c:v>
                </c:pt>
                <c:pt idx="25412">
                  <c:v>74.544832708333175</c:v>
                </c:pt>
                <c:pt idx="25413">
                  <c:v>74.544948368055401</c:v>
                </c:pt>
                <c:pt idx="25414">
                  <c:v>74.544994502314665</c:v>
                </c:pt>
                <c:pt idx="25415">
                  <c:v>74.545110439814664</c:v>
                </c:pt>
                <c:pt idx="25416">
                  <c:v>74.545179918981333</c:v>
                </c:pt>
                <c:pt idx="25417">
                  <c:v>74.545272604166513</c:v>
                </c:pt>
                <c:pt idx="25418">
                  <c:v>74.545318842592437</c:v>
                </c:pt>
                <c:pt idx="25419">
                  <c:v>74.545434374999843</c:v>
                </c:pt>
                <c:pt idx="25420">
                  <c:v>74.545504050925771</c:v>
                </c:pt>
                <c:pt idx="25421">
                  <c:v>74.545596724536878</c:v>
                </c:pt>
                <c:pt idx="25422">
                  <c:v>74.545665868055394</c:v>
                </c:pt>
                <c:pt idx="25423">
                  <c:v>74.545781851851686</c:v>
                </c:pt>
                <c:pt idx="25424">
                  <c:v>74.545828113425756</c:v>
                </c:pt>
                <c:pt idx="25425">
                  <c:v>74.545943668981309</c:v>
                </c:pt>
                <c:pt idx="25426">
                  <c:v>74.546013402777604</c:v>
                </c:pt>
                <c:pt idx="25427">
                  <c:v>74.546105995370198</c:v>
                </c:pt>
                <c:pt idx="25428">
                  <c:v>74.546198634259085</c:v>
                </c:pt>
                <c:pt idx="25429">
                  <c:v>74.546267858796128</c:v>
                </c:pt>
                <c:pt idx="25430">
                  <c:v>74.546360439814649</c:v>
                </c:pt>
                <c:pt idx="25431">
                  <c:v>74.546430092592431</c:v>
                </c:pt>
                <c:pt idx="25432">
                  <c:v>74.546476331018354</c:v>
                </c:pt>
                <c:pt idx="25433">
                  <c:v>74.546615277777619</c:v>
                </c:pt>
                <c:pt idx="25434">
                  <c:v>74.546661574073909</c:v>
                </c:pt>
                <c:pt idx="25435">
                  <c:v>74.546777164351681</c:v>
                </c:pt>
                <c:pt idx="25436">
                  <c:v>74.546823437499825</c:v>
                </c:pt>
                <c:pt idx="25437">
                  <c:v>74.546915983796126</c:v>
                </c:pt>
                <c:pt idx="25438">
                  <c:v>74.546962337962796</c:v>
                </c:pt>
                <c:pt idx="25439">
                  <c:v>74.546985648147981</c:v>
                </c:pt>
                <c:pt idx="25440">
                  <c:v>74.547008912036873</c:v>
                </c:pt>
                <c:pt idx="25441">
                  <c:v>74.547054826388731</c:v>
                </c:pt>
                <c:pt idx="25442">
                  <c:v>74.547101134259108</c:v>
                </c:pt>
                <c:pt idx="25443">
                  <c:v>74.547124479166513</c:v>
                </c:pt>
                <c:pt idx="25444">
                  <c:v>74.547147476851691</c:v>
                </c:pt>
                <c:pt idx="25445">
                  <c:v>74.547194050925768</c:v>
                </c:pt>
                <c:pt idx="25446">
                  <c:v>74.547240150462798</c:v>
                </c:pt>
                <c:pt idx="25447">
                  <c:v>74.547309826388727</c:v>
                </c:pt>
                <c:pt idx="25448">
                  <c:v>74.547378969907243</c:v>
                </c:pt>
                <c:pt idx="25449">
                  <c:v>74.54747160879613</c:v>
                </c:pt>
                <c:pt idx="25450">
                  <c:v>74.547587615740568</c:v>
                </c:pt>
                <c:pt idx="25451">
                  <c:v>74.547680138888722</c:v>
                </c:pt>
                <c:pt idx="25452">
                  <c:v>74.547795659722055</c:v>
                </c:pt>
                <c:pt idx="25453">
                  <c:v>74.547911585647981</c:v>
                </c:pt>
                <c:pt idx="25454">
                  <c:v>74.548027037036874</c:v>
                </c:pt>
                <c:pt idx="25455">
                  <c:v>74.551244583333172</c:v>
                </c:pt>
                <c:pt idx="25456">
                  <c:v>74.55133699074058</c:v>
                </c:pt>
                <c:pt idx="25457">
                  <c:v>74.55145388888873</c:v>
                </c:pt>
                <c:pt idx="25458">
                  <c:v>74.551616585647992</c:v>
                </c:pt>
                <c:pt idx="25459">
                  <c:v>74.551778611110961</c:v>
                </c:pt>
                <c:pt idx="25460">
                  <c:v>74.551916377314669</c:v>
                </c:pt>
                <c:pt idx="25461">
                  <c:v>74.552009016203556</c:v>
                </c:pt>
                <c:pt idx="25462">
                  <c:v>74.622915439814662</c:v>
                </c:pt>
                <c:pt idx="25463">
                  <c:v>74.688521087962812</c:v>
                </c:pt>
                <c:pt idx="25464">
                  <c:v>74.873205243055409</c:v>
                </c:pt>
                <c:pt idx="25465">
                  <c:v>75.081268935185037</c:v>
                </c:pt>
                <c:pt idx="25466">
                  <c:v>75.081407731481335</c:v>
                </c:pt>
                <c:pt idx="25467">
                  <c:v>75.081616458333187</c:v>
                </c:pt>
                <c:pt idx="25468">
                  <c:v>75.081731793981334</c:v>
                </c:pt>
                <c:pt idx="25469">
                  <c:v>75.081917118055401</c:v>
                </c:pt>
                <c:pt idx="25470">
                  <c:v>75.082057291666516</c:v>
                </c:pt>
                <c:pt idx="25471">
                  <c:v>75.082149016203559</c:v>
                </c:pt>
                <c:pt idx="25472">
                  <c:v>75.082264548610965</c:v>
                </c:pt>
                <c:pt idx="25473">
                  <c:v>75.082357152777632</c:v>
                </c:pt>
                <c:pt idx="25474">
                  <c:v>75.082496585648002</c:v>
                </c:pt>
                <c:pt idx="25475">
                  <c:v>75.082588726851711</c:v>
                </c:pt>
                <c:pt idx="25476">
                  <c:v>75.082727511573935</c:v>
                </c:pt>
                <c:pt idx="25477">
                  <c:v>75.08284363425912</c:v>
                </c:pt>
                <c:pt idx="25478">
                  <c:v>75.082936145833187</c:v>
                </c:pt>
                <c:pt idx="25479">
                  <c:v>75.083028668981342</c:v>
                </c:pt>
                <c:pt idx="25480">
                  <c:v>75.083121342592449</c:v>
                </c:pt>
                <c:pt idx="25481">
                  <c:v>75.083190509259111</c:v>
                </c:pt>
                <c:pt idx="25482">
                  <c:v>75.083260127314674</c:v>
                </c:pt>
                <c:pt idx="25483">
                  <c:v>75.089441030092445</c:v>
                </c:pt>
                <c:pt idx="25484">
                  <c:v>75.092984004629486</c:v>
                </c:pt>
                <c:pt idx="25485">
                  <c:v>75.093053333333188</c:v>
                </c:pt>
                <c:pt idx="25486">
                  <c:v>75.093168842592448</c:v>
                </c:pt>
                <c:pt idx="25487">
                  <c:v>75.093215879629483</c:v>
                </c:pt>
                <c:pt idx="25488">
                  <c:v>75.093331226851703</c:v>
                </c:pt>
                <c:pt idx="25489">
                  <c:v>75.093377615740593</c:v>
                </c:pt>
                <c:pt idx="25490">
                  <c:v>75.093492407407254</c:v>
                </c:pt>
                <c:pt idx="25491">
                  <c:v>75.093539641203549</c:v>
                </c:pt>
                <c:pt idx="25492">
                  <c:v>75.093655717592441</c:v>
                </c:pt>
                <c:pt idx="25493">
                  <c:v>75.093701550925772</c:v>
                </c:pt>
                <c:pt idx="25494">
                  <c:v>75.093817372685038</c:v>
                </c:pt>
                <c:pt idx="25495">
                  <c:v>75.094881076388745</c:v>
                </c:pt>
                <c:pt idx="25496">
                  <c:v>75.094997210648003</c:v>
                </c:pt>
                <c:pt idx="25497">
                  <c:v>75.09504342592578</c:v>
                </c:pt>
                <c:pt idx="25498">
                  <c:v>75.095158877314674</c:v>
                </c:pt>
                <c:pt idx="25499">
                  <c:v>75.095228599536895</c:v>
                </c:pt>
                <c:pt idx="25500">
                  <c:v>75.095321226851709</c:v>
                </c:pt>
                <c:pt idx="25501">
                  <c:v>75.095737997685049</c:v>
                </c:pt>
                <c:pt idx="25502">
                  <c:v>75.095830555555423</c:v>
                </c:pt>
                <c:pt idx="25503">
                  <c:v>75.095876747685054</c:v>
                </c:pt>
                <c:pt idx="25504">
                  <c:v>75.095992326388753</c:v>
                </c:pt>
                <c:pt idx="25505">
                  <c:v>75.096062094907268</c:v>
                </c:pt>
                <c:pt idx="25506">
                  <c:v>75.096154641203569</c:v>
                </c:pt>
                <c:pt idx="25507">
                  <c:v>75.103145439814682</c:v>
                </c:pt>
                <c:pt idx="25508">
                  <c:v>75.114975624999872</c:v>
                </c:pt>
                <c:pt idx="25509">
                  <c:v>75.115137314814689</c:v>
                </c:pt>
                <c:pt idx="25510">
                  <c:v>75.11516064814802</c:v>
                </c:pt>
                <c:pt idx="25511">
                  <c:v>75.115276377314686</c:v>
                </c:pt>
                <c:pt idx="25512">
                  <c:v>75.11532258101839</c:v>
                </c:pt>
                <c:pt idx="25513">
                  <c:v>75.115368958333207</c:v>
                </c:pt>
                <c:pt idx="25514">
                  <c:v>75.115484062499874</c:v>
                </c:pt>
                <c:pt idx="25515">
                  <c:v>75.115553078703584</c:v>
                </c:pt>
                <c:pt idx="25516">
                  <c:v>75.115669467592468</c:v>
                </c:pt>
                <c:pt idx="25517">
                  <c:v>75.115715706018392</c:v>
                </c:pt>
                <c:pt idx="25518">
                  <c:v>75.115830844907279</c:v>
                </c:pt>
                <c:pt idx="25519">
                  <c:v>75.115877418981356</c:v>
                </c:pt>
                <c:pt idx="25520">
                  <c:v>75.115992951388762</c:v>
                </c:pt>
                <c:pt idx="25521">
                  <c:v>75.116039317129506</c:v>
                </c:pt>
                <c:pt idx="25522">
                  <c:v>75.116155185185065</c:v>
                </c:pt>
                <c:pt idx="25523">
                  <c:v>75.116224340277654</c:v>
                </c:pt>
                <c:pt idx="25524">
                  <c:v>75.116340208333213</c:v>
                </c:pt>
                <c:pt idx="25525">
                  <c:v>75.116386331018404</c:v>
                </c:pt>
                <c:pt idx="25526">
                  <c:v>75.116479016203584</c:v>
                </c:pt>
                <c:pt idx="25527">
                  <c:v>75.116548912036919</c:v>
                </c:pt>
                <c:pt idx="25528">
                  <c:v>75.116664236110992</c:v>
                </c:pt>
                <c:pt idx="25529">
                  <c:v>75.116710555555443</c:v>
                </c:pt>
                <c:pt idx="25530">
                  <c:v>75.116826782407301</c:v>
                </c:pt>
                <c:pt idx="25531">
                  <c:v>75.116873020833225</c:v>
                </c:pt>
                <c:pt idx="25532">
                  <c:v>75.116989490740636</c:v>
                </c:pt>
                <c:pt idx="25533">
                  <c:v>75.117220833333235</c:v>
                </c:pt>
                <c:pt idx="25534">
                  <c:v>75.117337280092499</c:v>
                </c:pt>
                <c:pt idx="25535">
                  <c:v>75.117614895833242</c:v>
                </c:pt>
                <c:pt idx="25536">
                  <c:v>75.117661226851766</c:v>
                </c:pt>
                <c:pt idx="25537">
                  <c:v>75.117915127314731</c:v>
                </c:pt>
                <c:pt idx="25538">
                  <c:v>75.117984340277701</c:v>
                </c:pt>
                <c:pt idx="25539">
                  <c:v>75.118215787036959</c:v>
                </c:pt>
                <c:pt idx="25540">
                  <c:v>75.118331736111031</c:v>
                </c:pt>
                <c:pt idx="25541">
                  <c:v>75.118378136573995</c:v>
                </c:pt>
                <c:pt idx="25542">
                  <c:v>75.118493379629555</c:v>
                </c:pt>
                <c:pt idx="25543">
                  <c:v>75.118564212962895</c:v>
                </c:pt>
                <c:pt idx="25544">
                  <c:v>75.118656493055482</c:v>
                </c:pt>
                <c:pt idx="25545">
                  <c:v>75.118702905092519</c:v>
                </c:pt>
                <c:pt idx="25546">
                  <c:v>75.118817847222147</c:v>
                </c:pt>
                <c:pt idx="25547">
                  <c:v>75.11888824074066</c:v>
                </c:pt>
                <c:pt idx="25548">
                  <c:v>75.119002858796222</c:v>
                </c:pt>
                <c:pt idx="25549">
                  <c:v>75.119049212962892</c:v>
                </c:pt>
                <c:pt idx="25550">
                  <c:v>75.119165069444378</c:v>
                </c:pt>
                <c:pt idx="25551">
                  <c:v>75.119211493055488</c:v>
                </c:pt>
                <c:pt idx="25552">
                  <c:v>75.119326724536975</c:v>
                </c:pt>
                <c:pt idx="25553">
                  <c:v>75.119373148148085</c:v>
                </c:pt>
                <c:pt idx="25554">
                  <c:v>75.119489930555488</c:v>
                </c:pt>
                <c:pt idx="25555">
                  <c:v>75.119627800925855</c:v>
                </c:pt>
                <c:pt idx="25556">
                  <c:v>75.119651203703626</c:v>
                </c:pt>
                <c:pt idx="25557">
                  <c:v>75.11995192129622</c:v>
                </c:pt>
                <c:pt idx="25558">
                  <c:v>75.11999818287029</c:v>
                </c:pt>
                <c:pt idx="25559">
                  <c:v>75.120067858796219</c:v>
                </c:pt>
                <c:pt idx="25560">
                  <c:v>75.120160636573999</c:v>
                </c:pt>
                <c:pt idx="25561">
                  <c:v>75.120229733796222</c:v>
                </c:pt>
                <c:pt idx="25562">
                  <c:v>75.12032230324067</c:v>
                </c:pt>
                <c:pt idx="25563">
                  <c:v>75.120391979166598</c:v>
                </c:pt>
                <c:pt idx="25564">
                  <c:v>75.120484699074012</c:v>
                </c:pt>
                <c:pt idx="25565">
                  <c:v>75.120600069444379</c:v>
                </c:pt>
                <c:pt idx="25566">
                  <c:v>75.120646319444376</c:v>
                </c:pt>
                <c:pt idx="25567">
                  <c:v>75.120716018518451</c:v>
                </c:pt>
                <c:pt idx="25568">
                  <c:v>75.120831666666604</c:v>
                </c:pt>
                <c:pt idx="25569">
                  <c:v>75.120877835648088</c:v>
                </c:pt>
                <c:pt idx="25570">
                  <c:v>75.120993946759199</c:v>
                </c:pt>
                <c:pt idx="25571">
                  <c:v>75.121063067129569</c:v>
                </c:pt>
                <c:pt idx="25572">
                  <c:v>75.121155671296236</c:v>
                </c:pt>
                <c:pt idx="25573">
                  <c:v>75.12120329861105</c:v>
                </c:pt>
                <c:pt idx="25574">
                  <c:v>75.121318749999944</c:v>
                </c:pt>
                <c:pt idx="25575">
                  <c:v>75.121388530092531</c:v>
                </c:pt>
                <c:pt idx="25576">
                  <c:v>75.121480983796232</c:v>
                </c:pt>
                <c:pt idx="25577">
                  <c:v>75.121550127314748</c:v>
                </c:pt>
                <c:pt idx="25578">
                  <c:v>75.121666099536966</c:v>
                </c:pt>
                <c:pt idx="25579">
                  <c:v>75.121712546296223</c:v>
                </c:pt>
                <c:pt idx="25580">
                  <c:v>75.121828182870303</c:v>
                </c:pt>
                <c:pt idx="25581">
                  <c:v>75.12189796296289</c:v>
                </c:pt>
                <c:pt idx="25582">
                  <c:v>75.121990289351785</c:v>
                </c:pt>
                <c:pt idx="25583">
                  <c:v>75.122036574074002</c:v>
                </c:pt>
                <c:pt idx="25584">
                  <c:v>75.122152094907335</c:v>
                </c:pt>
                <c:pt idx="25585">
                  <c:v>75.122221724536971</c:v>
                </c:pt>
                <c:pt idx="25586">
                  <c:v>75.122498576388821</c:v>
                </c:pt>
                <c:pt idx="25587">
                  <c:v>75.122544849536965</c:v>
                </c:pt>
                <c:pt idx="25588">
                  <c:v>75.122822604166601</c:v>
                </c:pt>
                <c:pt idx="25589">
                  <c:v>75.122891874999937</c:v>
                </c:pt>
                <c:pt idx="25590">
                  <c:v>75.122985729166601</c:v>
                </c:pt>
                <c:pt idx="25591">
                  <c:v>75.123031886574012</c:v>
                </c:pt>
                <c:pt idx="25592">
                  <c:v>75.123146550925867</c:v>
                </c:pt>
                <c:pt idx="25593">
                  <c:v>75.123216168981429</c:v>
                </c:pt>
                <c:pt idx="25594">
                  <c:v>75.123331793981436</c:v>
                </c:pt>
                <c:pt idx="25595">
                  <c:v>75.1233778356481</c:v>
                </c:pt>
                <c:pt idx="25596">
                  <c:v>75.123493969907358</c:v>
                </c:pt>
                <c:pt idx="25597">
                  <c:v>75.123540347222175</c:v>
                </c:pt>
                <c:pt idx="25598">
                  <c:v>75.123655891203654</c:v>
                </c:pt>
                <c:pt idx="25599">
                  <c:v>75.123702106481431</c:v>
                </c:pt>
                <c:pt idx="25600">
                  <c:v>75.12381800925921</c:v>
                </c:pt>
                <c:pt idx="25601">
                  <c:v>75.123887372685132</c:v>
                </c:pt>
                <c:pt idx="25602">
                  <c:v>75.123979988425873</c:v>
                </c:pt>
                <c:pt idx="25603">
                  <c:v>75.124049664351801</c:v>
                </c:pt>
                <c:pt idx="25604">
                  <c:v>75.12418842592588</c:v>
                </c:pt>
                <c:pt idx="25605">
                  <c:v>75.124211296296252</c:v>
                </c:pt>
                <c:pt idx="25606">
                  <c:v>75.124327372685144</c:v>
                </c:pt>
                <c:pt idx="25607">
                  <c:v>75.124373657407361</c:v>
                </c:pt>
                <c:pt idx="25608">
                  <c:v>75.12448923611106</c:v>
                </c:pt>
                <c:pt idx="25609">
                  <c:v>75.12453553240735</c:v>
                </c:pt>
                <c:pt idx="25610">
                  <c:v>75.124674317129575</c:v>
                </c:pt>
                <c:pt idx="25611">
                  <c:v>75.124697835648092</c:v>
                </c:pt>
                <c:pt idx="25612">
                  <c:v>75.124836643518464</c:v>
                </c:pt>
                <c:pt idx="25613">
                  <c:v>75.124883009259207</c:v>
                </c:pt>
                <c:pt idx="25614">
                  <c:v>75.124998391203647</c:v>
                </c:pt>
                <c:pt idx="25615">
                  <c:v>75.125044803240684</c:v>
                </c:pt>
                <c:pt idx="25616">
                  <c:v>75.125160740740682</c:v>
                </c:pt>
                <c:pt idx="25617">
                  <c:v>75.125207187499939</c:v>
                </c:pt>
                <c:pt idx="25618">
                  <c:v>75.125322511574012</c:v>
                </c:pt>
                <c:pt idx="25619">
                  <c:v>75.125368877314756</c:v>
                </c:pt>
                <c:pt idx="25620">
                  <c:v>75.125507812499947</c:v>
                </c:pt>
                <c:pt idx="25621">
                  <c:v>75.125554039351798</c:v>
                </c:pt>
                <c:pt idx="25622">
                  <c:v>75.125670092592543</c:v>
                </c:pt>
                <c:pt idx="25623">
                  <c:v>75.125716331018467</c:v>
                </c:pt>
                <c:pt idx="25624">
                  <c:v>75.125808946759207</c:v>
                </c:pt>
                <c:pt idx="25625">
                  <c:v>75.12587807870365</c:v>
                </c:pt>
                <c:pt idx="25626">
                  <c:v>75.125994120370322</c:v>
                </c:pt>
                <c:pt idx="25627">
                  <c:v>75.126040393518466</c:v>
                </c:pt>
                <c:pt idx="25628">
                  <c:v>75.126155925925872</c:v>
                </c:pt>
                <c:pt idx="25629">
                  <c:v>75.126202245370322</c:v>
                </c:pt>
                <c:pt idx="25630">
                  <c:v>75.126318344907361</c:v>
                </c:pt>
                <c:pt idx="25631">
                  <c:v>75.126364560185138</c:v>
                </c:pt>
                <c:pt idx="25632">
                  <c:v>75.126503472222169</c:v>
                </c:pt>
                <c:pt idx="25633">
                  <c:v>75.126549745370312</c:v>
                </c:pt>
                <c:pt idx="25634">
                  <c:v>75.126665254629572</c:v>
                </c:pt>
                <c:pt idx="25635">
                  <c:v>75.126711493055495</c:v>
                </c:pt>
                <c:pt idx="25636">
                  <c:v>75.126827569444387</c:v>
                </c:pt>
                <c:pt idx="25637">
                  <c:v>75.126873807870311</c:v>
                </c:pt>
                <c:pt idx="25638">
                  <c:v>75.126989247685131</c:v>
                </c:pt>
                <c:pt idx="25639">
                  <c:v>75.127035648148095</c:v>
                </c:pt>
                <c:pt idx="25640">
                  <c:v>75.127151597222166</c:v>
                </c:pt>
                <c:pt idx="25641">
                  <c:v>75.127220775462902</c:v>
                </c:pt>
                <c:pt idx="25642">
                  <c:v>75.127336793981414</c:v>
                </c:pt>
                <c:pt idx="25643">
                  <c:v>75.127383194444377</c:v>
                </c:pt>
                <c:pt idx="25644">
                  <c:v>75.127498611111051</c:v>
                </c:pt>
                <c:pt idx="25645">
                  <c:v>75.127568391203638</c:v>
                </c:pt>
                <c:pt idx="25646">
                  <c:v>75.127660868055486</c:v>
                </c:pt>
                <c:pt idx="25647">
                  <c:v>75.127707280092523</c:v>
                </c:pt>
                <c:pt idx="25648">
                  <c:v>75.127822719907343</c:v>
                </c:pt>
                <c:pt idx="25649">
                  <c:v>75.127892476851784</c:v>
                </c:pt>
                <c:pt idx="25650">
                  <c:v>75.127984942129558</c:v>
                </c:pt>
                <c:pt idx="25651">
                  <c:v>75.128054097222147</c:v>
                </c:pt>
                <c:pt idx="25652">
                  <c:v>75.128146759259181</c:v>
                </c:pt>
                <c:pt idx="25653">
                  <c:v>75.128216516203622</c:v>
                </c:pt>
                <c:pt idx="25654">
                  <c:v>75.128331990740662</c:v>
                </c:pt>
                <c:pt idx="25655">
                  <c:v>75.128378217592513</c:v>
                </c:pt>
                <c:pt idx="25656">
                  <c:v>75.128494328703624</c:v>
                </c:pt>
                <c:pt idx="25657">
                  <c:v>75.128540729166588</c:v>
                </c:pt>
                <c:pt idx="25658">
                  <c:v>75.128656053240661</c:v>
                </c:pt>
                <c:pt idx="25659">
                  <c:v>75.128725787036956</c:v>
                </c:pt>
                <c:pt idx="25660">
                  <c:v>75.12881841435177</c:v>
                </c:pt>
                <c:pt idx="25661">
                  <c:v>75.128887581018432</c:v>
                </c:pt>
                <c:pt idx="25662">
                  <c:v>75.128980092592499</c:v>
                </c:pt>
                <c:pt idx="25663">
                  <c:v>75.129049861111014</c:v>
                </c:pt>
                <c:pt idx="25664">
                  <c:v>75.12916546296286</c:v>
                </c:pt>
                <c:pt idx="25665">
                  <c:v>75.129211712962856</c:v>
                </c:pt>
                <c:pt idx="25666">
                  <c:v>75.129327743055455</c:v>
                </c:pt>
                <c:pt idx="25667">
                  <c:v>75.129373993055452</c:v>
                </c:pt>
                <c:pt idx="25668">
                  <c:v>75.129489537036932</c:v>
                </c:pt>
                <c:pt idx="25669">
                  <c:v>75.129535763888782</c:v>
                </c:pt>
                <c:pt idx="25670">
                  <c:v>75.129651909722114</c:v>
                </c:pt>
                <c:pt idx="25671">
                  <c:v>75.129720937499897</c:v>
                </c:pt>
                <c:pt idx="25672">
                  <c:v>75.129837696759154</c:v>
                </c:pt>
                <c:pt idx="25673">
                  <c:v>75.129883055555453</c:v>
                </c:pt>
                <c:pt idx="25674">
                  <c:v>75.129998958333232</c:v>
                </c:pt>
                <c:pt idx="25675">
                  <c:v>75.130045243055449</c:v>
                </c:pt>
                <c:pt idx="25676">
                  <c:v>75.130323136573963</c:v>
                </c:pt>
                <c:pt idx="25677">
                  <c:v>75.130369363425814</c:v>
                </c:pt>
                <c:pt idx="25678">
                  <c:v>75.130647280092475</c:v>
                </c:pt>
                <c:pt idx="25679">
                  <c:v>75.130716446759138</c:v>
                </c:pt>
                <c:pt idx="25680">
                  <c:v>75.130832384259136</c:v>
                </c:pt>
                <c:pt idx="25681">
                  <c:v>75.1308787847221</c:v>
                </c:pt>
                <c:pt idx="25682">
                  <c:v>75.130994270833213</c:v>
                </c:pt>
                <c:pt idx="25683">
                  <c:v>75.131040474536917</c:v>
                </c:pt>
                <c:pt idx="25684">
                  <c:v>75.131156481481355</c:v>
                </c:pt>
                <c:pt idx="25685">
                  <c:v>75.131202824073952</c:v>
                </c:pt>
                <c:pt idx="25686">
                  <c:v>75.131318252314699</c:v>
                </c:pt>
                <c:pt idx="25687">
                  <c:v>75.131388113425814</c:v>
                </c:pt>
                <c:pt idx="25688">
                  <c:v>75.131526840277672</c:v>
                </c:pt>
                <c:pt idx="25689">
                  <c:v>75.131619525462852</c:v>
                </c:pt>
                <c:pt idx="25690">
                  <c:v>75.131712152777666</c:v>
                </c:pt>
                <c:pt idx="25691">
                  <c:v>75.13182747685174</c:v>
                </c:pt>
                <c:pt idx="25692">
                  <c:v>75.131920115740627</c:v>
                </c:pt>
                <c:pt idx="25693">
                  <c:v>75.132012766203587</c:v>
                </c:pt>
                <c:pt idx="25694">
                  <c:v>75.132128749999879</c:v>
                </c:pt>
                <c:pt idx="25695">
                  <c:v>75.132267696759143</c:v>
                </c:pt>
                <c:pt idx="25696">
                  <c:v>75.13236037037025</c:v>
                </c:pt>
                <c:pt idx="25697">
                  <c:v>75.132499097222109</c:v>
                </c:pt>
                <c:pt idx="25698">
                  <c:v>75.156506331018406</c:v>
                </c:pt>
                <c:pt idx="25699">
                  <c:v>75.327374212962852</c:v>
                </c:pt>
                <c:pt idx="25700">
                  <c:v>75.366682673610995</c:v>
                </c:pt>
                <c:pt idx="25701">
                  <c:v>75.366775277777663</c:v>
                </c:pt>
                <c:pt idx="25702">
                  <c:v>75.366937337962852</c:v>
                </c:pt>
                <c:pt idx="25703">
                  <c:v>75.367076458333216</c:v>
                </c:pt>
                <c:pt idx="25704">
                  <c:v>75.367238287036926</c:v>
                </c:pt>
                <c:pt idx="25705">
                  <c:v>75.367377094907297</c:v>
                </c:pt>
                <c:pt idx="25706">
                  <c:v>75.367562303240632</c:v>
                </c:pt>
                <c:pt idx="25707">
                  <c:v>75.367678009259151</c:v>
                </c:pt>
                <c:pt idx="25708">
                  <c:v>75.395225972222107</c:v>
                </c:pt>
                <c:pt idx="25709">
                  <c:v>75.395318379629515</c:v>
                </c:pt>
                <c:pt idx="25710">
                  <c:v>75.39548089120359</c:v>
                </c:pt>
                <c:pt idx="25711">
                  <c:v>75.395665729166552</c:v>
                </c:pt>
                <c:pt idx="25712">
                  <c:v>75.39580468749989</c:v>
                </c:pt>
                <c:pt idx="25713">
                  <c:v>75.39596655092582</c:v>
                </c:pt>
                <c:pt idx="25714">
                  <c:v>75.396012928240637</c:v>
                </c:pt>
                <c:pt idx="25715">
                  <c:v>75.396383263888779</c:v>
                </c:pt>
                <c:pt idx="25716">
                  <c:v>75.396545393518409</c:v>
                </c:pt>
                <c:pt idx="25717">
                  <c:v>75.396707361110998</c:v>
                </c:pt>
                <c:pt idx="25718">
                  <c:v>75.397147314814703</c:v>
                </c:pt>
                <c:pt idx="25719">
                  <c:v>75.397240023148029</c:v>
                </c:pt>
                <c:pt idx="25720">
                  <c:v>75.397355578703582</c:v>
                </c:pt>
                <c:pt idx="25721">
                  <c:v>75.397864884259135</c:v>
                </c:pt>
                <c:pt idx="25722">
                  <c:v>75.397957465277656</c:v>
                </c:pt>
                <c:pt idx="25723">
                  <c:v>75.398096273148028</c:v>
                </c:pt>
                <c:pt idx="25724">
                  <c:v>75.398165868055429</c:v>
                </c:pt>
                <c:pt idx="25725">
                  <c:v>75.398259456018394</c:v>
                </c:pt>
                <c:pt idx="25726">
                  <c:v>75.39860584490728</c:v>
                </c:pt>
                <c:pt idx="25727">
                  <c:v>75.398652048610984</c:v>
                </c:pt>
                <c:pt idx="25728">
                  <c:v>75.398675069444323</c:v>
                </c:pt>
                <c:pt idx="25729">
                  <c:v>75.399207685185061</c:v>
                </c:pt>
                <c:pt idx="25730">
                  <c:v>75.399716921296175</c:v>
                </c:pt>
                <c:pt idx="25731">
                  <c:v>75.399739999999881</c:v>
                </c:pt>
                <c:pt idx="25732">
                  <c:v>75.400411446759136</c:v>
                </c:pt>
                <c:pt idx="25733">
                  <c:v>75.400434502314695</c:v>
                </c:pt>
                <c:pt idx="25734">
                  <c:v>75.40045765046284</c:v>
                </c:pt>
                <c:pt idx="25735">
                  <c:v>75.400781782407279</c:v>
                </c:pt>
                <c:pt idx="25736">
                  <c:v>75.400804907407277</c:v>
                </c:pt>
                <c:pt idx="25737">
                  <c:v>75.401245092592461</c:v>
                </c:pt>
                <c:pt idx="25738">
                  <c:v>75.401661516203575</c:v>
                </c:pt>
                <c:pt idx="25739">
                  <c:v>75.402078148148021</c:v>
                </c:pt>
                <c:pt idx="25740">
                  <c:v>75.402101331018386</c:v>
                </c:pt>
                <c:pt idx="25741">
                  <c:v>75.402216979166539</c:v>
                </c:pt>
                <c:pt idx="25742">
                  <c:v>75.402656701388764</c:v>
                </c:pt>
                <c:pt idx="25743">
                  <c:v>75.402680115740623</c:v>
                </c:pt>
                <c:pt idx="25744">
                  <c:v>75.402842118055432</c:v>
                </c:pt>
                <c:pt idx="25745">
                  <c:v>75.403096793981362</c:v>
                </c:pt>
                <c:pt idx="25746">
                  <c:v>75.403119687499881</c:v>
                </c:pt>
                <c:pt idx="25747">
                  <c:v>75.403675416666545</c:v>
                </c:pt>
                <c:pt idx="25748">
                  <c:v>75.40402371527766</c:v>
                </c:pt>
                <c:pt idx="25749">
                  <c:v>75.404046863425805</c:v>
                </c:pt>
                <c:pt idx="25750">
                  <c:v>75.404115196759136</c:v>
                </c:pt>
                <c:pt idx="25751">
                  <c:v>75.404440092592466</c:v>
                </c:pt>
                <c:pt idx="25752">
                  <c:v>75.404462939814692</c:v>
                </c:pt>
                <c:pt idx="25753">
                  <c:v>75.404486342592463</c:v>
                </c:pt>
                <c:pt idx="25754">
                  <c:v>75.404601898148016</c:v>
                </c:pt>
                <c:pt idx="25755">
                  <c:v>75.404856643518386</c:v>
                </c:pt>
                <c:pt idx="25756">
                  <c:v>75.404879733796164</c:v>
                </c:pt>
                <c:pt idx="25757">
                  <c:v>75.40490293981469</c:v>
                </c:pt>
                <c:pt idx="25758">
                  <c:v>75.405480555555428</c:v>
                </c:pt>
                <c:pt idx="25759">
                  <c:v>75.406175682870241</c:v>
                </c:pt>
                <c:pt idx="25760">
                  <c:v>75.406198148148022</c:v>
                </c:pt>
                <c:pt idx="25761">
                  <c:v>75.406221655092466</c:v>
                </c:pt>
                <c:pt idx="25762">
                  <c:v>75.406244537036912</c:v>
                </c:pt>
                <c:pt idx="25763">
                  <c:v>75.40626802083321</c:v>
                </c:pt>
                <c:pt idx="25764">
                  <c:v>75.406290682870249</c:v>
                </c:pt>
                <c:pt idx="25765">
                  <c:v>75.406314293981367</c:v>
                </c:pt>
                <c:pt idx="25766">
                  <c:v>75.406337233796179</c:v>
                </c:pt>
                <c:pt idx="25767">
                  <c:v>75.406360231481358</c:v>
                </c:pt>
                <c:pt idx="25768">
                  <c:v>75.406383587962836</c:v>
                </c:pt>
                <c:pt idx="25769">
                  <c:v>75.406406620370248</c:v>
                </c:pt>
                <c:pt idx="25770">
                  <c:v>75.406429872685067</c:v>
                </c:pt>
                <c:pt idx="25771">
                  <c:v>75.406453194444325</c:v>
                </c:pt>
                <c:pt idx="25772">
                  <c:v>75.406476064814697</c:v>
                </c:pt>
                <c:pt idx="25773">
                  <c:v>75.406499247685062</c:v>
                </c:pt>
                <c:pt idx="25774">
                  <c:v>75.406522557870247</c:v>
                </c:pt>
                <c:pt idx="25775">
                  <c:v>75.406546689814689</c:v>
                </c:pt>
                <c:pt idx="25776">
                  <c:v>75.406569999999874</c:v>
                </c:pt>
                <c:pt idx="25777">
                  <c:v>75.406593368055425</c:v>
                </c:pt>
                <c:pt idx="25778">
                  <c:v>75.406639629629495</c:v>
                </c:pt>
                <c:pt idx="25779">
                  <c:v>75.407102604166539</c:v>
                </c:pt>
                <c:pt idx="25780">
                  <c:v>75.407172025462842</c:v>
                </c:pt>
                <c:pt idx="25781">
                  <c:v>75.40719527777766</c:v>
                </c:pt>
                <c:pt idx="25782">
                  <c:v>75.407218472222098</c:v>
                </c:pt>
                <c:pt idx="25783">
                  <c:v>75.407564768518398</c:v>
                </c:pt>
                <c:pt idx="25784">
                  <c:v>75.407587534722097</c:v>
                </c:pt>
                <c:pt idx="25785">
                  <c:v>75.407610902777648</c:v>
                </c:pt>
                <c:pt idx="25786">
                  <c:v>75.40974062499987</c:v>
                </c:pt>
                <c:pt idx="25787">
                  <c:v>75.409763773148015</c:v>
                </c:pt>
                <c:pt idx="25788">
                  <c:v>75.410180381944315</c:v>
                </c:pt>
                <c:pt idx="25789">
                  <c:v>75.410203645833207</c:v>
                </c:pt>
                <c:pt idx="25790">
                  <c:v>75.410435092592465</c:v>
                </c:pt>
                <c:pt idx="25791">
                  <c:v>75.412194467592471</c:v>
                </c:pt>
                <c:pt idx="25792">
                  <c:v>75.412240787036922</c:v>
                </c:pt>
                <c:pt idx="25793">
                  <c:v>75.41226394675914</c:v>
                </c:pt>
                <c:pt idx="25794">
                  <c:v>75.412309999999877</c:v>
                </c:pt>
                <c:pt idx="25795">
                  <c:v>75.413120451388764</c:v>
                </c:pt>
                <c:pt idx="25796">
                  <c:v>75.413143587962836</c:v>
                </c:pt>
                <c:pt idx="25797">
                  <c:v>75.413213043981358</c:v>
                </c:pt>
                <c:pt idx="25798">
                  <c:v>75.413282395833207</c:v>
                </c:pt>
                <c:pt idx="25799">
                  <c:v>75.413352060185062</c:v>
                </c:pt>
                <c:pt idx="25800">
                  <c:v>75.413444861110989</c:v>
                </c:pt>
                <c:pt idx="25801">
                  <c:v>75.413560196759136</c:v>
                </c:pt>
                <c:pt idx="25802">
                  <c:v>75.413652708333203</c:v>
                </c:pt>
                <c:pt idx="25803">
                  <c:v>75.413768668981348</c:v>
                </c:pt>
                <c:pt idx="25804">
                  <c:v>75.413884247685047</c:v>
                </c:pt>
                <c:pt idx="25805">
                  <c:v>75.414000104166533</c:v>
                </c:pt>
                <c:pt idx="25806">
                  <c:v>75.414139212962823</c:v>
                </c:pt>
                <c:pt idx="25807">
                  <c:v>75.41506497685171</c:v>
                </c:pt>
                <c:pt idx="25808">
                  <c:v>75.415226886573933</c:v>
                </c:pt>
                <c:pt idx="25809">
                  <c:v>75.415342824073932</c:v>
                </c:pt>
                <c:pt idx="25810">
                  <c:v>75.415944699073933</c:v>
                </c:pt>
                <c:pt idx="25811">
                  <c:v>75.41603726851838</c:v>
                </c:pt>
                <c:pt idx="25812">
                  <c:v>75.416176192129498</c:v>
                </c:pt>
                <c:pt idx="25813">
                  <c:v>75.416639351851714</c:v>
                </c:pt>
                <c:pt idx="25814">
                  <c:v>75.418213275462819</c:v>
                </c:pt>
                <c:pt idx="25815">
                  <c:v>75.418306284722078</c:v>
                </c:pt>
                <c:pt idx="25816">
                  <c:v>75.41865302083319</c:v>
                </c:pt>
                <c:pt idx="25817">
                  <c:v>75.419047615740595</c:v>
                </c:pt>
                <c:pt idx="25818">
                  <c:v>75.419071134259113</c:v>
                </c:pt>
                <c:pt idx="25819">
                  <c:v>75.419464398148008</c:v>
                </c:pt>
                <c:pt idx="25820">
                  <c:v>75.420436307870233</c:v>
                </c:pt>
                <c:pt idx="25821">
                  <c:v>75.421268958333201</c:v>
                </c:pt>
                <c:pt idx="25822">
                  <c:v>75.422148460648017</c:v>
                </c:pt>
                <c:pt idx="25823">
                  <c:v>75.422588726851728</c:v>
                </c:pt>
                <c:pt idx="25824">
                  <c:v>75.423190497685056</c:v>
                </c:pt>
                <c:pt idx="25825">
                  <c:v>75.423792407407277</c:v>
                </c:pt>
                <c:pt idx="25826">
                  <c:v>75.424278194444312</c:v>
                </c:pt>
                <c:pt idx="25827">
                  <c:v>75.42430167824061</c:v>
                </c:pt>
                <c:pt idx="25828">
                  <c:v>75.424324525462836</c:v>
                </c:pt>
                <c:pt idx="25829">
                  <c:v>75.424370949073946</c:v>
                </c:pt>
                <c:pt idx="25830">
                  <c:v>75.424417175925797</c:v>
                </c:pt>
                <c:pt idx="25831">
                  <c:v>75.424857349536907</c:v>
                </c:pt>
                <c:pt idx="25832">
                  <c:v>75.424880104166533</c:v>
                </c:pt>
                <c:pt idx="25833">
                  <c:v>75.424926423610984</c:v>
                </c:pt>
                <c:pt idx="25834">
                  <c:v>75.425042395833202</c:v>
                </c:pt>
                <c:pt idx="25835">
                  <c:v>75.425088726851726</c:v>
                </c:pt>
                <c:pt idx="25836">
                  <c:v>75.425343136573943</c:v>
                </c:pt>
                <c:pt idx="25837">
                  <c:v>75.425366828703574</c:v>
                </c:pt>
                <c:pt idx="25838">
                  <c:v>75.425412847222091</c:v>
                </c:pt>
                <c:pt idx="25839">
                  <c:v>75.426662905092456</c:v>
                </c:pt>
                <c:pt idx="25840">
                  <c:v>75.426685694444302</c:v>
                </c:pt>
                <c:pt idx="25841">
                  <c:v>75.426732025462826</c:v>
                </c:pt>
                <c:pt idx="25842">
                  <c:v>75.426755509259124</c:v>
                </c:pt>
                <c:pt idx="25843">
                  <c:v>75.426802141203567</c:v>
                </c:pt>
                <c:pt idx="25844">
                  <c:v>75.42682465277764</c:v>
                </c:pt>
                <c:pt idx="25845">
                  <c:v>75.426870983796164</c:v>
                </c:pt>
                <c:pt idx="25846">
                  <c:v>75.426917314814688</c:v>
                </c:pt>
                <c:pt idx="25847">
                  <c:v>75.426963599536904</c:v>
                </c:pt>
                <c:pt idx="25848">
                  <c:v>75.427009907407268</c:v>
                </c:pt>
                <c:pt idx="25849">
                  <c:v>75.427079571759123</c:v>
                </c:pt>
                <c:pt idx="25850">
                  <c:v>75.427148854166532</c:v>
                </c:pt>
                <c:pt idx="25851">
                  <c:v>75.427218506944314</c:v>
                </c:pt>
                <c:pt idx="25852">
                  <c:v>75.427334062499867</c:v>
                </c:pt>
                <c:pt idx="25853">
                  <c:v>75.427450034722085</c:v>
                </c:pt>
                <c:pt idx="25854">
                  <c:v>75.427542604166533</c:v>
                </c:pt>
                <c:pt idx="25855">
                  <c:v>75.428792662036898</c:v>
                </c:pt>
                <c:pt idx="25856">
                  <c:v>75.428885219907272</c:v>
                </c:pt>
                <c:pt idx="25857">
                  <c:v>75.42902414351839</c:v>
                </c:pt>
                <c:pt idx="25858">
                  <c:v>75.429533483796163</c:v>
                </c:pt>
                <c:pt idx="25859">
                  <c:v>75.430574999999862</c:v>
                </c:pt>
                <c:pt idx="25860">
                  <c:v>75.430621203703566</c:v>
                </c:pt>
                <c:pt idx="25861">
                  <c:v>75.430922499999866</c:v>
                </c:pt>
                <c:pt idx="25862">
                  <c:v>75.430945277777639</c:v>
                </c:pt>
                <c:pt idx="25863">
                  <c:v>75.431269490740604</c:v>
                </c:pt>
                <c:pt idx="25864">
                  <c:v>75.431315763888747</c:v>
                </c:pt>
                <c:pt idx="25865">
                  <c:v>75.431755856481345</c:v>
                </c:pt>
                <c:pt idx="25866">
                  <c:v>75.432311493055423</c:v>
                </c:pt>
                <c:pt idx="25867">
                  <c:v>75.433098182870239</c:v>
                </c:pt>
                <c:pt idx="25868">
                  <c:v>75.434023877314687</c:v>
                </c:pt>
                <c:pt idx="25869">
                  <c:v>75.434394525462835</c:v>
                </c:pt>
                <c:pt idx="25870">
                  <c:v>75.434440601851719</c:v>
                </c:pt>
                <c:pt idx="25871">
                  <c:v>75.434858437499869</c:v>
                </c:pt>
                <c:pt idx="25872">
                  <c:v>75.435321493055426</c:v>
                </c:pt>
                <c:pt idx="25873">
                  <c:v>75.435344791666537</c:v>
                </c:pt>
                <c:pt idx="25874">
                  <c:v>75.435437430555424</c:v>
                </c:pt>
                <c:pt idx="25875">
                  <c:v>75.435738379629498</c:v>
                </c:pt>
                <c:pt idx="25876">
                  <c:v>75.436339027777649</c:v>
                </c:pt>
                <c:pt idx="25877">
                  <c:v>75.436362638888767</c:v>
                </c:pt>
                <c:pt idx="25878">
                  <c:v>75.436408807870251</c:v>
                </c:pt>
                <c:pt idx="25879">
                  <c:v>75.436894652777653</c:v>
                </c:pt>
                <c:pt idx="25880">
                  <c:v>75.436918182870244</c:v>
                </c:pt>
                <c:pt idx="25881">
                  <c:v>75.43694106481469</c:v>
                </c:pt>
                <c:pt idx="25882">
                  <c:v>75.437566215277656</c:v>
                </c:pt>
                <c:pt idx="25883">
                  <c:v>75.437589317129508</c:v>
                </c:pt>
                <c:pt idx="25884">
                  <c:v>75.438098668981354</c:v>
                </c:pt>
                <c:pt idx="25885">
                  <c:v>75.438191273148021</c:v>
                </c:pt>
                <c:pt idx="25886">
                  <c:v>75.438237662036912</c:v>
                </c:pt>
                <c:pt idx="25887">
                  <c:v>75.440923009259137</c:v>
                </c:pt>
                <c:pt idx="25888">
                  <c:v>75.440992060185067</c:v>
                </c:pt>
                <c:pt idx="25889">
                  <c:v>75.441316238425813</c:v>
                </c:pt>
                <c:pt idx="25890">
                  <c:v>75.441339618055437</c:v>
                </c:pt>
                <c:pt idx="25891">
                  <c:v>75.441362546296176</c:v>
                </c:pt>
                <c:pt idx="25892">
                  <c:v>75.442149583333219</c:v>
                </c:pt>
                <c:pt idx="25893">
                  <c:v>75.442172997685077</c:v>
                </c:pt>
                <c:pt idx="25894">
                  <c:v>75.442195914351743</c:v>
                </c:pt>
                <c:pt idx="25895">
                  <c:v>75.442358194444338</c:v>
                </c:pt>
                <c:pt idx="25896">
                  <c:v>75.442427291666561</c:v>
                </c:pt>
                <c:pt idx="25897">
                  <c:v>75.442450844907299</c:v>
                </c:pt>
                <c:pt idx="25898">
                  <c:v>75.442473599536925</c:v>
                </c:pt>
                <c:pt idx="25899">
                  <c:v>75.442497083333222</c:v>
                </c:pt>
                <c:pt idx="25900">
                  <c:v>75.442520046296181</c:v>
                </c:pt>
                <c:pt idx="25901">
                  <c:v>75.442543437499879</c:v>
                </c:pt>
                <c:pt idx="25902">
                  <c:v>75.442589710648022</c:v>
                </c:pt>
                <c:pt idx="25903">
                  <c:v>75.442612511573941</c:v>
                </c:pt>
                <c:pt idx="25904">
                  <c:v>75.442636076388752</c:v>
                </c:pt>
                <c:pt idx="25905">
                  <c:v>75.442682280092455</c:v>
                </c:pt>
                <c:pt idx="25906">
                  <c:v>75.442728622685053</c:v>
                </c:pt>
                <c:pt idx="25907">
                  <c:v>75.442797766203569</c:v>
                </c:pt>
                <c:pt idx="25908">
                  <c:v>75.442936712962833</c:v>
                </c:pt>
                <c:pt idx="25909">
                  <c:v>75.443006377314688</c:v>
                </c:pt>
                <c:pt idx="25910">
                  <c:v>75.443121863425802</c:v>
                </c:pt>
                <c:pt idx="25911">
                  <c:v>75.44323787037024</c:v>
                </c:pt>
                <c:pt idx="25912">
                  <c:v>75.443330462962834</c:v>
                </c:pt>
                <c:pt idx="25913">
                  <c:v>75.443469386573952</c:v>
                </c:pt>
                <c:pt idx="25914">
                  <c:v>75.443631134259135</c:v>
                </c:pt>
                <c:pt idx="25915">
                  <c:v>75.44370090277765</c:v>
                </c:pt>
                <c:pt idx="25916">
                  <c:v>75.466457800925795</c:v>
                </c:pt>
                <c:pt idx="25917">
                  <c:v>75.466596574073947</c:v>
                </c:pt>
                <c:pt idx="25918">
                  <c:v>75.466712291666539</c:v>
                </c:pt>
                <c:pt idx="25919">
                  <c:v>75.466828020833205</c:v>
                </c:pt>
                <c:pt idx="25920">
                  <c:v>75.466851111110984</c:v>
                </c:pt>
                <c:pt idx="25921">
                  <c:v>75.467198437499874</c:v>
                </c:pt>
                <c:pt idx="25922">
                  <c:v>75.467267650462844</c:v>
                </c:pt>
                <c:pt idx="25923">
                  <c:v>75.467406851851734</c:v>
                </c:pt>
                <c:pt idx="25924">
                  <c:v>75.467499155092469</c:v>
                </c:pt>
                <c:pt idx="25925">
                  <c:v>75.46793916666654</c:v>
                </c:pt>
                <c:pt idx="25926">
                  <c:v>75.468170671296164</c:v>
                </c:pt>
                <c:pt idx="25927">
                  <c:v>75.46828633101839</c:v>
                </c:pt>
                <c:pt idx="25928">
                  <c:v>75.468309687499868</c:v>
                </c:pt>
                <c:pt idx="25929">
                  <c:v>75.469351296296168</c:v>
                </c:pt>
                <c:pt idx="25930">
                  <c:v>75.470392615740607</c:v>
                </c:pt>
                <c:pt idx="25931">
                  <c:v>75.470415717592459</c:v>
                </c:pt>
                <c:pt idx="25932">
                  <c:v>75.470856087962829</c:v>
                </c:pt>
                <c:pt idx="25933">
                  <c:v>75.470902499999866</c:v>
                </c:pt>
                <c:pt idx="25934">
                  <c:v>75.471388344907268</c:v>
                </c:pt>
                <c:pt idx="25935">
                  <c:v>75.471620057870226</c:v>
                </c:pt>
                <c:pt idx="25936">
                  <c:v>75.471874583333189</c:v>
                </c:pt>
                <c:pt idx="25937">
                  <c:v>75.473054988425787</c:v>
                </c:pt>
                <c:pt idx="25938">
                  <c:v>75.47307782407394</c:v>
                </c:pt>
                <c:pt idx="25939">
                  <c:v>75.473402592592464</c:v>
                </c:pt>
                <c:pt idx="25940">
                  <c:v>75.473448831018388</c:v>
                </c:pt>
                <c:pt idx="25941">
                  <c:v>75.473842361110982</c:v>
                </c:pt>
                <c:pt idx="25942">
                  <c:v>75.473865613425801</c:v>
                </c:pt>
                <c:pt idx="25943">
                  <c:v>75.473888726851726</c:v>
                </c:pt>
                <c:pt idx="25944">
                  <c:v>75.474721805555433</c:v>
                </c:pt>
                <c:pt idx="25945">
                  <c:v>75.474745254629511</c:v>
                </c:pt>
                <c:pt idx="25946">
                  <c:v>75.47516212962951</c:v>
                </c:pt>
                <c:pt idx="25947">
                  <c:v>75.475184953703589</c:v>
                </c:pt>
                <c:pt idx="25948">
                  <c:v>75.478379282407289</c:v>
                </c:pt>
                <c:pt idx="25949">
                  <c:v>75.478425613425813</c:v>
                </c:pt>
                <c:pt idx="25950">
                  <c:v>75.478495497685074</c:v>
                </c:pt>
                <c:pt idx="25951">
                  <c:v>75.47858714120359</c:v>
                </c:pt>
                <c:pt idx="25952">
                  <c:v>75.478702418981371</c:v>
                </c:pt>
                <c:pt idx="25953">
                  <c:v>75.478772199073958</c:v>
                </c:pt>
                <c:pt idx="25954">
                  <c:v>75.478864826388772</c:v>
                </c:pt>
                <c:pt idx="25955">
                  <c:v>75.479003715277656</c:v>
                </c:pt>
                <c:pt idx="25956">
                  <c:v>75.479073009259139</c:v>
                </c:pt>
                <c:pt idx="25957">
                  <c:v>75.479188877314698</c:v>
                </c:pt>
                <c:pt idx="25958">
                  <c:v>75.479304432870251</c:v>
                </c:pt>
                <c:pt idx="25959">
                  <c:v>75.479397048610991</c:v>
                </c:pt>
                <c:pt idx="25960">
                  <c:v>75.479512997685063</c:v>
                </c:pt>
                <c:pt idx="25961">
                  <c:v>75.479651851851727</c:v>
                </c:pt>
                <c:pt idx="25962">
                  <c:v>75.491922106481354</c:v>
                </c:pt>
                <c:pt idx="25963">
                  <c:v>75.539956655092467</c:v>
                </c:pt>
                <c:pt idx="25964">
                  <c:v>75.57130158564803</c:v>
                </c:pt>
                <c:pt idx="25965">
                  <c:v>75.610470312499885</c:v>
                </c:pt>
                <c:pt idx="25966">
                  <c:v>75.719085405092471</c:v>
                </c:pt>
                <c:pt idx="25967">
                  <c:v>75.806012071759142</c:v>
                </c:pt>
                <c:pt idx="25968">
                  <c:v>76.184925763888771</c:v>
                </c:pt>
                <c:pt idx="25969">
                  <c:v>76.32877599537025</c:v>
                </c:pt>
                <c:pt idx="25970">
                  <c:v>76.812034513888776</c:v>
                </c:pt>
                <c:pt idx="25971">
                  <c:v>76.990910046296179</c:v>
                </c:pt>
                <c:pt idx="25972">
                  <c:v>77.371003749999886</c:v>
                </c:pt>
                <c:pt idx="25973">
                  <c:v>77.371027303240623</c:v>
                </c:pt>
                <c:pt idx="25974">
                  <c:v>77.371188969907294</c:v>
                </c:pt>
                <c:pt idx="25975">
                  <c:v>77.371328206018404</c:v>
                </c:pt>
                <c:pt idx="25976">
                  <c:v>77.374314305555444</c:v>
                </c:pt>
                <c:pt idx="25977">
                  <c:v>77.374406921296185</c:v>
                </c:pt>
                <c:pt idx="25978">
                  <c:v>77.374569953703599</c:v>
                </c:pt>
                <c:pt idx="25979">
                  <c:v>77.374685497685078</c:v>
                </c:pt>
                <c:pt idx="25980">
                  <c:v>77.375541134259151</c:v>
                </c:pt>
                <c:pt idx="25981">
                  <c:v>77.375656863425817</c:v>
                </c:pt>
                <c:pt idx="25982">
                  <c:v>77.375726249999886</c:v>
                </c:pt>
                <c:pt idx="25983">
                  <c:v>77.375865324073956</c:v>
                </c:pt>
                <c:pt idx="25984">
                  <c:v>77.375888356481369</c:v>
                </c:pt>
                <c:pt idx="25985">
                  <c:v>77.378018229166557</c:v>
                </c:pt>
                <c:pt idx="25986">
                  <c:v>77.378087592592479</c:v>
                </c:pt>
                <c:pt idx="25987">
                  <c:v>77.378180104166546</c:v>
                </c:pt>
                <c:pt idx="25988">
                  <c:v>77.378203344907291</c:v>
                </c:pt>
                <c:pt idx="25989">
                  <c:v>77.378504270833218</c:v>
                </c:pt>
                <c:pt idx="25990">
                  <c:v>77.378643148148029</c:v>
                </c:pt>
                <c:pt idx="25991">
                  <c:v>77.378689479166553</c:v>
                </c:pt>
                <c:pt idx="25992">
                  <c:v>77.378944131944337</c:v>
                </c:pt>
                <c:pt idx="25993">
                  <c:v>77.379476516203596</c:v>
                </c:pt>
                <c:pt idx="25994">
                  <c:v>77.379615416666553</c:v>
                </c:pt>
                <c:pt idx="25995">
                  <c:v>77.379985902777662</c:v>
                </c:pt>
                <c:pt idx="25996">
                  <c:v>77.380565023148037</c:v>
                </c:pt>
                <c:pt idx="25997">
                  <c:v>77.380611168981375</c:v>
                </c:pt>
                <c:pt idx="25998">
                  <c:v>77.38098151620359</c:v>
                </c:pt>
                <c:pt idx="25999">
                  <c:v>77.381722465277662</c:v>
                </c:pt>
                <c:pt idx="26000">
                  <c:v>77.381745509259147</c:v>
                </c:pt>
                <c:pt idx="26001">
                  <c:v>77.38220862268507</c:v>
                </c:pt>
                <c:pt idx="26002">
                  <c:v>77.382254837962847</c:v>
                </c:pt>
                <c:pt idx="26003">
                  <c:v>77.382694629629512</c:v>
                </c:pt>
                <c:pt idx="26004">
                  <c:v>77.383505011573959</c:v>
                </c:pt>
                <c:pt idx="26005">
                  <c:v>77.383551087962843</c:v>
                </c:pt>
                <c:pt idx="26006">
                  <c:v>77.383967847222095</c:v>
                </c:pt>
                <c:pt idx="26007">
                  <c:v>77.383991099536914</c:v>
                </c:pt>
                <c:pt idx="26008">
                  <c:v>77.384014097222092</c:v>
                </c:pt>
                <c:pt idx="26009">
                  <c:v>77.384453831018391</c:v>
                </c:pt>
                <c:pt idx="26010">
                  <c:v>77.384500277777647</c:v>
                </c:pt>
                <c:pt idx="26011">
                  <c:v>77.384986458333202</c:v>
                </c:pt>
                <c:pt idx="26012">
                  <c:v>77.385032858796166</c:v>
                </c:pt>
                <c:pt idx="26013">
                  <c:v>77.385287430555422</c:v>
                </c:pt>
                <c:pt idx="26014">
                  <c:v>77.38533357638876</c:v>
                </c:pt>
                <c:pt idx="26015">
                  <c:v>77.385449594907271</c:v>
                </c:pt>
                <c:pt idx="26016">
                  <c:v>77.385472465277644</c:v>
                </c:pt>
                <c:pt idx="26017">
                  <c:v>77.385518993055427</c:v>
                </c:pt>
                <c:pt idx="26018">
                  <c:v>77.385773576388758</c:v>
                </c:pt>
                <c:pt idx="26019">
                  <c:v>77.38584425925913</c:v>
                </c:pt>
                <c:pt idx="26020">
                  <c:v>77.385958194444314</c:v>
                </c:pt>
                <c:pt idx="26021">
                  <c:v>77.385981412036912</c:v>
                </c:pt>
                <c:pt idx="26022">
                  <c:v>77.386004745370244</c:v>
                </c:pt>
                <c:pt idx="26023">
                  <c:v>77.386282569444319</c:v>
                </c:pt>
                <c:pt idx="26024">
                  <c:v>77.386328738425803</c:v>
                </c:pt>
                <c:pt idx="26025">
                  <c:v>77.386444745370241</c:v>
                </c:pt>
                <c:pt idx="26026">
                  <c:v>77.386491226851717</c:v>
                </c:pt>
                <c:pt idx="26027">
                  <c:v>77.386514305555423</c:v>
                </c:pt>
                <c:pt idx="26028">
                  <c:v>77.386792071759132</c:v>
                </c:pt>
                <c:pt idx="26029">
                  <c:v>77.386838449073949</c:v>
                </c:pt>
                <c:pt idx="26030">
                  <c:v>77.386954097222102</c:v>
                </c:pt>
                <c:pt idx="26031">
                  <c:v>77.387000509259138</c:v>
                </c:pt>
                <c:pt idx="26032">
                  <c:v>77.387070254629506</c:v>
                </c:pt>
                <c:pt idx="26033">
                  <c:v>77.387139432870242</c:v>
                </c:pt>
                <c:pt idx="26034">
                  <c:v>77.387208796296164</c:v>
                </c:pt>
                <c:pt idx="26035">
                  <c:v>77.387324444444317</c:v>
                </c:pt>
                <c:pt idx="26036">
                  <c:v>77.387394097222099</c:v>
                </c:pt>
                <c:pt idx="26037">
                  <c:v>77.38748667824062</c:v>
                </c:pt>
                <c:pt idx="26038">
                  <c:v>77.387602326388773</c:v>
                </c:pt>
                <c:pt idx="26039">
                  <c:v>77.38769483796284</c:v>
                </c:pt>
                <c:pt idx="26040">
                  <c:v>77.387810393518393</c:v>
                </c:pt>
                <c:pt idx="26041">
                  <c:v>77.387925995370239</c:v>
                </c:pt>
                <c:pt idx="26042">
                  <c:v>77.388018530092467</c:v>
                </c:pt>
                <c:pt idx="26043">
                  <c:v>77.388134293981352</c:v>
                </c:pt>
                <c:pt idx="26044">
                  <c:v>77.388249999999871</c:v>
                </c:pt>
                <c:pt idx="26045">
                  <c:v>77.388365717592464</c:v>
                </c:pt>
                <c:pt idx="26046">
                  <c:v>77.461172754629501</c:v>
                </c:pt>
                <c:pt idx="26047">
                  <c:v>77.461241967592471</c:v>
                </c:pt>
                <c:pt idx="26048">
                  <c:v>77.461357893518397</c:v>
                </c:pt>
                <c:pt idx="26049">
                  <c:v>77.461497557870246</c:v>
                </c:pt>
                <c:pt idx="26050">
                  <c:v>77.46219229166654</c:v>
                </c:pt>
                <c:pt idx="26051">
                  <c:v>77.462306874999868</c:v>
                </c:pt>
                <c:pt idx="26052">
                  <c:v>77.463209849536909</c:v>
                </c:pt>
                <c:pt idx="26053">
                  <c:v>77.463278993055425</c:v>
                </c:pt>
                <c:pt idx="26054">
                  <c:v>77.464043333333208</c:v>
                </c:pt>
                <c:pt idx="26055">
                  <c:v>77.464066134259127</c:v>
                </c:pt>
                <c:pt idx="26056">
                  <c:v>77.464089594907279</c:v>
                </c:pt>
                <c:pt idx="26057">
                  <c:v>77.46439152777765</c:v>
                </c:pt>
                <c:pt idx="26058">
                  <c:v>77.464669247685052</c:v>
                </c:pt>
                <c:pt idx="26059">
                  <c:v>77.464692175925791</c:v>
                </c:pt>
                <c:pt idx="26060">
                  <c:v>77.464715543981342</c:v>
                </c:pt>
                <c:pt idx="26061">
                  <c:v>77.464923611110976</c:v>
                </c:pt>
                <c:pt idx="26062">
                  <c:v>77.46552517361097</c:v>
                </c:pt>
                <c:pt idx="26063">
                  <c:v>77.465548900462821</c:v>
                </c:pt>
                <c:pt idx="26064">
                  <c:v>77.465987569444309</c:v>
                </c:pt>
                <c:pt idx="26065">
                  <c:v>77.466196226851721</c:v>
                </c:pt>
                <c:pt idx="26066">
                  <c:v>77.466218935185054</c:v>
                </c:pt>
                <c:pt idx="26067">
                  <c:v>77.466381296296163</c:v>
                </c:pt>
                <c:pt idx="26068">
                  <c:v>77.467030162036906</c:v>
                </c:pt>
                <c:pt idx="26069">
                  <c:v>77.46710009259246</c:v>
                </c:pt>
                <c:pt idx="26070">
                  <c:v>77.467400706018381</c:v>
                </c:pt>
                <c:pt idx="26071">
                  <c:v>77.467678530092456</c:v>
                </c:pt>
                <c:pt idx="26072">
                  <c:v>77.467933194444313</c:v>
                </c:pt>
                <c:pt idx="26073">
                  <c:v>77.468187731481351</c:v>
                </c:pt>
                <c:pt idx="26074">
                  <c:v>77.468211053240609</c:v>
                </c:pt>
                <c:pt idx="26075">
                  <c:v>77.469044513888761</c:v>
                </c:pt>
                <c:pt idx="26076">
                  <c:v>77.469691643518388</c:v>
                </c:pt>
                <c:pt idx="26077">
                  <c:v>77.470525034722087</c:v>
                </c:pt>
                <c:pt idx="26078">
                  <c:v>77.470547881944313</c:v>
                </c:pt>
                <c:pt idx="26079">
                  <c:v>77.470640381944307</c:v>
                </c:pt>
                <c:pt idx="26080">
                  <c:v>77.471243831018384</c:v>
                </c:pt>
                <c:pt idx="26081">
                  <c:v>77.471266527777644</c:v>
                </c:pt>
                <c:pt idx="26082">
                  <c:v>77.471336319444305</c:v>
                </c:pt>
                <c:pt idx="26083">
                  <c:v>77.472007523148008</c:v>
                </c:pt>
                <c:pt idx="26084">
                  <c:v>77.472030682870226</c:v>
                </c:pt>
                <c:pt idx="26085">
                  <c:v>77.472146585648005</c:v>
                </c:pt>
                <c:pt idx="26086">
                  <c:v>77.472539687499861</c:v>
                </c:pt>
                <c:pt idx="26087">
                  <c:v>77.472563402777638</c:v>
                </c:pt>
                <c:pt idx="26088">
                  <c:v>77.473256712962822</c:v>
                </c:pt>
                <c:pt idx="26089">
                  <c:v>77.473279618055415</c:v>
                </c:pt>
                <c:pt idx="26090">
                  <c:v>77.473325983796158</c:v>
                </c:pt>
                <c:pt idx="26091">
                  <c:v>77.473696284722081</c:v>
                </c:pt>
                <c:pt idx="26092">
                  <c:v>77.473719548610973</c:v>
                </c:pt>
                <c:pt idx="26093">
                  <c:v>77.473742569444312</c:v>
                </c:pt>
                <c:pt idx="26094">
                  <c:v>77.473858391203578</c:v>
                </c:pt>
                <c:pt idx="26095">
                  <c:v>77.474367604166545</c:v>
                </c:pt>
                <c:pt idx="26096">
                  <c:v>77.474391006944316</c:v>
                </c:pt>
                <c:pt idx="26097">
                  <c:v>77.474506527777649</c:v>
                </c:pt>
                <c:pt idx="26098">
                  <c:v>77.475363206018386</c:v>
                </c:pt>
                <c:pt idx="26099">
                  <c:v>77.475386215277652</c:v>
                </c:pt>
                <c:pt idx="26100">
                  <c:v>77.475409456018397</c:v>
                </c:pt>
                <c:pt idx="26101">
                  <c:v>77.475432511573956</c:v>
                </c:pt>
                <c:pt idx="26102">
                  <c:v>77.475455752314701</c:v>
                </c:pt>
                <c:pt idx="26103">
                  <c:v>77.475478796296187</c:v>
                </c:pt>
                <c:pt idx="26104">
                  <c:v>77.475502106481372</c:v>
                </c:pt>
                <c:pt idx="26105">
                  <c:v>77.475525057870257</c:v>
                </c:pt>
                <c:pt idx="26106">
                  <c:v>77.475548379629515</c:v>
                </c:pt>
                <c:pt idx="26107">
                  <c:v>77.475571539351733</c:v>
                </c:pt>
                <c:pt idx="26108">
                  <c:v>77.475594699073952</c:v>
                </c:pt>
                <c:pt idx="26109">
                  <c:v>77.475617685185057</c:v>
                </c:pt>
                <c:pt idx="26110">
                  <c:v>77.475640902777656</c:v>
                </c:pt>
                <c:pt idx="26111">
                  <c:v>77.475664004629508</c:v>
                </c:pt>
                <c:pt idx="26112">
                  <c:v>77.475687268518399</c:v>
                </c:pt>
                <c:pt idx="26113">
                  <c:v>77.475710266203578</c:v>
                </c:pt>
                <c:pt idx="26114">
                  <c:v>77.475733692129509</c:v>
                </c:pt>
                <c:pt idx="26115">
                  <c:v>77.475756597222102</c:v>
                </c:pt>
                <c:pt idx="26116">
                  <c:v>77.475779930555433</c:v>
                </c:pt>
                <c:pt idx="26117">
                  <c:v>77.475802881944318</c:v>
                </c:pt>
                <c:pt idx="26118">
                  <c:v>77.475826226851723</c:v>
                </c:pt>
                <c:pt idx="26119">
                  <c:v>77.475849259259135</c:v>
                </c:pt>
                <c:pt idx="26120">
                  <c:v>77.475871932870248</c:v>
                </c:pt>
                <c:pt idx="26121">
                  <c:v>77.47589519675914</c:v>
                </c:pt>
                <c:pt idx="26122">
                  <c:v>77.475918171296172</c:v>
                </c:pt>
                <c:pt idx="26123">
                  <c:v>77.475964629629502</c:v>
                </c:pt>
                <c:pt idx="26124">
                  <c:v>77.476034097222097</c:v>
                </c:pt>
                <c:pt idx="26125">
                  <c:v>77.476127916666542</c:v>
                </c:pt>
                <c:pt idx="26126">
                  <c:v>77.47624401620358</c:v>
                </c:pt>
                <c:pt idx="26127">
                  <c:v>77.476336504629501</c:v>
                </c:pt>
                <c:pt idx="26128">
                  <c:v>77.476452037036907</c:v>
                </c:pt>
                <c:pt idx="26129">
                  <c:v>77.476591018518391</c:v>
                </c:pt>
                <c:pt idx="26130">
                  <c:v>77.476683310185052</c:v>
                </c:pt>
                <c:pt idx="26131">
                  <c:v>77.481567037036911</c:v>
                </c:pt>
                <c:pt idx="26132">
                  <c:v>77.481636793981352</c:v>
                </c:pt>
                <c:pt idx="26133">
                  <c:v>77.481798472222096</c:v>
                </c:pt>
                <c:pt idx="26134">
                  <c:v>77.48193745370358</c:v>
                </c:pt>
                <c:pt idx="26135">
                  <c:v>77.48198387731469</c:v>
                </c:pt>
                <c:pt idx="26136">
                  <c:v>77.482516516203574</c:v>
                </c:pt>
                <c:pt idx="26137">
                  <c:v>77.482585659722091</c:v>
                </c:pt>
                <c:pt idx="26138">
                  <c:v>77.482678252314685</c:v>
                </c:pt>
                <c:pt idx="26139">
                  <c:v>77.482701608796162</c:v>
                </c:pt>
                <c:pt idx="26140">
                  <c:v>77.483141134259128</c:v>
                </c:pt>
                <c:pt idx="26141">
                  <c:v>77.483257337962826</c:v>
                </c:pt>
                <c:pt idx="26142">
                  <c:v>77.484020856481351</c:v>
                </c:pt>
                <c:pt idx="26143">
                  <c:v>77.484067256944314</c:v>
                </c:pt>
                <c:pt idx="26144">
                  <c:v>77.484761701388763</c:v>
                </c:pt>
                <c:pt idx="26145">
                  <c:v>77.48480795138876</c:v>
                </c:pt>
                <c:pt idx="26146">
                  <c:v>77.48485427083321</c:v>
                </c:pt>
                <c:pt idx="26147">
                  <c:v>77.485548680555439</c:v>
                </c:pt>
                <c:pt idx="26148">
                  <c:v>77.485572164351737</c:v>
                </c:pt>
                <c:pt idx="26149">
                  <c:v>77.486197881944335</c:v>
                </c:pt>
                <c:pt idx="26150">
                  <c:v>77.486221168981373</c:v>
                </c:pt>
                <c:pt idx="26151">
                  <c:v>77.486706446759158</c:v>
                </c:pt>
                <c:pt idx="26152">
                  <c:v>77.487007141203605</c:v>
                </c:pt>
                <c:pt idx="26153">
                  <c:v>77.487216527777676</c:v>
                </c:pt>
                <c:pt idx="26154">
                  <c:v>77.487726076388782</c:v>
                </c:pt>
                <c:pt idx="26155">
                  <c:v>77.488235370370262</c:v>
                </c:pt>
                <c:pt idx="26156">
                  <c:v>77.488860266203602</c:v>
                </c:pt>
                <c:pt idx="26157">
                  <c:v>77.489484374999904</c:v>
                </c:pt>
                <c:pt idx="26158">
                  <c:v>77.489507361111009</c:v>
                </c:pt>
                <c:pt idx="26159">
                  <c:v>77.490087083333236</c:v>
                </c:pt>
                <c:pt idx="26160">
                  <c:v>77.490110347222128</c:v>
                </c:pt>
                <c:pt idx="26161">
                  <c:v>77.490665856481385</c:v>
                </c:pt>
                <c:pt idx="26162">
                  <c:v>77.490688622685084</c:v>
                </c:pt>
                <c:pt idx="26163">
                  <c:v>77.490897534722123</c:v>
                </c:pt>
                <c:pt idx="26164">
                  <c:v>77.490942800925822</c:v>
                </c:pt>
                <c:pt idx="26165">
                  <c:v>77.491104594907299</c:v>
                </c:pt>
                <c:pt idx="26166">
                  <c:v>77.491197245370259</c:v>
                </c:pt>
                <c:pt idx="26167">
                  <c:v>77.49122057870359</c:v>
                </c:pt>
                <c:pt idx="26168">
                  <c:v>77.49168368055544</c:v>
                </c:pt>
                <c:pt idx="26169">
                  <c:v>77.491776238425814</c:v>
                </c:pt>
                <c:pt idx="26170">
                  <c:v>77.491822546296191</c:v>
                </c:pt>
                <c:pt idx="26171">
                  <c:v>77.491961400462856</c:v>
                </c:pt>
                <c:pt idx="26172">
                  <c:v>77.492007824073966</c:v>
                </c:pt>
                <c:pt idx="26173">
                  <c:v>77.492193611111006</c:v>
                </c:pt>
                <c:pt idx="26174">
                  <c:v>77.492772372685081</c:v>
                </c:pt>
                <c:pt idx="26175">
                  <c:v>77.49279565972212</c:v>
                </c:pt>
                <c:pt idx="26176">
                  <c:v>77.492818819444338</c:v>
                </c:pt>
                <c:pt idx="26177">
                  <c:v>77.493049097222112</c:v>
                </c:pt>
                <c:pt idx="26178">
                  <c:v>77.493280648148044</c:v>
                </c:pt>
                <c:pt idx="26179">
                  <c:v>77.493326898148041</c:v>
                </c:pt>
                <c:pt idx="26180">
                  <c:v>77.493442997685079</c:v>
                </c:pt>
                <c:pt idx="26181">
                  <c:v>77.493489305555443</c:v>
                </c:pt>
                <c:pt idx="26182">
                  <c:v>77.493813287036929</c:v>
                </c:pt>
                <c:pt idx="26183">
                  <c:v>77.493859606481379</c:v>
                </c:pt>
                <c:pt idx="26184">
                  <c:v>77.493975104166566</c:v>
                </c:pt>
                <c:pt idx="26185">
                  <c:v>77.49402134259249</c:v>
                </c:pt>
                <c:pt idx="26186">
                  <c:v>77.494345590277675</c:v>
                </c:pt>
                <c:pt idx="26187">
                  <c:v>77.494391840277672</c:v>
                </c:pt>
                <c:pt idx="26188">
                  <c:v>77.49450784722211</c:v>
                </c:pt>
                <c:pt idx="26189">
                  <c:v>77.494554247685073</c:v>
                </c:pt>
                <c:pt idx="26190">
                  <c:v>77.494878993055437</c:v>
                </c:pt>
                <c:pt idx="26191">
                  <c:v>77.494902407407295</c:v>
                </c:pt>
                <c:pt idx="26192">
                  <c:v>77.495041238425813</c:v>
                </c:pt>
                <c:pt idx="26193">
                  <c:v>77.495087604166557</c:v>
                </c:pt>
                <c:pt idx="26194">
                  <c:v>77.495388379629517</c:v>
                </c:pt>
                <c:pt idx="26195">
                  <c:v>77.495457824073966</c:v>
                </c:pt>
                <c:pt idx="26196">
                  <c:v>77.49555064814804</c:v>
                </c:pt>
                <c:pt idx="26197">
                  <c:v>77.495618715277672</c:v>
                </c:pt>
                <c:pt idx="26198">
                  <c:v>77.49573472222211</c:v>
                </c:pt>
                <c:pt idx="26199">
                  <c:v>77.495757731481376</c:v>
                </c:pt>
                <c:pt idx="26200">
                  <c:v>77.495781018518414</c:v>
                </c:pt>
                <c:pt idx="26201">
                  <c:v>77.495803981481373</c:v>
                </c:pt>
                <c:pt idx="26202">
                  <c:v>77.495827407407305</c:v>
                </c:pt>
                <c:pt idx="26203">
                  <c:v>77.495850219907311</c:v>
                </c:pt>
                <c:pt idx="26204">
                  <c:v>77.495873599536935</c:v>
                </c:pt>
                <c:pt idx="26205">
                  <c:v>77.495896655092494</c:v>
                </c:pt>
                <c:pt idx="26206">
                  <c:v>77.495920057870265</c:v>
                </c:pt>
                <c:pt idx="26207">
                  <c:v>77.495942777777671</c:v>
                </c:pt>
                <c:pt idx="26208">
                  <c:v>77.495966203703603</c:v>
                </c:pt>
                <c:pt idx="26209">
                  <c:v>77.495989236111015</c:v>
                </c:pt>
                <c:pt idx="26210">
                  <c:v>77.496012523148053</c:v>
                </c:pt>
                <c:pt idx="26211">
                  <c:v>77.496035428240646</c:v>
                </c:pt>
                <c:pt idx="26212">
                  <c:v>77.496058831018416</c:v>
                </c:pt>
                <c:pt idx="26213">
                  <c:v>77.496081736111009</c:v>
                </c:pt>
                <c:pt idx="26214">
                  <c:v>77.49610510416656</c:v>
                </c:pt>
                <c:pt idx="26215">
                  <c:v>77.496128009259152</c:v>
                </c:pt>
                <c:pt idx="26216">
                  <c:v>77.496151550925816</c:v>
                </c:pt>
                <c:pt idx="26217">
                  <c:v>77.496174282407296</c:v>
                </c:pt>
                <c:pt idx="26218">
                  <c:v>77.496197766203593</c:v>
                </c:pt>
                <c:pt idx="26219">
                  <c:v>77.496220694444332</c:v>
                </c:pt>
                <c:pt idx="26220">
                  <c:v>77.496244074073957</c:v>
                </c:pt>
                <c:pt idx="26221">
                  <c:v>77.496266898148036</c:v>
                </c:pt>
                <c:pt idx="26222">
                  <c:v>77.496336631944331</c:v>
                </c:pt>
                <c:pt idx="26223">
                  <c:v>77.496498425925807</c:v>
                </c:pt>
                <c:pt idx="26224">
                  <c:v>77.501799502314697</c:v>
                </c:pt>
                <c:pt idx="26225">
                  <c:v>77.501845694444327</c:v>
                </c:pt>
                <c:pt idx="26226">
                  <c:v>77.501891921296178</c:v>
                </c:pt>
                <c:pt idx="26227">
                  <c:v>77.502308506944331</c:v>
                </c:pt>
                <c:pt idx="26228">
                  <c:v>77.502354803240621</c:v>
                </c:pt>
                <c:pt idx="26229">
                  <c:v>77.502887268518393</c:v>
                </c:pt>
                <c:pt idx="26230">
                  <c:v>77.503328101851721</c:v>
                </c:pt>
                <c:pt idx="26231">
                  <c:v>77.50335122685172</c:v>
                </c:pt>
                <c:pt idx="26232">
                  <c:v>77.503397696759123</c:v>
                </c:pt>
                <c:pt idx="26233">
                  <c:v>77.50388428240727</c:v>
                </c:pt>
                <c:pt idx="26234">
                  <c:v>77.504785925925788</c:v>
                </c:pt>
                <c:pt idx="26235">
                  <c:v>77.505248946759124</c:v>
                </c:pt>
                <c:pt idx="26236">
                  <c:v>77.505295069444315</c:v>
                </c:pt>
                <c:pt idx="26237">
                  <c:v>77.505665590277644</c:v>
                </c:pt>
                <c:pt idx="26238">
                  <c:v>77.506152094907279</c:v>
                </c:pt>
                <c:pt idx="26239">
                  <c:v>77.506615092592469</c:v>
                </c:pt>
                <c:pt idx="26240">
                  <c:v>77.506661307870246</c:v>
                </c:pt>
                <c:pt idx="26241">
                  <c:v>77.507124340277656</c:v>
                </c:pt>
                <c:pt idx="26242">
                  <c:v>77.507425081018397</c:v>
                </c:pt>
                <c:pt idx="26243">
                  <c:v>77.507494594907286</c:v>
                </c:pt>
                <c:pt idx="26244">
                  <c:v>77.507587361110993</c:v>
                </c:pt>
                <c:pt idx="26245">
                  <c:v>77.507633634259136</c:v>
                </c:pt>
                <c:pt idx="26246">
                  <c:v>77.508119409722099</c:v>
                </c:pt>
                <c:pt idx="26247">
                  <c:v>77.508374340277655</c:v>
                </c:pt>
                <c:pt idx="26248">
                  <c:v>77.508420601851725</c:v>
                </c:pt>
                <c:pt idx="26249">
                  <c:v>77.508466932870249</c:v>
                </c:pt>
                <c:pt idx="26250">
                  <c:v>77.508582442129509</c:v>
                </c:pt>
                <c:pt idx="26251">
                  <c:v>77.5086763773147</c:v>
                </c:pt>
                <c:pt idx="26252">
                  <c:v>77.508930578703584</c:v>
                </c:pt>
                <c:pt idx="26253">
                  <c:v>77.508976944444328</c:v>
                </c:pt>
                <c:pt idx="26254">
                  <c:v>77.509092881944326</c:v>
                </c:pt>
                <c:pt idx="26255">
                  <c:v>77.50913931712951</c:v>
                </c:pt>
                <c:pt idx="26256">
                  <c:v>77.509278136573954</c:v>
                </c:pt>
                <c:pt idx="26257">
                  <c:v>77.509416018518394</c:v>
                </c:pt>
                <c:pt idx="26258">
                  <c:v>77.509462453703577</c:v>
                </c:pt>
                <c:pt idx="26259">
                  <c:v>77.509577743055431</c:v>
                </c:pt>
                <c:pt idx="26260">
                  <c:v>77.509625416666537</c:v>
                </c:pt>
                <c:pt idx="26261">
                  <c:v>77.509971296296172</c:v>
                </c:pt>
                <c:pt idx="26262">
                  <c:v>77.50999478009247</c:v>
                </c:pt>
                <c:pt idx="26263">
                  <c:v>77.510017662036915</c:v>
                </c:pt>
                <c:pt idx="26264">
                  <c:v>77.51004120370358</c:v>
                </c:pt>
                <c:pt idx="26265">
                  <c:v>77.510063923610986</c:v>
                </c:pt>
                <c:pt idx="26266">
                  <c:v>77.510110381944315</c:v>
                </c:pt>
                <c:pt idx="26267">
                  <c:v>77.510133703703573</c:v>
                </c:pt>
                <c:pt idx="26268">
                  <c:v>77.510156539351726</c:v>
                </c:pt>
                <c:pt idx="26269">
                  <c:v>77.510180706018389</c:v>
                </c:pt>
                <c:pt idx="26270">
                  <c:v>77.510203993055427</c:v>
                </c:pt>
                <c:pt idx="26271">
                  <c:v>77.510250358796171</c:v>
                </c:pt>
                <c:pt idx="26272">
                  <c:v>77.510273275462836</c:v>
                </c:pt>
                <c:pt idx="26273">
                  <c:v>77.510296620370241</c:v>
                </c:pt>
                <c:pt idx="26274">
                  <c:v>77.510319629629507</c:v>
                </c:pt>
                <c:pt idx="26275">
                  <c:v>77.510366134259129</c:v>
                </c:pt>
                <c:pt idx="26276">
                  <c:v>77.510412060185061</c:v>
                </c:pt>
                <c:pt idx="26277">
                  <c:v>77.510435636573945</c:v>
                </c:pt>
                <c:pt idx="26278">
                  <c:v>77.510481909722088</c:v>
                </c:pt>
                <c:pt idx="26279">
                  <c:v>77.510528206018378</c:v>
                </c:pt>
                <c:pt idx="26280">
                  <c:v>77.510597442129495</c:v>
                </c:pt>
                <c:pt idx="26281">
                  <c:v>77.510689004629498</c:v>
                </c:pt>
                <c:pt idx="26282">
                  <c:v>77.513120509259124</c:v>
                </c:pt>
                <c:pt idx="26283">
                  <c:v>77.5132123495369</c:v>
                </c:pt>
                <c:pt idx="26284">
                  <c:v>77.513328298610972</c:v>
                </c:pt>
                <c:pt idx="26285">
                  <c:v>77.51342086805542</c:v>
                </c:pt>
                <c:pt idx="26286">
                  <c:v>77.513559756944304</c:v>
                </c:pt>
                <c:pt idx="26287">
                  <c:v>78.052102488425788</c:v>
                </c:pt>
                <c:pt idx="26288">
                  <c:v>78.052172187499863</c:v>
                </c:pt>
                <c:pt idx="26289">
                  <c:v>78.052333831018387</c:v>
                </c:pt>
                <c:pt idx="26290">
                  <c:v>78.052450057870246</c:v>
                </c:pt>
                <c:pt idx="26291">
                  <c:v>78.052681458333211</c:v>
                </c:pt>
                <c:pt idx="26292">
                  <c:v>78.053422569444322</c:v>
                </c:pt>
                <c:pt idx="26293">
                  <c:v>78.053491689814692</c:v>
                </c:pt>
                <c:pt idx="26294">
                  <c:v>78.053584351851725</c:v>
                </c:pt>
                <c:pt idx="26295">
                  <c:v>78.053700231481358</c:v>
                </c:pt>
                <c:pt idx="26296">
                  <c:v>78.053769374999874</c:v>
                </c:pt>
                <c:pt idx="26297">
                  <c:v>78.053815671296164</c:v>
                </c:pt>
                <c:pt idx="26298">
                  <c:v>78.054834629629497</c:v>
                </c:pt>
                <c:pt idx="26299">
                  <c:v>78.054880972222094</c:v>
                </c:pt>
                <c:pt idx="26300">
                  <c:v>78.054927175925798</c:v>
                </c:pt>
                <c:pt idx="26301">
                  <c:v>78.05495008101839</c:v>
                </c:pt>
                <c:pt idx="26302">
                  <c:v>78.054973611110981</c:v>
                </c:pt>
                <c:pt idx="26303">
                  <c:v>78.054996284722094</c:v>
                </c:pt>
                <c:pt idx="26304">
                  <c:v>78.055042638888764</c:v>
                </c:pt>
                <c:pt idx="26305">
                  <c:v>78.055667939814697</c:v>
                </c:pt>
                <c:pt idx="26306">
                  <c:v>78.055690902777656</c:v>
                </c:pt>
                <c:pt idx="26307">
                  <c:v>78.055714224536914</c:v>
                </c:pt>
                <c:pt idx="26308">
                  <c:v>78.055737094907286</c:v>
                </c:pt>
                <c:pt idx="26309">
                  <c:v>78.055760613425804</c:v>
                </c:pt>
                <c:pt idx="26310">
                  <c:v>78.055783599536909</c:v>
                </c:pt>
                <c:pt idx="26311">
                  <c:v>78.055806863425801</c:v>
                </c:pt>
                <c:pt idx="26312">
                  <c:v>78.055829699073954</c:v>
                </c:pt>
                <c:pt idx="26313">
                  <c:v>78.055853206018398</c:v>
                </c:pt>
                <c:pt idx="26314">
                  <c:v>78.05587607638877</c:v>
                </c:pt>
                <c:pt idx="26315">
                  <c:v>78.056014814814702</c:v>
                </c:pt>
                <c:pt idx="26316">
                  <c:v>78.056570671296186</c:v>
                </c:pt>
                <c:pt idx="26317">
                  <c:v>78.056594155092483</c:v>
                </c:pt>
                <c:pt idx="26318">
                  <c:v>78.056617002314709</c:v>
                </c:pt>
                <c:pt idx="26319">
                  <c:v>78.056987326388779</c:v>
                </c:pt>
                <c:pt idx="26320">
                  <c:v>78.057404085648031</c:v>
                </c:pt>
                <c:pt idx="26321">
                  <c:v>78.057427476851728</c:v>
                </c:pt>
                <c:pt idx="26322">
                  <c:v>78.057450381944321</c:v>
                </c:pt>
                <c:pt idx="26323">
                  <c:v>78.05812203703691</c:v>
                </c:pt>
                <c:pt idx="26324">
                  <c:v>78.058144849536916</c:v>
                </c:pt>
                <c:pt idx="26325">
                  <c:v>78.058168252314687</c:v>
                </c:pt>
                <c:pt idx="26326">
                  <c:v>78.058191122685059</c:v>
                </c:pt>
                <c:pt idx="26327">
                  <c:v>78.058307268518391</c:v>
                </c:pt>
                <c:pt idx="26328">
                  <c:v>78.058816388888758</c:v>
                </c:pt>
                <c:pt idx="26329">
                  <c:v>78.058839212962837</c:v>
                </c:pt>
                <c:pt idx="26330">
                  <c:v>78.058862881944322</c:v>
                </c:pt>
                <c:pt idx="26331">
                  <c:v>78.058885659722094</c:v>
                </c:pt>
                <c:pt idx="26332">
                  <c:v>78.058931874999871</c:v>
                </c:pt>
                <c:pt idx="26333">
                  <c:v>78.05960356481468</c:v>
                </c:pt>
                <c:pt idx="26334">
                  <c:v>78.059950590277637</c:v>
                </c:pt>
                <c:pt idx="26335">
                  <c:v>78.059973958333188</c:v>
                </c:pt>
                <c:pt idx="26336">
                  <c:v>78.059996898148</c:v>
                </c:pt>
                <c:pt idx="26337">
                  <c:v>78.060020208333185</c:v>
                </c:pt>
                <c:pt idx="26338">
                  <c:v>78.060043159722071</c:v>
                </c:pt>
                <c:pt idx="26339">
                  <c:v>78.060066620370222</c:v>
                </c:pt>
                <c:pt idx="26340">
                  <c:v>78.060089236110969</c:v>
                </c:pt>
                <c:pt idx="26341">
                  <c:v>78.060112777777633</c:v>
                </c:pt>
                <c:pt idx="26342">
                  <c:v>78.060135740740591</c:v>
                </c:pt>
                <c:pt idx="26343">
                  <c:v>78.060159212962816</c:v>
                </c:pt>
                <c:pt idx="26344">
                  <c:v>78.060182002314662</c:v>
                </c:pt>
                <c:pt idx="26345">
                  <c:v>78.060205393518359</c:v>
                </c:pt>
                <c:pt idx="26346">
                  <c:v>78.060228287036878</c:v>
                </c:pt>
                <c:pt idx="26347">
                  <c:v>78.060251701388736</c:v>
                </c:pt>
                <c:pt idx="26348">
                  <c:v>78.060274583333182</c:v>
                </c:pt>
                <c:pt idx="26349">
                  <c:v>78.060298020833187</c:v>
                </c:pt>
                <c:pt idx="26350">
                  <c:v>78.060320937499853</c:v>
                </c:pt>
                <c:pt idx="26351">
                  <c:v>78.060367094907264</c:v>
                </c:pt>
                <c:pt idx="26352">
                  <c:v>78.069233877314673</c:v>
                </c:pt>
                <c:pt idx="26353">
                  <c:v>78.07052998842579</c:v>
                </c:pt>
                <c:pt idx="26354">
                  <c:v>78.070553703703567</c:v>
                </c:pt>
                <c:pt idx="26355">
                  <c:v>78.070576400462826</c:v>
                </c:pt>
                <c:pt idx="26356">
                  <c:v>78.070599861110978</c:v>
                </c:pt>
                <c:pt idx="26357">
                  <c:v>78.077564131944314</c:v>
                </c:pt>
                <c:pt idx="26358">
                  <c:v>78.079116180555431</c:v>
                </c:pt>
                <c:pt idx="26359">
                  <c:v>78.079139189814697</c:v>
                </c:pt>
                <c:pt idx="26360">
                  <c:v>78.079162372685062</c:v>
                </c:pt>
                <c:pt idx="26361">
                  <c:v>78.079208726851732</c:v>
                </c:pt>
                <c:pt idx="26362">
                  <c:v>78.079231956018404</c:v>
                </c:pt>
                <c:pt idx="26363">
                  <c:v>78.079255034722109</c:v>
                </c:pt>
                <c:pt idx="26364">
                  <c:v>78.07948553240729</c:v>
                </c:pt>
                <c:pt idx="26365">
                  <c:v>78.080597534722102</c:v>
                </c:pt>
                <c:pt idx="26366">
                  <c:v>78.080620717592467</c:v>
                </c:pt>
                <c:pt idx="26367">
                  <c:v>78.080643900462832</c:v>
                </c:pt>
                <c:pt idx="26368">
                  <c:v>78.08066699074061</c:v>
                </c:pt>
                <c:pt idx="26369">
                  <c:v>78.080690150462829</c:v>
                </c:pt>
                <c:pt idx="26370">
                  <c:v>78.080713240740607</c:v>
                </c:pt>
                <c:pt idx="26371">
                  <c:v>78.080736134259126</c:v>
                </c:pt>
                <c:pt idx="26372">
                  <c:v>78.080759641203571</c:v>
                </c:pt>
                <c:pt idx="26373">
                  <c:v>78.080852256944311</c:v>
                </c:pt>
                <c:pt idx="26374">
                  <c:v>78.087906261573934</c:v>
                </c:pt>
                <c:pt idx="26375">
                  <c:v>78.094851331018376</c:v>
                </c:pt>
                <c:pt idx="26376">
                  <c:v>78.101952384259121</c:v>
                </c:pt>
                <c:pt idx="26377">
                  <c:v>78.103757326388745</c:v>
                </c:pt>
                <c:pt idx="26378">
                  <c:v>78.103780520833183</c:v>
                </c:pt>
                <c:pt idx="26379">
                  <c:v>78.103803587962815</c:v>
                </c:pt>
                <c:pt idx="26380">
                  <c:v>78.10382696759244</c:v>
                </c:pt>
                <c:pt idx="26381">
                  <c:v>78.103849907407252</c:v>
                </c:pt>
                <c:pt idx="26382">
                  <c:v>78.103873275462803</c:v>
                </c:pt>
                <c:pt idx="26383">
                  <c:v>78.103896180555395</c:v>
                </c:pt>
                <c:pt idx="26384">
                  <c:v>78.103919432870214</c:v>
                </c:pt>
                <c:pt idx="26385">
                  <c:v>78.104035567129472</c:v>
                </c:pt>
                <c:pt idx="26386">
                  <c:v>78.10412813657392</c:v>
                </c:pt>
                <c:pt idx="26387">
                  <c:v>78.104150879629472</c:v>
                </c:pt>
                <c:pt idx="26388">
                  <c:v>78.104174432870209</c:v>
                </c:pt>
                <c:pt idx="26389">
                  <c:v>78.104197199073909</c:v>
                </c:pt>
                <c:pt idx="26390">
                  <c:v>78.104243298610939</c:v>
                </c:pt>
                <c:pt idx="26391">
                  <c:v>78.104289745370195</c:v>
                </c:pt>
                <c:pt idx="26392">
                  <c:v>78.111768101851681</c:v>
                </c:pt>
                <c:pt idx="26393">
                  <c:v>78.118759525462792</c:v>
                </c:pt>
                <c:pt idx="26394">
                  <c:v>78.125843564814645</c:v>
                </c:pt>
                <c:pt idx="26395">
                  <c:v>78.125889965277608</c:v>
                </c:pt>
                <c:pt idx="26396">
                  <c:v>78.126121574073906</c:v>
                </c:pt>
                <c:pt idx="26397">
                  <c:v>78.126167835647976</c:v>
                </c:pt>
                <c:pt idx="26398">
                  <c:v>78.126445682870198</c:v>
                </c:pt>
                <c:pt idx="26399">
                  <c:v>78.126491921296122</c:v>
                </c:pt>
                <c:pt idx="26400">
                  <c:v>78.126723449073893</c:v>
                </c:pt>
                <c:pt idx="26401">
                  <c:v>78.12676982638871</c:v>
                </c:pt>
                <c:pt idx="26402">
                  <c:v>78.127047638888712</c:v>
                </c:pt>
                <c:pt idx="26403">
                  <c:v>78.127116747685008</c:v>
                </c:pt>
                <c:pt idx="26404">
                  <c:v>78.12734807870352</c:v>
                </c:pt>
                <c:pt idx="26405">
                  <c:v>78.127371747685004</c:v>
                </c:pt>
                <c:pt idx="26406">
                  <c:v>78.127672407407232</c:v>
                </c:pt>
                <c:pt idx="26407">
                  <c:v>78.12771855324057</c:v>
                </c:pt>
                <c:pt idx="26408">
                  <c:v>78.127996400462791</c:v>
                </c:pt>
                <c:pt idx="26409">
                  <c:v>78.128019791666489</c:v>
                </c:pt>
                <c:pt idx="26410">
                  <c:v>78.128042581018335</c:v>
                </c:pt>
                <c:pt idx="26411">
                  <c:v>78.128066111110925</c:v>
                </c:pt>
                <c:pt idx="26412">
                  <c:v>78.128088993055371</c:v>
                </c:pt>
                <c:pt idx="26413">
                  <c:v>78.128158738425739</c:v>
                </c:pt>
                <c:pt idx="26414">
                  <c:v>78.12829761574055</c:v>
                </c:pt>
                <c:pt idx="26415">
                  <c:v>78.128343888888693</c:v>
                </c:pt>
                <c:pt idx="26416">
                  <c:v>78.128552060184987</c:v>
                </c:pt>
                <c:pt idx="26417">
                  <c:v>78.128598252314617</c:v>
                </c:pt>
                <c:pt idx="26418">
                  <c:v>78.12889962962943</c:v>
                </c:pt>
                <c:pt idx="26419">
                  <c:v>78.129246458333128</c:v>
                </c:pt>
                <c:pt idx="26420">
                  <c:v>78.129501296296098</c:v>
                </c:pt>
                <c:pt idx="26421">
                  <c:v>78.129547708333135</c:v>
                </c:pt>
                <c:pt idx="26422">
                  <c:v>78.129778900462767</c:v>
                </c:pt>
                <c:pt idx="26423">
                  <c:v>78.129825219907218</c:v>
                </c:pt>
                <c:pt idx="26424">
                  <c:v>78.130126041666472</c:v>
                </c:pt>
                <c:pt idx="26425">
                  <c:v>78.130195925925733</c:v>
                </c:pt>
                <c:pt idx="26426">
                  <c:v>78.130403935184987</c:v>
                </c:pt>
                <c:pt idx="26427">
                  <c:v>78.130427442129431</c:v>
                </c:pt>
                <c:pt idx="26428">
                  <c:v>78.130728252314611</c:v>
                </c:pt>
                <c:pt idx="26429">
                  <c:v>78.130797986110906</c:v>
                </c:pt>
                <c:pt idx="26430">
                  <c:v>78.130986180555354</c:v>
                </c:pt>
                <c:pt idx="26431">
                  <c:v>78.13103275462943</c:v>
                </c:pt>
                <c:pt idx="26432">
                  <c:v>78.131332893518319</c:v>
                </c:pt>
                <c:pt idx="26433">
                  <c:v>78.131402546296101</c:v>
                </c:pt>
                <c:pt idx="26434">
                  <c:v>78.131610902777581</c:v>
                </c:pt>
                <c:pt idx="26435">
                  <c:v>78.131657245370178</c:v>
                </c:pt>
                <c:pt idx="26436">
                  <c:v>78.13193493055536</c:v>
                </c:pt>
                <c:pt idx="26437">
                  <c:v>78.132005138888687</c:v>
                </c:pt>
                <c:pt idx="26438">
                  <c:v>78.132212708333128</c:v>
                </c:pt>
                <c:pt idx="26439">
                  <c:v>78.132259016203506</c:v>
                </c:pt>
                <c:pt idx="26440">
                  <c:v>78.132560023147946</c:v>
                </c:pt>
                <c:pt idx="26441">
                  <c:v>78.132606238425723</c:v>
                </c:pt>
                <c:pt idx="26442">
                  <c:v>78.132837476851648</c:v>
                </c:pt>
                <c:pt idx="26443">
                  <c:v>78.132883796296099</c:v>
                </c:pt>
                <c:pt idx="26444">
                  <c:v>78.133161608796101</c:v>
                </c:pt>
                <c:pt idx="26445">
                  <c:v>78.133230578703504</c:v>
                </c:pt>
                <c:pt idx="26446">
                  <c:v>78.133439571759055</c:v>
                </c:pt>
                <c:pt idx="26447">
                  <c:v>78.133485868055345</c:v>
                </c:pt>
                <c:pt idx="26448">
                  <c:v>78.13378658564794</c:v>
                </c:pt>
                <c:pt idx="26449">
                  <c:v>78.133832893518317</c:v>
                </c:pt>
                <c:pt idx="26450">
                  <c:v>78.134064340277575</c:v>
                </c:pt>
                <c:pt idx="26451">
                  <c:v>78.134110810184978</c:v>
                </c:pt>
                <c:pt idx="26452">
                  <c:v>78.134389224536832</c:v>
                </c:pt>
                <c:pt idx="26453">
                  <c:v>78.134435694444235</c:v>
                </c:pt>
                <c:pt idx="26454">
                  <c:v>78.134921111110899</c:v>
                </c:pt>
                <c:pt idx="26455">
                  <c:v>78.13499086805534</c:v>
                </c:pt>
                <c:pt idx="26456">
                  <c:v>78.135453842592383</c:v>
                </c:pt>
                <c:pt idx="26457">
                  <c:v>78.135500150462761</c:v>
                </c:pt>
                <c:pt idx="26458">
                  <c:v>78.136495358796097</c:v>
                </c:pt>
                <c:pt idx="26459">
                  <c:v>78.136564953703498</c:v>
                </c:pt>
                <c:pt idx="26460">
                  <c:v>78.137028020833128</c:v>
                </c:pt>
                <c:pt idx="26461">
                  <c:v>78.137097187499791</c:v>
                </c:pt>
                <c:pt idx="26462">
                  <c:v>78.137561481481271</c:v>
                </c:pt>
                <c:pt idx="26463">
                  <c:v>78.13763063657386</c:v>
                </c:pt>
                <c:pt idx="26464">
                  <c:v>78.138625393518311</c:v>
                </c:pt>
                <c:pt idx="26465">
                  <c:v>78.138671631944234</c:v>
                </c:pt>
                <c:pt idx="26466">
                  <c:v>78.13913459490719</c:v>
                </c:pt>
                <c:pt idx="26467">
                  <c:v>78.139181006944227</c:v>
                </c:pt>
                <c:pt idx="26468">
                  <c:v>78.139666921296083</c:v>
                </c:pt>
                <c:pt idx="26469">
                  <c:v>78.139713275462753</c:v>
                </c:pt>
                <c:pt idx="26470">
                  <c:v>78.14073192129608</c:v>
                </c:pt>
                <c:pt idx="26471">
                  <c:v>78.140778113425711</c:v>
                </c:pt>
                <c:pt idx="26472">
                  <c:v>78.141241157407194</c:v>
                </c:pt>
                <c:pt idx="26473">
                  <c:v>78.141310787036829</c:v>
                </c:pt>
                <c:pt idx="26474">
                  <c:v>78.141773900462752</c:v>
                </c:pt>
                <c:pt idx="26475">
                  <c:v>78.141842928240536</c:v>
                </c:pt>
                <c:pt idx="26476">
                  <c:v>78.142838645833123</c:v>
                </c:pt>
                <c:pt idx="26477">
                  <c:v>78.142885046296087</c:v>
                </c:pt>
                <c:pt idx="26478">
                  <c:v>78.143370914351635</c:v>
                </c:pt>
                <c:pt idx="26479">
                  <c:v>78.143417245370159</c:v>
                </c:pt>
                <c:pt idx="26480">
                  <c:v>78.143903518518314</c:v>
                </c:pt>
                <c:pt idx="26481">
                  <c:v>78.143949826388678</c:v>
                </c:pt>
                <c:pt idx="26482">
                  <c:v>78.144435613425713</c:v>
                </c:pt>
                <c:pt idx="26483">
                  <c:v>78.144481967592384</c:v>
                </c:pt>
                <c:pt idx="26484">
                  <c:v>78.14494505787016</c:v>
                </c:pt>
                <c:pt idx="26485">
                  <c:v>78.145014710647942</c:v>
                </c:pt>
                <c:pt idx="26486">
                  <c:v>78.145477719907205</c:v>
                </c:pt>
                <c:pt idx="26487">
                  <c:v>78.145524004629422</c:v>
                </c:pt>
                <c:pt idx="26488">
                  <c:v>78.145999421296082</c:v>
                </c:pt>
                <c:pt idx="26489">
                  <c:v>78.14606965277757</c:v>
                </c:pt>
                <c:pt idx="26490">
                  <c:v>78.146531481481276</c:v>
                </c:pt>
                <c:pt idx="26491">
                  <c:v>78.14657768518498</c:v>
                </c:pt>
                <c:pt idx="26492">
                  <c:v>78.147063981481281</c:v>
                </c:pt>
                <c:pt idx="26493">
                  <c:v>78.147110254629425</c:v>
                </c:pt>
                <c:pt idx="26494">
                  <c:v>78.14759640046276</c:v>
                </c:pt>
                <c:pt idx="26495">
                  <c:v>78.14764278935165</c:v>
                </c:pt>
                <c:pt idx="26496">
                  <c:v>78.148106851851651</c:v>
                </c:pt>
                <c:pt idx="26497">
                  <c:v>78.148176192129426</c:v>
                </c:pt>
                <c:pt idx="26498">
                  <c:v>78.148638136573865</c:v>
                </c:pt>
                <c:pt idx="26499">
                  <c:v>78.148707615740534</c:v>
                </c:pt>
                <c:pt idx="26500">
                  <c:v>78.149170925925716</c:v>
                </c:pt>
                <c:pt idx="26501">
                  <c:v>78.149240416666458</c:v>
                </c:pt>
                <c:pt idx="26502">
                  <c:v>78.149704421296093</c:v>
                </c:pt>
                <c:pt idx="26503">
                  <c:v>78.149843379629431</c:v>
                </c:pt>
                <c:pt idx="26504">
                  <c:v>78.150235787036834</c:v>
                </c:pt>
                <c:pt idx="26505">
                  <c:v>78.150258518518314</c:v>
                </c:pt>
                <c:pt idx="26506">
                  <c:v>78.150281689814605</c:v>
                </c:pt>
                <c:pt idx="26507">
                  <c:v>78.150304768518311</c:v>
                </c:pt>
                <c:pt idx="26508">
                  <c:v>78.150328310184975</c:v>
                </c:pt>
                <c:pt idx="26509">
                  <c:v>78.150375393518303</c:v>
                </c:pt>
                <c:pt idx="26510">
                  <c:v>78.15042157407386</c:v>
                </c:pt>
                <c:pt idx="26511">
                  <c:v>78.150444733796078</c:v>
                </c:pt>
                <c:pt idx="26512">
                  <c:v>78.15046815972201</c:v>
                </c:pt>
                <c:pt idx="26513">
                  <c:v>78.150513333333123</c:v>
                </c:pt>
                <c:pt idx="26514">
                  <c:v>78.150559664351647</c:v>
                </c:pt>
                <c:pt idx="26515">
                  <c:v>78.150606620370169</c:v>
                </c:pt>
                <c:pt idx="26516">
                  <c:v>78.150653229166466</c:v>
                </c:pt>
                <c:pt idx="26517">
                  <c:v>78.150744849536835</c:v>
                </c:pt>
                <c:pt idx="26518">
                  <c:v>78.150837696759055</c:v>
                </c:pt>
                <c:pt idx="26519">
                  <c:v>78.150930231481283</c:v>
                </c:pt>
                <c:pt idx="26520">
                  <c:v>78.151045613425723</c:v>
                </c:pt>
                <c:pt idx="26521">
                  <c:v>78.151161469907208</c:v>
                </c:pt>
                <c:pt idx="26522">
                  <c:v>78.151278078703498</c:v>
                </c:pt>
                <c:pt idx="26523">
                  <c:v>78.151393923610911</c:v>
                </c:pt>
                <c:pt idx="26524">
                  <c:v>78.161903333333129</c:v>
                </c:pt>
                <c:pt idx="26525">
                  <c:v>78.217230474536834</c:v>
                </c:pt>
                <c:pt idx="26526">
                  <c:v>78.229314768518321</c:v>
                </c:pt>
                <c:pt idx="26527">
                  <c:v>78.229337650462767</c:v>
                </c:pt>
                <c:pt idx="26528">
                  <c:v>78.229499930555363</c:v>
                </c:pt>
                <c:pt idx="26529">
                  <c:v>78.229638749999808</c:v>
                </c:pt>
                <c:pt idx="26530">
                  <c:v>78.229754270833141</c:v>
                </c:pt>
                <c:pt idx="26531">
                  <c:v>78.229846863425735</c:v>
                </c:pt>
                <c:pt idx="26532">
                  <c:v>78.229962870370173</c:v>
                </c:pt>
                <c:pt idx="26533">
                  <c:v>78.230032152777582</c:v>
                </c:pt>
                <c:pt idx="26534">
                  <c:v>78.23005547453684</c:v>
                </c:pt>
                <c:pt idx="26535">
                  <c:v>78.230078344907213</c:v>
                </c:pt>
                <c:pt idx="26536">
                  <c:v>78.230101793981291</c:v>
                </c:pt>
                <c:pt idx="26537">
                  <c:v>78.230124745370176</c:v>
                </c:pt>
                <c:pt idx="26538">
                  <c:v>78.230149074073879</c:v>
                </c:pt>
                <c:pt idx="26539">
                  <c:v>78.23017224537017</c:v>
                </c:pt>
                <c:pt idx="26540">
                  <c:v>78.230195150462762</c:v>
                </c:pt>
                <c:pt idx="26541">
                  <c:v>78.230218530092387</c:v>
                </c:pt>
                <c:pt idx="26542">
                  <c:v>78.230241458333126</c:v>
                </c:pt>
                <c:pt idx="26543">
                  <c:v>78.23026493055535</c:v>
                </c:pt>
                <c:pt idx="26544">
                  <c:v>78.230287615740536</c:v>
                </c:pt>
                <c:pt idx="26545">
                  <c:v>78.230311111110908</c:v>
                </c:pt>
                <c:pt idx="26546">
                  <c:v>78.230334189814613</c:v>
                </c:pt>
                <c:pt idx="26547">
                  <c:v>78.230357384259051</c:v>
                </c:pt>
                <c:pt idx="26548">
                  <c:v>78.230379895833124</c:v>
                </c:pt>
                <c:pt idx="26549">
                  <c:v>78.230426226851648</c:v>
                </c:pt>
                <c:pt idx="26550">
                  <c:v>78.230472627314612</c:v>
                </c:pt>
                <c:pt idx="26551">
                  <c:v>78.230565324073865</c:v>
                </c:pt>
                <c:pt idx="26552">
                  <c:v>78.23079659722201</c:v>
                </c:pt>
                <c:pt idx="26553">
                  <c:v>78.232764780092381</c:v>
                </c:pt>
                <c:pt idx="26554">
                  <c:v>78.23389804398127</c:v>
                </c:pt>
                <c:pt idx="26555">
                  <c:v>78.23399101851831</c:v>
                </c:pt>
                <c:pt idx="26556">
                  <c:v>78.234037060184974</c:v>
                </c:pt>
                <c:pt idx="26557">
                  <c:v>78.23406010416646</c:v>
                </c:pt>
                <c:pt idx="26558">
                  <c:v>78.234083541666465</c:v>
                </c:pt>
                <c:pt idx="26559">
                  <c:v>78.234222384259056</c:v>
                </c:pt>
                <c:pt idx="26560">
                  <c:v>78.234245347222014</c:v>
                </c:pt>
                <c:pt idx="26561">
                  <c:v>78.234384016203492</c:v>
                </c:pt>
                <c:pt idx="26562">
                  <c:v>78.234407581018303</c:v>
                </c:pt>
                <c:pt idx="26563">
                  <c:v>78.234547141203493</c:v>
                </c:pt>
                <c:pt idx="26564">
                  <c:v>78.234593738425716</c:v>
                </c:pt>
                <c:pt idx="26565">
                  <c:v>78.234708842592383</c:v>
                </c:pt>
                <c:pt idx="26566">
                  <c:v>78.234755046296087</c:v>
                </c:pt>
                <c:pt idx="26567">
                  <c:v>78.235402465277573</c:v>
                </c:pt>
                <c:pt idx="26568">
                  <c:v>78.235425960647945</c:v>
                </c:pt>
                <c:pt idx="26569">
                  <c:v>78.235564803240536</c:v>
                </c:pt>
                <c:pt idx="26570">
                  <c:v>78.235587442129429</c:v>
                </c:pt>
                <c:pt idx="26571">
                  <c:v>78.2357036574072</c:v>
                </c:pt>
                <c:pt idx="26572">
                  <c:v>78.235749895833123</c:v>
                </c:pt>
                <c:pt idx="26573">
                  <c:v>78.235888969907194</c:v>
                </c:pt>
                <c:pt idx="26574">
                  <c:v>78.235911469907194</c:v>
                </c:pt>
                <c:pt idx="26575">
                  <c:v>78.236050416666458</c:v>
                </c:pt>
                <c:pt idx="26576">
                  <c:v>78.236074108796089</c:v>
                </c:pt>
                <c:pt idx="26577">
                  <c:v>78.238228252314613</c:v>
                </c:pt>
                <c:pt idx="26578">
                  <c:v>78.238251249999792</c:v>
                </c:pt>
                <c:pt idx="26579">
                  <c:v>78.240889085647936</c:v>
                </c:pt>
                <c:pt idx="26580">
                  <c:v>78.240912685184966</c:v>
                </c:pt>
                <c:pt idx="26581">
                  <c:v>78.241052071759043</c:v>
                </c:pt>
                <c:pt idx="26582">
                  <c:v>78.241075671296073</c:v>
                </c:pt>
                <c:pt idx="26583">
                  <c:v>78.241213483796074</c:v>
                </c:pt>
                <c:pt idx="26584">
                  <c:v>78.241259780092363</c:v>
                </c:pt>
                <c:pt idx="26585">
                  <c:v>78.241352361110884</c:v>
                </c:pt>
                <c:pt idx="26586">
                  <c:v>78.241421481481254</c:v>
                </c:pt>
                <c:pt idx="26587">
                  <c:v>78.241537569444219</c:v>
                </c:pt>
                <c:pt idx="26588">
                  <c:v>78.241584039351622</c:v>
                </c:pt>
                <c:pt idx="26589">
                  <c:v>78.241699409721988</c:v>
                </c:pt>
                <c:pt idx="26590">
                  <c:v>78.241930763888661</c:v>
                </c:pt>
                <c:pt idx="26591">
                  <c:v>78.242023460647914</c:v>
                </c:pt>
                <c:pt idx="26592">
                  <c:v>78.242115972221981</c:v>
                </c:pt>
                <c:pt idx="26593">
                  <c:v>78.242208622684942</c:v>
                </c:pt>
                <c:pt idx="26594">
                  <c:v>78.242417314814574</c:v>
                </c:pt>
                <c:pt idx="26595">
                  <c:v>78.242532800925687</c:v>
                </c:pt>
                <c:pt idx="26596">
                  <c:v>78.242578993055318</c:v>
                </c:pt>
                <c:pt idx="26597">
                  <c:v>78.242695127314576</c:v>
                </c:pt>
                <c:pt idx="26598">
                  <c:v>78.242833888888654</c:v>
                </c:pt>
                <c:pt idx="26599">
                  <c:v>78.242856851851613</c:v>
                </c:pt>
                <c:pt idx="26600">
                  <c:v>78.242926574073834</c:v>
                </c:pt>
                <c:pt idx="26601">
                  <c:v>78.243019143518282</c:v>
                </c:pt>
                <c:pt idx="26602">
                  <c:v>78.243088368055325</c:v>
                </c:pt>
                <c:pt idx="26603">
                  <c:v>78.243204340277543</c:v>
                </c:pt>
                <c:pt idx="26604">
                  <c:v>78.243250613425687</c:v>
                </c:pt>
                <c:pt idx="26605">
                  <c:v>78.243366157407166</c:v>
                </c:pt>
                <c:pt idx="26606">
                  <c:v>78.243621145833089</c:v>
                </c:pt>
                <c:pt idx="26607">
                  <c:v>78.243690219907165</c:v>
                </c:pt>
                <c:pt idx="26608">
                  <c:v>78.250704780092349</c:v>
                </c:pt>
                <c:pt idx="26609">
                  <c:v>78.252627199073828</c:v>
                </c:pt>
                <c:pt idx="26610">
                  <c:v>78.252696446759018</c:v>
                </c:pt>
                <c:pt idx="26611">
                  <c:v>78.252812268518284</c:v>
                </c:pt>
                <c:pt idx="26612">
                  <c:v>78.252858634259027</c:v>
                </c:pt>
                <c:pt idx="26613">
                  <c:v>78.252928032407169</c:v>
                </c:pt>
                <c:pt idx="26614">
                  <c:v>78.253043888888655</c:v>
                </c:pt>
                <c:pt idx="26615">
                  <c:v>78.253113182870138</c:v>
                </c:pt>
                <c:pt idx="26616">
                  <c:v>78.253204675925687</c:v>
                </c:pt>
                <c:pt idx="26617">
                  <c:v>78.254269444444205</c:v>
                </c:pt>
                <c:pt idx="26618">
                  <c:v>78.254362094907165</c:v>
                </c:pt>
                <c:pt idx="26619">
                  <c:v>78.25480221064791</c:v>
                </c:pt>
                <c:pt idx="26620">
                  <c:v>78.254871469907172</c:v>
                </c:pt>
                <c:pt idx="26621">
                  <c:v>78.254963981481239</c:v>
                </c:pt>
                <c:pt idx="26622">
                  <c:v>78.255033680555314</c:v>
                </c:pt>
                <c:pt idx="26623">
                  <c:v>78.255913402777537</c:v>
                </c:pt>
                <c:pt idx="26624">
                  <c:v>78.255982604166419</c:v>
                </c:pt>
                <c:pt idx="26625">
                  <c:v>78.25607509259234</c:v>
                </c:pt>
                <c:pt idx="26626">
                  <c:v>78.256191192129378</c:v>
                </c:pt>
                <c:pt idx="26627">
                  <c:v>78.256283773147899</c:v>
                </c:pt>
                <c:pt idx="26628">
                  <c:v>78.256376493055313</c:v>
                </c:pt>
                <c:pt idx="26629">
                  <c:v>78.256491851851607</c:v>
                </c:pt>
                <c:pt idx="26630">
                  <c:v>78.256584398147908</c:v>
                </c:pt>
                <c:pt idx="26631">
                  <c:v>78.256723310184938</c:v>
                </c:pt>
                <c:pt idx="26632">
                  <c:v>78.256839444444196</c:v>
                </c:pt>
                <c:pt idx="26633">
                  <c:v>78.256931932870117</c:v>
                </c:pt>
                <c:pt idx="26634">
                  <c:v>78.257070960647894</c:v>
                </c:pt>
                <c:pt idx="26635">
                  <c:v>78.344021782407154</c:v>
                </c:pt>
                <c:pt idx="26636">
                  <c:v>78.344160520833086</c:v>
                </c:pt>
                <c:pt idx="26637">
                  <c:v>78.34429950231457</c:v>
                </c:pt>
                <c:pt idx="26638">
                  <c:v>78.345318425925683</c:v>
                </c:pt>
                <c:pt idx="26639">
                  <c:v>78.345411620370129</c:v>
                </c:pt>
                <c:pt idx="26640">
                  <c:v>78.345527662036801</c:v>
                </c:pt>
                <c:pt idx="26641">
                  <c:v>78.345620439814581</c:v>
                </c:pt>
                <c:pt idx="26642">
                  <c:v>78.345666412036806</c:v>
                </c:pt>
                <c:pt idx="26643">
                  <c:v>78.345689537036804</c:v>
                </c:pt>
                <c:pt idx="26644">
                  <c:v>78.346545324073844</c:v>
                </c:pt>
                <c:pt idx="26645">
                  <c:v>78.34656824074051</c:v>
                </c:pt>
                <c:pt idx="26646">
                  <c:v>78.346591597221988</c:v>
                </c:pt>
                <c:pt idx="26647">
                  <c:v>78.346614479166433</c:v>
                </c:pt>
                <c:pt idx="26648">
                  <c:v>78.346637986110878</c:v>
                </c:pt>
                <c:pt idx="26649">
                  <c:v>78.346660752314577</c:v>
                </c:pt>
                <c:pt idx="26650">
                  <c:v>78.346684131944201</c:v>
                </c:pt>
                <c:pt idx="26651">
                  <c:v>78.346707118055306</c:v>
                </c:pt>
                <c:pt idx="26652">
                  <c:v>78.346985821759006</c:v>
                </c:pt>
                <c:pt idx="26653">
                  <c:v>78.347356319444188</c:v>
                </c:pt>
                <c:pt idx="26654">
                  <c:v>78.34737974537012</c:v>
                </c:pt>
                <c:pt idx="26655">
                  <c:v>78.347402615740492</c:v>
                </c:pt>
                <c:pt idx="26656">
                  <c:v>78.347425752314564</c:v>
                </c:pt>
                <c:pt idx="26657">
                  <c:v>78.347448611110863</c:v>
                </c:pt>
                <c:pt idx="26658">
                  <c:v>78.347472291666421</c:v>
                </c:pt>
                <c:pt idx="26659">
                  <c:v>78.347518587962711</c:v>
                </c:pt>
                <c:pt idx="26660">
                  <c:v>78.347680370370114</c:v>
                </c:pt>
                <c:pt idx="26661">
                  <c:v>78.348212951388632</c:v>
                </c:pt>
                <c:pt idx="26662">
                  <c:v>78.348236053240484</c:v>
                </c:pt>
                <c:pt idx="26663">
                  <c:v>78.348259328703449</c:v>
                </c:pt>
                <c:pt idx="26664">
                  <c:v>78.348282222221968</c:v>
                </c:pt>
                <c:pt idx="26665">
                  <c:v>78.348351921296043</c:v>
                </c:pt>
                <c:pt idx="26666">
                  <c:v>78.349161192129372</c:v>
                </c:pt>
                <c:pt idx="26667">
                  <c:v>78.349184479166411</c:v>
                </c:pt>
                <c:pt idx="26668">
                  <c:v>78.34920737268493</c:v>
                </c:pt>
                <c:pt idx="26669">
                  <c:v>78.349230902777521</c:v>
                </c:pt>
                <c:pt idx="26670">
                  <c:v>78.349299837962704</c:v>
                </c:pt>
                <c:pt idx="26671">
                  <c:v>78.349787233796036</c:v>
                </c:pt>
                <c:pt idx="26672">
                  <c:v>78.350134664351586</c:v>
                </c:pt>
                <c:pt idx="26673">
                  <c:v>78.350157800925658</c:v>
                </c:pt>
                <c:pt idx="26674">
                  <c:v>78.350180555555283</c:v>
                </c:pt>
                <c:pt idx="26675">
                  <c:v>78.350203680555282</c:v>
                </c:pt>
                <c:pt idx="26676">
                  <c:v>78.350272303240473</c:v>
                </c:pt>
                <c:pt idx="26677">
                  <c:v>78.35103775462936</c:v>
                </c:pt>
                <c:pt idx="26678">
                  <c:v>78.351060810184919</c:v>
                </c:pt>
                <c:pt idx="26679">
                  <c:v>78.3510829166664</c:v>
                </c:pt>
                <c:pt idx="26680">
                  <c:v>78.351106261573804</c:v>
                </c:pt>
                <c:pt idx="26681">
                  <c:v>78.351152511573801</c:v>
                </c:pt>
                <c:pt idx="26682">
                  <c:v>78.351360682870094</c:v>
                </c:pt>
                <c:pt idx="26683">
                  <c:v>78.35203241898121</c:v>
                </c:pt>
                <c:pt idx="26684">
                  <c:v>78.352055451388622</c:v>
                </c:pt>
                <c:pt idx="26685">
                  <c:v>78.352078854166393</c:v>
                </c:pt>
                <c:pt idx="26686">
                  <c:v>78.352101458333067</c:v>
                </c:pt>
                <c:pt idx="26687">
                  <c:v>78.352125046296024</c:v>
                </c:pt>
                <c:pt idx="26688">
                  <c:v>78.352171435184914</c:v>
                </c:pt>
                <c:pt idx="26689">
                  <c:v>78.352704305555278</c:v>
                </c:pt>
                <c:pt idx="26690">
                  <c:v>78.352727384258984</c:v>
                </c:pt>
                <c:pt idx="26691">
                  <c:v>78.352750613425656</c:v>
                </c:pt>
                <c:pt idx="26692">
                  <c:v>78.352773726851581</c:v>
                </c:pt>
                <c:pt idx="26693">
                  <c:v>78.352796898147872</c:v>
                </c:pt>
                <c:pt idx="26694">
                  <c:v>78.352820300925643</c:v>
                </c:pt>
                <c:pt idx="26695">
                  <c:v>78.352843194444162</c:v>
                </c:pt>
                <c:pt idx="26696">
                  <c:v>78.35286635416638</c:v>
                </c:pt>
                <c:pt idx="26697">
                  <c:v>78.352889317129339</c:v>
                </c:pt>
                <c:pt idx="26698">
                  <c:v>78.352912743055271</c:v>
                </c:pt>
                <c:pt idx="26699">
                  <c:v>78.352935671296009</c:v>
                </c:pt>
                <c:pt idx="26700">
                  <c:v>78.352958032407116</c:v>
                </c:pt>
                <c:pt idx="26701">
                  <c:v>78.352981134258968</c:v>
                </c:pt>
                <c:pt idx="26702">
                  <c:v>78.35300407407378</c:v>
                </c:pt>
                <c:pt idx="26703">
                  <c:v>78.353027511573785</c:v>
                </c:pt>
                <c:pt idx="26704">
                  <c:v>78.353050520833051</c:v>
                </c:pt>
                <c:pt idx="26705">
                  <c:v>78.353073703703416</c:v>
                </c:pt>
                <c:pt idx="26706">
                  <c:v>78.353096874999707</c:v>
                </c:pt>
                <c:pt idx="26707">
                  <c:v>78.353120138888599</c:v>
                </c:pt>
                <c:pt idx="26708">
                  <c:v>78.353143136573777</c:v>
                </c:pt>
                <c:pt idx="26709">
                  <c:v>78.353166377314523</c:v>
                </c:pt>
                <c:pt idx="26710">
                  <c:v>78.353190312499706</c:v>
                </c:pt>
                <c:pt idx="26711">
                  <c:v>78.353213703703403</c:v>
                </c:pt>
                <c:pt idx="26712">
                  <c:v>78.353236655092289</c:v>
                </c:pt>
                <c:pt idx="26713">
                  <c:v>78.353259745370067</c:v>
                </c:pt>
                <c:pt idx="26714">
                  <c:v>78.353283194444145</c:v>
                </c:pt>
                <c:pt idx="26715">
                  <c:v>78.353306296295997</c:v>
                </c:pt>
                <c:pt idx="26716">
                  <c:v>78.353352581018214</c:v>
                </c:pt>
                <c:pt idx="26717">
                  <c:v>78.353398749999698</c:v>
                </c:pt>
                <c:pt idx="26718">
                  <c:v>78.353491157407106</c:v>
                </c:pt>
                <c:pt idx="26719">
                  <c:v>78.353583935184886</c:v>
                </c:pt>
                <c:pt idx="26720">
                  <c:v>78.353676643518213</c:v>
                </c:pt>
                <c:pt idx="26721">
                  <c:v>78.353792337962659</c:v>
                </c:pt>
                <c:pt idx="26722">
                  <c:v>78.353907893518212</c:v>
                </c:pt>
                <c:pt idx="26723">
                  <c:v>78.3539774074071</c:v>
                </c:pt>
                <c:pt idx="26724">
                  <c:v>78.354116493055244</c:v>
                </c:pt>
                <c:pt idx="26725">
                  <c:v>78.355783321758949</c:v>
                </c:pt>
                <c:pt idx="26726">
                  <c:v>78.355898935184868</c:v>
                </c:pt>
                <c:pt idx="26727">
                  <c:v>78.356037928240426</c:v>
                </c:pt>
                <c:pt idx="26728">
                  <c:v>78.356153773147838</c:v>
                </c:pt>
                <c:pt idx="26729">
                  <c:v>78.356176574073771</c:v>
                </c:pt>
                <c:pt idx="26730">
                  <c:v>78.35668506944414</c:v>
                </c:pt>
                <c:pt idx="26731">
                  <c:v>78.356778530092285</c:v>
                </c:pt>
                <c:pt idx="26732">
                  <c:v>78.356917395833023</c:v>
                </c:pt>
                <c:pt idx="26733">
                  <c:v>78.357033414351548</c:v>
                </c:pt>
                <c:pt idx="26734">
                  <c:v>78.357079606481179</c:v>
                </c:pt>
                <c:pt idx="26735">
                  <c:v>78.357450370370074</c:v>
                </c:pt>
                <c:pt idx="26736">
                  <c:v>78.357496504629339</c:v>
                </c:pt>
                <c:pt idx="26737">
                  <c:v>78.357520115740456</c:v>
                </c:pt>
                <c:pt idx="26738">
                  <c:v>78.357542974536756</c:v>
                </c:pt>
                <c:pt idx="26739">
                  <c:v>78.357566284721941</c:v>
                </c:pt>
                <c:pt idx="26740">
                  <c:v>78.357589293981206</c:v>
                </c:pt>
                <c:pt idx="26741">
                  <c:v>78.357612581018245</c:v>
                </c:pt>
                <c:pt idx="26742">
                  <c:v>78.357658217592316</c:v>
                </c:pt>
                <c:pt idx="26743">
                  <c:v>78.358052060184903</c:v>
                </c:pt>
                <c:pt idx="26744">
                  <c:v>78.358075659721933</c:v>
                </c:pt>
                <c:pt idx="26745">
                  <c:v>78.358098611110819</c:v>
                </c:pt>
                <c:pt idx="26746">
                  <c:v>78.358121562499704</c:v>
                </c:pt>
                <c:pt idx="26747">
                  <c:v>78.358144675925629</c:v>
                </c:pt>
                <c:pt idx="26748">
                  <c:v>78.358191006944153</c:v>
                </c:pt>
                <c:pt idx="26749">
                  <c:v>78.359556539351559</c:v>
                </c:pt>
                <c:pt idx="26750">
                  <c:v>78.359602754629336</c:v>
                </c:pt>
                <c:pt idx="26751">
                  <c:v>78.359626180555267</c:v>
                </c:pt>
                <c:pt idx="26752">
                  <c:v>78.359672384258971</c:v>
                </c:pt>
                <c:pt idx="26753">
                  <c:v>78.359695324073783</c:v>
                </c:pt>
                <c:pt idx="26754">
                  <c:v>78.359718761573788</c:v>
                </c:pt>
                <c:pt idx="26755">
                  <c:v>78.36020460648119</c:v>
                </c:pt>
                <c:pt idx="26756">
                  <c:v>78.360228009258961</c:v>
                </c:pt>
                <c:pt idx="26757">
                  <c:v>78.360250995370066</c:v>
                </c:pt>
                <c:pt idx="26758">
                  <c:v>78.360274247684885</c:v>
                </c:pt>
                <c:pt idx="26759">
                  <c:v>78.360922314814516</c:v>
                </c:pt>
                <c:pt idx="26760">
                  <c:v>78.360945624999701</c:v>
                </c:pt>
                <c:pt idx="26761">
                  <c:v>78.360968726851553</c:v>
                </c:pt>
                <c:pt idx="26762">
                  <c:v>78.360991701388585</c:v>
                </c:pt>
                <c:pt idx="26763">
                  <c:v>78.361084351851545</c:v>
                </c:pt>
                <c:pt idx="26764">
                  <c:v>78.361315902777477</c:v>
                </c:pt>
                <c:pt idx="26765">
                  <c:v>78.361339097221915</c:v>
                </c:pt>
                <c:pt idx="26766">
                  <c:v>78.361362071758947</c:v>
                </c:pt>
                <c:pt idx="26767">
                  <c:v>78.361385335647839</c:v>
                </c:pt>
                <c:pt idx="26768">
                  <c:v>78.361431655092289</c:v>
                </c:pt>
                <c:pt idx="26769">
                  <c:v>78.361894722221919</c:v>
                </c:pt>
                <c:pt idx="26770">
                  <c:v>78.361917638888585</c:v>
                </c:pt>
                <c:pt idx="26771">
                  <c:v>78.361941018518209</c:v>
                </c:pt>
                <c:pt idx="26772">
                  <c:v>78.36256559027747</c:v>
                </c:pt>
                <c:pt idx="26773">
                  <c:v>78.362588472221915</c:v>
                </c:pt>
                <c:pt idx="26774">
                  <c:v>78.362611805555247</c:v>
                </c:pt>
                <c:pt idx="26775">
                  <c:v>78.362634745370059</c:v>
                </c:pt>
                <c:pt idx="26776">
                  <c:v>78.362681053240436</c:v>
                </c:pt>
                <c:pt idx="26777">
                  <c:v>78.363005011573776</c:v>
                </c:pt>
                <c:pt idx="26778">
                  <c:v>78.363028541666367</c:v>
                </c:pt>
                <c:pt idx="26779">
                  <c:v>78.363051539351545</c:v>
                </c:pt>
                <c:pt idx="26780">
                  <c:v>78.363074861110803</c:v>
                </c:pt>
                <c:pt idx="26781">
                  <c:v>78.363144050925612</c:v>
                </c:pt>
                <c:pt idx="26782">
                  <c:v>78.364070115740432</c:v>
                </c:pt>
                <c:pt idx="26783">
                  <c:v>78.36409347222191</c:v>
                </c:pt>
                <c:pt idx="26784">
                  <c:v>78.364116238425609</c:v>
                </c:pt>
                <c:pt idx="26785">
                  <c:v>78.364139710647834</c:v>
                </c:pt>
                <c:pt idx="26786">
                  <c:v>78.364162696758939</c:v>
                </c:pt>
                <c:pt idx="26787">
                  <c:v>78.36418606481449</c:v>
                </c:pt>
                <c:pt idx="26788">
                  <c:v>78.364208865740409</c:v>
                </c:pt>
                <c:pt idx="26789">
                  <c:v>78.364232349536707</c:v>
                </c:pt>
                <c:pt idx="26790">
                  <c:v>78.364255266203372</c:v>
                </c:pt>
                <c:pt idx="26791">
                  <c:v>78.364279363425595</c:v>
                </c:pt>
                <c:pt idx="26792">
                  <c:v>78.36430254629596</c:v>
                </c:pt>
                <c:pt idx="26793">
                  <c:v>78.364326030092258</c:v>
                </c:pt>
                <c:pt idx="26794">
                  <c:v>78.364348726851517</c:v>
                </c:pt>
                <c:pt idx="26795">
                  <c:v>78.364371689814476</c:v>
                </c:pt>
                <c:pt idx="26796">
                  <c:v>78.364394918981148</c:v>
                </c:pt>
                <c:pt idx="26797">
                  <c:v>78.364417685184847</c:v>
                </c:pt>
                <c:pt idx="26798">
                  <c:v>78.364441180555218</c:v>
                </c:pt>
                <c:pt idx="26799">
                  <c:v>78.364464629629296</c:v>
                </c:pt>
                <c:pt idx="26800">
                  <c:v>78.36448800925892</c:v>
                </c:pt>
                <c:pt idx="26801">
                  <c:v>78.364511006944099</c:v>
                </c:pt>
                <c:pt idx="26802">
                  <c:v>78.364534212962624</c:v>
                </c:pt>
                <c:pt idx="26803">
                  <c:v>78.36455712962929</c:v>
                </c:pt>
                <c:pt idx="26804">
                  <c:v>78.36458072916632</c:v>
                </c:pt>
                <c:pt idx="26805">
                  <c:v>78.364603622684839</c:v>
                </c:pt>
                <c:pt idx="26806">
                  <c:v>78.364626863425585</c:v>
                </c:pt>
                <c:pt idx="26807">
                  <c:v>78.36464990740707</c:v>
                </c:pt>
                <c:pt idx="26808">
                  <c:v>78.364696099536701</c:v>
                </c:pt>
                <c:pt idx="26809">
                  <c:v>78.364719490740399</c:v>
                </c:pt>
                <c:pt idx="26810">
                  <c:v>78.364812175925579</c:v>
                </c:pt>
                <c:pt idx="26811">
                  <c:v>78.364881527777428</c:v>
                </c:pt>
                <c:pt idx="26812">
                  <c:v>78.364997222221874</c:v>
                </c:pt>
                <c:pt idx="26813">
                  <c:v>78.36511275462928</c:v>
                </c:pt>
                <c:pt idx="26814">
                  <c:v>78.365204525462616</c:v>
                </c:pt>
                <c:pt idx="26815">
                  <c:v>78.365320312499648</c:v>
                </c:pt>
                <c:pt idx="26816">
                  <c:v>78.365435752314468</c:v>
                </c:pt>
                <c:pt idx="26817">
                  <c:v>78.367635092592252</c:v>
                </c:pt>
                <c:pt idx="26818">
                  <c:v>78.367681446758922</c:v>
                </c:pt>
                <c:pt idx="26819">
                  <c:v>78.367843645832991</c:v>
                </c:pt>
                <c:pt idx="26820">
                  <c:v>78.367960509258921</c:v>
                </c:pt>
                <c:pt idx="26821">
                  <c:v>78.368098252314482</c:v>
                </c:pt>
                <c:pt idx="26822">
                  <c:v>78.368121226851514</c:v>
                </c:pt>
                <c:pt idx="26823">
                  <c:v>78.368838692129287</c:v>
                </c:pt>
                <c:pt idx="26824">
                  <c:v>78.368908449073729</c:v>
                </c:pt>
                <c:pt idx="26825">
                  <c:v>78.369070127314473</c:v>
                </c:pt>
                <c:pt idx="26826">
                  <c:v>78.369186354166331</c:v>
                </c:pt>
                <c:pt idx="26827">
                  <c:v>78.36920912037003</c:v>
                </c:pt>
                <c:pt idx="26828">
                  <c:v>78.369764722221888</c:v>
                </c:pt>
                <c:pt idx="26829">
                  <c:v>78.369834479166329</c:v>
                </c:pt>
                <c:pt idx="26830">
                  <c:v>78.369880775462619</c:v>
                </c:pt>
                <c:pt idx="26831">
                  <c:v>78.369927129629289</c:v>
                </c:pt>
                <c:pt idx="26832">
                  <c:v>78.370112291666331</c:v>
                </c:pt>
                <c:pt idx="26833">
                  <c:v>78.370621550925591</c:v>
                </c:pt>
                <c:pt idx="26834">
                  <c:v>78.37064454861077</c:v>
                </c:pt>
                <c:pt idx="26835">
                  <c:v>78.37066795138854</c:v>
                </c:pt>
                <c:pt idx="26836">
                  <c:v>78.370690763888547</c:v>
                </c:pt>
                <c:pt idx="26837">
                  <c:v>78.371269687499662</c:v>
                </c:pt>
                <c:pt idx="26838">
                  <c:v>78.371292708333002</c:v>
                </c:pt>
                <c:pt idx="26839">
                  <c:v>78.371316041666333</c:v>
                </c:pt>
                <c:pt idx="26840">
                  <c:v>78.371338842592252</c:v>
                </c:pt>
                <c:pt idx="26841">
                  <c:v>78.371362418981136</c:v>
                </c:pt>
                <c:pt idx="26842">
                  <c:v>78.37201049768484</c:v>
                </c:pt>
                <c:pt idx="26843">
                  <c:v>78.372033437499653</c:v>
                </c:pt>
                <c:pt idx="26844">
                  <c:v>78.372079687499649</c:v>
                </c:pt>
                <c:pt idx="26845">
                  <c:v>78.372797534721869</c:v>
                </c:pt>
                <c:pt idx="26846">
                  <c:v>78.372820520832974</c:v>
                </c:pt>
                <c:pt idx="26847">
                  <c:v>78.372844004629272</c:v>
                </c:pt>
                <c:pt idx="26848">
                  <c:v>78.372890231481122</c:v>
                </c:pt>
                <c:pt idx="26849">
                  <c:v>78.373468622684825</c:v>
                </c:pt>
                <c:pt idx="26850">
                  <c:v>78.373492187499636</c:v>
                </c:pt>
                <c:pt idx="26851">
                  <c:v>78.373514965277408</c:v>
                </c:pt>
                <c:pt idx="26852">
                  <c:v>78.373607534721856</c:v>
                </c:pt>
                <c:pt idx="26853">
                  <c:v>78.37420954861075</c:v>
                </c:pt>
                <c:pt idx="26854">
                  <c:v>78.374232881944081</c:v>
                </c:pt>
                <c:pt idx="26855">
                  <c:v>78.374255752314454</c:v>
                </c:pt>
                <c:pt idx="26856">
                  <c:v>78.374603252314458</c:v>
                </c:pt>
                <c:pt idx="26857">
                  <c:v>78.375991840277422</c:v>
                </c:pt>
                <c:pt idx="26858">
                  <c:v>78.376015543981126</c:v>
                </c:pt>
                <c:pt idx="26859">
                  <c:v>78.376038379629279</c:v>
                </c:pt>
                <c:pt idx="26860">
                  <c:v>78.376061701388537</c:v>
                </c:pt>
                <c:pt idx="26861">
                  <c:v>78.376084583332982</c:v>
                </c:pt>
                <c:pt idx="26862">
                  <c:v>78.376107962962607</c:v>
                </c:pt>
                <c:pt idx="26863">
                  <c:v>78.376130844907053</c:v>
                </c:pt>
                <c:pt idx="26864">
                  <c:v>78.37615423611075</c:v>
                </c:pt>
                <c:pt idx="26865">
                  <c:v>78.376177222221855</c:v>
                </c:pt>
                <c:pt idx="26866">
                  <c:v>78.376200613425553</c:v>
                </c:pt>
                <c:pt idx="26867">
                  <c:v>78.376223495369999</c:v>
                </c:pt>
                <c:pt idx="26868">
                  <c:v>78.376246944444077</c:v>
                </c:pt>
                <c:pt idx="26869">
                  <c:v>78.376269791666303</c:v>
                </c:pt>
                <c:pt idx="26870">
                  <c:v>78.376293113425561</c:v>
                </c:pt>
                <c:pt idx="26871">
                  <c:v>78.376315983795934</c:v>
                </c:pt>
                <c:pt idx="26872">
                  <c:v>78.376362314814457</c:v>
                </c:pt>
                <c:pt idx="26873">
                  <c:v>78.376408738425567</c:v>
                </c:pt>
                <c:pt idx="26874">
                  <c:v>78.376454930555198</c:v>
                </c:pt>
                <c:pt idx="26875">
                  <c:v>78.376501261573722</c:v>
                </c:pt>
                <c:pt idx="26876">
                  <c:v>78.376547430555206</c:v>
                </c:pt>
                <c:pt idx="26877">
                  <c:v>78.376617222221867</c:v>
                </c:pt>
                <c:pt idx="26878">
                  <c:v>78.376686527777423</c:v>
                </c:pt>
                <c:pt idx="26879">
                  <c:v>78.376778981481124</c:v>
                </c:pt>
                <c:pt idx="26880">
                  <c:v>78.376871539351498</c:v>
                </c:pt>
                <c:pt idx="26881">
                  <c:v>78.376964085647799</c:v>
                </c:pt>
                <c:pt idx="26882">
                  <c:v>78.377080324073731</c:v>
                </c:pt>
                <c:pt idx="26883">
                  <c:v>78.377195613425584</c:v>
                </c:pt>
                <c:pt idx="26884">
                  <c:v>78.377288310184838</c:v>
                </c:pt>
                <c:pt idx="26885">
                  <c:v>78.377404409721876</c:v>
                </c:pt>
                <c:pt idx="26886">
                  <c:v>78.567831342592243</c:v>
                </c:pt>
                <c:pt idx="26887">
                  <c:v>78.626399710647803</c:v>
                </c:pt>
                <c:pt idx="26888">
                  <c:v>78.676148495370029</c:v>
                </c:pt>
                <c:pt idx="26889">
                  <c:v>78.921693865740394</c:v>
                </c:pt>
                <c:pt idx="26890">
                  <c:v>79.151037615740393</c:v>
                </c:pt>
                <c:pt idx="26891">
                  <c:v>79.264409687499651</c:v>
                </c:pt>
                <c:pt idx="26892">
                  <c:v>79.444884872684838</c:v>
                </c:pt>
                <c:pt idx="26893">
                  <c:v>79.490580937499658</c:v>
                </c:pt>
                <c:pt idx="26894">
                  <c:v>79.559798784721877</c:v>
                </c:pt>
                <c:pt idx="26895">
                  <c:v>79.991316423610769</c:v>
                </c:pt>
                <c:pt idx="26896">
                  <c:v>80.013261342592244</c:v>
                </c:pt>
                <c:pt idx="26897">
                  <c:v>80.021387407407062</c:v>
                </c:pt>
                <c:pt idx="26898">
                  <c:v>80.02147978009225</c:v>
                </c:pt>
                <c:pt idx="26899">
                  <c:v>80.021572361110771</c:v>
                </c:pt>
                <c:pt idx="26900">
                  <c:v>80.021711284721889</c:v>
                </c:pt>
                <c:pt idx="26901">
                  <c:v>80.021896435184857</c:v>
                </c:pt>
                <c:pt idx="26902">
                  <c:v>80.022011979166336</c:v>
                </c:pt>
                <c:pt idx="26903">
                  <c:v>80.022174212962639</c:v>
                </c:pt>
                <c:pt idx="26904">
                  <c:v>80.022289652777459</c:v>
                </c:pt>
                <c:pt idx="26905">
                  <c:v>80.022474861110794</c:v>
                </c:pt>
                <c:pt idx="26906">
                  <c:v>80.022591076388565</c:v>
                </c:pt>
                <c:pt idx="26907">
                  <c:v>80.022706354166345</c:v>
                </c:pt>
                <c:pt idx="26908">
                  <c:v>80.022891539351534</c:v>
                </c:pt>
                <c:pt idx="26909">
                  <c:v>80.023030509258945</c:v>
                </c:pt>
                <c:pt idx="26910">
                  <c:v>80.023146678240423</c:v>
                </c:pt>
                <c:pt idx="26911">
                  <c:v>80.023331701388571</c:v>
                </c:pt>
                <c:pt idx="26912">
                  <c:v>80.192262430555232</c:v>
                </c:pt>
                <c:pt idx="26913">
                  <c:v>80.192424699073754</c:v>
                </c:pt>
                <c:pt idx="26914">
                  <c:v>80.192540335647834</c:v>
                </c:pt>
                <c:pt idx="26915">
                  <c:v>80.192841087962648</c:v>
                </c:pt>
                <c:pt idx="26916">
                  <c:v>80.193025393518198</c:v>
                </c:pt>
                <c:pt idx="26917">
                  <c:v>80.193210543981166</c:v>
                </c:pt>
                <c:pt idx="26918">
                  <c:v>80.193395706018208</c:v>
                </c:pt>
                <c:pt idx="26919">
                  <c:v>80.193604270833021</c:v>
                </c:pt>
                <c:pt idx="26920">
                  <c:v>80.193743275462651</c:v>
                </c:pt>
                <c:pt idx="26921">
                  <c:v>80.193951319444139</c:v>
                </c:pt>
                <c:pt idx="26922">
                  <c:v>80.194067314814504</c:v>
                </c:pt>
                <c:pt idx="26923">
                  <c:v>80.194206215277461</c:v>
                </c:pt>
                <c:pt idx="26924">
                  <c:v>80.194345104166345</c:v>
                </c:pt>
                <c:pt idx="26925">
                  <c:v>80.194484131944122</c:v>
                </c:pt>
                <c:pt idx="26926">
                  <c:v>80.19466922453671</c:v>
                </c:pt>
                <c:pt idx="26927">
                  <c:v>80.203048749999667</c:v>
                </c:pt>
                <c:pt idx="26928">
                  <c:v>80.22423074074041</c:v>
                </c:pt>
                <c:pt idx="26929">
                  <c:v>80.282359143518192</c:v>
                </c:pt>
                <c:pt idx="26930">
                  <c:v>80.325903321758929</c:v>
                </c:pt>
                <c:pt idx="26931">
                  <c:v>80.410560590277441</c:v>
                </c:pt>
                <c:pt idx="26932">
                  <c:v>80.509639710647818</c:v>
                </c:pt>
                <c:pt idx="26933">
                  <c:v>80.520612141203372</c:v>
                </c:pt>
                <c:pt idx="26934">
                  <c:v>80.520635717592256</c:v>
                </c:pt>
                <c:pt idx="26935">
                  <c:v>80.520728854166336</c:v>
                </c:pt>
                <c:pt idx="26936">
                  <c:v>80.520867824073747</c:v>
                </c:pt>
                <c:pt idx="26937">
                  <c:v>80.520982499999675</c:v>
                </c:pt>
                <c:pt idx="26938">
                  <c:v>80.521098298610781</c:v>
                </c:pt>
                <c:pt idx="26939">
                  <c:v>80.521168298610775</c:v>
                </c:pt>
                <c:pt idx="26940">
                  <c:v>80.521284942129299</c:v>
                </c:pt>
                <c:pt idx="26941">
                  <c:v>80.521331273147823</c:v>
                </c:pt>
                <c:pt idx="26942">
                  <c:v>80.525335150462638</c:v>
                </c:pt>
                <c:pt idx="26943">
                  <c:v>80.525358460647823</c:v>
                </c:pt>
                <c:pt idx="26944">
                  <c:v>80.525381585647821</c:v>
                </c:pt>
                <c:pt idx="26945">
                  <c:v>80.525404502314487</c:v>
                </c:pt>
                <c:pt idx="26946">
                  <c:v>80.525427800925598</c:v>
                </c:pt>
                <c:pt idx="26947">
                  <c:v>80.525450983795963</c:v>
                </c:pt>
                <c:pt idx="26948">
                  <c:v>80.525474039351522</c:v>
                </c:pt>
                <c:pt idx="26949">
                  <c:v>80.52549716435152</c:v>
                </c:pt>
                <c:pt idx="26950">
                  <c:v>80.525520381944119</c:v>
                </c:pt>
                <c:pt idx="26951">
                  <c:v>80.525543599536718</c:v>
                </c:pt>
                <c:pt idx="26952">
                  <c:v>80.525566689814497</c:v>
                </c:pt>
                <c:pt idx="26953">
                  <c:v>80.525589768518202</c:v>
                </c:pt>
                <c:pt idx="26954">
                  <c:v>80.525613148147826</c:v>
                </c:pt>
                <c:pt idx="26955">
                  <c:v>80.525636134258932</c:v>
                </c:pt>
                <c:pt idx="26956">
                  <c:v>80.525659201388564</c:v>
                </c:pt>
                <c:pt idx="26957">
                  <c:v>80.525682499999675</c:v>
                </c:pt>
                <c:pt idx="26958">
                  <c:v>80.525752025462637</c:v>
                </c:pt>
                <c:pt idx="26959">
                  <c:v>80.525913900462641</c:v>
                </c:pt>
                <c:pt idx="26960">
                  <c:v>80.526538807870054</c:v>
                </c:pt>
                <c:pt idx="26961">
                  <c:v>80.533599664351541</c:v>
                </c:pt>
                <c:pt idx="26962">
                  <c:v>80.540567581018209</c:v>
                </c:pt>
                <c:pt idx="26963">
                  <c:v>80.547906192129318</c:v>
                </c:pt>
                <c:pt idx="26964">
                  <c:v>80.555869062499681</c:v>
                </c:pt>
                <c:pt idx="26965">
                  <c:v>80.562817777777454</c:v>
                </c:pt>
                <c:pt idx="26966">
                  <c:v>80.569828067129308</c:v>
                </c:pt>
                <c:pt idx="26967">
                  <c:v>80.576958425925611</c:v>
                </c:pt>
                <c:pt idx="26968">
                  <c:v>80.58390318287006</c:v>
                </c:pt>
                <c:pt idx="26969">
                  <c:v>80.590847789351542</c:v>
                </c:pt>
                <c:pt idx="26970">
                  <c:v>80.597838854166355</c:v>
                </c:pt>
                <c:pt idx="26971">
                  <c:v>80.604783912036723</c:v>
                </c:pt>
                <c:pt idx="26972">
                  <c:v>80.611751770833024</c:v>
                </c:pt>
                <c:pt idx="26973">
                  <c:v>80.618742789351543</c:v>
                </c:pt>
                <c:pt idx="26974">
                  <c:v>80.625687662036725</c:v>
                </c:pt>
                <c:pt idx="26975">
                  <c:v>80.6327253935182</c:v>
                </c:pt>
                <c:pt idx="26976">
                  <c:v>80.639693078703388</c:v>
                </c:pt>
                <c:pt idx="26977">
                  <c:v>80.646638148147829</c:v>
                </c:pt>
                <c:pt idx="26978">
                  <c:v>80.653930011573749</c:v>
                </c:pt>
                <c:pt idx="26979">
                  <c:v>80.661245416666347</c:v>
                </c:pt>
                <c:pt idx="26980">
                  <c:v>80.669510590277454</c:v>
                </c:pt>
                <c:pt idx="26981">
                  <c:v>80.677403553240424</c:v>
                </c:pt>
                <c:pt idx="26982">
                  <c:v>80.684718761573762</c:v>
                </c:pt>
                <c:pt idx="26983">
                  <c:v>80.69194119212932</c:v>
                </c:pt>
                <c:pt idx="26984">
                  <c:v>80.698950775462649</c:v>
                </c:pt>
                <c:pt idx="26985">
                  <c:v>80.706358321758941</c:v>
                </c:pt>
                <c:pt idx="26986">
                  <c:v>80.713349398147827</c:v>
                </c:pt>
                <c:pt idx="26987">
                  <c:v>80.720341446758937</c:v>
                </c:pt>
                <c:pt idx="26988">
                  <c:v>80.727679895833006</c:v>
                </c:pt>
                <c:pt idx="26989">
                  <c:v>80.734763946758932</c:v>
                </c:pt>
                <c:pt idx="26990">
                  <c:v>80.741708692129308</c:v>
                </c:pt>
                <c:pt idx="26991">
                  <c:v>80.748792442129314</c:v>
                </c:pt>
                <c:pt idx="26992">
                  <c:v>80.755760335647835</c:v>
                </c:pt>
                <c:pt idx="26993">
                  <c:v>80.762729016203394</c:v>
                </c:pt>
                <c:pt idx="26994">
                  <c:v>80.769743078703399</c:v>
                </c:pt>
                <c:pt idx="26995">
                  <c:v>80.776710995370067</c:v>
                </c:pt>
                <c:pt idx="26996">
                  <c:v>80.783911712962663</c:v>
                </c:pt>
                <c:pt idx="26997">
                  <c:v>80.791204328703401</c:v>
                </c:pt>
                <c:pt idx="26998">
                  <c:v>80.79835618055526</c:v>
                </c:pt>
                <c:pt idx="26999">
                  <c:v>80.80532443287008</c:v>
                </c:pt>
                <c:pt idx="27000">
                  <c:v>80.812292118055268</c:v>
                </c:pt>
                <c:pt idx="27001">
                  <c:v>80.819491851851566</c:v>
                </c:pt>
                <c:pt idx="27002">
                  <c:v>80.826621828703423</c:v>
                </c:pt>
                <c:pt idx="27003">
                  <c:v>80.834261249999713</c:v>
                </c:pt>
                <c:pt idx="27004">
                  <c:v>80.841205740740449</c:v>
                </c:pt>
                <c:pt idx="27005">
                  <c:v>80.848150821758964</c:v>
                </c:pt>
                <c:pt idx="27006">
                  <c:v>80.855095972221932</c:v>
                </c:pt>
                <c:pt idx="27007">
                  <c:v>80.862040844907114</c:v>
                </c:pt>
                <c:pt idx="27008">
                  <c:v>80.868986516203407</c:v>
                </c:pt>
                <c:pt idx="27009">
                  <c:v>80.875953657407109</c:v>
                </c:pt>
                <c:pt idx="27010">
                  <c:v>80.882922048610808</c:v>
                </c:pt>
                <c:pt idx="27011">
                  <c:v>80.889982210647844</c:v>
                </c:pt>
                <c:pt idx="27012">
                  <c:v>80.897228078703392</c:v>
                </c:pt>
                <c:pt idx="27013">
                  <c:v>80.905098900462647</c:v>
                </c:pt>
                <c:pt idx="27014">
                  <c:v>80.912321655092271</c:v>
                </c:pt>
                <c:pt idx="27015">
                  <c:v>80.919405509258937</c:v>
                </c:pt>
                <c:pt idx="27016">
                  <c:v>80.927207731481161</c:v>
                </c:pt>
                <c:pt idx="27017">
                  <c:v>80.934800069444123</c:v>
                </c:pt>
                <c:pt idx="27018">
                  <c:v>80.942161423610784</c:v>
                </c:pt>
                <c:pt idx="27019">
                  <c:v>80.949338379629296</c:v>
                </c:pt>
                <c:pt idx="27020">
                  <c:v>80.956282881944105</c:v>
                </c:pt>
                <c:pt idx="27021">
                  <c:v>80.963251956018183</c:v>
                </c:pt>
                <c:pt idx="27022">
                  <c:v>80.970335798610776</c:v>
                </c:pt>
                <c:pt idx="27023">
                  <c:v>80.978228483795959</c:v>
                </c:pt>
                <c:pt idx="27024">
                  <c:v>80.985197465277437</c:v>
                </c:pt>
                <c:pt idx="27025">
                  <c:v>80.992164687499653</c:v>
                </c:pt>
                <c:pt idx="27026">
                  <c:v>80.999109456018175</c:v>
                </c:pt>
                <c:pt idx="27027">
                  <c:v>81.006424432870034</c:v>
                </c:pt>
                <c:pt idx="27028">
                  <c:v>81.013369872684848</c:v>
                </c:pt>
                <c:pt idx="27029">
                  <c:v>81.020337511573743</c:v>
                </c:pt>
                <c:pt idx="27030">
                  <c:v>81.027282361110778</c:v>
                </c:pt>
                <c:pt idx="27031">
                  <c:v>81.034296331018183</c:v>
                </c:pt>
                <c:pt idx="27032">
                  <c:v>81.041449062499666</c:v>
                </c:pt>
                <c:pt idx="27033">
                  <c:v>81.048441597221881</c:v>
                </c:pt>
                <c:pt idx="27034">
                  <c:v>81.055431712962616</c:v>
                </c:pt>
                <c:pt idx="27035">
                  <c:v>81.062422743055208</c:v>
                </c:pt>
                <c:pt idx="27036">
                  <c:v>81.069542858795955</c:v>
                </c:pt>
                <c:pt idx="27037">
                  <c:v>81.076951481481146</c:v>
                </c:pt>
                <c:pt idx="27038">
                  <c:v>81.083928217592259</c:v>
                </c:pt>
                <c:pt idx="27039">
                  <c:v>81.09089591435152</c:v>
                </c:pt>
                <c:pt idx="27040">
                  <c:v>81.097863912036701</c:v>
                </c:pt>
                <c:pt idx="27041">
                  <c:v>81.105214467592262</c:v>
                </c:pt>
                <c:pt idx="27042">
                  <c:v>81.111951087962638</c:v>
                </c:pt>
                <c:pt idx="27043">
                  <c:v>81.151355694444121</c:v>
                </c:pt>
                <c:pt idx="27044">
                  <c:v>81.151378854166339</c:v>
                </c:pt>
                <c:pt idx="27045">
                  <c:v>81.151402118055231</c:v>
                </c:pt>
                <c:pt idx="27046">
                  <c:v>81.151425150462643</c:v>
                </c:pt>
                <c:pt idx="27047">
                  <c:v>81.151448310184861</c:v>
                </c:pt>
                <c:pt idx="27048">
                  <c:v>81.151471516203387</c:v>
                </c:pt>
                <c:pt idx="27049">
                  <c:v>81.151517870370057</c:v>
                </c:pt>
                <c:pt idx="27050">
                  <c:v>81.15158729166636</c:v>
                </c:pt>
                <c:pt idx="27051">
                  <c:v>81.151726134258951</c:v>
                </c:pt>
                <c:pt idx="27052">
                  <c:v>81.153902245370062</c:v>
                </c:pt>
                <c:pt idx="27053">
                  <c:v>81.161448854166352</c:v>
                </c:pt>
                <c:pt idx="27054">
                  <c:v>81.168393668981167</c:v>
                </c:pt>
                <c:pt idx="27055">
                  <c:v>81.175361585647835</c:v>
                </c:pt>
                <c:pt idx="27056">
                  <c:v>81.182352743055247</c:v>
                </c:pt>
                <c:pt idx="27057">
                  <c:v>81.189459722221912</c:v>
                </c:pt>
                <c:pt idx="27058">
                  <c:v>81.196659039351545</c:v>
                </c:pt>
                <c:pt idx="27059">
                  <c:v>81.203719861110798</c:v>
                </c:pt>
                <c:pt idx="27060">
                  <c:v>81.211174826388572</c:v>
                </c:pt>
                <c:pt idx="27061">
                  <c:v>81.218131365740419</c:v>
                </c:pt>
                <c:pt idx="27062">
                  <c:v>81.22517079861079</c:v>
                </c:pt>
                <c:pt idx="27063">
                  <c:v>81.232138344907085</c:v>
                </c:pt>
                <c:pt idx="27064">
                  <c:v>81.239477002314487</c:v>
                </c:pt>
                <c:pt idx="27065">
                  <c:v>81.246908969907082</c:v>
                </c:pt>
                <c:pt idx="27066">
                  <c:v>81.253875543981152</c:v>
                </c:pt>
                <c:pt idx="27067">
                  <c:v>81.260860995370038</c:v>
                </c:pt>
                <c:pt idx="27068">
                  <c:v>81.267806655092258</c:v>
                </c:pt>
                <c:pt idx="27069">
                  <c:v>81.275075555555219</c:v>
                </c:pt>
                <c:pt idx="27070">
                  <c:v>81.282484421295962</c:v>
                </c:pt>
                <c:pt idx="27071">
                  <c:v>81.283895995370031</c:v>
                </c:pt>
                <c:pt idx="27072">
                  <c:v>81.289243298610771</c:v>
                </c:pt>
                <c:pt idx="27073">
                  <c:v>81.28926631944411</c:v>
                </c:pt>
                <c:pt idx="27074">
                  <c:v>81.289289560184855</c:v>
                </c:pt>
                <c:pt idx="27075">
                  <c:v>81.289312523147814</c:v>
                </c:pt>
                <c:pt idx="27076">
                  <c:v>81.289359317129296</c:v>
                </c:pt>
                <c:pt idx="27077">
                  <c:v>81.289405567129293</c:v>
                </c:pt>
                <c:pt idx="27078">
                  <c:v>81.289497777777441</c:v>
                </c:pt>
                <c:pt idx="27079">
                  <c:v>81.289706377314474</c:v>
                </c:pt>
                <c:pt idx="27080">
                  <c:v>81.292276990740405</c:v>
                </c:pt>
                <c:pt idx="27081">
                  <c:v>81.29230010416633</c:v>
                </c:pt>
                <c:pt idx="27082">
                  <c:v>81.292322962962629</c:v>
                </c:pt>
                <c:pt idx="27083">
                  <c:v>81.292346168981155</c:v>
                </c:pt>
                <c:pt idx="27084">
                  <c:v>81.29236944444412</c:v>
                </c:pt>
                <c:pt idx="27085">
                  <c:v>81.292392604166338</c:v>
                </c:pt>
                <c:pt idx="27086">
                  <c:v>81.29241547453671</c:v>
                </c:pt>
                <c:pt idx="27087">
                  <c:v>81.292438773147822</c:v>
                </c:pt>
                <c:pt idx="27088">
                  <c:v>81.292461793981161</c:v>
                </c:pt>
                <c:pt idx="27089">
                  <c:v>81.292485092592273</c:v>
                </c:pt>
                <c:pt idx="27090">
                  <c:v>81.292508113425612</c:v>
                </c:pt>
                <c:pt idx="27091">
                  <c:v>81.292531574073763</c:v>
                </c:pt>
                <c:pt idx="27092">
                  <c:v>81.292577974536727</c:v>
                </c:pt>
                <c:pt idx="27093">
                  <c:v>81.292624155092284</c:v>
                </c:pt>
                <c:pt idx="27094">
                  <c:v>81.292693437499693</c:v>
                </c:pt>
                <c:pt idx="27095">
                  <c:v>81.292809201388579</c:v>
                </c:pt>
                <c:pt idx="27096">
                  <c:v>81.292901956018213</c:v>
                </c:pt>
                <c:pt idx="27097">
                  <c:v>81.293018229166364</c:v>
                </c:pt>
                <c:pt idx="27098">
                  <c:v>81.293157291666361</c:v>
                </c:pt>
                <c:pt idx="27099">
                  <c:v>81.293272349536736</c:v>
                </c:pt>
                <c:pt idx="27100">
                  <c:v>81.293387893518215</c:v>
                </c:pt>
                <c:pt idx="27101">
                  <c:v>81.293527129629325</c:v>
                </c:pt>
                <c:pt idx="27102">
                  <c:v>81.293712094907107</c:v>
                </c:pt>
                <c:pt idx="27103">
                  <c:v>81.293804571758955</c:v>
                </c:pt>
                <c:pt idx="27104">
                  <c:v>81.293990416666361</c:v>
                </c:pt>
                <c:pt idx="27105">
                  <c:v>81.294152106481178</c:v>
                </c:pt>
                <c:pt idx="27106">
                  <c:v>81.294337407407099</c:v>
                </c:pt>
                <c:pt idx="27107">
                  <c:v>81.294499710647841</c:v>
                </c:pt>
                <c:pt idx="27108">
                  <c:v>81.294707858795988</c:v>
                </c:pt>
                <c:pt idx="27109">
                  <c:v>81.294846446758953</c:v>
                </c:pt>
                <c:pt idx="27110">
                  <c:v>81.294915983795988</c:v>
                </c:pt>
                <c:pt idx="27111">
                  <c:v>81.295935069444141</c:v>
                </c:pt>
                <c:pt idx="27112">
                  <c:v>81.296050486110801</c:v>
                </c:pt>
                <c:pt idx="27113">
                  <c:v>81.296235798610795</c:v>
                </c:pt>
                <c:pt idx="27114">
                  <c:v>81.296374652777459</c:v>
                </c:pt>
                <c:pt idx="27115">
                  <c:v>81.296791481481165</c:v>
                </c:pt>
                <c:pt idx="27116">
                  <c:v>81.296907152777464</c:v>
                </c:pt>
                <c:pt idx="27117">
                  <c:v>81.297069212962654</c:v>
                </c:pt>
                <c:pt idx="27118">
                  <c:v>81.297694502314499</c:v>
                </c:pt>
                <c:pt idx="27119">
                  <c:v>81.297833240740431</c:v>
                </c:pt>
                <c:pt idx="27120">
                  <c:v>81.297995034721907</c:v>
                </c:pt>
                <c:pt idx="27121">
                  <c:v>81.298156782407091</c:v>
                </c:pt>
                <c:pt idx="27122">
                  <c:v>81.298295451388569</c:v>
                </c:pt>
                <c:pt idx="27123">
                  <c:v>81.298388321758935</c:v>
                </c:pt>
                <c:pt idx="27124">
                  <c:v>81.298527800925598</c:v>
                </c:pt>
                <c:pt idx="27125">
                  <c:v>81.298643495370044</c:v>
                </c:pt>
                <c:pt idx="27126">
                  <c:v>81.298736018518198</c:v>
                </c:pt>
                <c:pt idx="27127">
                  <c:v>81.298875127314489</c:v>
                </c:pt>
                <c:pt idx="27128">
                  <c:v>81.298966956018191</c:v>
                </c:pt>
                <c:pt idx="27129">
                  <c:v>81.299059432870038</c:v>
                </c:pt>
                <c:pt idx="27130">
                  <c:v>81.29912899305522</c:v>
                </c:pt>
                <c:pt idx="27131">
                  <c:v>81.299152256944112</c:v>
                </c:pt>
                <c:pt idx="27132">
                  <c:v>81.299175231481144</c:v>
                </c:pt>
                <c:pt idx="27133">
                  <c:v>81.299198472221889</c:v>
                </c:pt>
                <c:pt idx="27134">
                  <c:v>81.299221620370034</c:v>
                </c:pt>
                <c:pt idx="27135">
                  <c:v>81.299244780092252</c:v>
                </c:pt>
                <c:pt idx="27136">
                  <c:v>81.299267881944104</c:v>
                </c:pt>
                <c:pt idx="27137">
                  <c:v>81.299291562499661</c:v>
                </c:pt>
                <c:pt idx="27138">
                  <c:v>81.299315185184852</c:v>
                </c:pt>
                <c:pt idx="27139">
                  <c:v>81.299337835647819</c:v>
                </c:pt>
                <c:pt idx="27140">
                  <c:v>81.29936113425893</c:v>
                </c:pt>
                <c:pt idx="27141">
                  <c:v>81.299384189814489</c:v>
                </c:pt>
                <c:pt idx="27142">
                  <c:v>81.299407442129308</c:v>
                </c:pt>
                <c:pt idx="27143">
                  <c:v>81.299430370370047</c:v>
                </c:pt>
                <c:pt idx="27144">
                  <c:v>81.299453888888564</c:v>
                </c:pt>
                <c:pt idx="27145">
                  <c:v>81.299476886573743</c:v>
                </c:pt>
                <c:pt idx="27146">
                  <c:v>81.299499768518189</c:v>
                </c:pt>
                <c:pt idx="27147">
                  <c:v>81.299546388888558</c:v>
                </c:pt>
                <c:pt idx="27148">
                  <c:v>81.2996157870367</c:v>
                </c:pt>
                <c:pt idx="27149">
                  <c:v>81.299916736110774</c:v>
                </c:pt>
                <c:pt idx="27150">
                  <c:v>81.3071382407404</c:v>
                </c:pt>
                <c:pt idx="27151">
                  <c:v>81.314314675925587</c:v>
                </c:pt>
                <c:pt idx="27152">
                  <c:v>81.321259259258923</c:v>
                </c:pt>
                <c:pt idx="27153">
                  <c:v>81.328227291666337</c:v>
                </c:pt>
                <c:pt idx="27154">
                  <c:v>81.335195312499664</c:v>
                </c:pt>
                <c:pt idx="27155">
                  <c:v>81.342163217592258</c:v>
                </c:pt>
                <c:pt idx="27156">
                  <c:v>81.349270069444117</c:v>
                </c:pt>
                <c:pt idx="27157">
                  <c:v>81.356214872684859</c:v>
                </c:pt>
                <c:pt idx="27158">
                  <c:v>81.363368159721901</c:v>
                </c:pt>
                <c:pt idx="27159">
                  <c:v>81.370359224536713</c:v>
                </c:pt>
                <c:pt idx="27160">
                  <c:v>81.377304479166341</c:v>
                </c:pt>
                <c:pt idx="27161">
                  <c:v>81.38429533564782</c:v>
                </c:pt>
                <c:pt idx="27162">
                  <c:v>81.391240023147816</c:v>
                </c:pt>
                <c:pt idx="27163">
                  <c:v>81.398601574073737</c:v>
                </c:pt>
                <c:pt idx="27164">
                  <c:v>81.406681157407064</c:v>
                </c:pt>
                <c:pt idx="27165">
                  <c:v>81.415339398147808</c:v>
                </c:pt>
                <c:pt idx="27166">
                  <c:v>81.422400277777442</c:v>
                </c:pt>
                <c:pt idx="27167">
                  <c:v>81.430316354166337</c:v>
                </c:pt>
                <c:pt idx="27168">
                  <c:v>81.438002731481149</c:v>
                </c:pt>
                <c:pt idx="27169">
                  <c:v>81.445340231481154</c:v>
                </c:pt>
                <c:pt idx="27170">
                  <c:v>81.452447094907086</c:v>
                </c:pt>
                <c:pt idx="27171">
                  <c:v>81.459391736110788</c:v>
                </c:pt>
                <c:pt idx="27172">
                  <c:v>81.467193078703374</c:v>
                </c:pt>
                <c:pt idx="27173">
                  <c:v>81.474809537036705</c:v>
                </c:pt>
                <c:pt idx="27174">
                  <c:v>81.481106064814483</c:v>
                </c:pt>
                <c:pt idx="27175">
                  <c:v>81.488050925925592</c:v>
                </c:pt>
                <c:pt idx="27176">
                  <c:v>81.495089236110772</c:v>
                </c:pt>
                <c:pt idx="27177">
                  <c:v>81.502357245370035</c:v>
                </c:pt>
                <c:pt idx="27178">
                  <c:v>81.509325300925596</c:v>
                </c:pt>
                <c:pt idx="27179">
                  <c:v>81.516570694444113</c:v>
                </c:pt>
                <c:pt idx="27180">
                  <c:v>81.524025682870032</c:v>
                </c:pt>
                <c:pt idx="27181">
                  <c:v>81.530971655092259</c:v>
                </c:pt>
                <c:pt idx="27182">
                  <c:v>81.53944509259226</c:v>
                </c:pt>
                <c:pt idx="27183">
                  <c:v>81.546413067129293</c:v>
                </c:pt>
                <c:pt idx="27184">
                  <c:v>81.553564942129299</c:v>
                </c:pt>
                <c:pt idx="27185">
                  <c:v>81.560741180555226</c:v>
                </c:pt>
                <c:pt idx="27186">
                  <c:v>81.567686400462634</c:v>
                </c:pt>
                <c:pt idx="27187">
                  <c:v>81.574654155092261</c:v>
                </c:pt>
                <c:pt idx="27188">
                  <c:v>81.581598807870037</c:v>
                </c:pt>
                <c:pt idx="27189">
                  <c:v>81.589122638888554</c:v>
                </c:pt>
                <c:pt idx="27190">
                  <c:v>81.596067627314483</c:v>
                </c:pt>
                <c:pt idx="27191">
                  <c:v>81.603105787036711</c:v>
                </c:pt>
                <c:pt idx="27192">
                  <c:v>81.610165335647821</c:v>
                </c:pt>
                <c:pt idx="27193">
                  <c:v>81.617457916666339</c:v>
                </c:pt>
                <c:pt idx="27194">
                  <c:v>81.625097789351528</c:v>
                </c:pt>
                <c:pt idx="27195">
                  <c:v>81.633269756944117</c:v>
                </c:pt>
                <c:pt idx="27196">
                  <c:v>81.640214803240411</c:v>
                </c:pt>
                <c:pt idx="27197">
                  <c:v>81.647159652777447</c:v>
                </c:pt>
                <c:pt idx="27198">
                  <c:v>81.654127696758934</c:v>
                </c:pt>
                <c:pt idx="27199">
                  <c:v>81.661118449073754</c:v>
                </c:pt>
                <c:pt idx="27200">
                  <c:v>81.668133865740415</c:v>
                </c:pt>
                <c:pt idx="27201">
                  <c:v>81.675078773147817</c:v>
                </c:pt>
                <c:pt idx="27202">
                  <c:v>81.682068807870039</c:v>
                </c:pt>
                <c:pt idx="27203">
                  <c:v>81.689060115740403</c:v>
                </c:pt>
                <c:pt idx="27204">
                  <c:v>81.696135567129289</c:v>
                </c:pt>
                <c:pt idx="27205">
                  <c:v>81.703103680555216</c:v>
                </c:pt>
                <c:pt idx="27206">
                  <c:v>81.710442222221886</c:v>
                </c:pt>
                <c:pt idx="27207">
                  <c:v>81.718961354166325</c:v>
                </c:pt>
                <c:pt idx="27208">
                  <c:v>81.726161099536696</c:v>
                </c:pt>
                <c:pt idx="27209">
                  <c:v>81.733152546295955</c:v>
                </c:pt>
                <c:pt idx="27210">
                  <c:v>81.740143495370035</c:v>
                </c:pt>
                <c:pt idx="27211">
                  <c:v>81.747089386573734</c:v>
                </c:pt>
                <c:pt idx="27212">
                  <c:v>81.754056689814476</c:v>
                </c:pt>
                <c:pt idx="27213">
                  <c:v>81.761047465277443</c:v>
                </c:pt>
                <c:pt idx="27214">
                  <c:v>81.768293240740405</c:v>
                </c:pt>
                <c:pt idx="27215">
                  <c:v>81.775654456018188</c:v>
                </c:pt>
                <c:pt idx="27216">
                  <c:v>81.782668796295965</c:v>
                </c:pt>
                <c:pt idx="27217">
                  <c:v>81.789613587962634</c:v>
                </c:pt>
                <c:pt idx="27218">
                  <c:v>81.796558506944109</c:v>
                </c:pt>
                <c:pt idx="27219">
                  <c:v>81.803642395832995</c:v>
                </c:pt>
                <c:pt idx="27220">
                  <c:v>81.811188819444112</c:v>
                </c:pt>
                <c:pt idx="27221">
                  <c:v>81.818480844907072</c:v>
                </c:pt>
                <c:pt idx="27222">
                  <c:v>81.825473194444115</c:v>
                </c:pt>
                <c:pt idx="27223">
                  <c:v>81.832487395832999</c:v>
                </c:pt>
                <c:pt idx="27224">
                  <c:v>81.839500648147819</c:v>
                </c:pt>
                <c:pt idx="27225">
                  <c:v>81.846445740740407</c:v>
                </c:pt>
                <c:pt idx="27226">
                  <c:v>81.853715509258919</c:v>
                </c:pt>
                <c:pt idx="27227">
                  <c:v>81.86082137731448</c:v>
                </c:pt>
                <c:pt idx="27228">
                  <c:v>81.868552743055218</c:v>
                </c:pt>
                <c:pt idx="27229">
                  <c:v>81.875498831018177</c:v>
                </c:pt>
                <c:pt idx="27230">
                  <c:v>81.882559675925592</c:v>
                </c:pt>
                <c:pt idx="27231">
                  <c:v>81.889828773147812</c:v>
                </c:pt>
                <c:pt idx="27232">
                  <c:v>81.897930474536707</c:v>
                </c:pt>
                <c:pt idx="27233">
                  <c:v>81.905315138888554</c:v>
                </c:pt>
                <c:pt idx="27234">
                  <c:v>81.912283182870041</c:v>
                </c:pt>
                <c:pt idx="27235">
                  <c:v>81.91929709490708</c:v>
                </c:pt>
                <c:pt idx="27236">
                  <c:v>81.926497789351529</c:v>
                </c:pt>
                <c:pt idx="27237">
                  <c:v>81.93353473379598</c:v>
                </c:pt>
                <c:pt idx="27238">
                  <c:v>81.940965740740424</c:v>
                </c:pt>
                <c:pt idx="27239">
                  <c:v>81.947910914351539</c:v>
                </c:pt>
                <c:pt idx="27240">
                  <c:v>81.954902106481171</c:v>
                </c:pt>
                <c:pt idx="27241">
                  <c:v>81.962101921295982</c:v>
                </c:pt>
                <c:pt idx="27242">
                  <c:v>81.969116203703393</c:v>
                </c:pt>
                <c:pt idx="27243">
                  <c:v>81.976245960647844</c:v>
                </c:pt>
                <c:pt idx="27244">
                  <c:v>81.983630543981178</c:v>
                </c:pt>
                <c:pt idx="27245">
                  <c:v>81.990575937499699</c:v>
                </c:pt>
                <c:pt idx="27246">
                  <c:v>81.99768306712933</c:v>
                </c:pt>
                <c:pt idx="27247">
                  <c:v>82.005854259258953</c:v>
                </c:pt>
                <c:pt idx="27248">
                  <c:v>82.01289288194414</c:v>
                </c:pt>
                <c:pt idx="27249">
                  <c:v>82.021132696758954</c:v>
                </c:pt>
                <c:pt idx="27250">
                  <c:v>82.028125115740437</c:v>
                </c:pt>
                <c:pt idx="27251">
                  <c:v>82.035439131944145</c:v>
                </c:pt>
                <c:pt idx="27252">
                  <c:v>82.042661967592295</c:v>
                </c:pt>
                <c:pt idx="27253">
                  <c:v>82.049629942129329</c:v>
                </c:pt>
                <c:pt idx="27254">
                  <c:v>82.05664399305526</c:v>
                </c:pt>
                <c:pt idx="27255">
                  <c:v>82.064260682870071</c:v>
                </c:pt>
                <c:pt idx="27256">
                  <c:v>82.071251851851557</c:v>
                </c:pt>
                <c:pt idx="27257">
                  <c:v>82.079770949073776</c:v>
                </c:pt>
                <c:pt idx="27258">
                  <c:v>82.087317812499705</c:v>
                </c:pt>
                <c:pt idx="27259">
                  <c:v>82.094424733796004</c:v>
                </c:pt>
                <c:pt idx="27260">
                  <c:v>82.101369629629332</c:v>
                </c:pt>
                <c:pt idx="27261">
                  <c:v>82.108337662036746</c:v>
                </c:pt>
                <c:pt idx="27262">
                  <c:v>82.115282430555268</c:v>
                </c:pt>
                <c:pt idx="27263">
                  <c:v>82.122319745370078</c:v>
                </c:pt>
                <c:pt idx="27264">
                  <c:v>82.129727465277483</c:v>
                </c:pt>
                <c:pt idx="27265">
                  <c:v>82.137228090277489</c:v>
                </c:pt>
                <c:pt idx="27266">
                  <c:v>82.144311782407115</c:v>
                </c:pt>
                <c:pt idx="27267">
                  <c:v>82.15137223379601</c:v>
                </c:pt>
                <c:pt idx="27268">
                  <c:v>82.158571817129342</c:v>
                </c:pt>
                <c:pt idx="27269">
                  <c:v>82.165517650462675</c:v>
                </c:pt>
                <c:pt idx="27270">
                  <c:v>82.172462303240451</c:v>
                </c:pt>
                <c:pt idx="27271">
                  <c:v>82.179429571758973</c:v>
                </c:pt>
                <c:pt idx="27272">
                  <c:v>82.186512523147869</c:v>
                </c:pt>
                <c:pt idx="27273">
                  <c:v>82.193666377314528</c:v>
                </c:pt>
                <c:pt idx="27274">
                  <c:v>82.200750289351561</c:v>
                </c:pt>
                <c:pt idx="27275">
                  <c:v>82.207717789351562</c:v>
                </c:pt>
                <c:pt idx="27276">
                  <c:v>82.215264814814532</c:v>
                </c:pt>
                <c:pt idx="27277">
                  <c:v>82.222371979166383</c:v>
                </c:pt>
                <c:pt idx="27278">
                  <c:v>82.229595358796018</c:v>
                </c:pt>
                <c:pt idx="27279">
                  <c:v>82.236585601851573</c:v>
                </c:pt>
                <c:pt idx="27280">
                  <c:v>82.243973842592311</c:v>
                </c:pt>
                <c:pt idx="27281">
                  <c:v>82.250938611110826</c:v>
                </c:pt>
                <c:pt idx="27282">
                  <c:v>82.258184849536747</c:v>
                </c:pt>
                <c:pt idx="27283">
                  <c:v>82.265337465277483</c:v>
                </c:pt>
                <c:pt idx="27284">
                  <c:v>82.272421516203408</c:v>
                </c:pt>
                <c:pt idx="27285">
                  <c:v>82.279782511573785</c:v>
                </c:pt>
                <c:pt idx="27286">
                  <c:v>82.286889664351563</c:v>
                </c:pt>
                <c:pt idx="27287">
                  <c:v>82.293880486110822</c:v>
                </c:pt>
                <c:pt idx="27288">
                  <c:v>82.300895729166385</c:v>
                </c:pt>
                <c:pt idx="27289">
                  <c:v>82.308024687499724</c:v>
                </c:pt>
                <c:pt idx="27290">
                  <c:v>82.315548553240461</c:v>
                </c:pt>
                <c:pt idx="27291">
                  <c:v>82.322516817129355</c:v>
                </c:pt>
                <c:pt idx="27292">
                  <c:v>82.329554699073796</c:v>
                </c:pt>
                <c:pt idx="27293">
                  <c:v>82.3367774189812</c:v>
                </c:pt>
                <c:pt idx="27294">
                  <c:v>82.344463020833047</c:v>
                </c:pt>
                <c:pt idx="27295">
                  <c:v>82.352542129629342</c:v>
                </c:pt>
                <c:pt idx="27296">
                  <c:v>82.360621678240449</c:v>
                </c:pt>
                <c:pt idx="27297">
                  <c:v>82.367821539351553</c:v>
                </c:pt>
                <c:pt idx="27298">
                  <c:v>82.37539159722192</c:v>
                </c:pt>
                <c:pt idx="27299">
                  <c:v>82.384165219907104</c:v>
                </c:pt>
                <c:pt idx="27300">
                  <c:v>82.391133865740443</c:v>
                </c:pt>
                <c:pt idx="27301">
                  <c:v>82.398609826388594</c:v>
                </c:pt>
                <c:pt idx="27302">
                  <c:v>82.406156747684889</c:v>
                </c:pt>
                <c:pt idx="27303">
                  <c:v>82.413494756944147</c:v>
                </c:pt>
                <c:pt idx="27304">
                  <c:v>82.420671400462666</c:v>
                </c:pt>
                <c:pt idx="27305">
                  <c:v>82.427755879629331</c:v>
                </c:pt>
                <c:pt idx="27306">
                  <c:v>82.435117013888586</c:v>
                </c:pt>
                <c:pt idx="27307">
                  <c:v>82.442247627314515</c:v>
                </c:pt>
                <c:pt idx="27308">
                  <c:v>82.449239745370065</c:v>
                </c:pt>
                <c:pt idx="27309">
                  <c:v>82.456207303240433</c:v>
                </c:pt>
                <c:pt idx="27310">
                  <c:v>82.463152060184882</c:v>
                </c:pt>
                <c:pt idx="27311">
                  <c:v>82.470815011573777</c:v>
                </c:pt>
                <c:pt idx="27312">
                  <c:v>82.477806284721922</c:v>
                </c:pt>
                <c:pt idx="27313">
                  <c:v>82.48475111111081</c:v>
                </c:pt>
                <c:pt idx="27314">
                  <c:v>82.491742106481183</c:v>
                </c:pt>
                <c:pt idx="27315">
                  <c:v>82.498802997684891</c:v>
                </c:pt>
                <c:pt idx="27316">
                  <c:v>82.50574898148119</c:v>
                </c:pt>
                <c:pt idx="27317">
                  <c:v>82.512761909721931</c:v>
                </c:pt>
                <c:pt idx="27318">
                  <c:v>82.519938576388597</c:v>
                </c:pt>
                <c:pt idx="27319">
                  <c:v>82.526883252314519</c:v>
                </c:pt>
                <c:pt idx="27320">
                  <c:v>82.533851585647852</c:v>
                </c:pt>
                <c:pt idx="27321">
                  <c:v>82.54079712962934</c:v>
                </c:pt>
                <c:pt idx="27322">
                  <c:v>82.547810243055267</c:v>
                </c:pt>
                <c:pt idx="27323">
                  <c:v>82.554778321758974</c:v>
                </c:pt>
                <c:pt idx="27324">
                  <c:v>82.561769618055266</c:v>
                </c:pt>
                <c:pt idx="27325">
                  <c:v>82.568945474536747</c:v>
                </c:pt>
                <c:pt idx="27326">
                  <c:v>82.576029490740453</c:v>
                </c:pt>
                <c:pt idx="27327">
                  <c:v>82.58299731481452</c:v>
                </c:pt>
                <c:pt idx="27328">
                  <c:v>82.590173738425634</c:v>
                </c:pt>
                <c:pt idx="27329">
                  <c:v>82.59730374999971</c:v>
                </c:pt>
                <c:pt idx="27330">
                  <c:v>82.604294907407123</c:v>
                </c:pt>
                <c:pt idx="27331">
                  <c:v>82.611262685184897</c:v>
                </c:pt>
                <c:pt idx="27332">
                  <c:v>82.618346631944164</c:v>
                </c:pt>
                <c:pt idx="27333">
                  <c:v>82.625384374999726</c:v>
                </c:pt>
                <c:pt idx="27334">
                  <c:v>82.632352233796027</c:v>
                </c:pt>
                <c:pt idx="27335">
                  <c:v>82.639297256944175</c:v>
                </c:pt>
                <c:pt idx="27336">
                  <c:v>82.646242094907137</c:v>
                </c:pt>
                <c:pt idx="27337">
                  <c:v>82.653233344907136</c:v>
                </c:pt>
                <c:pt idx="27338">
                  <c:v>82.660339872684915</c:v>
                </c:pt>
                <c:pt idx="27339">
                  <c:v>82.667354999999731</c:v>
                </c:pt>
                <c:pt idx="27340">
                  <c:v>82.674716851851585</c:v>
                </c:pt>
                <c:pt idx="27341">
                  <c:v>82.681845636573811</c:v>
                </c:pt>
                <c:pt idx="27342">
                  <c:v>82.688790381944187</c:v>
                </c:pt>
                <c:pt idx="27343">
                  <c:v>82.695859930555301</c:v>
                </c:pt>
                <c:pt idx="27344">
                  <c:v>82.702873495370113</c:v>
                </c:pt>
                <c:pt idx="27345">
                  <c:v>82.710512812499744</c:v>
                </c:pt>
                <c:pt idx="27346">
                  <c:v>82.71764285879604</c:v>
                </c:pt>
                <c:pt idx="27347">
                  <c:v>82.72528240740715</c:v>
                </c:pt>
                <c:pt idx="27348">
                  <c:v>82.732783344907148</c:v>
                </c:pt>
                <c:pt idx="27349">
                  <c:v>82.739728645833068</c:v>
                </c:pt>
                <c:pt idx="27350">
                  <c:v>82.746673414351591</c:v>
                </c:pt>
                <c:pt idx="27351">
                  <c:v>82.753619537036769</c:v>
                </c:pt>
                <c:pt idx="27352">
                  <c:v>82.760586898147878</c:v>
                </c:pt>
                <c:pt idx="27353">
                  <c:v>82.767971655092325</c:v>
                </c:pt>
                <c:pt idx="27354">
                  <c:v>82.775055474536771</c:v>
                </c:pt>
                <c:pt idx="27355">
                  <c:v>82.782092766203434</c:v>
                </c:pt>
                <c:pt idx="27356">
                  <c:v>82.789224062499727</c:v>
                </c:pt>
                <c:pt idx="27357">
                  <c:v>82.797255613425648</c:v>
                </c:pt>
                <c:pt idx="27358">
                  <c:v>82.804200509258976</c:v>
                </c:pt>
                <c:pt idx="27359">
                  <c:v>82.811215416666386</c:v>
                </c:pt>
                <c:pt idx="27360">
                  <c:v>82.818159895833048</c:v>
                </c:pt>
                <c:pt idx="27361">
                  <c:v>82.825151608796006</c:v>
                </c:pt>
                <c:pt idx="27362">
                  <c:v>82.832096377314528</c:v>
                </c:pt>
                <c:pt idx="27363">
                  <c:v>82.839158136573786</c:v>
                </c:pt>
                <c:pt idx="27364">
                  <c:v>82.846263692129341</c:v>
                </c:pt>
                <c:pt idx="27365">
                  <c:v>82.85320983796268</c:v>
                </c:pt>
                <c:pt idx="27366">
                  <c:v>82.860223090277501</c:v>
                </c:pt>
                <c:pt idx="27367">
                  <c:v>82.867422453703426</c:v>
                </c:pt>
                <c:pt idx="27368">
                  <c:v>82.874367395833062</c:v>
                </c:pt>
                <c:pt idx="27369">
                  <c:v>82.882330462962685</c:v>
                </c:pt>
                <c:pt idx="27370">
                  <c:v>82.889993101851573</c:v>
                </c:pt>
                <c:pt idx="27371">
                  <c:v>82.8971242476849</c:v>
                </c:pt>
                <c:pt idx="27372">
                  <c:v>82.904207326388601</c:v>
                </c:pt>
                <c:pt idx="27373">
                  <c:v>82.911268194444162</c:v>
                </c:pt>
                <c:pt idx="27374">
                  <c:v>82.919532546296011</c:v>
                </c:pt>
                <c:pt idx="27375">
                  <c:v>82.927010347221938</c:v>
                </c:pt>
                <c:pt idx="27376">
                  <c:v>82.933955104166387</c:v>
                </c:pt>
                <c:pt idx="27377">
                  <c:v>82.940923379629353</c:v>
                </c:pt>
                <c:pt idx="27378">
                  <c:v>82.948007997684911</c:v>
                </c:pt>
                <c:pt idx="27379">
                  <c:v>82.954975532407133</c:v>
                </c:pt>
                <c:pt idx="27380">
                  <c:v>82.961943043981208</c:v>
                </c:pt>
                <c:pt idx="27381">
                  <c:v>82.968980219907138</c:v>
                </c:pt>
                <c:pt idx="27382">
                  <c:v>82.975925289351579</c:v>
                </c:pt>
                <c:pt idx="27383">
                  <c:v>82.98287052083306</c:v>
                </c:pt>
                <c:pt idx="27384">
                  <c:v>82.989837847221949</c:v>
                </c:pt>
                <c:pt idx="27385">
                  <c:v>82.997616493055276</c:v>
                </c:pt>
                <c:pt idx="27386">
                  <c:v>83.004561354166384</c:v>
                </c:pt>
                <c:pt idx="27387">
                  <c:v>83.011854548610827</c:v>
                </c:pt>
                <c:pt idx="27388">
                  <c:v>83.019099675925645</c:v>
                </c:pt>
                <c:pt idx="27389">
                  <c:v>83.026067789351572</c:v>
                </c:pt>
                <c:pt idx="27390">
                  <c:v>83.033221423610826</c:v>
                </c:pt>
                <c:pt idx="27391">
                  <c:v>83.040258819444162</c:v>
                </c:pt>
                <c:pt idx="27392">
                  <c:v>83.047272847221933</c:v>
                </c:pt>
                <c:pt idx="27393">
                  <c:v>83.054242013888597</c:v>
                </c:pt>
                <c:pt idx="27394">
                  <c:v>83.061695324073781</c:v>
                </c:pt>
                <c:pt idx="27395">
                  <c:v>83.072088969907114</c:v>
                </c:pt>
                <c:pt idx="27396">
                  <c:v>83.079057060184894</c:v>
                </c:pt>
                <c:pt idx="27397">
                  <c:v>83.086233749999707</c:v>
                </c:pt>
                <c:pt idx="27398">
                  <c:v>83.093317349536747</c:v>
                </c:pt>
                <c:pt idx="27399">
                  <c:v>83.100631956018233</c:v>
                </c:pt>
                <c:pt idx="27400">
                  <c:v>83.107646874999716</c:v>
                </c:pt>
                <c:pt idx="27401">
                  <c:v>83.115749212962683</c:v>
                </c:pt>
                <c:pt idx="27402">
                  <c:v>83.122809374999719</c:v>
                </c:pt>
                <c:pt idx="27403">
                  <c:v>83.130958287036762</c:v>
                </c:pt>
                <c:pt idx="27404">
                  <c:v>83.138319814814537</c:v>
                </c:pt>
                <c:pt idx="27405">
                  <c:v>83.145287800925644</c:v>
                </c:pt>
                <c:pt idx="27406">
                  <c:v>83.152233530092317</c:v>
                </c:pt>
                <c:pt idx="27407">
                  <c:v>83.159200462962687</c:v>
                </c:pt>
                <c:pt idx="27408">
                  <c:v>83.166191238425654</c:v>
                </c:pt>
                <c:pt idx="27409">
                  <c:v>83.173229166666388</c:v>
                </c:pt>
                <c:pt idx="27410">
                  <c:v>83.180289456018244</c:v>
                </c:pt>
                <c:pt idx="27411">
                  <c:v>83.187813194444175</c:v>
                </c:pt>
                <c:pt idx="27412">
                  <c:v>83.195313749999727</c:v>
                </c:pt>
                <c:pt idx="27413">
                  <c:v>83.202258217592316</c:v>
                </c:pt>
                <c:pt idx="27414">
                  <c:v>83.209272835647866</c:v>
                </c:pt>
                <c:pt idx="27415">
                  <c:v>83.216356504629346</c:v>
                </c:pt>
                <c:pt idx="27416">
                  <c:v>83.223602291666381</c:v>
                </c:pt>
                <c:pt idx="27417">
                  <c:v>83.230546967592304</c:v>
                </c:pt>
                <c:pt idx="27418">
                  <c:v>83.237607442129345</c:v>
                </c:pt>
                <c:pt idx="27419">
                  <c:v>83.245317222221942</c:v>
                </c:pt>
                <c:pt idx="27420">
                  <c:v>83.252700995370091</c:v>
                </c:pt>
                <c:pt idx="27421">
                  <c:v>83.259877094907125</c:v>
                </c:pt>
                <c:pt idx="27422">
                  <c:v>83.266891481481196</c:v>
                </c:pt>
                <c:pt idx="27423">
                  <c:v>83.273836284721938</c:v>
                </c:pt>
                <c:pt idx="27424">
                  <c:v>83.280804664351564</c:v>
                </c:pt>
                <c:pt idx="27425">
                  <c:v>83.287795451388604</c:v>
                </c:pt>
                <c:pt idx="27426">
                  <c:v>83.294740347221932</c:v>
                </c:pt>
                <c:pt idx="27427">
                  <c:v>83.301847083333044</c:v>
                </c:pt>
                <c:pt idx="27428">
                  <c:v>83.308791712962673</c:v>
                </c:pt>
                <c:pt idx="27429">
                  <c:v>83.315898553240444</c:v>
                </c:pt>
                <c:pt idx="27430">
                  <c:v>83.323352812499706</c:v>
                </c:pt>
                <c:pt idx="27431">
                  <c:v>83.330482511573777</c:v>
                </c:pt>
                <c:pt idx="27432">
                  <c:v>83.337566759258962</c:v>
                </c:pt>
                <c:pt idx="27433">
                  <c:v>83.344974490740441</c:v>
                </c:pt>
                <c:pt idx="27434">
                  <c:v>83.352150821758954</c:v>
                </c:pt>
                <c:pt idx="27435">
                  <c:v>83.359096076388582</c:v>
                </c:pt>
                <c:pt idx="27436">
                  <c:v>83.366064166666362</c:v>
                </c:pt>
                <c:pt idx="27437">
                  <c:v>83.373031678240437</c:v>
                </c:pt>
                <c:pt idx="27438">
                  <c:v>83.380069039351554</c:v>
                </c:pt>
                <c:pt idx="27439">
                  <c:v>83.387523854166375</c:v>
                </c:pt>
                <c:pt idx="27440">
                  <c:v>83.39446854166637</c:v>
                </c:pt>
                <c:pt idx="27441">
                  <c:v>83.401482418981189</c:v>
                </c:pt>
                <c:pt idx="27442">
                  <c:v>83.410418969907113</c:v>
                </c:pt>
                <c:pt idx="27443">
                  <c:v>83.417664444444156</c:v>
                </c:pt>
                <c:pt idx="27444">
                  <c:v>83.424980150462673</c:v>
                </c:pt>
                <c:pt idx="27445">
                  <c:v>83.431947951388594</c:v>
                </c:pt>
                <c:pt idx="27446">
                  <c:v>83.439263240740445</c:v>
                </c:pt>
                <c:pt idx="27447">
                  <c:v>83.44637128472192</c:v>
                </c:pt>
                <c:pt idx="27448">
                  <c:v>83.453338275462656</c:v>
                </c:pt>
                <c:pt idx="27449">
                  <c:v>83.460284131944135</c:v>
                </c:pt>
                <c:pt idx="27450">
                  <c:v>83.467251249999691</c:v>
                </c:pt>
                <c:pt idx="27451">
                  <c:v>83.47426645833302</c:v>
                </c:pt>
                <c:pt idx="27452">
                  <c:v>83.48121185185154</c:v>
                </c:pt>
                <c:pt idx="27453">
                  <c:v>83.488203206018213</c:v>
                </c:pt>
                <c:pt idx="27454">
                  <c:v>83.495333414351549</c:v>
                </c:pt>
                <c:pt idx="27455">
                  <c:v>83.502300208333025</c:v>
                </c:pt>
                <c:pt idx="27456">
                  <c:v>83.509245277777467</c:v>
                </c:pt>
                <c:pt idx="27457">
                  <c:v>83.516307743055251</c:v>
                </c:pt>
                <c:pt idx="27458">
                  <c:v>83.523297777777472</c:v>
                </c:pt>
                <c:pt idx="27459">
                  <c:v>83.530404629629331</c:v>
                </c:pt>
                <c:pt idx="27460">
                  <c:v>83.540914571758961</c:v>
                </c:pt>
                <c:pt idx="27461">
                  <c:v>83.547882800925635</c:v>
                </c:pt>
                <c:pt idx="27462">
                  <c:v>83.554989664351567</c:v>
                </c:pt>
                <c:pt idx="27463">
                  <c:v>83.561934733796008</c:v>
                </c:pt>
                <c:pt idx="27464">
                  <c:v>83.568880567129341</c:v>
                </c:pt>
                <c:pt idx="27465">
                  <c:v>83.576032743055265</c:v>
                </c:pt>
                <c:pt idx="27466">
                  <c:v>83.583602951388599</c:v>
                </c:pt>
                <c:pt idx="27467">
                  <c:v>83.591983599536746</c:v>
                </c:pt>
                <c:pt idx="27468">
                  <c:v>83.599413969907118</c:v>
                </c:pt>
                <c:pt idx="27469">
                  <c:v>83.60642789351823</c:v>
                </c:pt>
                <c:pt idx="27470">
                  <c:v>83.61402089120341</c:v>
                </c:pt>
                <c:pt idx="27471">
                  <c:v>83.622494780092296</c:v>
                </c:pt>
                <c:pt idx="27472">
                  <c:v>83.629647106481187</c:v>
                </c:pt>
                <c:pt idx="27473">
                  <c:v>83.637355868055266</c:v>
                </c:pt>
                <c:pt idx="27474">
                  <c:v>83.644300324073782</c:v>
                </c:pt>
                <c:pt idx="27475">
                  <c:v>83.651407141203407</c:v>
                </c:pt>
                <c:pt idx="27476">
                  <c:v>83.659208877314512</c:v>
                </c:pt>
                <c:pt idx="27477">
                  <c:v>83.66832931712932</c:v>
                </c:pt>
                <c:pt idx="27478">
                  <c:v>83.676316655092279</c:v>
                </c:pt>
                <c:pt idx="27479">
                  <c:v>83.68374712962931</c:v>
                </c:pt>
                <c:pt idx="27480">
                  <c:v>83.690710266203382</c:v>
                </c:pt>
                <c:pt idx="27481">
                  <c:v>83.697656064814495</c:v>
                </c:pt>
                <c:pt idx="27482">
                  <c:v>83.704624050925602</c:v>
                </c:pt>
                <c:pt idx="27483">
                  <c:v>83.711754247684866</c:v>
                </c:pt>
                <c:pt idx="27484">
                  <c:v>83.718722071758933</c:v>
                </c:pt>
                <c:pt idx="27485">
                  <c:v>83.725784282407076</c:v>
                </c:pt>
                <c:pt idx="27486">
                  <c:v>83.732820752314481</c:v>
                </c:pt>
                <c:pt idx="27487">
                  <c:v>83.740066851851523</c:v>
                </c:pt>
                <c:pt idx="27488">
                  <c:v>83.747057673610783</c:v>
                </c:pt>
                <c:pt idx="27489">
                  <c:v>83.754141689814489</c:v>
                </c:pt>
                <c:pt idx="27490">
                  <c:v>83.762012314814484</c:v>
                </c:pt>
                <c:pt idx="27491">
                  <c:v>83.76895693287004</c:v>
                </c:pt>
                <c:pt idx="27492">
                  <c:v>83.775924837962634</c:v>
                </c:pt>
                <c:pt idx="27493">
                  <c:v>83.78298635416634</c:v>
                </c:pt>
                <c:pt idx="27494">
                  <c:v>83.790069479166334</c:v>
                </c:pt>
                <c:pt idx="27495">
                  <c:v>83.797014039351524</c:v>
                </c:pt>
                <c:pt idx="27496">
                  <c:v>83.804074849536704</c:v>
                </c:pt>
                <c:pt idx="27497">
                  <c:v>83.811019733795959</c:v>
                </c:pt>
                <c:pt idx="27498">
                  <c:v>83.816251493055219</c:v>
                </c:pt>
                <c:pt idx="27499">
                  <c:v>83.823196400462621</c:v>
                </c:pt>
                <c:pt idx="27500">
                  <c:v>83.829354027777441</c:v>
                </c:pt>
                <c:pt idx="27501">
                  <c:v>83.837571886573741</c:v>
                </c:pt>
                <c:pt idx="27502">
                  <c:v>83.844678888888552</c:v>
                </c:pt>
                <c:pt idx="27503">
                  <c:v>83.852341273147815</c:v>
                </c:pt>
                <c:pt idx="27504">
                  <c:v>83.859633182870041</c:v>
                </c:pt>
                <c:pt idx="27505">
                  <c:v>83.86660225694412</c:v>
                </c:pt>
                <c:pt idx="27506">
                  <c:v>83.874217256944121</c:v>
                </c:pt>
                <c:pt idx="27507">
                  <c:v>83.88125469907375</c:v>
                </c:pt>
                <c:pt idx="27508">
                  <c:v>83.888431099536717</c:v>
                </c:pt>
                <c:pt idx="27509">
                  <c:v>83.895538321758934</c:v>
                </c:pt>
                <c:pt idx="27510">
                  <c:v>83.90289971064783</c:v>
                </c:pt>
                <c:pt idx="27511">
                  <c:v>83.909844282407093</c:v>
                </c:pt>
                <c:pt idx="27512">
                  <c:v>83.916835636573765</c:v>
                </c:pt>
                <c:pt idx="27513">
                  <c:v>83.923594965277474</c:v>
                </c:pt>
                <c:pt idx="27514">
                  <c:v>83.930586203703399</c:v>
                </c:pt>
                <c:pt idx="27515">
                  <c:v>83.938295138888577</c:v>
                </c:pt>
                <c:pt idx="27516">
                  <c:v>83.945401712962649</c:v>
                </c:pt>
                <c:pt idx="27517">
                  <c:v>83.952462662036723</c:v>
                </c:pt>
                <c:pt idx="27518">
                  <c:v>83.959662118055235</c:v>
                </c:pt>
                <c:pt idx="27519">
                  <c:v>83.966791724536719</c:v>
                </c:pt>
                <c:pt idx="27520">
                  <c:v>83.97380636574043</c:v>
                </c:pt>
                <c:pt idx="27521">
                  <c:v>83.98077465277747</c:v>
                </c:pt>
                <c:pt idx="27522">
                  <c:v>83.987719131944132</c:v>
                </c:pt>
                <c:pt idx="27523">
                  <c:v>83.994665150462652</c:v>
                </c:pt>
                <c:pt idx="27524">
                  <c:v>84.001654942129321</c:v>
                </c:pt>
                <c:pt idx="27525">
                  <c:v>84.008599930555249</c:v>
                </c:pt>
                <c:pt idx="27526">
                  <c:v>84.012396307870063</c:v>
                </c:pt>
                <c:pt idx="27527">
                  <c:v>84.019896793981175</c:v>
                </c:pt>
                <c:pt idx="27528">
                  <c:v>84.026841469907097</c:v>
                </c:pt>
                <c:pt idx="27529">
                  <c:v>84.034503796295979</c:v>
                </c:pt>
                <c:pt idx="27530">
                  <c:v>84.037420694444123</c:v>
                </c:pt>
                <c:pt idx="27531">
                  <c:v>84.0533707060182</c:v>
                </c:pt>
                <c:pt idx="27532">
                  <c:v>84.058671828703382</c:v>
                </c:pt>
                <c:pt idx="27533">
                  <c:v>84.058695127314493</c:v>
                </c:pt>
                <c:pt idx="27534">
                  <c:v>84.058718159721906</c:v>
                </c:pt>
                <c:pt idx="27535">
                  <c:v>84.058741307870051</c:v>
                </c:pt>
                <c:pt idx="27536">
                  <c:v>84.058764421295976</c:v>
                </c:pt>
                <c:pt idx="27537">
                  <c:v>84.058787581018194</c:v>
                </c:pt>
                <c:pt idx="27538">
                  <c:v>84.058833888888572</c:v>
                </c:pt>
                <c:pt idx="27539">
                  <c:v>84.058926481481166</c:v>
                </c:pt>
                <c:pt idx="27540">
                  <c:v>84.059042245370051</c:v>
                </c:pt>
                <c:pt idx="27541">
                  <c:v>84.059620590277461</c:v>
                </c:pt>
                <c:pt idx="27542">
                  <c:v>84.066566724536727</c:v>
                </c:pt>
                <c:pt idx="27543">
                  <c:v>84.073973564814509</c:v>
                </c:pt>
                <c:pt idx="27544">
                  <c:v>84.080964652777467</c:v>
                </c:pt>
                <c:pt idx="27545">
                  <c:v>84.088026365740433</c:v>
                </c:pt>
                <c:pt idx="27546">
                  <c:v>84.094993530092282</c:v>
                </c:pt>
                <c:pt idx="27547">
                  <c:v>84.102216620370058</c:v>
                </c:pt>
                <c:pt idx="27548">
                  <c:v>84.10918502314783</c:v>
                </c:pt>
                <c:pt idx="27549">
                  <c:v>84.116130289351531</c:v>
                </c:pt>
                <c:pt idx="27550">
                  <c:v>84.123097638888567</c:v>
                </c:pt>
                <c:pt idx="27551">
                  <c:v>84.130327511573753</c:v>
                </c:pt>
                <c:pt idx="27552">
                  <c:v>84.137272719907088</c:v>
                </c:pt>
                <c:pt idx="27553">
                  <c:v>84.144333819444128</c:v>
                </c:pt>
                <c:pt idx="27554">
                  <c:v>84.151278888888569</c:v>
                </c:pt>
                <c:pt idx="27555">
                  <c:v>84.158224398147823</c:v>
                </c:pt>
                <c:pt idx="27556">
                  <c:v>84.165239976851524</c:v>
                </c:pt>
                <c:pt idx="27557">
                  <c:v>84.172276319444123</c:v>
                </c:pt>
                <c:pt idx="27558">
                  <c:v>84.179244224536717</c:v>
                </c:pt>
                <c:pt idx="27559">
                  <c:v>84.186212152777458</c:v>
                </c:pt>
                <c:pt idx="27560">
                  <c:v>84.193156944444127</c:v>
                </c:pt>
                <c:pt idx="27561">
                  <c:v>84.200286967592277</c:v>
                </c:pt>
                <c:pt idx="27562">
                  <c:v>84.207277916666357</c:v>
                </c:pt>
                <c:pt idx="27563">
                  <c:v>84.214222743055245</c:v>
                </c:pt>
                <c:pt idx="27564">
                  <c:v>84.221237118055242</c:v>
                </c:pt>
                <c:pt idx="27565">
                  <c:v>84.22855252314784</c:v>
                </c:pt>
                <c:pt idx="27566">
                  <c:v>84.235613449073767</c:v>
                </c:pt>
                <c:pt idx="27567">
                  <c:v>84.242581354166362</c:v>
                </c:pt>
                <c:pt idx="27568">
                  <c:v>84.249527083333021</c:v>
                </c:pt>
                <c:pt idx="27569">
                  <c:v>84.256540555555247</c:v>
                </c:pt>
                <c:pt idx="27570">
                  <c:v>84.263648240740437</c:v>
                </c:pt>
                <c:pt idx="27571">
                  <c:v>84.270616168981178</c:v>
                </c:pt>
                <c:pt idx="27572">
                  <c:v>84.277584131944138</c:v>
                </c:pt>
                <c:pt idx="27573">
                  <c:v>84.284529062499701</c:v>
                </c:pt>
                <c:pt idx="27574">
                  <c:v>84.29154403935155</c:v>
                </c:pt>
                <c:pt idx="27575">
                  <c:v>84.298557662036728</c:v>
                </c:pt>
                <c:pt idx="27576">
                  <c:v>84.305503576388574</c:v>
                </c:pt>
                <c:pt idx="27577">
                  <c:v>84.312516840277468</c:v>
                </c:pt>
                <c:pt idx="27578">
                  <c:v>84.31946148148117</c:v>
                </c:pt>
                <c:pt idx="27579">
                  <c:v>84.326637662036731</c:v>
                </c:pt>
                <c:pt idx="27580">
                  <c:v>84.333606655092282</c:v>
                </c:pt>
                <c:pt idx="27581">
                  <c:v>84.340991539351535</c:v>
                </c:pt>
                <c:pt idx="27582">
                  <c:v>84.347958240740425</c:v>
                </c:pt>
                <c:pt idx="27583">
                  <c:v>84.35490328703672</c:v>
                </c:pt>
                <c:pt idx="27584">
                  <c:v>84.361871365740427</c:v>
                </c:pt>
                <c:pt idx="27585">
                  <c:v>84.368978506944131</c:v>
                </c:pt>
                <c:pt idx="27586">
                  <c:v>84.375923449073767</c:v>
                </c:pt>
                <c:pt idx="27587">
                  <c:v>84.382890925925622</c:v>
                </c:pt>
                <c:pt idx="27588">
                  <c:v>84.389975104166368</c:v>
                </c:pt>
                <c:pt idx="27589">
                  <c:v>84.396920405092288</c:v>
                </c:pt>
                <c:pt idx="27590">
                  <c:v>84.403865289351543</c:v>
                </c:pt>
                <c:pt idx="27591">
                  <c:v>84.410832268518206</c:v>
                </c:pt>
                <c:pt idx="27592">
                  <c:v>84.417777164351534</c:v>
                </c:pt>
                <c:pt idx="27593">
                  <c:v>84.424745092592275</c:v>
                </c:pt>
                <c:pt idx="27594">
                  <c:v>84.431736273147834</c:v>
                </c:pt>
                <c:pt idx="27595">
                  <c:v>84.438773645833024</c:v>
                </c:pt>
                <c:pt idx="27596">
                  <c:v>84.446042569444131</c:v>
                </c:pt>
                <c:pt idx="27597">
                  <c:v>84.45354295138857</c:v>
                </c:pt>
                <c:pt idx="27598">
                  <c:v>84.460834826388577</c:v>
                </c:pt>
                <c:pt idx="27599">
                  <c:v>84.468011284721911</c:v>
                </c:pt>
                <c:pt idx="27600">
                  <c:v>84.475025347221916</c:v>
                </c:pt>
                <c:pt idx="27601">
                  <c:v>84.482016504629328</c:v>
                </c:pt>
                <c:pt idx="27602">
                  <c:v>84.489007777777474</c:v>
                </c:pt>
                <c:pt idx="27603">
                  <c:v>84.497920347221921</c:v>
                </c:pt>
                <c:pt idx="27604">
                  <c:v>84.505119861110813</c:v>
                </c:pt>
                <c:pt idx="27605">
                  <c:v>84.512064374999696</c:v>
                </c:pt>
                <c:pt idx="27606">
                  <c:v>84.519009548610811</c:v>
                </c:pt>
                <c:pt idx="27607">
                  <c:v>84.526880057870073</c:v>
                </c:pt>
                <c:pt idx="27608">
                  <c:v>84.533894513888598</c:v>
                </c:pt>
                <c:pt idx="27609">
                  <c:v>84.54130251157379</c:v>
                </c:pt>
                <c:pt idx="27610">
                  <c:v>84.548247361110825</c:v>
                </c:pt>
                <c:pt idx="27611">
                  <c:v>84.555261932870081</c:v>
                </c:pt>
                <c:pt idx="27612">
                  <c:v>84.562206770833043</c:v>
                </c:pt>
                <c:pt idx="27613">
                  <c:v>84.569313657407122</c:v>
                </c:pt>
                <c:pt idx="27614">
                  <c:v>84.57646684027749</c:v>
                </c:pt>
                <c:pt idx="27615">
                  <c:v>84.584383912036756</c:v>
                </c:pt>
                <c:pt idx="27616">
                  <c:v>84.591329062499725</c:v>
                </c:pt>
                <c:pt idx="27617">
                  <c:v>84.598274467592319</c:v>
                </c:pt>
                <c:pt idx="27618">
                  <c:v>84.606654525462687</c:v>
                </c:pt>
                <c:pt idx="27619">
                  <c:v>84.613969456018239</c:v>
                </c:pt>
                <c:pt idx="27620">
                  <c:v>84.620914594907134</c:v>
                </c:pt>
                <c:pt idx="27621">
                  <c:v>84.627905810184913</c:v>
                </c:pt>
                <c:pt idx="27622">
                  <c:v>84.634896527777499</c:v>
                </c:pt>
                <c:pt idx="27623">
                  <c:v>84.641841562499721</c:v>
                </c:pt>
                <c:pt idx="27624">
                  <c:v>84.648810497684906</c:v>
                </c:pt>
                <c:pt idx="27625">
                  <c:v>84.655871145833061</c:v>
                </c:pt>
                <c:pt idx="27626">
                  <c:v>84.662815868055276</c:v>
                </c:pt>
                <c:pt idx="27627">
                  <c:v>84.669852291666388</c:v>
                </c:pt>
                <c:pt idx="27628">
                  <c:v>84.676866562499725</c:v>
                </c:pt>
                <c:pt idx="27629">
                  <c:v>84.683880925925649</c:v>
                </c:pt>
                <c:pt idx="27630">
                  <c:v>84.690895069444167</c:v>
                </c:pt>
                <c:pt idx="27631">
                  <c:v>84.697952708333062</c:v>
                </c:pt>
                <c:pt idx="27632">
                  <c:v>84.704989027777501</c:v>
                </c:pt>
                <c:pt idx="27633">
                  <c:v>84.711933680555276</c:v>
                </c:pt>
                <c:pt idx="27634">
                  <c:v>84.718972557870089</c:v>
                </c:pt>
                <c:pt idx="27635">
                  <c:v>84.726241018518238</c:v>
                </c:pt>
                <c:pt idx="27636">
                  <c:v>84.733301909721945</c:v>
                </c:pt>
                <c:pt idx="27637">
                  <c:v>84.740270034721945</c:v>
                </c:pt>
                <c:pt idx="27638">
                  <c:v>84.747283692129358</c:v>
                </c:pt>
                <c:pt idx="27639">
                  <c:v>84.754321087962694</c:v>
                </c:pt>
                <c:pt idx="27640">
                  <c:v>84.761566817129363</c:v>
                </c:pt>
                <c:pt idx="27641">
                  <c:v>84.768512488425657</c:v>
                </c:pt>
                <c:pt idx="27642">
                  <c:v>84.776059097221946</c:v>
                </c:pt>
                <c:pt idx="27643">
                  <c:v>84.783489918981203</c:v>
                </c:pt>
                <c:pt idx="27644">
                  <c:v>84.790574618055274</c:v>
                </c:pt>
                <c:pt idx="27645">
                  <c:v>84.797957835647864</c:v>
                </c:pt>
                <c:pt idx="27646">
                  <c:v>84.804903194444165</c:v>
                </c:pt>
                <c:pt idx="27647">
                  <c:v>84.811731886573796</c:v>
                </c:pt>
                <c:pt idx="27648">
                  <c:v>84.818098402777494</c:v>
                </c:pt>
                <c:pt idx="27649">
                  <c:v>84.825575520833056</c:v>
                </c:pt>
                <c:pt idx="27650">
                  <c:v>84.833793715277494</c:v>
                </c:pt>
                <c:pt idx="27651">
                  <c:v>84.841154953703423</c:v>
                </c:pt>
                <c:pt idx="27652">
                  <c:v>84.848331412036757</c:v>
                </c:pt>
                <c:pt idx="27653">
                  <c:v>84.855577777777498</c:v>
                </c:pt>
                <c:pt idx="27654">
                  <c:v>84.863540277777503</c:v>
                </c:pt>
                <c:pt idx="27655">
                  <c:v>84.871273263888611</c:v>
                </c:pt>
                <c:pt idx="27656">
                  <c:v>84.878263726851571</c:v>
                </c:pt>
                <c:pt idx="27657">
                  <c:v>84.885369849536758</c:v>
                </c:pt>
                <c:pt idx="27658">
                  <c:v>84.892338148147871</c:v>
                </c:pt>
                <c:pt idx="27659">
                  <c:v>84.899422164351577</c:v>
                </c:pt>
                <c:pt idx="27660">
                  <c:v>84.906760381944167</c:v>
                </c:pt>
                <c:pt idx="27661">
                  <c:v>84.914168171296012</c:v>
                </c:pt>
                <c:pt idx="27662">
                  <c:v>84.921112962962681</c:v>
                </c:pt>
                <c:pt idx="27663">
                  <c:v>84.928474687499715</c:v>
                </c:pt>
                <c:pt idx="27664">
                  <c:v>84.935743587962676</c:v>
                </c:pt>
                <c:pt idx="27665">
                  <c:v>84.942688229166379</c:v>
                </c:pt>
                <c:pt idx="27666">
                  <c:v>84.949632881944154</c:v>
                </c:pt>
                <c:pt idx="27667">
                  <c:v>84.956600995370081</c:v>
                </c:pt>
                <c:pt idx="27668">
                  <c:v>84.963546006944156</c:v>
                </c:pt>
                <c:pt idx="27669">
                  <c:v>84.970490972221938</c:v>
                </c:pt>
                <c:pt idx="27670">
                  <c:v>84.97759767361083</c:v>
                </c:pt>
                <c:pt idx="27671">
                  <c:v>84.984635219907133</c:v>
                </c:pt>
                <c:pt idx="27672">
                  <c:v>84.992644884258979</c:v>
                </c:pt>
                <c:pt idx="27673">
                  <c:v>84.999590266203427</c:v>
                </c:pt>
                <c:pt idx="27674">
                  <c:v>85.006580567129348</c:v>
                </c:pt>
                <c:pt idx="27675">
                  <c:v>85.013548449073795</c:v>
                </c:pt>
                <c:pt idx="27676">
                  <c:v>85.020516574073795</c:v>
                </c:pt>
                <c:pt idx="27677">
                  <c:v>85.02757712962935</c:v>
                </c:pt>
                <c:pt idx="27678">
                  <c:v>85.034568194444162</c:v>
                </c:pt>
                <c:pt idx="27679">
                  <c:v>85.041513217592311</c:v>
                </c:pt>
                <c:pt idx="27680">
                  <c:v>85.048457870370086</c:v>
                </c:pt>
                <c:pt idx="27681">
                  <c:v>85.055402766203414</c:v>
                </c:pt>
                <c:pt idx="27682">
                  <c:v>85.062348657407114</c:v>
                </c:pt>
                <c:pt idx="27683">
                  <c:v>85.069338807870082</c:v>
                </c:pt>
                <c:pt idx="27684">
                  <c:v>85.076537939814528</c:v>
                </c:pt>
                <c:pt idx="27685">
                  <c:v>85.083621747684901</c:v>
                </c:pt>
                <c:pt idx="27686">
                  <c:v>85.090567974536754</c:v>
                </c:pt>
                <c:pt idx="27687">
                  <c:v>85.097534513888604</c:v>
                </c:pt>
                <c:pt idx="27688">
                  <c:v>85.104503761573795</c:v>
                </c:pt>
                <c:pt idx="27689">
                  <c:v>85.111657430555283</c:v>
                </c:pt>
                <c:pt idx="27690">
                  <c:v>85.118602326388611</c:v>
                </c:pt>
                <c:pt idx="27691">
                  <c:v>85.125893634258986</c:v>
                </c:pt>
                <c:pt idx="27692">
                  <c:v>85.132839178240474</c:v>
                </c:pt>
                <c:pt idx="27693">
                  <c:v>85.1399228703701</c:v>
                </c:pt>
                <c:pt idx="27694">
                  <c:v>85.14730767361084</c:v>
                </c:pt>
                <c:pt idx="27695">
                  <c:v>85.15469211805528</c:v>
                </c:pt>
                <c:pt idx="27696">
                  <c:v>85.161960740740469</c:v>
                </c:pt>
                <c:pt idx="27697">
                  <c:v>85.169183240740466</c:v>
                </c:pt>
                <c:pt idx="27698">
                  <c:v>85.1761283564812</c:v>
                </c:pt>
                <c:pt idx="27699">
                  <c:v>85.183074317129353</c:v>
                </c:pt>
                <c:pt idx="27700">
                  <c:v>85.190133831018244</c:v>
                </c:pt>
                <c:pt idx="27701">
                  <c:v>85.197333449073795</c:v>
                </c:pt>
                <c:pt idx="27702">
                  <c:v>85.204278506944163</c:v>
                </c:pt>
                <c:pt idx="27703">
                  <c:v>85.211754976851566</c:v>
                </c:pt>
                <c:pt idx="27704">
                  <c:v>85.218699918981201</c:v>
                </c:pt>
                <c:pt idx="27705">
                  <c:v>85.225714421296018</c:v>
                </c:pt>
                <c:pt idx="27706">
                  <c:v>85.232891099536758</c:v>
                </c:pt>
                <c:pt idx="27707">
                  <c:v>85.239836458333059</c:v>
                </c:pt>
                <c:pt idx="27708">
                  <c:v>85.246832303240467</c:v>
                </c:pt>
                <c:pt idx="27709">
                  <c:v>85.253777800925647</c:v>
                </c:pt>
                <c:pt idx="27710">
                  <c:v>85.260723009258982</c:v>
                </c:pt>
                <c:pt idx="27711">
                  <c:v>85.26769172453676</c:v>
                </c:pt>
                <c:pt idx="27712">
                  <c:v>85.274867395833056</c:v>
                </c:pt>
                <c:pt idx="27713">
                  <c:v>85.281905949073803</c:v>
                </c:pt>
                <c:pt idx="27714">
                  <c:v>85.288988726851585</c:v>
                </c:pt>
                <c:pt idx="27715">
                  <c:v>85.296188240740477</c:v>
                </c:pt>
                <c:pt idx="27716">
                  <c:v>85.303411655092333</c:v>
                </c:pt>
                <c:pt idx="27717">
                  <c:v>85.310449247684929</c:v>
                </c:pt>
                <c:pt idx="27718">
                  <c:v>85.317441817129378</c:v>
                </c:pt>
                <c:pt idx="27719">
                  <c:v>85.324641516203457</c:v>
                </c:pt>
                <c:pt idx="27720">
                  <c:v>85.331608541666427</c:v>
                </c:pt>
                <c:pt idx="27721">
                  <c:v>85.339751157407164</c:v>
                </c:pt>
                <c:pt idx="27722">
                  <c:v>85.344658217592354</c:v>
                </c:pt>
                <c:pt idx="27723">
                  <c:v>85.351772372684948</c:v>
                </c:pt>
                <c:pt idx="27724">
                  <c:v>85.358948611110876</c:v>
                </c:pt>
                <c:pt idx="27725">
                  <c:v>85.365916979166428</c:v>
                </c:pt>
                <c:pt idx="27726">
                  <c:v>85.372861932870137</c:v>
                </c:pt>
                <c:pt idx="27727">
                  <c:v>85.379828981481253</c:v>
                </c:pt>
                <c:pt idx="27728">
                  <c:v>85.386798032407185</c:v>
                </c:pt>
                <c:pt idx="27729">
                  <c:v>85.394506168981266</c:v>
                </c:pt>
                <c:pt idx="27730">
                  <c:v>85.401474282407193</c:v>
                </c:pt>
                <c:pt idx="27731">
                  <c:v>85.408419039351642</c:v>
                </c:pt>
                <c:pt idx="27732">
                  <c:v>85.415549166666452</c:v>
                </c:pt>
                <c:pt idx="27733">
                  <c:v>85.422540462962743</c:v>
                </c:pt>
                <c:pt idx="27734">
                  <c:v>85.429485613425712</c:v>
                </c:pt>
                <c:pt idx="27735">
                  <c:v>85.437472222222013</c:v>
                </c:pt>
                <c:pt idx="27736">
                  <c:v>85.444740775462748</c:v>
                </c:pt>
                <c:pt idx="27737">
                  <c:v>85.451685856481262</c:v>
                </c:pt>
                <c:pt idx="27738">
                  <c:v>85.458977743055343</c:v>
                </c:pt>
                <c:pt idx="27739">
                  <c:v>85.466780185184973</c:v>
                </c:pt>
                <c:pt idx="27740">
                  <c:v>85.474742708333125</c:v>
                </c:pt>
                <c:pt idx="27741">
                  <c:v>85.481687546296087</c:v>
                </c:pt>
                <c:pt idx="27742">
                  <c:v>85.48863208333313</c:v>
                </c:pt>
                <c:pt idx="27743">
                  <c:v>85.495576909722018</c:v>
                </c:pt>
                <c:pt idx="27744">
                  <c:v>85.502546006944243</c:v>
                </c:pt>
                <c:pt idx="27745">
                  <c:v>85.51009282407388</c:v>
                </c:pt>
                <c:pt idx="27746">
                  <c:v>85.517106099536846</c:v>
                </c:pt>
                <c:pt idx="27747">
                  <c:v>85.524050810184988</c:v>
                </c:pt>
                <c:pt idx="27748">
                  <c:v>85.531018958333135</c:v>
                </c:pt>
                <c:pt idx="27749">
                  <c:v>85.53796384259239</c:v>
                </c:pt>
                <c:pt idx="27750">
                  <c:v>85.546691122684976</c:v>
                </c:pt>
                <c:pt idx="27751">
                  <c:v>85.553775451388674</c:v>
                </c:pt>
                <c:pt idx="27752">
                  <c:v>85.561298298610893</c:v>
                </c:pt>
                <c:pt idx="27753">
                  <c:v>85.568335856481269</c:v>
                </c:pt>
                <c:pt idx="27754">
                  <c:v>85.575442557870161</c:v>
                </c:pt>
                <c:pt idx="27755">
                  <c:v>85.582387430555343</c:v>
                </c:pt>
                <c:pt idx="27756">
                  <c:v>85.589332025462753</c:v>
                </c:pt>
                <c:pt idx="27757">
                  <c:v>85.596369652777568</c:v>
                </c:pt>
                <c:pt idx="27758">
                  <c:v>85.60340717592571</c:v>
                </c:pt>
                <c:pt idx="27759">
                  <c:v>85.610513912036822</c:v>
                </c:pt>
                <c:pt idx="27760">
                  <c:v>85.617459675925716</c:v>
                </c:pt>
                <c:pt idx="27761">
                  <c:v>85.625098240740527</c:v>
                </c:pt>
                <c:pt idx="27762">
                  <c:v>85.632042708333117</c:v>
                </c:pt>
                <c:pt idx="27763">
                  <c:v>85.638988530092377</c:v>
                </c:pt>
                <c:pt idx="27764">
                  <c:v>85.646487870370152</c:v>
                </c:pt>
                <c:pt idx="27765">
                  <c:v>85.654127361110895</c:v>
                </c:pt>
                <c:pt idx="27766">
                  <c:v>85.661164918981271</c:v>
                </c:pt>
                <c:pt idx="27767">
                  <c:v>85.668874317129422</c:v>
                </c:pt>
                <c:pt idx="27768">
                  <c:v>85.676049710647945</c:v>
                </c:pt>
                <c:pt idx="27769">
                  <c:v>85.682995844907211</c:v>
                </c:pt>
                <c:pt idx="27770">
                  <c:v>85.689962662036834</c:v>
                </c:pt>
                <c:pt idx="27771">
                  <c:v>85.696918437499804</c:v>
                </c:pt>
                <c:pt idx="27772">
                  <c:v>85.704209386573879</c:v>
                </c:pt>
                <c:pt idx="27773">
                  <c:v>85.711154016203508</c:v>
                </c:pt>
                <c:pt idx="27774">
                  <c:v>85.718122511573881</c:v>
                </c:pt>
                <c:pt idx="27775">
                  <c:v>85.726201319444257</c:v>
                </c:pt>
                <c:pt idx="27776">
                  <c:v>85.733632627314634</c:v>
                </c:pt>
                <c:pt idx="27777">
                  <c:v>85.741759004629444</c:v>
                </c:pt>
                <c:pt idx="27778">
                  <c:v>85.750139120370179</c:v>
                </c:pt>
                <c:pt idx="27779">
                  <c:v>85.757985844907211</c:v>
                </c:pt>
                <c:pt idx="27780">
                  <c:v>85.765509097222022</c:v>
                </c:pt>
                <c:pt idx="27781">
                  <c:v>85.773264050925732</c:v>
                </c:pt>
                <c:pt idx="27782">
                  <c:v>85.780533136573879</c:v>
                </c:pt>
                <c:pt idx="27783">
                  <c:v>85.789491967592397</c:v>
                </c:pt>
                <c:pt idx="27784">
                  <c:v>85.796690914351657</c:v>
                </c:pt>
                <c:pt idx="27785">
                  <c:v>85.803706076388693</c:v>
                </c:pt>
                <c:pt idx="27786">
                  <c:v>85.810789479166473</c:v>
                </c:pt>
                <c:pt idx="27787">
                  <c:v>85.817757893518319</c:v>
                </c:pt>
                <c:pt idx="27788">
                  <c:v>85.824958333333129</c:v>
                </c:pt>
                <c:pt idx="27789">
                  <c:v>85.831903043981271</c:v>
                </c:pt>
                <c:pt idx="27790">
                  <c:v>85.839148819444233</c:v>
                </c:pt>
                <c:pt idx="27791">
                  <c:v>85.84611689814794</c:v>
                </c:pt>
                <c:pt idx="27792">
                  <c:v>85.853061944444235</c:v>
                </c:pt>
                <c:pt idx="27793">
                  <c:v>85.860192326388685</c:v>
                </c:pt>
                <c:pt idx="27794">
                  <c:v>85.867762395833125</c:v>
                </c:pt>
                <c:pt idx="27795">
                  <c:v>85.874985509259048</c:v>
                </c:pt>
                <c:pt idx="27796">
                  <c:v>85.884545949073868</c:v>
                </c:pt>
                <c:pt idx="27797">
                  <c:v>85.892093506944235</c:v>
                </c:pt>
                <c:pt idx="27798">
                  <c:v>85.899663807870155</c:v>
                </c:pt>
                <c:pt idx="27799">
                  <c:v>85.9077188310183</c:v>
                </c:pt>
                <c:pt idx="27800">
                  <c:v>85.914710069444226</c:v>
                </c:pt>
                <c:pt idx="27801">
                  <c:v>85.921654837962748</c:v>
                </c:pt>
                <c:pt idx="27802">
                  <c:v>85.928738645833121</c:v>
                </c:pt>
                <c:pt idx="27803">
                  <c:v>85.935729710647934</c:v>
                </c:pt>
                <c:pt idx="27804">
                  <c:v>85.943021666666453</c:v>
                </c:pt>
                <c:pt idx="27805">
                  <c:v>85.951008749999787</c:v>
                </c:pt>
                <c:pt idx="27806">
                  <c:v>85.958207627314607</c:v>
                </c:pt>
                <c:pt idx="27807">
                  <c:v>85.965221701388685</c:v>
                </c:pt>
                <c:pt idx="27808">
                  <c:v>85.972191030092389</c:v>
                </c:pt>
                <c:pt idx="27809">
                  <c:v>85.97920402777757</c:v>
                </c:pt>
                <c:pt idx="27810">
                  <c:v>85.986636145833131</c:v>
                </c:pt>
                <c:pt idx="27811">
                  <c:v>85.993603912036832</c:v>
                </c:pt>
                <c:pt idx="27812">
                  <c:v>86.000570520833122</c:v>
                </c:pt>
                <c:pt idx="27813">
                  <c:v>86.007516284722016</c:v>
                </c:pt>
                <c:pt idx="27814">
                  <c:v>86.014692662036836</c:v>
                </c:pt>
                <c:pt idx="27815">
                  <c:v>86.02163790509239</c:v>
                </c:pt>
                <c:pt idx="27816">
                  <c:v>86.028624826388693</c:v>
                </c:pt>
                <c:pt idx="27817">
                  <c:v>86.035593831018318</c:v>
                </c:pt>
                <c:pt idx="27818">
                  <c:v>86.042653935184987</c:v>
                </c:pt>
                <c:pt idx="27819">
                  <c:v>86.049645115740546</c:v>
                </c:pt>
                <c:pt idx="27820">
                  <c:v>86.056612361110922</c:v>
                </c:pt>
                <c:pt idx="27821">
                  <c:v>86.063580960647954</c:v>
                </c:pt>
                <c:pt idx="27822">
                  <c:v>86.07052550925907</c:v>
                </c:pt>
                <c:pt idx="27823">
                  <c:v>86.077470682870185</c:v>
                </c:pt>
                <c:pt idx="27824">
                  <c:v>86.084415185184994</c:v>
                </c:pt>
                <c:pt idx="27825">
                  <c:v>86.091403726851667</c:v>
                </c:pt>
                <c:pt idx="27826">
                  <c:v>86.098370520833143</c:v>
                </c:pt>
                <c:pt idx="27827">
                  <c:v>86.105326238425732</c:v>
                </c:pt>
                <c:pt idx="27828">
                  <c:v>86.112271215277588</c:v>
                </c:pt>
                <c:pt idx="27829">
                  <c:v>86.11925962962944</c:v>
                </c:pt>
                <c:pt idx="27830">
                  <c:v>86.126342418981295</c:v>
                </c:pt>
                <c:pt idx="27831">
                  <c:v>86.133912013888704</c:v>
                </c:pt>
                <c:pt idx="27832">
                  <c:v>86.141297280092402</c:v>
                </c:pt>
                <c:pt idx="27833">
                  <c:v>86.148242002314618</c:v>
                </c:pt>
                <c:pt idx="27834">
                  <c:v>86.155188217592396</c:v>
                </c:pt>
                <c:pt idx="27835">
                  <c:v>86.162154918981287</c:v>
                </c:pt>
                <c:pt idx="27836">
                  <c:v>86.169099988425728</c:v>
                </c:pt>
                <c:pt idx="27837">
                  <c:v>86.17604486111091</c:v>
                </c:pt>
                <c:pt idx="27838">
                  <c:v>86.183083449073877</c:v>
                </c:pt>
                <c:pt idx="27839">
                  <c:v>86.190051168981284</c:v>
                </c:pt>
                <c:pt idx="27840">
                  <c:v>86.197134490740538</c:v>
                </c:pt>
                <c:pt idx="27841">
                  <c:v>86.204265590277572</c:v>
                </c:pt>
                <c:pt idx="27842">
                  <c:v>86.211210115740542</c:v>
                </c:pt>
                <c:pt idx="27843">
                  <c:v>86.218155347222023</c:v>
                </c:pt>
                <c:pt idx="27844">
                  <c:v>86.225100138888692</c:v>
                </c:pt>
                <c:pt idx="27845">
                  <c:v>86.232091053240538</c:v>
                </c:pt>
                <c:pt idx="27846">
                  <c:v>86.239035775462753</c:v>
                </c:pt>
                <c:pt idx="27847">
                  <c:v>86.246328229166451</c:v>
                </c:pt>
                <c:pt idx="27848">
                  <c:v>86.253272939814593</c:v>
                </c:pt>
                <c:pt idx="27849">
                  <c:v>86.260286666666445</c:v>
                </c:pt>
                <c:pt idx="27850">
                  <c:v>86.267417280092374</c:v>
                </c:pt>
                <c:pt idx="27851">
                  <c:v>86.274385162036822</c:v>
                </c:pt>
                <c:pt idx="27852">
                  <c:v>86.281331319444234</c:v>
                </c:pt>
                <c:pt idx="27853">
                  <c:v>86.288298854166456</c:v>
                </c:pt>
                <c:pt idx="27854">
                  <c:v>86.295355671296079</c:v>
                </c:pt>
                <c:pt idx="27855">
                  <c:v>86.302301655092378</c:v>
                </c:pt>
                <c:pt idx="27856">
                  <c:v>86.309268576388675</c:v>
                </c:pt>
                <c:pt idx="27857">
                  <c:v>86.31621358796275</c:v>
                </c:pt>
                <c:pt idx="27858">
                  <c:v>86.323159421296083</c:v>
                </c:pt>
                <c:pt idx="27859">
                  <c:v>86.330867349536817</c:v>
                </c:pt>
                <c:pt idx="27860">
                  <c:v>86.337951898147935</c:v>
                </c:pt>
                <c:pt idx="27861">
                  <c:v>86.344896527777564</c:v>
                </c:pt>
                <c:pt idx="27862">
                  <c:v>86.3523055324072</c:v>
                </c:pt>
                <c:pt idx="27863">
                  <c:v>86.360800266203498</c:v>
                </c:pt>
                <c:pt idx="27864">
                  <c:v>86.367814444444235</c:v>
                </c:pt>
                <c:pt idx="27865">
                  <c:v>86.374991006944242</c:v>
                </c:pt>
                <c:pt idx="27866">
                  <c:v>86.381936956018322</c:v>
                </c:pt>
                <c:pt idx="27867">
                  <c:v>86.389829537036846</c:v>
                </c:pt>
                <c:pt idx="27868">
                  <c:v>86.399205046296103</c:v>
                </c:pt>
                <c:pt idx="27869">
                  <c:v>86.406845057870171</c:v>
                </c:pt>
                <c:pt idx="27870">
                  <c:v>86.414298888888695</c:v>
                </c:pt>
                <c:pt idx="27871">
                  <c:v>86.421382118055362</c:v>
                </c:pt>
                <c:pt idx="27872">
                  <c:v>86.428373576388694</c:v>
                </c:pt>
                <c:pt idx="27873">
                  <c:v>86.436313611110918</c:v>
                </c:pt>
                <c:pt idx="27874">
                  <c:v>86.443281921296105</c:v>
                </c:pt>
                <c:pt idx="27875">
                  <c:v>86.450249525462766</c:v>
                </c:pt>
                <c:pt idx="27876">
                  <c:v>86.457217719907206</c:v>
                </c:pt>
                <c:pt idx="27877">
                  <c:v>86.464185231481281</c:v>
                </c:pt>
                <c:pt idx="27878">
                  <c:v>86.471409189814608</c:v>
                </c:pt>
                <c:pt idx="27879">
                  <c:v>86.478399432870162</c:v>
                </c:pt>
                <c:pt idx="27880">
                  <c:v>86.485344328703491</c:v>
                </c:pt>
                <c:pt idx="27881">
                  <c:v>86.493470173610902</c:v>
                </c:pt>
                <c:pt idx="27882">
                  <c:v>86.500438321759049</c:v>
                </c:pt>
                <c:pt idx="27883">
                  <c:v>86.507429004629415</c:v>
                </c:pt>
                <c:pt idx="27884">
                  <c:v>86.51567013888868</c:v>
                </c:pt>
                <c:pt idx="27885">
                  <c:v>86.522614629629416</c:v>
                </c:pt>
                <c:pt idx="27886">
                  <c:v>86.529629340277566</c:v>
                </c:pt>
                <c:pt idx="27887">
                  <c:v>86.536574421296081</c:v>
                </c:pt>
                <c:pt idx="27888">
                  <c:v>86.544144293981262</c:v>
                </c:pt>
                <c:pt idx="27889">
                  <c:v>86.55400640046274</c:v>
                </c:pt>
                <c:pt idx="27890">
                  <c:v>86.56178482638866</c:v>
                </c:pt>
                <c:pt idx="27891">
                  <c:v>86.569887361110887</c:v>
                </c:pt>
                <c:pt idx="27892">
                  <c:v>86.580026944444214</c:v>
                </c:pt>
                <c:pt idx="27893">
                  <c:v>86.587226180555319</c:v>
                </c:pt>
                <c:pt idx="27894">
                  <c:v>86.59604611111088</c:v>
                </c:pt>
                <c:pt idx="27895">
                  <c:v>86.60322223379606</c:v>
                </c:pt>
                <c:pt idx="27896">
                  <c:v>86.610375034721983</c:v>
                </c:pt>
                <c:pt idx="27897">
                  <c:v>86.617460671296058</c:v>
                </c:pt>
                <c:pt idx="27898">
                  <c:v>86.62449706018495</c:v>
                </c:pt>
                <c:pt idx="27899">
                  <c:v>86.631535011573845</c:v>
                </c:pt>
                <c:pt idx="27900">
                  <c:v>86.638620393518295</c:v>
                </c:pt>
                <c:pt idx="27901">
                  <c:v>86.645588611110881</c:v>
                </c:pt>
                <c:pt idx="27902">
                  <c:v>86.652578692129396</c:v>
                </c:pt>
                <c:pt idx="27903">
                  <c:v>86.65959289351828</c:v>
                </c:pt>
                <c:pt idx="27904">
                  <c:v>86.666654571759025</c:v>
                </c:pt>
                <c:pt idx="27905">
                  <c:v>86.673599432870134</c:v>
                </c:pt>
                <c:pt idx="27906">
                  <c:v>86.680544143518276</c:v>
                </c:pt>
                <c:pt idx="27907">
                  <c:v>86.68765128472198</c:v>
                </c:pt>
                <c:pt idx="27908">
                  <c:v>86.694601296296057</c:v>
                </c:pt>
                <c:pt idx="27909">
                  <c:v>86.701547557870128</c:v>
                </c:pt>
                <c:pt idx="27910">
                  <c:v>86.708770567129392</c:v>
                </c:pt>
                <c:pt idx="27911">
                  <c:v>86.71617865740717</c:v>
                </c:pt>
                <c:pt idx="27912">
                  <c:v>86.724048425925687</c:v>
                </c:pt>
                <c:pt idx="27913">
                  <c:v>86.731595104166431</c:v>
                </c:pt>
                <c:pt idx="27914">
                  <c:v>86.738632523147913</c:v>
                </c:pt>
                <c:pt idx="27915">
                  <c:v>86.748100451388652</c:v>
                </c:pt>
                <c:pt idx="27916">
                  <c:v>86.75585603009236</c:v>
                </c:pt>
                <c:pt idx="27917">
                  <c:v>86.762847453703472</c:v>
                </c:pt>
                <c:pt idx="27918">
                  <c:v>86.769793622684958</c:v>
                </c:pt>
                <c:pt idx="27919">
                  <c:v>86.77678468749977</c:v>
                </c:pt>
                <c:pt idx="27920">
                  <c:v>86.783890277777544</c:v>
                </c:pt>
                <c:pt idx="27921">
                  <c:v>86.790835277777546</c:v>
                </c:pt>
                <c:pt idx="27922">
                  <c:v>86.798613483796061</c:v>
                </c:pt>
                <c:pt idx="27923">
                  <c:v>86.805882499999768</c:v>
                </c:pt>
                <c:pt idx="27924">
                  <c:v>86.812966655092367</c:v>
                </c:pt>
                <c:pt idx="27925">
                  <c:v>86.820258206018295</c:v>
                </c:pt>
                <c:pt idx="27926">
                  <c:v>86.831184629629405</c:v>
                </c:pt>
                <c:pt idx="27927">
                  <c:v>86.838268564814584</c:v>
                </c:pt>
                <c:pt idx="27928">
                  <c:v>86.847320231481248</c:v>
                </c:pt>
                <c:pt idx="27929">
                  <c:v>86.851371412036798</c:v>
                </c:pt>
                <c:pt idx="27930">
                  <c:v>86.851487303240503</c:v>
                </c:pt>
                <c:pt idx="27931">
                  <c:v>86.859057372684944</c:v>
                </c:pt>
                <c:pt idx="27932">
                  <c:v>86.866488518518281</c:v>
                </c:pt>
                <c:pt idx="27933">
                  <c:v>86.871952870370137</c:v>
                </c:pt>
                <c:pt idx="27934">
                  <c:v>86.872392650462729</c:v>
                </c:pt>
                <c:pt idx="27935">
                  <c:v>86.880656226851613</c:v>
                </c:pt>
                <c:pt idx="27936">
                  <c:v>86.888156585647906</c:v>
                </c:pt>
                <c:pt idx="27937">
                  <c:v>86.899917858796059</c:v>
                </c:pt>
                <c:pt idx="27938">
                  <c:v>86.908319745370136</c:v>
                </c:pt>
                <c:pt idx="27939">
                  <c:v>86.916121354166435</c:v>
                </c:pt>
                <c:pt idx="27940">
                  <c:v>86.925381851851625</c:v>
                </c:pt>
                <c:pt idx="27941">
                  <c:v>86.93276620370348</c:v>
                </c:pt>
                <c:pt idx="27942">
                  <c:v>86.941239502314588</c:v>
                </c:pt>
                <c:pt idx="27943">
                  <c:v>86.948346249999773</c:v>
                </c:pt>
                <c:pt idx="27944">
                  <c:v>86.9553140046294</c:v>
                </c:pt>
                <c:pt idx="27945">
                  <c:v>86.962328888888663</c:v>
                </c:pt>
                <c:pt idx="27946">
                  <c:v>86.967953969907185</c:v>
                </c:pt>
                <c:pt idx="27947">
                  <c:v>87.001613865740524</c:v>
                </c:pt>
                <c:pt idx="27948">
                  <c:v>87.057289120370157</c:v>
                </c:pt>
                <c:pt idx="27949">
                  <c:v>87.098587511573868</c:v>
                </c:pt>
                <c:pt idx="27950">
                  <c:v>87.098610902777565</c:v>
                </c:pt>
                <c:pt idx="27951">
                  <c:v>87.098633912036831</c:v>
                </c:pt>
                <c:pt idx="27952">
                  <c:v>87.098657233796089</c:v>
                </c:pt>
                <c:pt idx="27953">
                  <c:v>87.098679895833129</c:v>
                </c:pt>
                <c:pt idx="27954">
                  <c:v>87.098703472222013</c:v>
                </c:pt>
                <c:pt idx="27955">
                  <c:v>87.098749733796083</c:v>
                </c:pt>
                <c:pt idx="27956">
                  <c:v>87.098819085647932</c:v>
                </c:pt>
                <c:pt idx="27957">
                  <c:v>87.098934999999784</c:v>
                </c:pt>
                <c:pt idx="27958">
                  <c:v>87.099537881944229</c:v>
                </c:pt>
                <c:pt idx="27959">
                  <c:v>87.110115960647931</c:v>
                </c:pt>
                <c:pt idx="27960">
                  <c:v>87.117639085647937</c:v>
                </c:pt>
                <c:pt idx="27961">
                  <c:v>87.124584351851638</c:v>
                </c:pt>
                <c:pt idx="27962">
                  <c:v>87.131737708333119</c:v>
                </c:pt>
                <c:pt idx="27963">
                  <c:v>87.138728472222013</c:v>
                </c:pt>
                <c:pt idx="27964">
                  <c:v>87.145674548610899</c:v>
                </c:pt>
                <c:pt idx="27965">
                  <c:v>87.152757326388681</c:v>
                </c:pt>
                <c:pt idx="27966">
                  <c:v>87.159748113425721</c:v>
                </c:pt>
                <c:pt idx="27967">
                  <c:v>87.166693043981283</c:v>
                </c:pt>
                <c:pt idx="27968">
                  <c:v>87.173870520833134</c:v>
                </c:pt>
                <c:pt idx="27969">
                  <c:v>87.181230856481278</c:v>
                </c:pt>
                <c:pt idx="27970">
                  <c:v>87.188314594907197</c:v>
                </c:pt>
                <c:pt idx="27971">
                  <c:v>87.195259641203492</c:v>
                </c:pt>
                <c:pt idx="27972">
                  <c:v>87.202319976851641</c:v>
                </c:pt>
                <c:pt idx="27973">
                  <c:v>87.209496261573861</c:v>
                </c:pt>
                <c:pt idx="27974">
                  <c:v>87.217275671296079</c:v>
                </c:pt>
                <c:pt idx="27975">
                  <c:v>87.224242488425702</c:v>
                </c:pt>
                <c:pt idx="27976">
                  <c:v>87.231418796296069</c:v>
                </c:pt>
                <c:pt idx="27977">
                  <c:v>87.238502546296075</c:v>
                </c:pt>
                <c:pt idx="27978">
                  <c:v>87.245586226851628</c:v>
                </c:pt>
                <c:pt idx="27979">
                  <c:v>87.252837569444225</c:v>
                </c:pt>
                <c:pt idx="27980">
                  <c:v>87.259827673610886</c:v>
                </c:pt>
                <c:pt idx="27981">
                  <c:v>87.266779861110891</c:v>
                </c:pt>
                <c:pt idx="27982">
                  <c:v>87.274188020833108</c:v>
                </c:pt>
                <c:pt idx="27983">
                  <c:v>87.281357245370145</c:v>
                </c:pt>
                <c:pt idx="27984">
                  <c:v>87.28832515046274</c:v>
                </c:pt>
                <c:pt idx="27985">
                  <c:v>87.295350682870151</c:v>
                </c:pt>
                <c:pt idx="27986">
                  <c:v>87.304517268518296</c:v>
                </c:pt>
                <c:pt idx="27987">
                  <c:v>87.311578206018297</c:v>
                </c:pt>
                <c:pt idx="27988">
                  <c:v>87.31912459490718</c:v>
                </c:pt>
                <c:pt idx="27989">
                  <c:v>87.327620555555328</c:v>
                </c:pt>
                <c:pt idx="27990">
                  <c:v>87.334704409721994</c:v>
                </c:pt>
                <c:pt idx="27991">
                  <c:v>87.341811307870145</c:v>
                </c:pt>
                <c:pt idx="27992">
                  <c:v>87.348778912036806</c:v>
                </c:pt>
                <c:pt idx="27993">
                  <c:v>87.356395150462731</c:v>
                </c:pt>
                <c:pt idx="27994">
                  <c:v>87.36401120370347</c:v>
                </c:pt>
                <c:pt idx="27995">
                  <c:v>87.371188090277542</c:v>
                </c:pt>
                <c:pt idx="27996">
                  <c:v>87.378157175925693</c:v>
                </c:pt>
                <c:pt idx="27997">
                  <c:v>87.385124849536808</c:v>
                </c:pt>
                <c:pt idx="27998">
                  <c:v>87.392555590277553</c:v>
                </c:pt>
                <c:pt idx="27999">
                  <c:v>87.399500648147921</c:v>
                </c:pt>
                <c:pt idx="28000">
                  <c:v>87.406955717592368</c:v>
                </c:pt>
                <c:pt idx="28001">
                  <c:v>87.414063101851625</c:v>
                </c:pt>
                <c:pt idx="28002">
                  <c:v>87.421029560184962</c:v>
                </c:pt>
                <c:pt idx="28003">
                  <c:v>87.428345150462746</c:v>
                </c:pt>
                <c:pt idx="28004">
                  <c:v>87.435405393518309</c:v>
                </c:pt>
                <c:pt idx="28005">
                  <c:v>87.44237442129608</c:v>
                </c:pt>
                <c:pt idx="28006">
                  <c:v>87.449457199073862</c:v>
                </c:pt>
                <c:pt idx="28007">
                  <c:v>87.456425104166456</c:v>
                </c:pt>
                <c:pt idx="28008">
                  <c:v>87.463370335647937</c:v>
                </c:pt>
                <c:pt idx="28009">
                  <c:v>87.470384201388683</c:v>
                </c:pt>
                <c:pt idx="28010">
                  <c:v>87.477375601851648</c:v>
                </c:pt>
                <c:pt idx="28011">
                  <c:v>87.485107546296092</c:v>
                </c:pt>
                <c:pt idx="28012">
                  <c:v>87.492052326388688</c:v>
                </c:pt>
                <c:pt idx="28013">
                  <c:v>87.499762071759065</c:v>
                </c:pt>
                <c:pt idx="28014">
                  <c:v>87.507006817129437</c:v>
                </c:pt>
                <c:pt idx="28015">
                  <c:v>87.514021064814628</c:v>
                </c:pt>
                <c:pt idx="28016">
                  <c:v>87.522377766203519</c:v>
                </c:pt>
                <c:pt idx="28017">
                  <c:v>87.529808622684996</c:v>
                </c:pt>
                <c:pt idx="28018">
                  <c:v>87.538491076388695</c:v>
                </c:pt>
                <c:pt idx="28019">
                  <c:v>87.546406724536837</c:v>
                </c:pt>
                <c:pt idx="28020">
                  <c:v>87.553374409722025</c:v>
                </c:pt>
                <c:pt idx="28021">
                  <c:v>87.560412534722019</c:v>
                </c:pt>
                <c:pt idx="28022">
                  <c:v>87.567659293981279</c:v>
                </c:pt>
                <c:pt idx="28023">
                  <c:v>87.576130983796091</c:v>
                </c:pt>
                <c:pt idx="28024">
                  <c:v>87.584488333333127</c:v>
                </c:pt>
                <c:pt idx="28025">
                  <c:v>87.593006898147948</c:v>
                </c:pt>
                <c:pt idx="28026">
                  <c:v>87.600738796296099</c:v>
                </c:pt>
                <c:pt idx="28027">
                  <c:v>87.610669236110908</c:v>
                </c:pt>
                <c:pt idx="28028">
                  <c:v>87.61872576388869</c:v>
                </c:pt>
                <c:pt idx="28029">
                  <c:v>87.626804803240546</c:v>
                </c:pt>
                <c:pt idx="28030">
                  <c:v>87.633819027777577</c:v>
                </c:pt>
                <c:pt idx="28031">
                  <c:v>87.641064918981286</c:v>
                </c:pt>
                <c:pt idx="28032">
                  <c:v>87.648241238425726</c:v>
                </c:pt>
                <c:pt idx="28033">
                  <c:v>87.655186064814615</c:v>
                </c:pt>
                <c:pt idx="28034">
                  <c:v>87.662362418981274</c:v>
                </c:pt>
                <c:pt idx="28035">
                  <c:v>87.669377430555343</c:v>
                </c:pt>
                <c:pt idx="28036">
                  <c:v>87.676345115740531</c:v>
                </c:pt>
                <c:pt idx="28037">
                  <c:v>87.683359965277575</c:v>
                </c:pt>
                <c:pt idx="28038">
                  <c:v>87.690304606481277</c:v>
                </c:pt>
                <c:pt idx="28039">
                  <c:v>87.697291354166467</c:v>
                </c:pt>
                <c:pt idx="28040">
                  <c:v>87.704351689814615</c:v>
                </c:pt>
                <c:pt idx="28041">
                  <c:v>87.711320960647953</c:v>
                </c:pt>
                <c:pt idx="28042">
                  <c:v>87.718288171296095</c:v>
                </c:pt>
                <c:pt idx="28043">
                  <c:v>87.725232824073871</c:v>
                </c:pt>
                <c:pt idx="28044">
                  <c:v>87.732270868055352</c:v>
                </c:pt>
                <c:pt idx="28045">
                  <c:v>87.739331215277574</c:v>
                </c:pt>
                <c:pt idx="28046">
                  <c:v>87.746368553240544</c:v>
                </c:pt>
                <c:pt idx="28047">
                  <c:v>87.753313379629432</c:v>
                </c:pt>
                <c:pt idx="28048">
                  <c:v>87.760281759259058</c:v>
                </c:pt>
                <c:pt idx="28049">
                  <c:v>87.767389270833135</c:v>
                </c:pt>
                <c:pt idx="28050">
                  <c:v>87.775536724536835</c:v>
                </c:pt>
                <c:pt idx="28051">
                  <c:v>87.782527824073867</c:v>
                </c:pt>
                <c:pt idx="28052">
                  <c:v>87.78963568287017</c:v>
                </c:pt>
                <c:pt idx="28053">
                  <c:v>87.796602696759052</c:v>
                </c:pt>
                <c:pt idx="28054">
                  <c:v>87.803594085647944</c:v>
                </c:pt>
                <c:pt idx="28055">
                  <c:v>87.810654363425726</c:v>
                </c:pt>
                <c:pt idx="28056">
                  <c:v>87.817599583333134</c:v>
                </c:pt>
                <c:pt idx="28057">
                  <c:v>87.824705983796093</c:v>
                </c:pt>
                <c:pt idx="28058">
                  <c:v>87.83167393518498</c:v>
                </c:pt>
                <c:pt idx="28059">
                  <c:v>87.838619178240535</c:v>
                </c:pt>
                <c:pt idx="28060">
                  <c:v>87.845563969907204</c:v>
                </c:pt>
                <c:pt idx="28061">
                  <c:v>87.852879236110908</c:v>
                </c:pt>
                <c:pt idx="28062">
                  <c:v>87.859847118055356</c:v>
                </c:pt>
                <c:pt idx="28063">
                  <c:v>87.866884583333132</c:v>
                </c:pt>
                <c:pt idx="28064">
                  <c:v>87.873992650462768</c:v>
                </c:pt>
                <c:pt idx="28065">
                  <c:v>87.880982199073884</c:v>
                </c:pt>
                <c:pt idx="28066">
                  <c:v>87.888251180555372</c:v>
                </c:pt>
                <c:pt idx="28067">
                  <c:v>87.8959138888887</c:v>
                </c:pt>
                <c:pt idx="28068">
                  <c:v>87.903507708333137</c:v>
                </c:pt>
                <c:pt idx="28069">
                  <c:v>87.911587025462765</c:v>
                </c:pt>
                <c:pt idx="28070">
                  <c:v>87.918553749999802</c:v>
                </c:pt>
                <c:pt idx="28071">
                  <c:v>87.9262404050924</c:v>
                </c:pt>
                <c:pt idx="28072">
                  <c:v>87.933346562499807</c:v>
                </c:pt>
                <c:pt idx="28073">
                  <c:v>87.940291990740548</c:v>
                </c:pt>
                <c:pt idx="28074">
                  <c:v>87.947422314814617</c:v>
                </c:pt>
                <c:pt idx="28075">
                  <c:v>87.955014004629433</c:v>
                </c:pt>
                <c:pt idx="28076">
                  <c:v>87.963185844907215</c:v>
                </c:pt>
                <c:pt idx="28077">
                  <c:v>87.971774386573884</c:v>
                </c:pt>
                <c:pt idx="28078">
                  <c:v>87.979506342592401</c:v>
                </c:pt>
                <c:pt idx="28079">
                  <c:v>87.986451111110924</c:v>
                </c:pt>
                <c:pt idx="28080">
                  <c:v>87.993882986110918</c:v>
                </c:pt>
                <c:pt idx="28081">
                  <c:v>88.002447233796104</c:v>
                </c:pt>
                <c:pt idx="28082">
                  <c:v>88.009392164351667</c:v>
                </c:pt>
                <c:pt idx="28083">
                  <c:v>88.016429629629442</c:v>
                </c:pt>
                <c:pt idx="28084">
                  <c:v>88.023860636573886</c:v>
                </c:pt>
                <c:pt idx="28085">
                  <c:v>88.031129317129441</c:v>
                </c:pt>
                <c:pt idx="28086">
                  <c:v>88.038074432870175</c:v>
                </c:pt>
                <c:pt idx="28087">
                  <c:v>88.045066342592392</c:v>
                </c:pt>
                <c:pt idx="28088">
                  <c:v>88.05203373842572</c:v>
                </c:pt>
                <c:pt idx="28089">
                  <c:v>88.059094305555348</c:v>
                </c:pt>
                <c:pt idx="28090">
                  <c:v>88.066154884259049</c:v>
                </c:pt>
                <c:pt idx="28091">
                  <c:v>88.073354479166454</c:v>
                </c:pt>
                <c:pt idx="28092">
                  <c:v>88.081388703703496</c:v>
                </c:pt>
                <c:pt idx="28093">
                  <c:v>88.088634224536833</c:v>
                </c:pt>
                <c:pt idx="28094">
                  <c:v>88.095717569444247</c:v>
                </c:pt>
                <c:pt idx="28095">
                  <c:v>88.10266210648129</c:v>
                </c:pt>
                <c:pt idx="28096">
                  <c:v>88.109607361110918</c:v>
                </c:pt>
                <c:pt idx="28097">
                  <c:v>88.116553078703504</c:v>
                </c:pt>
                <c:pt idx="28098">
                  <c:v>88.123543530092391</c:v>
                </c:pt>
                <c:pt idx="28099">
                  <c:v>88.130487986110907</c:v>
                </c:pt>
                <c:pt idx="28100">
                  <c:v>88.137457384259051</c:v>
                </c:pt>
                <c:pt idx="28101">
                  <c:v>88.145026701388687</c:v>
                </c:pt>
                <c:pt idx="28102">
                  <c:v>88.153383032407206</c:v>
                </c:pt>
                <c:pt idx="28103">
                  <c:v>88.16032840277758</c:v>
                </c:pt>
                <c:pt idx="28104">
                  <c:v>88.167295752314615</c:v>
                </c:pt>
                <c:pt idx="28105">
                  <c:v>88.174241736110915</c:v>
                </c:pt>
                <c:pt idx="28106">
                  <c:v>88.18123178240721</c:v>
                </c:pt>
                <c:pt idx="28107">
                  <c:v>88.188199988425723</c:v>
                </c:pt>
                <c:pt idx="28108">
                  <c:v>88.197482395833134</c:v>
                </c:pt>
                <c:pt idx="28109">
                  <c:v>88.205098506944239</c:v>
                </c:pt>
                <c:pt idx="28110">
                  <c:v>88.212043645833134</c:v>
                </c:pt>
                <c:pt idx="28111">
                  <c:v>88.219080763888684</c:v>
                </c:pt>
                <c:pt idx="28112">
                  <c:v>88.226210671296087</c:v>
                </c:pt>
                <c:pt idx="28113">
                  <c:v>88.235277418981269</c:v>
                </c:pt>
                <c:pt idx="28114">
                  <c:v>88.242268703703488</c:v>
                </c:pt>
                <c:pt idx="28115">
                  <c:v>88.249395810184964</c:v>
                </c:pt>
                <c:pt idx="28116">
                  <c:v>88.256386435184965</c:v>
                </c:pt>
                <c:pt idx="28117">
                  <c:v>88.263378344907181</c:v>
                </c:pt>
                <c:pt idx="28118">
                  <c:v>88.270324872684952</c:v>
                </c:pt>
                <c:pt idx="28119">
                  <c:v>88.277315381944206</c:v>
                </c:pt>
                <c:pt idx="28120">
                  <c:v>88.28430575231458</c:v>
                </c:pt>
                <c:pt idx="28121">
                  <c:v>88.291340243055316</c:v>
                </c:pt>
                <c:pt idx="28122">
                  <c:v>88.298284895833092</c:v>
                </c:pt>
                <c:pt idx="28123">
                  <c:v>88.305255173610874</c:v>
                </c:pt>
                <c:pt idx="28124">
                  <c:v>88.312290474536795</c:v>
                </c:pt>
                <c:pt idx="28125">
                  <c:v>88.319239340277534</c:v>
                </c:pt>
                <c:pt idx="28126">
                  <c:v>88.32624974537012</c:v>
                </c:pt>
                <c:pt idx="28127">
                  <c:v>88.333403900462713</c:v>
                </c:pt>
                <c:pt idx="28128">
                  <c:v>88.341042118055299</c:v>
                </c:pt>
                <c:pt idx="28129">
                  <c:v>88.348010185184933</c:v>
                </c:pt>
                <c:pt idx="28130">
                  <c:v>88.355580995370119</c:v>
                </c:pt>
                <c:pt idx="28131">
                  <c:v>88.362593993055299</c:v>
                </c:pt>
                <c:pt idx="28132">
                  <c:v>88.370140624999749</c:v>
                </c:pt>
                <c:pt idx="28133">
                  <c:v>88.384099872684928</c:v>
                </c:pt>
                <c:pt idx="28134">
                  <c:v>88.391669895833076</c:v>
                </c:pt>
                <c:pt idx="28135">
                  <c:v>88.398684131944194</c:v>
                </c:pt>
                <c:pt idx="28136">
                  <c:v>88.407850925925672</c:v>
                </c:pt>
                <c:pt idx="28137">
                  <c:v>88.417643634259008</c:v>
                </c:pt>
                <c:pt idx="28138">
                  <c:v>88.424680567129371</c:v>
                </c:pt>
                <c:pt idx="28139">
                  <c:v>88.434010196759004</c:v>
                </c:pt>
                <c:pt idx="28140">
                  <c:v>88.44336253472197</c:v>
                </c:pt>
                <c:pt idx="28141">
                  <c:v>88.450423969907149</c:v>
                </c:pt>
                <c:pt idx="28142">
                  <c:v>88.457530011573809</c:v>
                </c:pt>
                <c:pt idx="28143">
                  <c:v>88.464475509258989</c:v>
                </c:pt>
                <c:pt idx="28144">
                  <c:v>88.471489560184921</c:v>
                </c:pt>
                <c:pt idx="28145">
                  <c:v>88.478459155092324</c:v>
                </c:pt>
                <c:pt idx="28146">
                  <c:v>88.487001273147882</c:v>
                </c:pt>
                <c:pt idx="28147">
                  <c:v>88.494014733796035</c:v>
                </c:pt>
                <c:pt idx="28148">
                  <c:v>88.502811666666403</c:v>
                </c:pt>
                <c:pt idx="28149">
                  <c:v>88.509872141203445</c:v>
                </c:pt>
                <c:pt idx="28150">
                  <c:v>88.519317175925664</c:v>
                </c:pt>
                <c:pt idx="28151">
                  <c:v>88.529248229166399</c:v>
                </c:pt>
                <c:pt idx="28152">
                  <c:v>88.544944108796031</c:v>
                </c:pt>
                <c:pt idx="28153">
                  <c:v>88.552629861110844</c:v>
                </c:pt>
                <c:pt idx="28154">
                  <c:v>88.583581099536772</c:v>
                </c:pt>
                <c:pt idx="28155">
                  <c:v>88.602078634259001</c:v>
                </c:pt>
                <c:pt idx="28156">
                  <c:v>88.609716261573823</c:v>
                </c:pt>
                <c:pt idx="28157">
                  <c:v>88.640482928240488</c:v>
                </c:pt>
                <c:pt idx="28158">
                  <c:v>88.647891446759004</c:v>
                </c:pt>
                <c:pt idx="28159">
                  <c:v>88.656665057870114</c:v>
                </c:pt>
                <c:pt idx="28160">
                  <c:v>88.664304374999745</c:v>
                </c:pt>
                <c:pt idx="28161">
                  <c:v>88.672058275462703</c:v>
                </c:pt>
                <c:pt idx="28162">
                  <c:v>88.695845162036775</c:v>
                </c:pt>
                <c:pt idx="28163">
                  <c:v>88.705753784721963</c:v>
                </c:pt>
                <c:pt idx="28164">
                  <c:v>88.718579537036774</c:v>
                </c:pt>
                <c:pt idx="28165">
                  <c:v>88.727214085647887</c:v>
                </c:pt>
                <c:pt idx="28166">
                  <c:v>88.735293090277523</c:v>
                </c:pt>
                <c:pt idx="28167">
                  <c:v>88.747377303240484</c:v>
                </c:pt>
                <c:pt idx="28168">
                  <c:v>88.781361215277514</c:v>
                </c:pt>
                <c:pt idx="28169">
                  <c:v>88.795296921296028</c:v>
                </c:pt>
                <c:pt idx="28170">
                  <c:v>88.806015231481211</c:v>
                </c:pt>
                <c:pt idx="28171">
                  <c:v>88.838933796296033</c:v>
                </c:pt>
                <c:pt idx="28172">
                  <c:v>88.846457442129363</c:v>
                </c:pt>
                <c:pt idx="28173">
                  <c:v>88.853564444444174</c:v>
                </c:pt>
                <c:pt idx="28174">
                  <c:v>88.860671631944172</c:v>
                </c:pt>
                <c:pt idx="28175">
                  <c:v>88.867663460647876</c:v>
                </c:pt>
                <c:pt idx="28176">
                  <c:v>88.888544386573798</c:v>
                </c:pt>
                <c:pt idx="28177">
                  <c:v>88.901530578703429</c:v>
                </c:pt>
                <c:pt idx="28178">
                  <c:v>88.908499062499729</c:v>
                </c:pt>
                <c:pt idx="28179">
                  <c:v>88.915443819444178</c:v>
                </c:pt>
                <c:pt idx="28180">
                  <c:v>88.92268966435158</c:v>
                </c:pt>
                <c:pt idx="28181">
                  <c:v>88.929959456018253</c:v>
                </c:pt>
                <c:pt idx="28182">
                  <c:v>88.937134826388629</c:v>
                </c:pt>
                <c:pt idx="28183">
                  <c:v>88.954728460647885</c:v>
                </c:pt>
                <c:pt idx="28184">
                  <c:v>88.961881585647888</c:v>
                </c:pt>
                <c:pt idx="28185">
                  <c:v>88.96984501157381</c:v>
                </c:pt>
                <c:pt idx="28186">
                  <c:v>88.978224849536772</c:v>
                </c:pt>
                <c:pt idx="28187">
                  <c:v>88.985193611110844</c:v>
                </c:pt>
                <c:pt idx="28188">
                  <c:v>88.992184351851591</c:v>
                </c:pt>
                <c:pt idx="28189">
                  <c:v>89.000911504629372</c:v>
                </c:pt>
                <c:pt idx="28190">
                  <c:v>89.011374999999745</c:v>
                </c:pt>
                <c:pt idx="28191">
                  <c:v>89.018319907407147</c:v>
                </c:pt>
                <c:pt idx="28192">
                  <c:v>89.028019699073809</c:v>
                </c:pt>
                <c:pt idx="28193">
                  <c:v>89.038459965277511</c:v>
                </c:pt>
                <c:pt idx="28194">
                  <c:v>89.049687581018247</c:v>
                </c:pt>
                <c:pt idx="28195">
                  <c:v>89.058391643518249</c:v>
                </c:pt>
                <c:pt idx="28196">
                  <c:v>89.067443472221953</c:v>
                </c:pt>
                <c:pt idx="28197">
                  <c:v>89.074388067129362</c:v>
                </c:pt>
                <c:pt idx="28198">
                  <c:v>89.081658194444174</c:v>
                </c:pt>
                <c:pt idx="28199">
                  <c:v>89.106450497684918</c:v>
                </c:pt>
                <c:pt idx="28200">
                  <c:v>89.116335543981208</c:v>
                </c:pt>
                <c:pt idx="28201">
                  <c:v>89.126359606481202</c:v>
                </c:pt>
                <c:pt idx="28202">
                  <c:v>89.134439618055282</c:v>
                </c:pt>
                <c:pt idx="28203">
                  <c:v>89.166987916666386</c:v>
                </c:pt>
                <c:pt idx="28204">
                  <c:v>89.176085150462683</c:v>
                </c:pt>
                <c:pt idx="28205">
                  <c:v>89.183955104166387</c:v>
                </c:pt>
                <c:pt idx="28206">
                  <c:v>89.205067627314534</c:v>
                </c:pt>
                <c:pt idx="28207">
                  <c:v>89.229906562499721</c:v>
                </c:pt>
                <c:pt idx="28208">
                  <c:v>89.237221932870085</c:v>
                </c:pt>
                <c:pt idx="28209">
                  <c:v>89.257894305555268</c:v>
                </c:pt>
                <c:pt idx="28210">
                  <c:v>89.264885370370081</c:v>
                </c:pt>
                <c:pt idx="28211">
                  <c:v>89.27194689814786</c:v>
                </c:pt>
                <c:pt idx="28212">
                  <c:v>89.280234837962681</c:v>
                </c:pt>
                <c:pt idx="28213">
                  <c:v>89.287179571758983</c:v>
                </c:pt>
                <c:pt idx="28214">
                  <c:v>89.294911412036754</c:v>
                </c:pt>
                <c:pt idx="28215">
                  <c:v>89.30187979166638</c:v>
                </c:pt>
                <c:pt idx="28216">
                  <c:v>89.310792106481188</c:v>
                </c:pt>
                <c:pt idx="28217">
                  <c:v>89.325955034721929</c:v>
                </c:pt>
                <c:pt idx="28218">
                  <c:v>89.336974189814526</c:v>
                </c:pt>
                <c:pt idx="28219">
                  <c:v>89.344150636573787</c:v>
                </c:pt>
                <c:pt idx="28220">
                  <c:v>89.35655872685156</c:v>
                </c:pt>
                <c:pt idx="28221">
                  <c:v>89.365586805555267</c:v>
                </c:pt>
                <c:pt idx="28222">
                  <c:v>89.372647499999715</c:v>
                </c:pt>
                <c:pt idx="28223">
                  <c:v>89.379661620370086</c:v>
                </c:pt>
                <c:pt idx="28224">
                  <c:v>89.394801620370089</c:v>
                </c:pt>
                <c:pt idx="28225">
                  <c:v>89.409524583333052</c:v>
                </c:pt>
                <c:pt idx="28226">
                  <c:v>89.417048715277502</c:v>
                </c:pt>
                <c:pt idx="28227">
                  <c:v>89.426771122684912</c:v>
                </c:pt>
                <c:pt idx="28228">
                  <c:v>89.446702812499723</c:v>
                </c:pt>
                <c:pt idx="28229">
                  <c:v>89.459297222221949</c:v>
                </c:pt>
                <c:pt idx="28230">
                  <c:v>89.466681631944169</c:v>
                </c:pt>
                <c:pt idx="28231">
                  <c:v>89.476311516203424</c:v>
                </c:pt>
                <c:pt idx="28232">
                  <c:v>89.483279976851577</c:v>
                </c:pt>
                <c:pt idx="28233">
                  <c:v>89.490294490740467</c:v>
                </c:pt>
                <c:pt idx="28234">
                  <c:v>89.497239108796023</c:v>
                </c:pt>
                <c:pt idx="28235">
                  <c:v>89.504392743055277</c:v>
                </c:pt>
                <c:pt idx="28236">
                  <c:v>89.517148402777494</c:v>
                </c:pt>
                <c:pt idx="28237">
                  <c:v>89.528075532407129</c:v>
                </c:pt>
                <c:pt idx="28238">
                  <c:v>89.53513623842565</c:v>
                </c:pt>
                <c:pt idx="28239">
                  <c:v>89.542080972221953</c:v>
                </c:pt>
                <c:pt idx="28240">
                  <c:v>89.549256990740474</c:v>
                </c:pt>
                <c:pt idx="28241">
                  <c:v>89.556572407407145</c:v>
                </c:pt>
                <c:pt idx="28242">
                  <c:v>89.56421263888862</c:v>
                </c:pt>
                <c:pt idx="28243">
                  <c:v>89.571434224536773</c:v>
                </c:pt>
                <c:pt idx="28244">
                  <c:v>89.5783798379627</c:v>
                </c:pt>
                <c:pt idx="28245">
                  <c:v>89.585393796296032</c:v>
                </c:pt>
                <c:pt idx="28246">
                  <c:v>89.592384629629365</c:v>
                </c:pt>
                <c:pt idx="28247">
                  <c:v>89.599376365740483</c:v>
                </c:pt>
                <c:pt idx="28248">
                  <c:v>89.606322071758996</c:v>
                </c:pt>
                <c:pt idx="28249">
                  <c:v>89.632874409721964</c:v>
                </c:pt>
                <c:pt idx="28250">
                  <c:v>89.64613858796271</c:v>
                </c:pt>
                <c:pt idx="28251">
                  <c:v>89.655051111110865</c:v>
                </c:pt>
                <c:pt idx="28252">
                  <c:v>89.670631180555304</c:v>
                </c:pt>
                <c:pt idx="28253">
                  <c:v>89.678988020833089</c:v>
                </c:pt>
                <c:pt idx="28254">
                  <c:v>89.686696840277534</c:v>
                </c:pt>
                <c:pt idx="28255">
                  <c:v>89.701516180555316</c:v>
                </c:pt>
                <c:pt idx="28256">
                  <c:v>89.71068481481457</c:v>
                </c:pt>
                <c:pt idx="28257">
                  <c:v>89.720683969907157</c:v>
                </c:pt>
                <c:pt idx="28258">
                  <c:v>89.732189386573822</c:v>
                </c:pt>
                <c:pt idx="28259">
                  <c:v>89.73913570601826</c:v>
                </c:pt>
                <c:pt idx="28260">
                  <c:v>89.746125613425662</c:v>
                </c:pt>
                <c:pt idx="28261">
                  <c:v>89.753208900462695</c:v>
                </c:pt>
                <c:pt idx="28262">
                  <c:v>89.760153958333063</c:v>
                </c:pt>
                <c:pt idx="28263">
                  <c:v>89.767493298610844</c:v>
                </c:pt>
                <c:pt idx="28264">
                  <c:v>89.77633634259233</c:v>
                </c:pt>
                <c:pt idx="28265">
                  <c:v>89.783281168981219</c:v>
                </c:pt>
                <c:pt idx="28266">
                  <c:v>89.790988935184927</c:v>
                </c:pt>
                <c:pt idx="28267">
                  <c:v>89.798257835647888</c:v>
                </c:pt>
                <c:pt idx="28268">
                  <c:v>89.809531493055289</c:v>
                </c:pt>
                <c:pt idx="28269">
                  <c:v>89.817981365740479</c:v>
                </c:pt>
                <c:pt idx="28270">
                  <c:v>89.824972268518252</c:v>
                </c:pt>
                <c:pt idx="28271">
                  <c:v>89.832033055555286</c:v>
                </c:pt>
                <c:pt idx="28272">
                  <c:v>89.839996550925662</c:v>
                </c:pt>
                <c:pt idx="28273">
                  <c:v>89.877660520833075</c:v>
                </c:pt>
                <c:pt idx="28274">
                  <c:v>89.884605451388637</c:v>
                </c:pt>
                <c:pt idx="28275">
                  <c:v>89.892985115740487</c:v>
                </c:pt>
                <c:pt idx="28276">
                  <c:v>89.912060960647892</c:v>
                </c:pt>
                <c:pt idx="28277">
                  <c:v>89.926900254629373</c:v>
                </c:pt>
                <c:pt idx="28278">
                  <c:v>89.934076192129368</c:v>
                </c:pt>
                <c:pt idx="28279">
                  <c:v>89.941113854166403</c:v>
                </c:pt>
                <c:pt idx="28280">
                  <c:v>89.949077453703438</c:v>
                </c:pt>
                <c:pt idx="28281">
                  <c:v>89.956022442129367</c:v>
                </c:pt>
                <c:pt idx="28282">
                  <c:v>89.962967175925669</c:v>
                </c:pt>
                <c:pt idx="28283">
                  <c:v>89.969912175925671</c:v>
                </c:pt>
                <c:pt idx="28284">
                  <c:v>89.977134942129382</c:v>
                </c:pt>
                <c:pt idx="28285">
                  <c:v>89.9841491782405</c:v>
                </c:pt>
                <c:pt idx="28286">
                  <c:v>89.991093865740496</c:v>
                </c:pt>
                <c:pt idx="28287">
                  <c:v>89.998039641203462</c:v>
                </c:pt>
                <c:pt idx="28288">
                  <c:v>90.005006678240505</c:v>
                </c:pt>
                <c:pt idx="28289">
                  <c:v>90.012044050925695</c:v>
                </c:pt>
                <c:pt idx="28290">
                  <c:v>90.019035405092367</c:v>
                </c:pt>
                <c:pt idx="28291">
                  <c:v>90.026188402777549</c:v>
                </c:pt>
                <c:pt idx="28292">
                  <c:v>90.035240266203473</c:v>
                </c:pt>
                <c:pt idx="28293">
                  <c:v>90.048018541666437</c:v>
                </c:pt>
                <c:pt idx="28294">
                  <c:v>90.057812789351615</c:v>
                </c:pt>
                <c:pt idx="28295">
                  <c:v>90.068529675925689</c:v>
                </c:pt>
                <c:pt idx="28296">
                  <c:v>90.076238773147907</c:v>
                </c:pt>
                <c:pt idx="28297">
                  <c:v>90.091864363425685</c:v>
                </c:pt>
                <c:pt idx="28298">
                  <c:v>90.102142835647911</c:v>
                </c:pt>
                <c:pt idx="28299">
                  <c:v>90.116126006944214</c:v>
                </c:pt>
                <c:pt idx="28300">
                  <c:v>90.125455960647912</c:v>
                </c:pt>
                <c:pt idx="28301">
                  <c:v>90.137124166666425</c:v>
                </c:pt>
                <c:pt idx="28302">
                  <c:v>90.144693321759021</c:v>
                </c:pt>
                <c:pt idx="28303">
                  <c:v>90.151892638888654</c:v>
                </c:pt>
                <c:pt idx="28304">
                  <c:v>90.158884861110877</c:v>
                </c:pt>
                <c:pt idx="28305">
                  <c:v>90.165945266203465</c:v>
                </c:pt>
                <c:pt idx="28306">
                  <c:v>90.175483622684951</c:v>
                </c:pt>
                <c:pt idx="28307">
                  <c:v>90.182451041666425</c:v>
                </c:pt>
                <c:pt idx="28308">
                  <c:v>90.189395856481241</c:v>
                </c:pt>
                <c:pt idx="28309">
                  <c:v>90.197497847221982</c:v>
                </c:pt>
                <c:pt idx="28310">
                  <c:v>90.215485312499766</c:v>
                </c:pt>
                <c:pt idx="28311">
                  <c:v>90.222823761573835</c:v>
                </c:pt>
                <c:pt idx="28312">
                  <c:v>90.242616701388656</c:v>
                </c:pt>
                <c:pt idx="28313">
                  <c:v>90.250441215277547</c:v>
                </c:pt>
                <c:pt idx="28314">
                  <c:v>90.257409965277546</c:v>
                </c:pt>
                <c:pt idx="28315">
                  <c:v>90.264376886573842</c:v>
                </c:pt>
                <c:pt idx="28316">
                  <c:v>90.278406631944208</c:v>
                </c:pt>
                <c:pt idx="28317">
                  <c:v>90.285836655092353</c:v>
                </c:pt>
                <c:pt idx="28318">
                  <c:v>90.307921076388652</c:v>
                </c:pt>
                <c:pt idx="28319">
                  <c:v>90.314889108796066</c:v>
                </c:pt>
                <c:pt idx="28320">
                  <c:v>90.322644108796069</c:v>
                </c:pt>
                <c:pt idx="28321">
                  <c:v>90.329612870370141</c:v>
                </c:pt>
                <c:pt idx="28322">
                  <c:v>90.338225243055319</c:v>
                </c:pt>
                <c:pt idx="28323">
                  <c:v>90.345214999999769</c:v>
                </c:pt>
                <c:pt idx="28324">
                  <c:v>90.352229699073845</c:v>
                </c:pt>
                <c:pt idx="28325">
                  <c:v>90.359197997684959</c:v>
                </c:pt>
                <c:pt idx="28326">
                  <c:v>90.367624074073845</c:v>
                </c:pt>
                <c:pt idx="28327">
                  <c:v>90.376559525462739</c:v>
                </c:pt>
                <c:pt idx="28328">
                  <c:v>90.383828379629406</c:v>
                </c:pt>
                <c:pt idx="28329">
                  <c:v>90.391213217592366</c:v>
                </c:pt>
                <c:pt idx="28330">
                  <c:v>90.402858078703474</c:v>
                </c:pt>
                <c:pt idx="28331">
                  <c:v>90.435822916666439</c:v>
                </c:pt>
                <c:pt idx="28332">
                  <c:v>90.449758923610887</c:v>
                </c:pt>
                <c:pt idx="28333">
                  <c:v>90.459852060184957</c:v>
                </c:pt>
                <c:pt idx="28334">
                  <c:v>90.466796782407187</c:v>
                </c:pt>
                <c:pt idx="28335">
                  <c:v>90.475407997684968</c:v>
                </c:pt>
                <c:pt idx="28336">
                  <c:v>90.495109513888679</c:v>
                </c:pt>
                <c:pt idx="28337">
                  <c:v>90.502609108796079</c:v>
                </c:pt>
                <c:pt idx="28338">
                  <c:v>90.509646932870155</c:v>
                </c:pt>
                <c:pt idx="28339">
                  <c:v>90.521059108796081</c:v>
                </c:pt>
                <c:pt idx="28340">
                  <c:v>90.528189965277562</c:v>
                </c:pt>
                <c:pt idx="28341">
                  <c:v>90.535666203703485</c:v>
                </c:pt>
                <c:pt idx="28342">
                  <c:v>90.542658749999788</c:v>
                </c:pt>
                <c:pt idx="28343">
                  <c:v>90.550319733796087</c:v>
                </c:pt>
                <c:pt idx="28344">
                  <c:v>90.557866724536822</c:v>
                </c:pt>
                <c:pt idx="28345">
                  <c:v>90.565090868055336</c:v>
                </c:pt>
                <c:pt idx="28346">
                  <c:v>90.576271006944225</c:v>
                </c:pt>
                <c:pt idx="28347">
                  <c:v>90.602569456018301</c:v>
                </c:pt>
                <c:pt idx="28348">
                  <c:v>90.622501932870151</c:v>
                </c:pt>
                <c:pt idx="28349">
                  <c:v>90.629723865740516</c:v>
                </c:pt>
                <c:pt idx="28350">
                  <c:v>90.664008553240521</c:v>
                </c:pt>
                <c:pt idx="28351">
                  <c:v>90.717196701388673</c:v>
                </c:pt>
                <c:pt idx="28352">
                  <c:v>90.737453449073854</c:v>
                </c:pt>
                <c:pt idx="28353">
                  <c:v>90.745347442129415</c:v>
                </c:pt>
                <c:pt idx="28354">
                  <c:v>90.752916319444225</c:v>
                </c:pt>
                <c:pt idx="28355">
                  <c:v>90.761690821759046</c:v>
                </c:pt>
                <c:pt idx="28356">
                  <c:v>90.77150533564793</c:v>
                </c:pt>
                <c:pt idx="28357">
                  <c:v>90.778451226851629</c:v>
                </c:pt>
                <c:pt idx="28358">
                  <c:v>90.78541785879608</c:v>
                </c:pt>
                <c:pt idx="28359">
                  <c:v>90.792478379629415</c:v>
                </c:pt>
                <c:pt idx="28360">
                  <c:v>90.799909618055338</c:v>
                </c:pt>
                <c:pt idx="28361">
                  <c:v>90.806900451388671</c:v>
                </c:pt>
                <c:pt idx="28362">
                  <c:v>90.813845381944233</c:v>
                </c:pt>
                <c:pt idx="28363">
                  <c:v>90.821184722222014</c:v>
                </c:pt>
                <c:pt idx="28364">
                  <c:v>90.828221493055352</c:v>
                </c:pt>
                <c:pt idx="28365">
                  <c:v>90.835212592592384</c:v>
                </c:pt>
                <c:pt idx="28366">
                  <c:v>90.842180543981272</c:v>
                </c:pt>
                <c:pt idx="28367">
                  <c:v>90.849541643518307</c:v>
                </c:pt>
                <c:pt idx="28368">
                  <c:v>90.856487256944234</c:v>
                </c:pt>
                <c:pt idx="28369">
                  <c:v>90.863918321759044</c:v>
                </c:pt>
                <c:pt idx="28370">
                  <c:v>90.870955497684974</c:v>
                </c:pt>
                <c:pt idx="28371">
                  <c:v>90.879753032407194</c:v>
                </c:pt>
                <c:pt idx="28372">
                  <c:v>90.898272581018304</c:v>
                </c:pt>
                <c:pt idx="28373">
                  <c:v>90.906699930555348</c:v>
                </c:pt>
                <c:pt idx="28374">
                  <c:v>90.914037442129427</c:v>
                </c:pt>
                <c:pt idx="28375">
                  <c:v>90.921746435184986</c:v>
                </c:pt>
                <c:pt idx="28376">
                  <c:v>90.934223599536836</c:v>
                </c:pt>
                <c:pt idx="28377">
                  <c:v>90.941168738425731</c:v>
                </c:pt>
                <c:pt idx="28378">
                  <c:v>90.948229259259065</c:v>
                </c:pt>
                <c:pt idx="28379">
                  <c:v>90.955313599536836</c:v>
                </c:pt>
                <c:pt idx="28380">
                  <c:v>90.963230081018324</c:v>
                </c:pt>
                <c:pt idx="28381">
                  <c:v>90.970175601851651</c:v>
                </c:pt>
                <c:pt idx="28382">
                  <c:v>90.977142511573874</c:v>
                </c:pt>
                <c:pt idx="28383">
                  <c:v>90.984504120370175</c:v>
                </c:pt>
                <c:pt idx="28384">
                  <c:v>90.99436621527758</c:v>
                </c:pt>
                <c:pt idx="28385">
                  <c:v>91.001658391203506</c:v>
                </c:pt>
                <c:pt idx="28386">
                  <c:v>91.008604224536839</c:v>
                </c:pt>
                <c:pt idx="28387">
                  <c:v>91.024045219907208</c:v>
                </c:pt>
                <c:pt idx="28388">
                  <c:v>91.040989837962769</c:v>
                </c:pt>
                <c:pt idx="28389">
                  <c:v>91.050551354166473</c:v>
                </c:pt>
                <c:pt idx="28390">
                  <c:v>91.08277505787018</c:v>
                </c:pt>
                <c:pt idx="28391">
                  <c:v>91.090692256944251</c:v>
                </c:pt>
                <c:pt idx="28392">
                  <c:v>91.097660127314626</c:v>
                </c:pt>
                <c:pt idx="28393">
                  <c:v>91.107175613425738</c:v>
                </c:pt>
                <c:pt idx="28394">
                  <c:v>91.114512696759078</c:v>
                </c:pt>
                <c:pt idx="28395">
                  <c:v>91.121457673610934</c:v>
                </c:pt>
                <c:pt idx="28396">
                  <c:v>91.128934641203529</c:v>
                </c:pt>
                <c:pt idx="28397">
                  <c:v>91.13587971064797</c:v>
                </c:pt>
                <c:pt idx="28398">
                  <c:v>91.144098715277593</c:v>
                </c:pt>
                <c:pt idx="28399">
                  <c:v>91.158408495370182</c:v>
                </c:pt>
                <c:pt idx="28400">
                  <c:v>91.167224062499812</c:v>
                </c:pt>
                <c:pt idx="28401">
                  <c:v>91.184516527777589</c:v>
                </c:pt>
                <c:pt idx="28402">
                  <c:v>91.193706874999805</c:v>
                </c:pt>
                <c:pt idx="28403">
                  <c:v>91.203823252314621</c:v>
                </c:pt>
                <c:pt idx="28404">
                  <c:v>91.224264745370178</c:v>
                </c:pt>
                <c:pt idx="28405">
                  <c:v>91.237437650462766</c:v>
                </c:pt>
                <c:pt idx="28406">
                  <c:v>91.238988414351653</c:v>
                </c:pt>
                <c:pt idx="28407">
                  <c:v>91.239729189814611</c:v>
                </c:pt>
                <c:pt idx="28408">
                  <c:v>91.240378692129426</c:v>
                </c:pt>
                <c:pt idx="28409">
                  <c:v>91.24121107638868</c:v>
                </c:pt>
                <c:pt idx="28410">
                  <c:v>91.242020949073861</c:v>
                </c:pt>
                <c:pt idx="28411">
                  <c:v>91.242785219907191</c:v>
                </c:pt>
                <c:pt idx="28412">
                  <c:v>91.243641527777555</c:v>
                </c:pt>
                <c:pt idx="28413">
                  <c:v>91.244776921296079</c:v>
                </c:pt>
                <c:pt idx="28414">
                  <c:v>91.246009432870153</c:v>
                </c:pt>
                <c:pt idx="28415">
                  <c:v>91.246866284722003</c:v>
                </c:pt>
                <c:pt idx="28416">
                  <c:v>91.248417685184961</c:v>
                </c:pt>
                <c:pt idx="28417">
                  <c:v>91.25013064814793</c:v>
                </c:pt>
                <c:pt idx="28418">
                  <c:v>91.252098171296083</c:v>
                </c:pt>
                <c:pt idx="28419">
                  <c:v>91.253881030092373</c:v>
                </c:pt>
                <c:pt idx="28420">
                  <c:v>91.256103287036822</c:v>
                </c:pt>
                <c:pt idx="28421">
                  <c:v>91.260293888888668</c:v>
                </c:pt>
                <c:pt idx="28422">
                  <c:v>91.264992465277558</c:v>
                </c:pt>
                <c:pt idx="28423">
                  <c:v>91.27154368055534</c:v>
                </c:pt>
                <c:pt idx="28424">
                  <c:v>91.279512557870149</c:v>
                </c:pt>
                <c:pt idx="28425">
                  <c:v>91.287800277777549</c:v>
                </c:pt>
                <c:pt idx="28426">
                  <c:v>91.294765254629397</c:v>
                </c:pt>
                <c:pt idx="28427">
                  <c:v>91.306073599536802</c:v>
                </c:pt>
                <c:pt idx="28428">
                  <c:v>91.314176076388648</c:v>
                </c:pt>
                <c:pt idx="28429">
                  <c:v>91.321430868055316</c:v>
                </c:pt>
                <c:pt idx="28430">
                  <c:v>91.329998020833088</c:v>
                </c:pt>
                <c:pt idx="28431">
                  <c:v>91.338214710647904</c:v>
                </c:pt>
                <c:pt idx="28432">
                  <c:v>91.349072326388651</c:v>
                </c:pt>
                <c:pt idx="28433">
                  <c:v>91.356433124999768</c:v>
                </c:pt>
                <c:pt idx="28434">
                  <c:v>91.363911643518293</c:v>
                </c:pt>
                <c:pt idx="28435">
                  <c:v>91.372523043981261</c:v>
                </c:pt>
                <c:pt idx="28436">
                  <c:v>91.379536979166446</c:v>
                </c:pt>
                <c:pt idx="28437">
                  <c:v>91.386760069444222</c:v>
                </c:pt>
                <c:pt idx="28438">
                  <c:v>91.39416783564792</c:v>
                </c:pt>
                <c:pt idx="28439">
                  <c:v>91.401113217592368</c:v>
                </c:pt>
                <c:pt idx="28440">
                  <c:v>91.408080474536817</c:v>
                </c:pt>
                <c:pt idx="28441">
                  <c:v>91.41534864583312</c:v>
                </c:pt>
                <c:pt idx="28442">
                  <c:v>91.422548807870157</c:v>
                </c:pt>
                <c:pt idx="28443">
                  <c:v>91.429586331018299</c:v>
                </c:pt>
                <c:pt idx="28444">
                  <c:v>91.436531643518293</c:v>
                </c:pt>
                <c:pt idx="28445">
                  <c:v>91.443499270833115</c:v>
                </c:pt>
                <c:pt idx="28446">
                  <c:v>91.450698668981261</c:v>
                </c:pt>
                <c:pt idx="28447">
                  <c:v>91.458037638888669</c:v>
                </c:pt>
                <c:pt idx="28448">
                  <c:v>91.465051527777561</c:v>
                </c:pt>
                <c:pt idx="28449">
                  <c:v>91.47206659722201</c:v>
                </c:pt>
                <c:pt idx="28450">
                  <c:v>91.479105243055344</c:v>
                </c:pt>
                <c:pt idx="28451">
                  <c:v>91.486396493055338</c:v>
                </c:pt>
                <c:pt idx="28452">
                  <c:v>91.493364189814599</c:v>
                </c:pt>
                <c:pt idx="28453">
                  <c:v>91.500310138888679</c:v>
                </c:pt>
                <c:pt idx="28454">
                  <c:v>91.507300821759046</c:v>
                </c:pt>
                <c:pt idx="28455">
                  <c:v>91.514268472222014</c:v>
                </c:pt>
                <c:pt idx="28456">
                  <c:v>91.521213159722009</c:v>
                </c:pt>
                <c:pt idx="28457">
                  <c:v>91.528181064814603</c:v>
                </c:pt>
                <c:pt idx="28458">
                  <c:v>91.535148761573865</c:v>
                </c:pt>
                <c:pt idx="28459">
                  <c:v>91.545033738425715</c:v>
                </c:pt>
                <c:pt idx="28460">
                  <c:v>91.553275775462751</c:v>
                </c:pt>
                <c:pt idx="28461">
                  <c:v>91.560752071759055</c:v>
                </c:pt>
                <c:pt idx="28462">
                  <c:v>91.568136805555355</c:v>
                </c:pt>
                <c:pt idx="28463">
                  <c:v>91.5751280787035</c:v>
                </c:pt>
                <c:pt idx="28464">
                  <c:v>91.583161261573863</c:v>
                </c:pt>
                <c:pt idx="28465">
                  <c:v>91.590107430555349</c:v>
                </c:pt>
                <c:pt idx="28466">
                  <c:v>91.597237893518312</c:v>
                </c:pt>
                <c:pt idx="28467">
                  <c:v>91.604343865740532</c:v>
                </c:pt>
                <c:pt idx="28468">
                  <c:v>91.612817581018305</c:v>
                </c:pt>
                <c:pt idx="28469">
                  <c:v>91.619877349536821</c:v>
                </c:pt>
                <c:pt idx="28470">
                  <c:v>91.626868425925707</c:v>
                </c:pt>
                <c:pt idx="28471">
                  <c:v>91.633882557870152</c:v>
                </c:pt>
                <c:pt idx="28472">
                  <c:v>91.644832210647934</c:v>
                </c:pt>
                <c:pt idx="28473">
                  <c:v>91.653698298610891</c:v>
                </c:pt>
                <c:pt idx="28474">
                  <c:v>91.661106180555336</c:v>
                </c:pt>
                <c:pt idx="28475">
                  <c:v>91.668375046296077</c:v>
                </c:pt>
                <c:pt idx="28476">
                  <c:v>91.67543645833311</c:v>
                </c:pt>
                <c:pt idx="28477">
                  <c:v>91.68478805555533</c:v>
                </c:pt>
                <c:pt idx="28478">
                  <c:v>91.692774548610885</c:v>
                </c:pt>
                <c:pt idx="28479">
                  <c:v>91.699738553240508</c:v>
                </c:pt>
                <c:pt idx="28480">
                  <c:v>91.706936909721989</c:v>
                </c:pt>
                <c:pt idx="28481">
                  <c:v>91.713882314814583</c:v>
                </c:pt>
                <c:pt idx="28482">
                  <c:v>91.721035914351617</c:v>
                </c:pt>
                <c:pt idx="28483">
                  <c:v>91.728605578703466</c:v>
                </c:pt>
                <c:pt idx="28484">
                  <c:v>91.735990358796059</c:v>
                </c:pt>
                <c:pt idx="28485">
                  <c:v>91.742958136573833</c:v>
                </c:pt>
                <c:pt idx="28486">
                  <c:v>91.754000115740496</c:v>
                </c:pt>
                <c:pt idx="28487">
                  <c:v>91.761663124999757</c:v>
                </c:pt>
                <c:pt idx="28488">
                  <c:v>91.76860876157383</c:v>
                </c:pt>
                <c:pt idx="28489">
                  <c:v>91.77566818287012</c:v>
                </c:pt>
                <c:pt idx="28490">
                  <c:v>91.78284495370346</c:v>
                </c:pt>
                <c:pt idx="28491">
                  <c:v>91.790090636573836</c:v>
                </c:pt>
                <c:pt idx="28492">
                  <c:v>91.7981013194442</c:v>
                </c:pt>
                <c:pt idx="28493">
                  <c:v>91.805345717592346</c:v>
                </c:pt>
                <c:pt idx="28494">
                  <c:v>91.812545219907165</c:v>
                </c:pt>
                <c:pt idx="28495">
                  <c:v>91.820439259259018</c:v>
                </c:pt>
                <c:pt idx="28496">
                  <c:v>91.827453425925682</c:v>
                </c:pt>
                <c:pt idx="28497">
                  <c:v>91.835394155092345</c:v>
                </c:pt>
                <c:pt idx="28498">
                  <c:v>91.84270913194419</c:v>
                </c:pt>
                <c:pt idx="28499">
                  <c:v>91.849932997684931</c:v>
                </c:pt>
                <c:pt idx="28500">
                  <c:v>91.860488043981221</c:v>
                </c:pt>
                <c:pt idx="28501">
                  <c:v>91.867433229166409</c:v>
                </c:pt>
                <c:pt idx="28502">
                  <c:v>91.87437835648123</c:v>
                </c:pt>
                <c:pt idx="28503">
                  <c:v>91.881809525462714</c:v>
                </c:pt>
                <c:pt idx="28504">
                  <c:v>91.888800787036786</c:v>
                </c:pt>
                <c:pt idx="28505">
                  <c:v>91.89678760416642</c:v>
                </c:pt>
                <c:pt idx="28506">
                  <c:v>91.905423310184943</c:v>
                </c:pt>
                <c:pt idx="28507">
                  <c:v>91.91354814814791</c:v>
                </c:pt>
                <c:pt idx="28508">
                  <c:v>91.922367754629391</c:v>
                </c:pt>
                <c:pt idx="28509">
                  <c:v>91.930054259259023</c:v>
                </c:pt>
                <c:pt idx="28510">
                  <c:v>91.937553715277545</c:v>
                </c:pt>
                <c:pt idx="28511">
                  <c:v>91.944706585647921</c:v>
                </c:pt>
                <c:pt idx="28512">
                  <c:v>91.951860011573842</c:v>
                </c:pt>
                <c:pt idx="28513">
                  <c:v>91.958851180555328</c:v>
                </c:pt>
                <c:pt idx="28514">
                  <c:v>91.965842256944214</c:v>
                </c:pt>
                <c:pt idx="28515">
                  <c:v>91.972995451388655</c:v>
                </c:pt>
                <c:pt idx="28516">
                  <c:v>91.979963240740503</c:v>
                </c:pt>
                <c:pt idx="28517">
                  <c:v>91.987140057870135</c:v>
                </c:pt>
                <c:pt idx="28518">
                  <c:v>91.995126770833096</c:v>
                </c:pt>
                <c:pt idx="28519">
                  <c:v>92.002279976851611</c:v>
                </c:pt>
                <c:pt idx="28520">
                  <c:v>92.009225277777531</c:v>
                </c:pt>
                <c:pt idx="28521">
                  <c:v>92.016171342592344</c:v>
                </c:pt>
                <c:pt idx="28522">
                  <c:v>92.023369988425671</c:v>
                </c:pt>
                <c:pt idx="28523">
                  <c:v>92.030314513888641</c:v>
                </c:pt>
                <c:pt idx="28524">
                  <c:v>92.037444513888644</c:v>
                </c:pt>
                <c:pt idx="28525">
                  <c:v>92.044390150462718</c:v>
                </c:pt>
                <c:pt idx="28526">
                  <c:v>92.051335636573825</c:v>
                </c:pt>
                <c:pt idx="28527">
                  <c:v>92.058280266203454</c:v>
                </c:pt>
                <c:pt idx="28528">
                  <c:v>92.067910254629382</c:v>
                </c:pt>
                <c:pt idx="28529">
                  <c:v>92.075688877314562</c:v>
                </c:pt>
                <c:pt idx="28530">
                  <c:v>92.082678749999744</c:v>
                </c:pt>
                <c:pt idx="28531">
                  <c:v>92.089901365740488</c:v>
                </c:pt>
                <c:pt idx="28532">
                  <c:v>92.096938796296044</c:v>
                </c:pt>
                <c:pt idx="28533">
                  <c:v>92.103929444444191</c:v>
                </c:pt>
                <c:pt idx="28534">
                  <c:v>92.111337453703456</c:v>
                </c:pt>
                <c:pt idx="28535">
                  <c:v>92.120763287036795</c:v>
                </c:pt>
                <c:pt idx="28536">
                  <c:v>92.131273414351611</c:v>
                </c:pt>
                <c:pt idx="28537">
                  <c:v>92.138310509259014</c:v>
                </c:pt>
                <c:pt idx="28538">
                  <c:v>92.145973101851609</c:v>
                </c:pt>
                <c:pt idx="28539">
                  <c:v>92.153010706018279</c:v>
                </c:pt>
                <c:pt idx="28540">
                  <c:v>92.159978912036792</c:v>
                </c:pt>
                <c:pt idx="28541">
                  <c:v>92.167109004629381</c:v>
                </c:pt>
                <c:pt idx="28542">
                  <c:v>92.174076597221969</c:v>
                </c:pt>
                <c:pt idx="28543">
                  <c:v>92.181161574073826</c:v>
                </c:pt>
                <c:pt idx="28544">
                  <c:v>92.188348900462714</c:v>
                </c:pt>
                <c:pt idx="28545">
                  <c:v>92.191452685184942</c:v>
                </c:pt>
                <c:pt idx="28546">
                  <c:v>92.201730150462723</c:v>
                </c:pt>
                <c:pt idx="28547">
                  <c:v>92.209878796296053</c:v>
                </c:pt>
                <c:pt idx="28548">
                  <c:v>92.21684681712938</c:v>
                </c:pt>
                <c:pt idx="28549">
                  <c:v>92.231014004629372</c:v>
                </c:pt>
                <c:pt idx="28550">
                  <c:v>92.238006435184928</c:v>
                </c:pt>
                <c:pt idx="28551">
                  <c:v>92.256000636573816</c:v>
                </c:pt>
                <c:pt idx="28552">
                  <c:v>92.263757106481222</c:v>
                </c:pt>
                <c:pt idx="28553">
                  <c:v>92.271904583333068</c:v>
                </c:pt>
                <c:pt idx="28554">
                  <c:v>92.278965208333062</c:v>
                </c:pt>
                <c:pt idx="28555">
                  <c:v>92.286095752314537</c:v>
                </c:pt>
                <c:pt idx="28556">
                  <c:v>92.293593194444171</c:v>
                </c:pt>
                <c:pt idx="28557">
                  <c:v>92.305005891203436</c:v>
                </c:pt>
                <c:pt idx="28558">
                  <c:v>92.314334513888625</c:v>
                </c:pt>
                <c:pt idx="28559">
                  <c:v>92.322575821758988</c:v>
                </c:pt>
                <c:pt idx="28560">
                  <c:v>92.332228749999729</c:v>
                </c:pt>
                <c:pt idx="28561">
                  <c:v>92.339196712962689</c:v>
                </c:pt>
                <c:pt idx="28562">
                  <c:v>92.346188148147874</c:v>
                </c:pt>
                <c:pt idx="28563">
                  <c:v>92.354036423610836</c:v>
                </c:pt>
                <c:pt idx="28564">
                  <c:v>92.361072858796021</c:v>
                </c:pt>
                <c:pt idx="28565">
                  <c:v>92.368029594907128</c:v>
                </c:pt>
                <c:pt idx="28566">
                  <c:v>92.375158171296022</c:v>
                </c:pt>
                <c:pt idx="28567">
                  <c:v>92.382135821758979</c:v>
                </c:pt>
                <c:pt idx="28568">
                  <c:v>92.390099374999721</c:v>
                </c:pt>
                <c:pt idx="28569">
                  <c:v>92.397115127314535</c:v>
                </c:pt>
                <c:pt idx="28570">
                  <c:v>92.404360034721947</c:v>
                </c:pt>
                <c:pt idx="28571">
                  <c:v>92.41160545138861</c:v>
                </c:pt>
                <c:pt idx="28572">
                  <c:v>92.419130150462678</c:v>
                </c:pt>
                <c:pt idx="28573">
                  <c:v>92.43021752314786</c:v>
                </c:pt>
                <c:pt idx="28574">
                  <c:v>92.440543310184893</c:v>
                </c:pt>
                <c:pt idx="28575">
                  <c:v>92.447695752314516</c:v>
                </c:pt>
                <c:pt idx="28576">
                  <c:v>92.455797986110809</c:v>
                </c:pt>
                <c:pt idx="28577">
                  <c:v>92.462812002314507</c:v>
                </c:pt>
                <c:pt idx="28578">
                  <c:v>92.471493124999697</c:v>
                </c:pt>
                <c:pt idx="28579">
                  <c:v>92.478553402777479</c:v>
                </c:pt>
                <c:pt idx="28580">
                  <c:v>92.485822662036739</c:v>
                </c:pt>
                <c:pt idx="28581">
                  <c:v>92.495753159721929</c:v>
                </c:pt>
                <c:pt idx="28582">
                  <c:v>92.502976215277485</c:v>
                </c:pt>
                <c:pt idx="28583">
                  <c:v>92.511518460647849</c:v>
                </c:pt>
                <c:pt idx="28584">
                  <c:v>92.518833703703407</c:v>
                </c:pt>
                <c:pt idx="28585">
                  <c:v>92.525779942129333</c:v>
                </c:pt>
                <c:pt idx="28586">
                  <c:v>92.532261446758966</c:v>
                </c:pt>
                <c:pt idx="28587">
                  <c:v>92.53240039351823</c:v>
                </c:pt>
                <c:pt idx="28588">
                  <c:v>92.532840115740456</c:v>
                </c:pt>
                <c:pt idx="28589">
                  <c:v>92.538744259258976</c:v>
                </c:pt>
                <c:pt idx="28590">
                  <c:v>92.54575739583305</c:v>
                </c:pt>
                <c:pt idx="28591">
                  <c:v>92.553559884258974</c:v>
                </c:pt>
                <c:pt idx="28592">
                  <c:v>92.560527280092302</c:v>
                </c:pt>
                <c:pt idx="28593">
                  <c:v>92.567611655092307</c:v>
                </c:pt>
                <c:pt idx="28594">
                  <c:v>92.574856747684905</c:v>
                </c:pt>
                <c:pt idx="28595">
                  <c:v>92.581802199073792</c:v>
                </c:pt>
                <c:pt idx="28596">
                  <c:v>92.588862453703427</c:v>
                </c:pt>
                <c:pt idx="28597">
                  <c:v>92.595876678240458</c:v>
                </c:pt>
                <c:pt idx="28598">
                  <c:v>92.605113807870083</c:v>
                </c:pt>
                <c:pt idx="28599">
                  <c:v>92.616458483796009</c:v>
                </c:pt>
                <c:pt idx="28600">
                  <c:v>92.6241201388886</c:v>
                </c:pt>
                <c:pt idx="28601">
                  <c:v>92.631273090277489</c:v>
                </c:pt>
                <c:pt idx="28602">
                  <c:v>92.640208414351562</c:v>
                </c:pt>
                <c:pt idx="28603">
                  <c:v>92.647617569444151</c:v>
                </c:pt>
                <c:pt idx="28604">
                  <c:v>92.656968865740453</c:v>
                </c:pt>
                <c:pt idx="28605">
                  <c:v>92.664631388888594</c:v>
                </c:pt>
                <c:pt idx="28606">
                  <c:v>92.671577199073781</c:v>
                </c:pt>
                <c:pt idx="28607">
                  <c:v>92.68789774305526</c:v>
                </c:pt>
                <c:pt idx="28608">
                  <c:v>92.695328391203404</c:v>
                </c:pt>
                <c:pt idx="28609">
                  <c:v>92.702932453703397</c:v>
                </c:pt>
                <c:pt idx="28610">
                  <c:v>92.709877037036733</c:v>
                </c:pt>
                <c:pt idx="28611">
                  <c:v>92.716822025462662</c:v>
                </c:pt>
                <c:pt idx="28612">
                  <c:v>92.724183437499704</c:v>
                </c:pt>
                <c:pt idx="28613">
                  <c:v>92.731267106481184</c:v>
                </c:pt>
                <c:pt idx="28614">
                  <c:v>92.738327685184885</c:v>
                </c:pt>
                <c:pt idx="28615">
                  <c:v>92.745642858795989</c:v>
                </c:pt>
                <c:pt idx="28616">
                  <c:v>92.752703553240437</c:v>
                </c:pt>
                <c:pt idx="28617">
                  <c:v>92.762288506944145</c:v>
                </c:pt>
                <c:pt idx="28618">
                  <c:v>92.769301550925633</c:v>
                </c:pt>
                <c:pt idx="28619">
                  <c:v>92.776848136573776</c:v>
                </c:pt>
                <c:pt idx="28620">
                  <c:v>92.784858101851555</c:v>
                </c:pt>
                <c:pt idx="28621">
                  <c:v>92.792429062499707</c:v>
                </c:pt>
                <c:pt idx="28622">
                  <c:v>92.79407246527748</c:v>
                </c:pt>
                <c:pt idx="28623">
                  <c:v>92.795044884258957</c:v>
                </c:pt>
                <c:pt idx="28624">
                  <c:v>92.796479039351553</c:v>
                </c:pt>
                <c:pt idx="28625">
                  <c:v>92.800762453703399</c:v>
                </c:pt>
                <c:pt idx="28626">
                  <c:v>92.806618506944133</c:v>
                </c:pt>
                <c:pt idx="28627">
                  <c:v>92.813702314814506</c:v>
                </c:pt>
                <c:pt idx="28628">
                  <c:v>92.821643402777468</c:v>
                </c:pt>
                <c:pt idx="28629">
                  <c:v>92.834999733795982</c:v>
                </c:pt>
                <c:pt idx="28630">
                  <c:v>92.841945590277462</c:v>
                </c:pt>
                <c:pt idx="28631">
                  <c:v>92.848913009258936</c:v>
                </c:pt>
                <c:pt idx="28632">
                  <c:v>92.857062222221899</c:v>
                </c:pt>
                <c:pt idx="28633">
                  <c:v>92.864284942129302</c:v>
                </c:pt>
                <c:pt idx="28634">
                  <c:v>92.871877696758929</c:v>
                </c:pt>
                <c:pt idx="28635">
                  <c:v>92.881647789351518</c:v>
                </c:pt>
                <c:pt idx="28636">
                  <c:v>92.888638298610772</c:v>
                </c:pt>
                <c:pt idx="28637">
                  <c:v>92.89625447916633</c:v>
                </c:pt>
                <c:pt idx="28638">
                  <c:v>92.905815162036703</c:v>
                </c:pt>
                <c:pt idx="28639">
                  <c:v>92.913431377314481</c:v>
                </c:pt>
                <c:pt idx="28640">
                  <c:v>92.920399062499669</c:v>
                </c:pt>
                <c:pt idx="28641">
                  <c:v>92.92736702546263</c:v>
                </c:pt>
                <c:pt idx="28642">
                  <c:v>92.934428726851522</c:v>
                </c:pt>
                <c:pt idx="28643">
                  <c:v>92.941626990740417</c:v>
                </c:pt>
                <c:pt idx="28644">
                  <c:v>92.948849895833007</c:v>
                </c:pt>
                <c:pt idx="28645">
                  <c:v>92.955956712962632</c:v>
                </c:pt>
                <c:pt idx="28646">
                  <c:v>92.962993958333001</c:v>
                </c:pt>
                <c:pt idx="28647">
                  <c:v>92.970031805555223</c:v>
                </c:pt>
                <c:pt idx="28648">
                  <c:v>92.976977407407077</c:v>
                </c:pt>
                <c:pt idx="28649">
                  <c:v>92.983967696758924</c:v>
                </c:pt>
                <c:pt idx="28650">
                  <c:v>92.991051203703364</c:v>
                </c:pt>
                <c:pt idx="28651">
                  <c:v>92.991699398147802</c:v>
                </c:pt>
                <c:pt idx="28652">
                  <c:v>92.991722766203353</c:v>
                </c:pt>
                <c:pt idx="28653">
                  <c:v>93.022142060184834</c:v>
                </c:pt>
                <c:pt idx="28654">
                  <c:v>93.038184259258912</c:v>
                </c:pt>
                <c:pt idx="28655">
                  <c:v>93.045708067129283</c:v>
                </c:pt>
                <c:pt idx="28656">
                  <c:v>93.058858495370018</c:v>
                </c:pt>
                <c:pt idx="28657">
                  <c:v>93.068163414351503</c:v>
                </c:pt>
                <c:pt idx="28658">
                  <c:v>93.088164270832991</c:v>
                </c:pt>
                <c:pt idx="28659">
                  <c:v>93.088233969907066</c:v>
                </c:pt>
                <c:pt idx="28660">
                  <c:v>93.088349374999652</c:v>
                </c:pt>
                <c:pt idx="28661">
                  <c:v>93.08851186342558</c:v>
                </c:pt>
                <c:pt idx="28662">
                  <c:v>93.088650624999659</c:v>
                </c:pt>
                <c:pt idx="28663">
                  <c:v>93.088789618055216</c:v>
                </c:pt>
                <c:pt idx="28664">
                  <c:v>93.088882152777444</c:v>
                </c:pt>
                <c:pt idx="28665">
                  <c:v>93.089021076388562</c:v>
                </c:pt>
                <c:pt idx="28666">
                  <c:v>93.089159988425592</c:v>
                </c:pt>
                <c:pt idx="28667">
                  <c:v>93.089321782407069</c:v>
                </c:pt>
                <c:pt idx="28668">
                  <c:v>93.089460520833001</c:v>
                </c:pt>
                <c:pt idx="28669">
                  <c:v>93.089622962962636</c:v>
                </c:pt>
                <c:pt idx="28670">
                  <c:v>93.089808206018191</c:v>
                </c:pt>
                <c:pt idx="28671">
                  <c:v>93.120968043981151</c:v>
                </c:pt>
                <c:pt idx="28672">
                  <c:v>93.253424374999668</c:v>
                </c:pt>
                <c:pt idx="28673">
                  <c:v>93.383257743055225</c:v>
                </c:pt>
                <c:pt idx="28674">
                  <c:v>93.39413858796263</c:v>
                </c:pt>
                <c:pt idx="28675">
                  <c:v>93.447776597221889</c:v>
                </c:pt>
                <c:pt idx="28676">
                  <c:v>93.520860150462624</c:v>
                </c:pt>
                <c:pt idx="28677">
                  <c:v>93.545537418981141</c:v>
                </c:pt>
                <c:pt idx="28678">
                  <c:v>93.655520034721889</c:v>
                </c:pt>
                <c:pt idx="28679">
                  <c:v>93.728206319444112</c:v>
                </c:pt>
                <c:pt idx="28680">
                  <c:v>93.764321840277447</c:v>
                </c:pt>
                <c:pt idx="28681">
                  <c:v>93.839070416666331</c:v>
                </c:pt>
                <c:pt idx="28682">
                  <c:v>94.018016365740408</c:v>
                </c:pt>
                <c:pt idx="28683">
                  <c:v>94.357182743055219</c:v>
                </c:pt>
                <c:pt idx="28684">
                  <c:v>94.62752528935151</c:v>
                </c:pt>
                <c:pt idx="28685">
                  <c:v>94.854170891203367</c:v>
                </c:pt>
                <c:pt idx="28686">
                  <c:v>95.241484212962632</c:v>
                </c:pt>
                <c:pt idx="28687">
                  <c:v>95.435105497684859</c:v>
                </c:pt>
                <c:pt idx="28688">
                  <c:v>96.139828148147828</c:v>
                </c:pt>
                <c:pt idx="28689">
                  <c:v>96.918128611110788</c:v>
                </c:pt>
                <c:pt idx="28690">
                  <c:v>97.602525497684866</c:v>
                </c:pt>
                <c:pt idx="28691">
                  <c:v>97.99801469907375</c:v>
                </c:pt>
                <c:pt idx="28692">
                  <c:v>98.215273240740416</c:v>
                </c:pt>
                <c:pt idx="28693">
                  <c:v>98.21543491898116</c:v>
                </c:pt>
                <c:pt idx="28694">
                  <c:v>98.215667835647821</c:v>
                </c:pt>
                <c:pt idx="28695">
                  <c:v>98.215829594907078</c:v>
                </c:pt>
                <c:pt idx="28696">
                  <c:v>98.216013761573748</c:v>
                </c:pt>
                <c:pt idx="28697">
                  <c:v>98.216152789351526</c:v>
                </c:pt>
                <c:pt idx="28698">
                  <c:v>98.216315115740414</c:v>
                </c:pt>
                <c:pt idx="28699">
                  <c:v>98.216453842592273</c:v>
                </c:pt>
                <c:pt idx="28700">
                  <c:v>98.216592858795977</c:v>
                </c:pt>
                <c:pt idx="28701">
                  <c:v>98.216708124999684</c:v>
                </c:pt>
                <c:pt idx="28702">
                  <c:v>98.216800960647831</c:v>
                </c:pt>
                <c:pt idx="28703">
                  <c:v>98.216824247684869</c:v>
                </c:pt>
                <c:pt idx="28704">
                  <c:v>98.219231689814492</c:v>
                </c:pt>
                <c:pt idx="28705">
                  <c:v>98.219254965277457</c:v>
                </c:pt>
                <c:pt idx="28706">
                  <c:v>98.219277766203376</c:v>
                </c:pt>
                <c:pt idx="28707">
                  <c:v>98.21930130787004</c:v>
                </c:pt>
                <c:pt idx="28708">
                  <c:v>98.219324016203373</c:v>
                </c:pt>
                <c:pt idx="28709">
                  <c:v>98.21934760416633</c:v>
                </c:pt>
                <c:pt idx="28710">
                  <c:v>98.219370416666337</c:v>
                </c:pt>
                <c:pt idx="28711">
                  <c:v>98.219393946758927</c:v>
                </c:pt>
                <c:pt idx="28712">
                  <c:v>98.219416701388553</c:v>
                </c:pt>
                <c:pt idx="28713">
                  <c:v>98.219440300925584</c:v>
                </c:pt>
                <c:pt idx="28714">
                  <c:v>98.21946311342559</c:v>
                </c:pt>
                <c:pt idx="28715">
                  <c:v>98.219486504629288</c:v>
                </c:pt>
                <c:pt idx="28716">
                  <c:v>98.21950924768484</c:v>
                </c:pt>
                <c:pt idx="28717">
                  <c:v>98.219532824073724</c:v>
                </c:pt>
                <c:pt idx="28718">
                  <c:v>98.219555624999657</c:v>
                </c:pt>
                <c:pt idx="28719">
                  <c:v>98.219579027777428</c:v>
                </c:pt>
                <c:pt idx="28720">
                  <c:v>98.219625312499645</c:v>
                </c:pt>
                <c:pt idx="28721">
                  <c:v>98.219694560184834</c:v>
                </c:pt>
                <c:pt idx="28722">
                  <c:v>98.219995694444094</c:v>
                </c:pt>
                <c:pt idx="28723">
                  <c:v>98.221847673610768</c:v>
                </c:pt>
                <c:pt idx="28724">
                  <c:v>98.22647749999966</c:v>
                </c:pt>
                <c:pt idx="28725">
                  <c:v>98.236616967592255</c:v>
                </c:pt>
                <c:pt idx="28726">
                  <c:v>98.248029594907067</c:v>
                </c:pt>
                <c:pt idx="28727">
                  <c:v>98.254997673610774</c:v>
                </c:pt>
                <c:pt idx="28728">
                  <c:v>98.268355879629297</c:v>
                </c:pt>
                <c:pt idx="28729">
                  <c:v>98.276715937499674</c:v>
                </c:pt>
                <c:pt idx="28730">
                  <c:v>98.283962083333009</c:v>
                </c:pt>
                <c:pt idx="28731">
                  <c:v>98.290999872684864</c:v>
                </c:pt>
                <c:pt idx="28732">
                  <c:v>98.29799098379597</c:v>
                </c:pt>
                <c:pt idx="28733">
                  <c:v>98.305352152777445</c:v>
                </c:pt>
                <c:pt idx="28734">
                  <c:v>98.312969062499661</c:v>
                </c:pt>
                <c:pt idx="28735">
                  <c:v>98.320191053240407</c:v>
                </c:pt>
                <c:pt idx="28736">
                  <c:v>98.327992685184853</c:v>
                </c:pt>
                <c:pt idx="28737">
                  <c:v>98.335053263888554</c:v>
                </c:pt>
                <c:pt idx="28738">
                  <c:v>98.342229398147808</c:v>
                </c:pt>
                <c:pt idx="28739">
                  <c:v>98.349174976851515</c:v>
                </c:pt>
                <c:pt idx="28740">
                  <c:v>98.356351238425589</c:v>
                </c:pt>
                <c:pt idx="28741">
                  <c:v>98.364662476851521</c:v>
                </c:pt>
                <c:pt idx="28742">
                  <c:v>98.371722384258931</c:v>
                </c:pt>
                <c:pt idx="28743">
                  <c:v>98.378829270833009</c:v>
                </c:pt>
                <c:pt idx="28744">
                  <c:v>98.385890104166336</c:v>
                </c:pt>
                <c:pt idx="28745">
                  <c:v>98.40809012731448</c:v>
                </c:pt>
                <c:pt idx="28746">
                  <c:v>98.423439143518181</c:v>
                </c:pt>
                <c:pt idx="28747">
                  <c:v>98.430406134258916</c:v>
                </c:pt>
                <c:pt idx="28748">
                  <c:v>98.437467013888551</c:v>
                </c:pt>
                <c:pt idx="28749">
                  <c:v>98.447490370370033</c:v>
                </c:pt>
                <c:pt idx="28750">
                  <c:v>98.454620763888556</c:v>
                </c:pt>
                <c:pt idx="28751">
                  <c:v>98.46175067129596</c:v>
                </c:pt>
                <c:pt idx="28752">
                  <c:v>98.469715069444106</c:v>
                </c:pt>
                <c:pt idx="28753">
                  <c:v>98.477515324073735</c:v>
                </c:pt>
                <c:pt idx="28754">
                  <c:v>98.484645381944105</c:v>
                </c:pt>
                <c:pt idx="28755">
                  <c:v>98.491590405092253</c:v>
                </c:pt>
                <c:pt idx="28756">
                  <c:v>98.499021192129291</c:v>
                </c:pt>
                <c:pt idx="28757">
                  <c:v>98.506451493055224</c:v>
                </c:pt>
                <c:pt idx="28758">
                  <c:v>98.513952592592261</c:v>
                </c:pt>
                <c:pt idx="28759">
                  <c:v>98.52395363425893</c:v>
                </c:pt>
                <c:pt idx="28760">
                  <c:v>98.530898449073746</c:v>
                </c:pt>
                <c:pt idx="28761">
                  <c:v>98.538699768518185</c:v>
                </c:pt>
                <c:pt idx="28762">
                  <c:v>98.546640659721888</c:v>
                </c:pt>
                <c:pt idx="28763">
                  <c:v>98.553724629629301</c:v>
                </c:pt>
                <c:pt idx="28764">
                  <c:v>98.562243518518187</c:v>
                </c:pt>
                <c:pt idx="28765">
                  <c:v>98.569512430555221</c:v>
                </c:pt>
                <c:pt idx="28766">
                  <c:v>98.576458252314481</c:v>
                </c:pt>
                <c:pt idx="28767">
                  <c:v>98.584142685184858</c:v>
                </c:pt>
                <c:pt idx="28768">
                  <c:v>98.591110763888565</c:v>
                </c:pt>
                <c:pt idx="28769">
                  <c:v>98.599399363425604</c:v>
                </c:pt>
                <c:pt idx="28770">
                  <c:v>98.607569930555229</c:v>
                </c:pt>
                <c:pt idx="28771">
                  <c:v>98.625881516203378</c:v>
                </c:pt>
                <c:pt idx="28772">
                  <c:v>98.636021504629298</c:v>
                </c:pt>
                <c:pt idx="28773">
                  <c:v>98.643012384258924</c:v>
                </c:pt>
                <c:pt idx="28774">
                  <c:v>98.650189351851523</c:v>
                </c:pt>
                <c:pt idx="28775">
                  <c:v>98.657226446758926</c:v>
                </c:pt>
                <c:pt idx="28776">
                  <c:v>98.666463379629292</c:v>
                </c:pt>
                <c:pt idx="28777">
                  <c:v>98.673639756944112</c:v>
                </c:pt>
                <c:pt idx="28778">
                  <c:v>98.693908981481144</c:v>
                </c:pt>
                <c:pt idx="28779">
                  <c:v>98.703862442129292</c:v>
                </c:pt>
                <c:pt idx="28780">
                  <c:v>98.710993668981146</c:v>
                </c:pt>
                <c:pt idx="28781">
                  <c:v>98.720600520833003</c:v>
                </c:pt>
                <c:pt idx="28782">
                  <c:v>98.738957997684849</c:v>
                </c:pt>
                <c:pt idx="28783">
                  <c:v>98.751829398147819</c:v>
                </c:pt>
                <c:pt idx="28784">
                  <c:v>98.767269942129303</c:v>
                </c:pt>
                <c:pt idx="28785">
                  <c:v>98.775070601851525</c:v>
                </c:pt>
                <c:pt idx="28786">
                  <c:v>98.79090466435153</c:v>
                </c:pt>
                <c:pt idx="28787">
                  <c:v>98.797895763888562</c:v>
                </c:pt>
                <c:pt idx="28788">
                  <c:v>98.805535023147826</c:v>
                </c:pt>
                <c:pt idx="28789">
                  <c:v>98.81296596064783</c:v>
                </c:pt>
                <c:pt idx="28790">
                  <c:v>98.828777071758935</c:v>
                </c:pt>
                <c:pt idx="28791">
                  <c:v>98.835721851851531</c:v>
                </c:pt>
                <c:pt idx="28792">
                  <c:v>98.844125532407091</c:v>
                </c:pt>
                <c:pt idx="28793">
                  <c:v>98.851070416666346</c:v>
                </c:pt>
                <c:pt idx="28794">
                  <c:v>98.861279525462649</c:v>
                </c:pt>
                <c:pt idx="28795">
                  <c:v>98.870193101851541</c:v>
                </c:pt>
                <c:pt idx="28796">
                  <c:v>98.890378807870064</c:v>
                </c:pt>
                <c:pt idx="28797">
                  <c:v>98.897601018518216</c:v>
                </c:pt>
                <c:pt idx="28798">
                  <c:v>98.917163321758963</c:v>
                </c:pt>
                <c:pt idx="28799">
                  <c:v>98.93549839120341</c:v>
                </c:pt>
                <c:pt idx="28800">
                  <c:v>98.956124270833044</c:v>
                </c:pt>
                <c:pt idx="28801">
                  <c:v>98.972259756944155</c:v>
                </c:pt>
                <c:pt idx="28802">
                  <c:v>98.981266111110827</c:v>
                </c:pt>
                <c:pt idx="28803">
                  <c:v>98.988256064814536</c:v>
                </c:pt>
                <c:pt idx="28804">
                  <c:v>98.995432557870089</c:v>
                </c:pt>
                <c:pt idx="28805">
                  <c:v>99.002585520833051</c:v>
                </c:pt>
                <c:pt idx="28806">
                  <c:v>99.009599710647862</c:v>
                </c:pt>
                <c:pt idx="28807">
                  <c:v>99.017493657407115</c:v>
                </c:pt>
                <c:pt idx="28808">
                  <c:v>99.02527318287008</c:v>
                </c:pt>
                <c:pt idx="28809">
                  <c:v>99.03228785879601</c:v>
                </c:pt>
                <c:pt idx="28810">
                  <c:v>99.039323958333043</c:v>
                </c:pt>
                <c:pt idx="28811">
                  <c:v>99.046339363425631</c:v>
                </c:pt>
                <c:pt idx="28812">
                  <c:v>99.058561782407111</c:v>
                </c:pt>
                <c:pt idx="28813">
                  <c:v>99.068284421295999</c:v>
                </c:pt>
                <c:pt idx="28814">
                  <c:v>99.076295173610816</c:v>
                </c:pt>
                <c:pt idx="28815">
                  <c:v>99.12895917824045</c:v>
                </c:pt>
                <c:pt idx="28816">
                  <c:v>99.170976585647864</c:v>
                </c:pt>
                <c:pt idx="28817">
                  <c:v>99.181301851851572</c:v>
                </c:pt>
                <c:pt idx="28818">
                  <c:v>99.188873344907122</c:v>
                </c:pt>
                <c:pt idx="28819">
                  <c:v>99.197553078703422</c:v>
                </c:pt>
                <c:pt idx="28820">
                  <c:v>99.204498124999716</c:v>
                </c:pt>
                <c:pt idx="28821">
                  <c:v>99.211466446758976</c:v>
                </c:pt>
                <c:pt idx="28822">
                  <c:v>99.218412534721935</c:v>
                </c:pt>
                <c:pt idx="28823">
                  <c:v>99.225425428240456</c:v>
                </c:pt>
                <c:pt idx="28824">
                  <c:v>99.237440486110827</c:v>
                </c:pt>
                <c:pt idx="28825">
                  <c:v>99.244594201388608</c:v>
                </c:pt>
                <c:pt idx="28826">
                  <c:v>99.258761331018235</c:v>
                </c:pt>
                <c:pt idx="28827">
                  <c:v>99.267534930555271</c:v>
                </c:pt>
                <c:pt idx="28828">
                  <c:v>99.274920590277489</c:v>
                </c:pt>
                <c:pt idx="28829">
                  <c:v>99.28232746527749</c:v>
                </c:pt>
                <c:pt idx="28830">
                  <c:v>99.289658715277483</c:v>
                </c:pt>
                <c:pt idx="28831">
                  <c:v>99.29926488425896</c:v>
                </c:pt>
                <c:pt idx="28832">
                  <c:v>99.306325810184887</c:v>
                </c:pt>
                <c:pt idx="28833">
                  <c:v>99.315076157407105</c:v>
                </c:pt>
                <c:pt idx="28834">
                  <c:v>99.324405416666366</c:v>
                </c:pt>
                <c:pt idx="28835">
                  <c:v>99.332739583333037</c:v>
                </c:pt>
                <c:pt idx="28836">
                  <c:v>99.3397768749997</c:v>
                </c:pt>
                <c:pt idx="28837">
                  <c:v>99.34815663194415</c:v>
                </c:pt>
                <c:pt idx="28838">
                  <c:v>99.355772881944148</c:v>
                </c:pt>
                <c:pt idx="28839">
                  <c:v>99.391007175925623</c:v>
                </c:pt>
                <c:pt idx="28840">
                  <c:v>99.404295520833031</c:v>
                </c:pt>
                <c:pt idx="28841">
                  <c:v>99.411564131944147</c:v>
                </c:pt>
                <c:pt idx="28842">
                  <c:v>99.43496940972193</c:v>
                </c:pt>
                <c:pt idx="28843">
                  <c:v>99.442353124999713</c:v>
                </c:pt>
                <c:pt idx="28844">
                  <c:v>99.45064099537008</c:v>
                </c:pt>
                <c:pt idx="28845">
                  <c:v>99.457770972221937</c:v>
                </c:pt>
                <c:pt idx="28846">
                  <c:v>99.468373078703422</c:v>
                </c:pt>
                <c:pt idx="28847">
                  <c:v>99.475318993055268</c:v>
                </c:pt>
                <c:pt idx="28848">
                  <c:v>99.484994583333048</c:v>
                </c:pt>
                <c:pt idx="28849">
                  <c:v>99.492727430555277</c:v>
                </c:pt>
                <c:pt idx="28850">
                  <c:v>99.505690150462684</c:v>
                </c:pt>
                <c:pt idx="28851">
                  <c:v>99.515829618055278</c:v>
                </c:pt>
                <c:pt idx="28852">
                  <c:v>99.527705787036766</c:v>
                </c:pt>
                <c:pt idx="28853">
                  <c:v>99.542197835647883</c:v>
                </c:pt>
                <c:pt idx="28854">
                  <c:v>99.560578854166408</c:v>
                </c:pt>
                <c:pt idx="28855">
                  <c:v>99.575186053240486</c:v>
                </c:pt>
                <c:pt idx="28856">
                  <c:v>99.594585555555298</c:v>
                </c:pt>
                <c:pt idx="28857">
                  <c:v>99.604030428240478</c:v>
                </c:pt>
                <c:pt idx="28858">
                  <c:v>99.613729930555294</c:v>
                </c:pt>
                <c:pt idx="28859">
                  <c:v>99.62426285879603</c:v>
                </c:pt>
                <c:pt idx="28860">
                  <c:v>99.634241076388619</c:v>
                </c:pt>
                <c:pt idx="28861">
                  <c:v>99.662136759258985</c:v>
                </c:pt>
                <c:pt idx="28862">
                  <c:v>99.67324815972195</c:v>
                </c:pt>
                <c:pt idx="28863">
                  <c:v>99.680424756944177</c:v>
                </c:pt>
                <c:pt idx="28864">
                  <c:v>99.687716585647877</c:v>
                </c:pt>
                <c:pt idx="28865">
                  <c:v>99.720744421296018</c:v>
                </c:pt>
                <c:pt idx="28866">
                  <c:v>99.734077476851567</c:v>
                </c:pt>
                <c:pt idx="28867">
                  <c:v>99.741786678240459</c:v>
                </c:pt>
                <c:pt idx="28868">
                  <c:v>99.751093148147859</c:v>
                </c:pt>
                <c:pt idx="28869">
                  <c:v>99.761440393518228</c:v>
                </c:pt>
                <c:pt idx="28870">
                  <c:v>99.768570196758972</c:v>
                </c:pt>
                <c:pt idx="28871">
                  <c:v>99.775631041666387</c:v>
                </c:pt>
                <c:pt idx="28872">
                  <c:v>99.78351525462935</c:v>
                </c:pt>
                <c:pt idx="28873">
                  <c:v>99.790710277777492</c:v>
                </c:pt>
                <c:pt idx="28874">
                  <c:v>99.797863865740453</c:v>
                </c:pt>
                <c:pt idx="28875">
                  <c:v>99.805108680555264</c:v>
                </c:pt>
                <c:pt idx="28876">
                  <c:v>99.81483240740711</c:v>
                </c:pt>
                <c:pt idx="28877">
                  <c:v>99.825804074073773</c:v>
                </c:pt>
                <c:pt idx="28878">
                  <c:v>99.833327789351557</c:v>
                </c:pt>
                <c:pt idx="28879">
                  <c:v>99.84550431712934</c:v>
                </c:pt>
                <c:pt idx="28880">
                  <c:v>99.85754217592563</c:v>
                </c:pt>
                <c:pt idx="28881">
                  <c:v>99.865088923610813</c:v>
                </c:pt>
                <c:pt idx="28882">
                  <c:v>99.872843761573776</c:v>
                </c:pt>
                <c:pt idx="28883">
                  <c:v>99.881131249999697</c:v>
                </c:pt>
                <c:pt idx="28884">
                  <c:v>99.89184972222192</c:v>
                </c:pt>
                <c:pt idx="28885">
                  <c:v>99.898794201388583</c:v>
                </c:pt>
                <c:pt idx="28886">
                  <c:v>99.925624594907106</c:v>
                </c:pt>
                <c:pt idx="28887">
                  <c:v>99.944838206018218</c:v>
                </c:pt>
                <c:pt idx="28888">
                  <c:v>99.970811909721917</c:v>
                </c:pt>
                <c:pt idx="28889">
                  <c:v>99.982919166666363</c:v>
                </c:pt>
                <c:pt idx="28890">
                  <c:v>99.982942499999695</c:v>
                </c:pt>
                <c:pt idx="28891">
                  <c:v>100.00900328703673</c:v>
                </c:pt>
                <c:pt idx="28892">
                  <c:v>100.01596377314785</c:v>
                </c:pt>
                <c:pt idx="28893">
                  <c:v>100.03054841435154</c:v>
                </c:pt>
                <c:pt idx="28894">
                  <c:v>100.05029568287006</c:v>
                </c:pt>
                <c:pt idx="28895">
                  <c:v>100.09485534722191</c:v>
                </c:pt>
                <c:pt idx="28896">
                  <c:v>100.12821953703673</c:v>
                </c:pt>
                <c:pt idx="28897">
                  <c:v>100.30230956018488</c:v>
                </c:pt>
                <c:pt idx="28898">
                  <c:v>100.41914663194414</c:v>
                </c:pt>
                <c:pt idx="28899">
                  <c:v>100.41916962962932</c:v>
                </c:pt>
                <c:pt idx="28900">
                  <c:v>100.41919293981451</c:v>
                </c:pt>
                <c:pt idx="28901">
                  <c:v>100.41921575231451</c:v>
                </c:pt>
                <c:pt idx="28902">
                  <c:v>100.41923934027747</c:v>
                </c:pt>
                <c:pt idx="28903">
                  <c:v>100.41928631944414</c:v>
                </c:pt>
                <c:pt idx="28904">
                  <c:v>100.4193559374997</c:v>
                </c:pt>
                <c:pt idx="28905">
                  <c:v>100.41956423611082</c:v>
                </c:pt>
                <c:pt idx="28906">
                  <c:v>100.42079144675897</c:v>
                </c:pt>
                <c:pt idx="28907">
                  <c:v>100.42780434027749</c:v>
                </c:pt>
                <c:pt idx="28908">
                  <c:v>100.4431295601849</c:v>
                </c:pt>
                <c:pt idx="28909">
                  <c:v>100.46153310185157</c:v>
                </c:pt>
                <c:pt idx="28910">
                  <c:v>100.46852446759232</c:v>
                </c:pt>
                <c:pt idx="28911">
                  <c:v>100.47669552083306</c:v>
                </c:pt>
                <c:pt idx="28912">
                  <c:v>100.48375642361084</c:v>
                </c:pt>
                <c:pt idx="28913">
                  <c:v>100.49232200231455</c:v>
                </c:pt>
                <c:pt idx="28914">
                  <c:v>100.51637393518492</c:v>
                </c:pt>
                <c:pt idx="28915">
                  <c:v>100.54894623842566</c:v>
                </c:pt>
                <c:pt idx="28916">
                  <c:v>100.590243634259</c:v>
                </c:pt>
                <c:pt idx="28917">
                  <c:v>100.60135560185159</c:v>
                </c:pt>
                <c:pt idx="28918">
                  <c:v>100.60846218749974</c:v>
                </c:pt>
                <c:pt idx="28919">
                  <c:v>100.61543001157381</c:v>
                </c:pt>
                <c:pt idx="28920">
                  <c:v>100.64800131944418</c:v>
                </c:pt>
                <c:pt idx="28921">
                  <c:v>100.6600394791664</c:v>
                </c:pt>
                <c:pt idx="28922">
                  <c:v>100.66710324074047</c:v>
                </c:pt>
                <c:pt idx="28923">
                  <c:v>100.67411923611084</c:v>
                </c:pt>
                <c:pt idx="28924">
                  <c:v>100.68219766203677</c:v>
                </c:pt>
                <c:pt idx="28925">
                  <c:v>100.69020768518492</c:v>
                </c:pt>
                <c:pt idx="28926">
                  <c:v>100.6994381365738</c:v>
                </c:pt>
                <c:pt idx="28927">
                  <c:v>100.70666186342565</c:v>
                </c:pt>
                <c:pt idx="28928">
                  <c:v>100.71409226851824</c:v>
                </c:pt>
                <c:pt idx="28929">
                  <c:v>100.72177932870343</c:v>
                </c:pt>
                <c:pt idx="28930">
                  <c:v>100.7828005902775</c:v>
                </c:pt>
                <c:pt idx="28931">
                  <c:v>100.81171475694417</c:v>
                </c:pt>
                <c:pt idx="28932">
                  <c:v>100.81866030092566</c:v>
                </c:pt>
                <c:pt idx="28933">
                  <c:v>100.82588283564787</c:v>
                </c:pt>
                <c:pt idx="28934">
                  <c:v>100.83426327546269</c:v>
                </c:pt>
                <c:pt idx="28935">
                  <c:v>100.84333846064787</c:v>
                </c:pt>
                <c:pt idx="28936">
                  <c:v>100.86794537037009</c:v>
                </c:pt>
                <c:pt idx="28937">
                  <c:v>100.87806146990714</c:v>
                </c:pt>
                <c:pt idx="28938">
                  <c:v>100.88609530092566</c:v>
                </c:pt>
                <c:pt idx="28939">
                  <c:v>100.90033248842566</c:v>
                </c:pt>
                <c:pt idx="28940">
                  <c:v>100.90780862268493</c:v>
                </c:pt>
                <c:pt idx="28941">
                  <c:v>100.9150549305553</c:v>
                </c:pt>
                <c:pt idx="28942">
                  <c:v>100.92290306712937</c:v>
                </c:pt>
                <c:pt idx="28943">
                  <c:v>100.93130527777751</c:v>
                </c:pt>
                <c:pt idx="28944">
                  <c:v>100.93857431712937</c:v>
                </c:pt>
                <c:pt idx="28945">
                  <c:v>100.94556545138863</c:v>
                </c:pt>
                <c:pt idx="28946">
                  <c:v>100.95501020833308</c:v>
                </c:pt>
                <c:pt idx="28947">
                  <c:v>100.9620709143516</c:v>
                </c:pt>
                <c:pt idx="28948">
                  <c:v>100.96908633101826</c:v>
                </c:pt>
                <c:pt idx="28949">
                  <c:v>100.99489712962936</c:v>
                </c:pt>
                <c:pt idx="28950">
                  <c:v>101.00489799768492</c:v>
                </c:pt>
                <c:pt idx="28951">
                  <c:v>101.01216781249974</c:v>
                </c:pt>
                <c:pt idx="28952">
                  <c:v>101.02617412037011</c:v>
                </c:pt>
                <c:pt idx="28953">
                  <c:v>101.03318842592567</c:v>
                </c:pt>
                <c:pt idx="28954">
                  <c:v>101.04435924768494</c:v>
                </c:pt>
                <c:pt idx="28955">
                  <c:v>101.05799567129606</c:v>
                </c:pt>
                <c:pt idx="28956">
                  <c:v>101.06709251157383</c:v>
                </c:pt>
                <c:pt idx="28957">
                  <c:v>101.07535626157383</c:v>
                </c:pt>
                <c:pt idx="28958">
                  <c:v>101.09295103009235</c:v>
                </c:pt>
                <c:pt idx="28959">
                  <c:v>101.10762942129605</c:v>
                </c:pt>
                <c:pt idx="28960">
                  <c:v>101.11883296296271</c:v>
                </c:pt>
                <c:pt idx="28961">
                  <c:v>101.12577769675902</c:v>
                </c:pt>
                <c:pt idx="28962">
                  <c:v>101.13279145833309</c:v>
                </c:pt>
                <c:pt idx="28963">
                  <c:v>101.13996797453679</c:v>
                </c:pt>
                <c:pt idx="28964">
                  <c:v>101.16492046296271</c:v>
                </c:pt>
                <c:pt idx="28965">
                  <c:v>101.17568473379605</c:v>
                </c:pt>
                <c:pt idx="28966">
                  <c:v>101.20059348379604</c:v>
                </c:pt>
                <c:pt idx="28967">
                  <c:v>101.20767780092567</c:v>
                </c:pt>
                <c:pt idx="28968">
                  <c:v>101.21464701388862</c:v>
                </c:pt>
                <c:pt idx="28969">
                  <c:v>101.22184575231455</c:v>
                </c:pt>
                <c:pt idx="28970">
                  <c:v>101.23691655092566</c:v>
                </c:pt>
                <c:pt idx="28971">
                  <c:v>101.25057357638862</c:v>
                </c:pt>
                <c:pt idx="28972">
                  <c:v>101.27020515046269</c:v>
                </c:pt>
                <c:pt idx="28973">
                  <c:v>101.28201255787009</c:v>
                </c:pt>
                <c:pt idx="28974">
                  <c:v>101.2890255902775</c:v>
                </c:pt>
                <c:pt idx="28975">
                  <c:v>101.29617858796269</c:v>
                </c:pt>
                <c:pt idx="28976">
                  <c:v>101.30354026620343</c:v>
                </c:pt>
                <c:pt idx="28977">
                  <c:v>101.31087890046268</c:v>
                </c:pt>
                <c:pt idx="28978">
                  <c:v>101.32143497685158</c:v>
                </c:pt>
                <c:pt idx="28979">
                  <c:v>101.3284029976849</c:v>
                </c:pt>
                <c:pt idx="28980">
                  <c:v>101.33588020833305</c:v>
                </c:pt>
                <c:pt idx="28981">
                  <c:v>101.3836842476849</c:v>
                </c:pt>
                <c:pt idx="28982">
                  <c:v>101.41595506944415</c:v>
                </c:pt>
                <c:pt idx="28983">
                  <c:v>101.4852182175923</c:v>
                </c:pt>
                <c:pt idx="28984">
                  <c:v>101.52459645833305</c:v>
                </c:pt>
                <c:pt idx="28985">
                  <c:v>101.53172658564786</c:v>
                </c:pt>
                <c:pt idx="28986">
                  <c:v>101.53880908564786</c:v>
                </c:pt>
                <c:pt idx="28987">
                  <c:v>101.5468885763886</c:v>
                </c:pt>
                <c:pt idx="28988">
                  <c:v>101.55726016203674</c:v>
                </c:pt>
                <c:pt idx="28989">
                  <c:v>101.56482896990711</c:v>
                </c:pt>
                <c:pt idx="28990">
                  <c:v>101.59344278935156</c:v>
                </c:pt>
                <c:pt idx="28991">
                  <c:v>101.60045618055526</c:v>
                </c:pt>
                <c:pt idx="28992">
                  <c:v>101.60855785879599</c:v>
                </c:pt>
                <c:pt idx="28993">
                  <c:v>101.62890693287007</c:v>
                </c:pt>
                <c:pt idx="28994">
                  <c:v>101.65680171296266</c:v>
                </c:pt>
                <c:pt idx="28995">
                  <c:v>101.66590038194414</c:v>
                </c:pt>
                <c:pt idx="28996">
                  <c:v>101.67286780092562</c:v>
                </c:pt>
                <c:pt idx="28997">
                  <c:v>101.67997417824043</c:v>
                </c:pt>
                <c:pt idx="28998">
                  <c:v>101.68698836805524</c:v>
                </c:pt>
                <c:pt idx="28999">
                  <c:v>101.69503406249969</c:v>
                </c:pt>
                <c:pt idx="29000">
                  <c:v>101.70214196759228</c:v>
                </c:pt>
                <c:pt idx="29001">
                  <c:v>101.7090867824071</c:v>
                </c:pt>
                <c:pt idx="29002">
                  <c:v>101.71656309027748</c:v>
                </c:pt>
                <c:pt idx="29003">
                  <c:v>101.72380962962933</c:v>
                </c:pt>
                <c:pt idx="29004">
                  <c:v>101.73100862268488</c:v>
                </c:pt>
                <c:pt idx="29005">
                  <c:v>101.74714358796265</c:v>
                </c:pt>
                <c:pt idx="29006">
                  <c:v>101.76274726851821</c:v>
                </c:pt>
                <c:pt idx="29007">
                  <c:v>101.84914054398118</c:v>
                </c:pt>
                <c:pt idx="29008">
                  <c:v>101.85617917824044</c:v>
                </c:pt>
                <c:pt idx="29009">
                  <c:v>101.86333166666637</c:v>
                </c:pt>
                <c:pt idx="29010">
                  <c:v>101.87078608796267</c:v>
                </c:pt>
                <c:pt idx="29011">
                  <c:v>101.87784776620342</c:v>
                </c:pt>
                <c:pt idx="29012">
                  <c:v>101.88719894675897</c:v>
                </c:pt>
                <c:pt idx="29013">
                  <c:v>101.9054176851849</c:v>
                </c:pt>
                <c:pt idx="29014">
                  <c:v>101.91537179398119</c:v>
                </c:pt>
                <c:pt idx="29015">
                  <c:v>101.92979380787008</c:v>
                </c:pt>
                <c:pt idx="29016">
                  <c:v>101.97570042824046</c:v>
                </c:pt>
                <c:pt idx="29017">
                  <c:v>101.98894313657379</c:v>
                </c:pt>
                <c:pt idx="29018">
                  <c:v>101.9959564814812</c:v>
                </c:pt>
                <c:pt idx="29019">
                  <c:v>102.00290140046268</c:v>
                </c:pt>
                <c:pt idx="29020">
                  <c:v>102.01040163194416</c:v>
                </c:pt>
                <c:pt idx="29021">
                  <c:v>102.02070329861083</c:v>
                </c:pt>
                <c:pt idx="29022">
                  <c:v>102.02767212962934</c:v>
                </c:pt>
                <c:pt idx="29023">
                  <c:v>102.05051936342564</c:v>
                </c:pt>
                <c:pt idx="29024">
                  <c:v>102.05938562499971</c:v>
                </c:pt>
                <c:pt idx="29025">
                  <c:v>102.09010635416637</c:v>
                </c:pt>
                <c:pt idx="29026">
                  <c:v>102.12019903935155</c:v>
                </c:pt>
                <c:pt idx="29027">
                  <c:v>102.12717155092562</c:v>
                </c:pt>
                <c:pt idx="29028">
                  <c:v>102.15635987268489</c:v>
                </c:pt>
                <c:pt idx="29029">
                  <c:v>102.17851276620341</c:v>
                </c:pt>
                <c:pt idx="29030">
                  <c:v>102.18622121527748</c:v>
                </c:pt>
                <c:pt idx="29031">
                  <c:v>102.19383732638859</c:v>
                </c:pt>
                <c:pt idx="29032">
                  <c:v>102.20212478009229</c:v>
                </c:pt>
                <c:pt idx="29033">
                  <c:v>102.20948653935154</c:v>
                </c:pt>
                <c:pt idx="29034">
                  <c:v>102.22650134259229</c:v>
                </c:pt>
                <c:pt idx="29035">
                  <c:v>102.25939666666636</c:v>
                </c:pt>
                <c:pt idx="29036">
                  <c:v>102.26650325231451</c:v>
                </c:pt>
                <c:pt idx="29037">
                  <c:v>102.31004739583302</c:v>
                </c:pt>
                <c:pt idx="29038">
                  <c:v>102.33497754629599</c:v>
                </c:pt>
                <c:pt idx="29039">
                  <c:v>102.34192277777747</c:v>
                </c:pt>
                <c:pt idx="29040">
                  <c:v>102.35340598379599</c:v>
                </c:pt>
                <c:pt idx="29041">
                  <c:v>102.36069745370339</c:v>
                </c:pt>
                <c:pt idx="29042">
                  <c:v>102.3691005787034</c:v>
                </c:pt>
                <c:pt idx="29043">
                  <c:v>102.37634621527747</c:v>
                </c:pt>
                <c:pt idx="29044">
                  <c:v>102.38356910879598</c:v>
                </c:pt>
                <c:pt idx="29045">
                  <c:v>102.39063015046264</c:v>
                </c:pt>
                <c:pt idx="29046">
                  <c:v>102.42139557870338</c:v>
                </c:pt>
                <c:pt idx="29047">
                  <c:v>102.42847952546265</c:v>
                </c:pt>
                <c:pt idx="29048">
                  <c:v>102.48718744212931</c:v>
                </c:pt>
                <c:pt idx="29049">
                  <c:v>102.49633090277746</c:v>
                </c:pt>
                <c:pt idx="29050">
                  <c:v>102.50843906249968</c:v>
                </c:pt>
                <c:pt idx="29051">
                  <c:v>102.51698055555524</c:v>
                </c:pt>
                <c:pt idx="29052">
                  <c:v>102.52408743055524</c:v>
                </c:pt>
                <c:pt idx="29053">
                  <c:v>102.53538460648117</c:v>
                </c:pt>
                <c:pt idx="29054">
                  <c:v>102.57730799768488</c:v>
                </c:pt>
                <c:pt idx="29055">
                  <c:v>102.58751675925896</c:v>
                </c:pt>
                <c:pt idx="29056">
                  <c:v>102.59557376157377</c:v>
                </c:pt>
                <c:pt idx="29057">
                  <c:v>102.60267965277748</c:v>
                </c:pt>
                <c:pt idx="29058">
                  <c:v>102.60999524305527</c:v>
                </c:pt>
                <c:pt idx="29059">
                  <c:v>102.61886171296267</c:v>
                </c:pt>
                <c:pt idx="29060">
                  <c:v>102.69937273148119</c:v>
                </c:pt>
                <c:pt idx="29061">
                  <c:v>102.70745084490711</c:v>
                </c:pt>
                <c:pt idx="29062">
                  <c:v>102.71515978009229</c:v>
                </c:pt>
                <c:pt idx="29063">
                  <c:v>102.72224327546266</c:v>
                </c:pt>
                <c:pt idx="29064">
                  <c:v>102.72983664351821</c:v>
                </c:pt>
                <c:pt idx="29065">
                  <c:v>102.73682782407377</c:v>
                </c:pt>
                <c:pt idx="29066">
                  <c:v>102.74560285879599</c:v>
                </c:pt>
                <c:pt idx="29067">
                  <c:v>102.75263951388858</c:v>
                </c:pt>
                <c:pt idx="29068">
                  <c:v>102.75960716435155</c:v>
                </c:pt>
                <c:pt idx="29069">
                  <c:v>102.7678949537034</c:v>
                </c:pt>
                <c:pt idx="29070">
                  <c:v>102.77511733796267</c:v>
                </c:pt>
                <c:pt idx="29071">
                  <c:v>102.78273453703675</c:v>
                </c:pt>
                <c:pt idx="29072">
                  <c:v>102.78990999999971</c:v>
                </c:pt>
                <c:pt idx="29073">
                  <c:v>102.79836060185156</c:v>
                </c:pt>
                <c:pt idx="29074">
                  <c:v>102.8081515624997</c:v>
                </c:pt>
                <c:pt idx="29075">
                  <c:v>102.82005028935156</c:v>
                </c:pt>
                <c:pt idx="29076">
                  <c:v>102.82715666666637</c:v>
                </c:pt>
                <c:pt idx="29077">
                  <c:v>102.83563015046266</c:v>
                </c:pt>
                <c:pt idx="29078">
                  <c:v>102.84273697916636</c:v>
                </c:pt>
                <c:pt idx="29079">
                  <c:v>102.84970471064784</c:v>
                </c:pt>
                <c:pt idx="29080">
                  <c:v>102.85815549768488</c:v>
                </c:pt>
                <c:pt idx="29081">
                  <c:v>102.8656548611108</c:v>
                </c:pt>
                <c:pt idx="29082">
                  <c:v>102.87357192129598</c:v>
                </c:pt>
                <c:pt idx="29083">
                  <c:v>102.88056311342561</c:v>
                </c:pt>
                <c:pt idx="29084">
                  <c:v>102.88785609953672</c:v>
                </c:pt>
                <c:pt idx="29085">
                  <c:v>102.89618899305523</c:v>
                </c:pt>
                <c:pt idx="29086">
                  <c:v>102.90313396990709</c:v>
                </c:pt>
                <c:pt idx="29087">
                  <c:v>102.91019462962932</c:v>
                </c:pt>
                <c:pt idx="29088">
                  <c:v>102.91880722222191</c:v>
                </c:pt>
                <c:pt idx="29089">
                  <c:v>102.92616902777748</c:v>
                </c:pt>
                <c:pt idx="29090">
                  <c:v>102.94283581018489</c:v>
                </c:pt>
                <c:pt idx="29091">
                  <c:v>102.95070685185155</c:v>
                </c:pt>
                <c:pt idx="29092">
                  <c:v>102.95975859953674</c:v>
                </c:pt>
                <c:pt idx="29093">
                  <c:v>102.96672640046266</c:v>
                </c:pt>
                <c:pt idx="29094">
                  <c:v>102.97385645833303</c:v>
                </c:pt>
                <c:pt idx="29095">
                  <c:v>102.98307100694414</c:v>
                </c:pt>
                <c:pt idx="29096">
                  <c:v>102.99003817129599</c:v>
                </c:pt>
                <c:pt idx="29097">
                  <c:v>102.99814008101822</c:v>
                </c:pt>
                <c:pt idx="29098">
                  <c:v>103.00510836805526</c:v>
                </c:pt>
                <c:pt idx="29099">
                  <c:v>103.01223811342562</c:v>
                </c:pt>
                <c:pt idx="29100">
                  <c:v>103.01927578703673</c:v>
                </c:pt>
                <c:pt idx="29101">
                  <c:v>103.02904406249969</c:v>
                </c:pt>
                <c:pt idx="29102">
                  <c:v>103.03598968749969</c:v>
                </c:pt>
                <c:pt idx="29103">
                  <c:v>103.04339745370339</c:v>
                </c:pt>
                <c:pt idx="29104">
                  <c:v>103.05124506944414</c:v>
                </c:pt>
                <c:pt idx="29105">
                  <c:v>103.05846693287006</c:v>
                </c:pt>
                <c:pt idx="29106">
                  <c:v>103.06689406249968</c:v>
                </c:pt>
                <c:pt idx="29107">
                  <c:v>103.07430223379598</c:v>
                </c:pt>
                <c:pt idx="29108">
                  <c:v>103.08474216435152</c:v>
                </c:pt>
                <c:pt idx="29109">
                  <c:v>103.09289113425893</c:v>
                </c:pt>
                <c:pt idx="29110">
                  <c:v>103.10011494212931</c:v>
                </c:pt>
                <c:pt idx="29111">
                  <c:v>103.10724502314783</c:v>
                </c:pt>
                <c:pt idx="29112">
                  <c:v>103.11455862268487</c:v>
                </c:pt>
                <c:pt idx="29113">
                  <c:v>103.12187453703672</c:v>
                </c:pt>
                <c:pt idx="29114">
                  <c:v>103.12898179398117</c:v>
                </c:pt>
                <c:pt idx="29115">
                  <c:v>103.13678270833302</c:v>
                </c:pt>
                <c:pt idx="29116">
                  <c:v>103.15011834490709</c:v>
                </c:pt>
                <c:pt idx="29117">
                  <c:v>103.17048896990708</c:v>
                </c:pt>
                <c:pt idx="29118">
                  <c:v>103.17745703703672</c:v>
                </c:pt>
                <c:pt idx="29119">
                  <c:v>103.18454074074042</c:v>
                </c:pt>
                <c:pt idx="29120">
                  <c:v>103.19178624999968</c:v>
                </c:pt>
                <c:pt idx="29121">
                  <c:v>103.19921731481449</c:v>
                </c:pt>
                <c:pt idx="29122">
                  <c:v>103.20616207175894</c:v>
                </c:pt>
                <c:pt idx="29123">
                  <c:v>103.2190331597219</c:v>
                </c:pt>
                <c:pt idx="29124">
                  <c:v>103.23368693287006</c:v>
                </c:pt>
                <c:pt idx="29125">
                  <c:v>103.25063237268488</c:v>
                </c:pt>
                <c:pt idx="29126">
                  <c:v>103.26139707175895</c:v>
                </c:pt>
                <c:pt idx="29127">
                  <c:v>103.2686661574071</c:v>
                </c:pt>
                <c:pt idx="29128">
                  <c:v>103.27688474537005</c:v>
                </c:pt>
                <c:pt idx="29129">
                  <c:v>103.28412971064783</c:v>
                </c:pt>
                <c:pt idx="29130">
                  <c:v>103.29151446759228</c:v>
                </c:pt>
                <c:pt idx="29131">
                  <c:v>103.29845929398117</c:v>
                </c:pt>
                <c:pt idx="29132">
                  <c:v>103.30667718749969</c:v>
                </c:pt>
                <c:pt idx="29133">
                  <c:v>103.3136919560182</c:v>
                </c:pt>
                <c:pt idx="29134">
                  <c:v>103.34445805555524</c:v>
                </c:pt>
                <c:pt idx="29135">
                  <c:v>103.36311762731449</c:v>
                </c:pt>
                <c:pt idx="29136">
                  <c:v>103.37033930555523</c:v>
                </c:pt>
                <c:pt idx="29137">
                  <c:v>103.37735368055523</c:v>
                </c:pt>
                <c:pt idx="29138">
                  <c:v>103.38598836805524</c:v>
                </c:pt>
                <c:pt idx="29139">
                  <c:v>103.39647472222191</c:v>
                </c:pt>
                <c:pt idx="29140">
                  <c:v>103.40490197916635</c:v>
                </c:pt>
                <c:pt idx="29141">
                  <c:v>103.41668422453672</c:v>
                </c:pt>
                <c:pt idx="29142">
                  <c:v>103.42363042824043</c:v>
                </c:pt>
                <c:pt idx="29143">
                  <c:v>103.43059723379598</c:v>
                </c:pt>
                <c:pt idx="29144">
                  <c:v>103.43775050925895</c:v>
                </c:pt>
                <c:pt idx="29145">
                  <c:v>103.44492763888857</c:v>
                </c:pt>
                <c:pt idx="29146">
                  <c:v>103.45187247685153</c:v>
                </c:pt>
                <c:pt idx="29147">
                  <c:v>103.4593719560182</c:v>
                </c:pt>
                <c:pt idx="29148">
                  <c:v>103.46633920138858</c:v>
                </c:pt>
                <c:pt idx="29149">
                  <c:v>103.47333081018488</c:v>
                </c:pt>
                <c:pt idx="29150">
                  <c:v>103.48094692129598</c:v>
                </c:pt>
                <c:pt idx="29151">
                  <c:v>103.48812324074042</c:v>
                </c:pt>
                <c:pt idx="29152">
                  <c:v>103.50331026620339</c:v>
                </c:pt>
                <c:pt idx="29153">
                  <c:v>103.5186803472219</c:v>
                </c:pt>
                <c:pt idx="29154">
                  <c:v>103.52791730324041</c:v>
                </c:pt>
                <c:pt idx="29155">
                  <c:v>103.54092765046263</c:v>
                </c:pt>
                <c:pt idx="29156">
                  <c:v>103.54817365740708</c:v>
                </c:pt>
                <c:pt idx="29157">
                  <c:v>103.56048938657375</c:v>
                </c:pt>
                <c:pt idx="29158">
                  <c:v>103.56743449074041</c:v>
                </c:pt>
                <c:pt idx="29159">
                  <c:v>103.57451827546264</c:v>
                </c:pt>
                <c:pt idx="29160">
                  <c:v>103.5814631134256</c:v>
                </c:pt>
                <c:pt idx="29161">
                  <c:v>103.58866255787004</c:v>
                </c:pt>
                <c:pt idx="29162">
                  <c:v>103.59664920138856</c:v>
                </c:pt>
                <c:pt idx="29163">
                  <c:v>103.60361726851819</c:v>
                </c:pt>
                <c:pt idx="29164">
                  <c:v>103.61114071759226</c:v>
                </c:pt>
                <c:pt idx="29165">
                  <c:v>103.61815495370338</c:v>
                </c:pt>
                <c:pt idx="29166">
                  <c:v>103.62563333333301</c:v>
                </c:pt>
                <c:pt idx="29167">
                  <c:v>103.63273910879597</c:v>
                </c:pt>
                <c:pt idx="29168">
                  <c:v>103.64760089120338</c:v>
                </c:pt>
                <c:pt idx="29169">
                  <c:v>103.65510165509227</c:v>
                </c:pt>
                <c:pt idx="29170">
                  <c:v>103.66204636574041</c:v>
                </c:pt>
                <c:pt idx="29171">
                  <c:v>103.66906049768485</c:v>
                </c:pt>
                <c:pt idx="29172">
                  <c:v>103.67605179398115</c:v>
                </c:pt>
                <c:pt idx="29173">
                  <c:v>103.68832068287003</c:v>
                </c:pt>
                <c:pt idx="29174">
                  <c:v>103.69675795138855</c:v>
                </c:pt>
                <c:pt idx="29175">
                  <c:v>103.70381723379596</c:v>
                </c:pt>
                <c:pt idx="29176">
                  <c:v>103.710784895833</c:v>
                </c:pt>
                <c:pt idx="29177">
                  <c:v>103.71999841435152</c:v>
                </c:pt>
                <c:pt idx="29178">
                  <c:v>103.73472146990707</c:v>
                </c:pt>
                <c:pt idx="29179">
                  <c:v>103.74280075231448</c:v>
                </c:pt>
                <c:pt idx="29180">
                  <c:v>103.74976881944411</c:v>
                </c:pt>
                <c:pt idx="29181">
                  <c:v>103.75731596064782</c:v>
                </c:pt>
                <c:pt idx="29182">
                  <c:v>103.76576667824041</c:v>
                </c:pt>
                <c:pt idx="29183">
                  <c:v>103.77273380787004</c:v>
                </c:pt>
                <c:pt idx="29184">
                  <c:v>103.77972461805523</c:v>
                </c:pt>
                <c:pt idx="29185">
                  <c:v>103.78694747685152</c:v>
                </c:pt>
                <c:pt idx="29186">
                  <c:v>103.79393953703671</c:v>
                </c:pt>
                <c:pt idx="29187">
                  <c:v>103.80155472222189</c:v>
                </c:pt>
                <c:pt idx="29188">
                  <c:v>103.80875451388856</c:v>
                </c:pt>
                <c:pt idx="29189">
                  <c:v>103.81576861111078</c:v>
                </c:pt>
                <c:pt idx="29190">
                  <c:v>103.82347841435153</c:v>
                </c:pt>
                <c:pt idx="29191">
                  <c:v>103.83090822916634</c:v>
                </c:pt>
                <c:pt idx="29192">
                  <c:v>103.83843134259227</c:v>
                </c:pt>
                <c:pt idx="29193">
                  <c:v>103.84769149305524</c:v>
                </c:pt>
                <c:pt idx="29194">
                  <c:v>103.85470616898117</c:v>
                </c:pt>
                <c:pt idx="29195">
                  <c:v>103.86165188657375</c:v>
                </c:pt>
                <c:pt idx="29196">
                  <c:v>103.86864410879598</c:v>
                </c:pt>
                <c:pt idx="29197">
                  <c:v>103.87697707175894</c:v>
                </c:pt>
                <c:pt idx="29198">
                  <c:v>103.88456959490709</c:v>
                </c:pt>
                <c:pt idx="29199">
                  <c:v>103.8915150810182</c:v>
                </c:pt>
                <c:pt idx="29200">
                  <c:v>103.89864521990708</c:v>
                </c:pt>
                <c:pt idx="29201">
                  <c:v>103.90616865740708</c:v>
                </c:pt>
                <c:pt idx="29202">
                  <c:v>103.91343787037005</c:v>
                </c:pt>
                <c:pt idx="29203">
                  <c:v>103.92654063657375</c:v>
                </c:pt>
                <c:pt idx="29204">
                  <c:v>103.93489805555522</c:v>
                </c:pt>
                <c:pt idx="29205">
                  <c:v>103.9465196759256</c:v>
                </c:pt>
                <c:pt idx="29206">
                  <c:v>103.95397398148116</c:v>
                </c:pt>
                <c:pt idx="29207">
                  <c:v>103.96105689814782</c:v>
                </c:pt>
                <c:pt idx="29208">
                  <c:v>103.9690202546293</c:v>
                </c:pt>
                <c:pt idx="29209">
                  <c:v>103.97691545138856</c:v>
                </c:pt>
                <c:pt idx="29210">
                  <c:v>103.98478645833301</c:v>
                </c:pt>
                <c:pt idx="29211">
                  <c:v>104.00286570601818</c:v>
                </c:pt>
                <c:pt idx="29212">
                  <c:v>104.01462704861078</c:v>
                </c:pt>
                <c:pt idx="29213">
                  <c:v>104.02395523148115</c:v>
                </c:pt>
                <c:pt idx="29214">
                  <c:v>104.03256684027745</c:v>
                </c:pt>
                <c:pt idx="29215">
                  <c:v>104.04189627314783</c:v>
                </c:pt>
                <c:pt idx="29216">
                  <c:v>104.05203620370338</c:v>
                </c:pt>
                <c:pt idx="29217">
                  <c:v>104.06030082175893</c:v>
                </c:pt>
                <c:pt idx="29218">
                  <c:v>104.06895753472189</c:v>
                </c:pt>
                <c:pt idx="29219">
                  <c:v>104.07608798611078</c:v>
                </c:pt>
                <c:pt idx="29220">
                  <c:v>104.08310329861078</c:v>
                </c:pt>
                <c:pt idx="29221">
                  <c:v>104.09185245370337</c:v>
                </c:pt>
                <c:pt idx="29222">
                  <c:v>104.09939939814781</c:v>
                </c:pt>
                <c:pt idx="29223">
                  <c:v>104.11525684027744</c:v>
                </c:pt>
                <c:pt idx="29224">
                  <c:v>104.12817548611078</c:v>
                </c:pt>
                <c:pt idx="29225">
                  <c:v>104.14062880787003</c:v>
                </c:pt>
                <c:pt idx="29226">
                  <c:v>104.14771289351818</c:v>
                </c:pt>
                <c:pt idx="29227">
                  <c:v>104.15625488425891</c:v>
                </c:pt>
                <c:pt idx="29228">
                  <c:v>104.16329195601817</c:v>
                </c:pt>
                <c:pt idx="29229">
                  <c:v>104.17190539351817</c:v>
                </c:pt>
                <c:pt idx="29230">
                  <c:v>104.1910268518515</c:v>
                </c:pt>
                <c:pt idx="29231">
                  <c:v>104.20549458333299</c:v>
                </c:pt>
                <c:pt idx="29232">
                  <c:v>104.21248621527744</c:v>
                </c:pt>
                <c:pt idx="29233">
                  <c:v>104.21973148148115</c:v>
                </c:pt>
                <c:pt idx="29234">
                  <c:v>104.22693087962929</c:v>
                </c:pt>
                <c:pt idx="29235">
                  <c:v>104.24723387731447</c:v>
                </c:pt>
                <c:pt idx="29236">
                  <c:v>104.26688783564781</c:v>
                </c:pt>
                <c:pt idx="29237">
                  <c:v>104.27385585648113</c:v>
                </c:pt>
                <c:pt idx="29238">
                  <c:v>104.28156402777743</c:v>
                </c:pt>
                <c:pt idx="29239">
                  <c:v>104.2886481481478</c:v>
                </c:pt>
                <c:pt idx="29240">
                  <c:v>104.29994374999966</c:v>
                </c:pt>
                <c:pt idx="29241">
                  <c:v>104.33978503472188</c:v>
                </c:pt>
                <c:pt idx="29242">
                  <c:v>104.34941439814781</c:v>
                </c:pt>
                <c:pt idx="29243">
                  <c:v>104.35707715277745</c:v>
                </c:pt>
                <c:pt idx="29244">
                  <c:v>104.36418340277746</c:v>
                </c:pt>
                <c:pt idx="29245">
                  <c:v>104.37164108796264</c:v>
                </c:pt>
                <c:pt idx="29246">
                  <c:v>104.40115393518487</c:v>
                </c:pt>
                <c:pt idx="29247">
                  <c:v>104.41064453703672</c:v>
                </c:pt>
                <c:pt idx="29248">
                  <c:v>104.42349230324042</c:v>
                </c:pt>
                <c:pt idx="29249">
                  <c:v>104.44622554398116</c:v>
                </c:pt>
                <c:pt idx="29250">
                  <c:v>104.45407287037004</c:v>
                </c:pt>
                <c:pt idx="29251">
                  <c:v>104.4686338310182</c:v>
                </c:pt>
                <c:pt idx="29252">
                  <c:v>104.48145876157375</c:v>
                </c:pt>
                <c:pt idx="29253">
                  <c:v>104.49900667824042</c:v>
                </c:pt>
                <c:pt idx="29254">
                  <c:v>104.50606725694412</c:v>
                </c:pt>
                <c:pt idx="29255">
                  <c:v>104.5225962847219</c:v>
                </c:pt>
                <c:pt idx="29256">
                  <c:v>104.53301353009228</c:v>
                </c:pt>
                <c:pt idx="29257">
                  <c:v>104.54912662037006</c:v>
                </c:pt>
                <c:pt idx="29258">
                  <c:v>104.55931249999969</c:v>
                </c:pt>
                <c:pt idx="29259">
                  <c:v>104.56683581018488</c:v>
                </c:pt>
                <c:pt idx="29260">
                  <c:v>104.57905798611081</c:v>
                </c:pt>
                <c:pt idx="29261">
                  <c:v>104.58600274305526</c:v>
                </c:pt>
                <c:pt idx="29262">
                  <c:v>104.60019469907378</c:v>
                </c:pt>
                <c:pt idx="29263">
                  <c:v>104.61255540509229</c:v>
                </c:pt>
                <c:pt idx="29264">
                  <c:v>104.61954769675896</c:v>
                </c:pt>
                <c:pt idx="29265">
                  <c:v>104.63214118055525</c:v>
                </c:pt>
                <c:pt idx="29266">
                  <c:v>104.63910815972191</c:v>
                </c:pt>
                <c:pt idx="29267">
                  <c:v>104.64605328703674</c:v>
                </c:pt>
                <c:pt idx="29268">
                  <c:v>104.65302052083304</c:v>
                </c:pt>
                <c:pt idx="29269">
                  <c:v>104.65998861111082</c:v>
                </c:pt>
                <c:pt idx="29270">
                  <c:v>104.66709593749971</c:v>
                </c:pt>
                <c:pt idx="29271">
                  <c:v>104.67432001157378</c:v>
                </c:pt>
                <c:pt idx="29272">
                  <c:v>104.68128678240711</c:v>
                </c:pt>
                <c:pt idx="29273">
                  <c:v>104.68853263888859</c:v>
                </c:pt>
                <c:pt idx="29274">
                  <c:v>104.69549173611081</c:v>
                </c:pt>
                <c:pt idx="29275">
                  <c:v>104.70262105324043</c:v>
                </c:pt>
                <c:pt idx="29276">
                  <c:v>104.72725201388859</c:v>
                </c:pt>
                <c:pt idx="29277">
                  <c:v>104.74132722222193</c:v>
                </c:pt>
                <c:pt idx="29278">
                  <c:v>104.75151409722193</c:v>
                </c:pt>
                <c:pt idx="29279">
                  <c:v>104.76459320601822</c:v>
                </c:pt>
                <c:pt idx="29280">
                  <c:v>104.779941296296</c:v>
                </c:pt>
                <c:pt idx="29281">
                  <c:v>104.79010364583304</c:v>
                </c:pt>
                <c:pt idx="29282">
                  <c:v>104.79813664351823</c:v>
                </c:pt>
                <c:pt idx="29283">
                  <c:v>104.82799937499972</c:v>
                </c:pt>
                <c:pt idx="29284">
                  <c:v>104.87545567129601</c:v>
                </c:pt>
                <c:pt idx="29285">
                  <c:v>104.88256230324045</c:v>
                </c:pt>
                <c:pt idx="29286">
                  <c:v>104.89163710648118</c:v>
                </c:pt>
                <c:pt idx="29287">
                  <c:v>104.89916040509229</c:v>
                </c:pt>
                <c:pt idx="29288">
                  <c:v>104.90786466435155</c:v>
                </c:pt>
                <c:pt idx="29289">
                  <c:v>104.93036701388858</c:v>
                </c:pt>
                <c:pt idx="29290">
                  <c:v>104.93795846064785</c:v>
                </c:pt>
                <c:pt idx="29291">
                  <c:v>104.94490362268489</c:v>
                </c:pt>
                <c:pt idx="29292">
                  <c:v>104.95448755787008</c:v>
                </c:pt>
                <c:pt idx="29293">
                  <c:v>104.9618721064812</c:v>
                </c:pt>
                <c:pt idx="29294">
                  <c:v>104.96960415509231</c:v>
                </c:pt>
                <c:pt idx="29295">
                  <c:v>104.97874817129602</c:v>
                </c:pt>
                <c:pt idx="29296">
                  <c:v>104.98610968749972</c:v>
                </c:pt>
                <c:pt idx="29297">
                  <c:v>104.99312511574045</c:v>
                </c:pt>
                <c:pt idx="29298">
                  <c:v>105.0014577314812</c:v>
                </c:pt>
                <c:pt idx="29299">
                  <c:v>105.02419045138861</c:v>
                </c:pt>
                <c:pt idx="29300">
                  <c:v>105.03659949074046</c:v>
                </c:pt>
                <c:pt idx="29301">
                  <c:v>105.04354442129602</c:v>
                </c:pt>
                <c:pt idx="29302">
                  <c:v>105.05157634259231</c:v>
                </c:pt>
                <c:pt idx="29303">
                  <c:v>105.06067431712935</c:v>
                </c:pt>
                <c:pt idx="29304">
                  <c:v>105.07868535879602</c:v>
                </c:pt>
                <c:pt idx="29305">
                  <c:v>105.09574660879602</c:v>
                </c:pt>
                <c:pt idx="29306">
                  <c:v>105.10931249999972</c:v>
                </c:pt>
                <c:pt idx="29307">
                  <c:v>105.13042495370343</c:v>
                </c:pt>
                <c:pt idx="29308">
                  <c:v>105.13885078703676</c:v>
                </c:pt>
                <c:pt idx="29309">
                  <c:v>105.14616734953675</c:v>
                </c:pt>
                <c:pt idx="29310">
                  <c:v>105.15327473379601</c:v>
                </c:pt>
                <c:pt idx="29311">
                  <c:v>105.17609945601824</c:v>
                </c:pt>
                <c:pt idx="29312">
                  <c:v>105.20038298611082</c:v>
                </c:pt>
                <c:pt idx="29313">
                  <c:v>105.21022211805527</c:v>
                </c:pt>
                <c:pt idx="29314">
                  <c:v>105.21846297453675</c:v>
                </c:pt>
                <c:pt idx="29315">
                  <c:v>105.22654240740712</c:v>
                </c:pt>
                <c:pt idx="29316">
                  <c:v>105.23357980324046</c:v>
                </c:pt>
                <c:pt idx="29317">
                  <c:v>105.24466840277749</c:v>
                </c:pt>
                <c:pt idx="29318">
                  <c:v>105.2546686689812</c:v>
                </c:pt>
                <c:pt idx="29319">
                  <c:v>105.26171501157378</c:v>
                </c:pt>
                <c:pt idx="29320">
                  <c:v>105.27173778935156</c:v>
                </c:pt>
                <c:pt idx="29321">
                  <c:v>105.27935432870342</c:v>
                </c:pt>
                <c:pt idx="29322">
                  <c:v>105.28794258101823</c:v>
                </c:pt>
                <c:pt idx="29323">
                  <c:v>105.29498077546268</c:v>
                </c:pt>
                <c:pt idx="29324">
                  <c:v>105.30425311342564</c:v>
                </c:pt>
                <c:pt idx="29325">
                  <c:v>105.31175307870342</c:v>
                </c:pt>
                <c:pt idx="29326">
                  <c:v>105.32057321759231</c:v>
                </c:pt>
                <c:pt idx="29327">
                  <c:v>105.34064040509232</c:v>
                </c:pt>
                <c:pt idx="29328">
                  <c:v>105.34878898148121</c:v>
                </c:pt>
                <c:pt idx="29329">
                  <c:v>105.3612975115738</c:v>
                </c:pt>
                <c:pt idx="29330">
                  <c:v>105.37791756944416</c:v>
                </c:pt>
                <c:pt idx="29331">
                  <c:v>105.38597381944416</c:v>
                </c:pt>
                <c:pt idx="29332">
                  <c:v>105.39775684027749</c:v>
                </c:pt>
                <c:pt idx="29333">
                  <c:v>105.40479526620342</c:v>
                </c:pt>
                <c:pt idx="29334">
                  <c:v>105.41183156249971</c:v>
                </c:pt>
                <c:pt idx="29335">
                  <c:v>105.4199564351849</c:v>
                </c:pt>
                <c:pt idx="29336">
                  <c:v>105.42692596064786</c:v>
                </c:pt>
                <c:pt idx="29337">
                  <c:v>105.43391657407379</c:v>
                </c:pt>
                <c:pt idx="29338">
                  <c:v>105.44160167824046</c:v>
                </c:pt>
                <c:pt idx="29339">
                  <c:v>105.44926359953675</c:v>
                </c:pt>
                <c:pt idx="29340">
                  <c:v>105.45620994212935</c:v>
                </c:pt>
                <c:pt idx="29341">
                  <c:v>105.46317796296267</c:v>
                </c:pt>
                <c:pt idx="29342">
                  <c:v>105.47039958333305</c:v>
                </c:pt>
                <c:pt idx="29343">
                  <c:v>105.47741383101824</c:v>
                </c:pt>
                <c:pt idx="29344">
                  <c:v>105.48438182870342</c:v>
                </c:pt>
                <c:pt idx="29345">
                  <c:v>105.49167365740712</c:v>
                </c:pt>
                <c:pt idx="29346">
                  <c:v>105.49878083333304</c:v>
                </c:pt>
                <c:pt idx="29347">
                  <c:v>105.50577297453675</c:v>
                </c:pt>
                <c:pt idx="29348">
                  <c:v>105.51357325231453</c:v>
                </c:pt>
                <c:pt idx="29349">
                  <c:v>105.52054101851823</c:v>
                </c:pt>
                <c:pt idx="29350">
                  <c:v>105.52750925925898</c:v>
                </c:pt>
                <c:pt idx="29351">
                  <c:v>105.53445407407379</c:v>
                </c:pt>
                <c:pt idx="29352">
                  <c:v>105.54274134259231</c:v>
                </c:pt>
                <c:pt idx="29353">
                  <c:v>105.55102903935156</c:v>
                </c:pt>
                <c:pt idx="29354">
                  <c:v>105.55808934027749</c:v>
                </c:pt>
                <c:pt idx="29355">
                  <c:v>105.565544108796</c:v>
                </c:pt>
                <c:pt idx="29356">
                  <c:v>105.57251180555527</c:v>
                </c:pt>
                <c:pt idx="29357">
                  <c:v>105.57950399305527</c:v>
                </c:pt>
                <c:pt idx="29358">
                  <c:v>105.5867254513886</c:v>
                </c:pt>
                <c:pt idx="29359">
                  <c:v>105.59700465277749</c:v>
                </c:pt>
                <c:pt idx="29360">
                  <c:v>105.60475901620342</c:v>
                </c:pt>
                <c:pt idx="29361">
                  <c:v>105.62327981481452</c:v>
                </c:pt>
                <c:pt idx="29362">
                  <c:v>105.63114968749971</c:v>
                </c:pt>
                <c:pt idx="29363">
                  <c:v>105.64661343749971</c:v>
                </c:pt>
                <c:pt idx="29364">
                  <c:v>105.65515609953675</c:v>
                </c:pt>
                <c:pt idx="29365">
                  <c:v>105.6778889814812</c:v>
                </c:pt>
                <c:pt idx="29366">
                  <c:v>105.69700799768491</c:v>
                </c:pt>
                <c:pt idx="29367">
                  <c:v>105.70566442129602</c:v>
                </c:pt>
                <c:pt idx="29368">
                  <c:v>105.72397759259232</c:v>
                </c:pt>
                <c:pt idx="29369">
                  <c:v>105.73096747685157</c:v>
                </c:pt>
                <c:pt idx="29370">
                  <c:v>105.73842276620343</c:v>
                </c:pt>
                <c:pt idx="29371">
                  <c:v>105.74550686342565</c:v>
                </c:pt>
                <c:pt idx="29372">
                  <c:v>105.7524966203701</c:v>
                </c:pt>
                <c:pt idx="29373">
                  <c:v>105.76002039351825</c:v>
                </c:pt>
                <c:pt idx="29374">
                  <c:v>105.77212868055528</c:v>
                </c:pt>
                <c:pt idx="29375">
                  <c:v>105.78212740740713</c:v>
                </c:pt>
                <c:pt idx="29376">
                  <c:v>105.79648065972195</c:v>
                </c:pt>
                <c:pt idx="29377">
                  <c:v>105.80425886574047</c:v>
                </c:pt>
                <c:pt idx="29378">
                  <c:v>105.81210646990714</c:v>
                </c:pt>
                <c:pt idx="29379">
                  <c:v>105.82354226851825</c:v>
                </c:pt>
                <c:pt idx="29380">
                  <c:v>105.83125113425899</c:v>
                </c:pt>
                <c:pt idx="29381">
                  <c:v>105.84636749999973</c:v>
                </c:pt>
                <c:pt idx="29382">
                  <c:v>105.85440163194417</c:v>
                </c:pt>
                <c:pt idx="29383">
                  <c:v>105.86153052083306</c:v>
                </c:pt>
                <c:pt idx="29384">
                  <c:v>105.86873064814787</c:v>
                </c:pt>
                <c:pt idx="29385">
                  <c:v>105.87572085648121</c:v>
                </c:pt>
                <c:pt idx="29386">
                  <c:v>105.88268987268491</c:v>
                </c:pt>
                <c:pt idx="29387">
                  <c:v>105.89780660879602</c:v>
                </c:pt>
                <c:pt idx="29388">
                  <c:v>105.90544594907379</c:v>
                </c:pt>
                <c:pt idx="29389">
                  <c:v>105.91248464120342</c:v>
                </c:pt>
                <c:pt idx="29390">
                  <c:v>105.91991461805527</c:v>
                </c:pt>
                <c:pt idx="29391">
                  <c:v>105.92771637731454</c:v>
                </c:pt>
                <c:pt idx="29392">
                  <c:v>105.93864236111084</c:v>
                </c:pt>
                <c:pt idx="29393">
                  <c:v>105.95028770833306</c:v>
                </c:pt>
                <c:pt idx="29394">
                  <c:v>105.95822710648122</c:v>
                </c:pt>
                <c:pt idx="29395">
                  <c:v>105.96549599537011</c:v>
                </c:pt>
                <c:pt idx="29396">
                  <c:v>105.97267226851825</c:v>
                </c:pt>
                <c:pt idx="29397">
                  <c:v>105.98084431712937</c:v>
                </c:pt>
                <c:pt idx="29398">
                  <c:v>105.98781160879604</c:v>
                </c:pt>
                <c:pt idx="29399">
                  <c:v>105.99563743055529</c:v>
                </c:pt>
                <c:pt idx="29400">
                  <c:v>106.00744273148122</c:v>
                </c:pt>
                <c:pt idx="29401">
                  <c:v>106.02996681712936</c:v>
                </c:pt>
                <c:pt idx="29402">
                  <c:v>106.0575703703701</c:v>
                </c:pt>
                <c:pt idx="29403">
                  <c:v>106.06479265046269</c:v>
                </c:pt>
                <c:pt idx="29404">
                  <c:v>106.07178335648121</c:v>
                </c:pt>
                <c:pt idx="29405">
                  <c:v>106.0789614814812</c:v>
                </c:pt>
                <c:pt idx="29406">
                  <c:v>106.08599833333305</c:v>
                </c:pt>
                <c:pt idx="29407">
                  <c:v>106.09303600694416</c:v>
                </c:pt>
                <c:pt idx="29408">
                  <c:v>106.09998076388861</c:v>
                </c:pt>
                <c:pt idx="29409">
                  <c:v>106.12199611111083</c:v>
                </c:pt>
                <c:pt idx="29410">
                  <c:v>106.12933478009231</c:v>
                </c:pt>
                <c:pt idx="29411">
                  <c:v>106.13706630787009</c:v>
                </c:pt>
                <c:pt idx="29412">
                  <c:v>106.14549361111082</c:v>
                </c:pt>
                <c:pt idx="29413">
                  <c:v>106.15292370370342</c:v>
                </c:pt>
                <c:pt idx="29414">
                  <c:v>106.16597991898119</c:v>
                </c:pt>
                <c:pt idx="29415">
                  <c:v>106.17318050925897</c:v>
                </c:pt>
                <c:pt idx="29416">
                  <c:v>106.18197712962935</c:v>
                </c:pt>
                <c:pt idx="29417">
                  <c:v>106.18998556712934</c:v>
                </c:pt>
                <c:pt idx="29418">
                  <c:v>106.19899189814785</c:v>
                </c:pt>
                <c:pt idx="29419">
                  <c:v>106.20723190972193</c:v>
                </c:pt>
                <c:pt idx="29420">
                  <c:v>106.2143619675923</c:v>
                </c:pt>
                <c:pt idx="29421">
                  <c:v>106.22151619212933</c:v>
                </c:pt>
                <c:pt idx="29422">
                  <c:v>106.2284839699071</c:v>
                </c:pt>
                <c:pt idx="29423">
                  <c:v>106.2371653124997</c:v>
                </c:pt>
                <c:pt idx="29424">
                  <c:v>106.24413172453673</c:v>
                </c:pt>
                <c:pt idx="29425">
                  <c:v>106.25109998842562</c:v>
                </c:pt>
                <c:pt idx="29426">
                  <c:v>106.25804519675896</c:v>
                </c:pt>
                <c:pt idx="29427">
                  <c:v>106.2662632175923</c:v>
                </c:pt>
                <c:pt idx="29428">
                  <c:v>106.27554688657378</c:v>
                </c:pt>
                <c:pt idx="29429">
                  <c:v>106.2827237499997</c:v>
                </c:pt>
                <c:pt idx="29430">
                  <c:v>106.28971422453674</c:v>
                </c:pt>
                <c:pt idx="29431">
                  <c:v>106.29811810185156</c:v>
                </c:pt>
                <c:pt idx="29432">
                  <c:v>106.31545675925896</c:v>
                </c:pt>
                <c:pt idx="29433">
                  <c:v>106.33383753472192</c:v>
                </c:pt>
                <c:pt idx="29434">
                  <c:v>106.34161582175896</c:v>
                </c:pt>
                <c:pt idx="29435">
                  <c:v>106.35115314814786</c:v>
                </c:pt>
                <c:pt idx="29436">
                  <c:v>106.36062140046268</c:v>
                </c:pt>
                <c:pt idx="29437">
                  <c:v>106.36914098379602</c:v>
                </c:pt>
                <c:pt idx="29438">
                  <c:v>106.37770711805527</c:v>
                </c:pt>
                <c:pt idx="29439">
                  <c:v>106.38844836805526</c:v>
                </c:pt>
                <c:pt idx="29440">
                  <c:v>106.39761543981453</c:v>
                </c:pt>
                <c:pt idx="29441">
                  <c:v>106.40680606481453</c:v>
                </c:pt>
                <c:pt idx="29442">
                  <c:v>106.42379879629601</c:v>
                </c:pt>
                <c:pt idx="29443">
                  <c:v>106.43125177083304</c:v>
                </c:pt>
                <c:pt idx="29444">
                  <c:v>106.44551166666638</c:v>
                </c:pt>
                <c:pt idx="29445">
                  <c:v>106.46199399305526</c:v>
                </c:pt>
                <c:pt idx="29446">
                  <c:v>106.47095292824045</c:v>
                </c:pt>
                <c:pt idx="29447">
                  <c:v>106.47829187499971</c:v>
                </c:pt>
                <c:pt idx="29448">
                  <c:v>106.48544503472193</c:v>
                </c:pt>
                <c:pt idx="29449">
                  <c:v>106.4924824189812</c:v>
                </c:pt>
                <c:pt idx="29450">
                  <c:v>106.49970454861082</c:v>
                </c:pt>
                <c:pt idx="29451">
                  <c:v>106.50671990740712</c:v>
                </c:pt>
                <c:pt idx="29452">
                  <c:v>106.51417300925897</c:v>
                </c:pt>
                <c:pt idx="29453">
                  <c:v>106.52125695601823</c:v>
                </c:pt>
                <c:pt idx="29454">
                  <c:v>106.52898859953676</c:v>
                </c:pt>
                <c:pt idx="29455">
                  <c:v>106.53672041666638</c:v>
                </c:pt>
                <c:pt idx="29456">
                  <c:v>106.54521613425898</c:v>
                </c:pt>
                <c:pt idx="29457">
                  <c:v>106.55271644675898</c:v>
                </c:pt>
                <c:pt idx="29458">
                  <c:v>106.55975516203675</c:v>
                </c:pt>
                <c:pt idx="29459">
                  <c:v>106.56674626157378</c:v>
                </c:pt>
                <c:pt idx="29460">
                  <c:v>106.57369096064785</c:v>
                </c:pt>
                <c:pt idx="29461">
                  <c:v>106.58137675925896</c:v>
                </c:pt>
                <c:pt idx="29462">
                  <c:v>106.58913162037007</c:v>
                </c:pt>
                <c:pt idx="29463">
                  <c:v>106.60367111111081</c:v>
                </c:pt>
                <c:pt idx="29464">
                  <c:v>106.61221217592563</c:v>
                </c:pt>
                <c:pt idx="29465">
                  <c:v>106.62054645833304</c:v>
                </c:pt>
                <c:pt idx="29466">
                  <c:v>106.62964479166637</c:v>
                </c:pt>
                <c:pt idx="29467">
                  <c:v>106.63834872685155</c:v>
                </c:pt>
                <c:pt idx="29468">
                  <c:v>106.64686649305526</c:v>
                </c:pt>
                <c:pt idx="29469">
                  <c:v>106.66233031249971</c:v>
                </c:pt>
                <c:pt idx="29470">
                  <c:v>106.67189128472192</c:v>
                </c:pt>
                <c:pt idx="29471">
                  <c:v>106.68610498842563</c:v>
                </c:pt>
                <c:pt idx="29472">
                  <c:v>106.69311158564784</c:v>
                </c:pt>
                <c:pt idx="29473">
                  <c:v>106.70146809027747</c:v>
                </c:pt>
                <c:pt idx="29474">
                  <c:v>106.71915488425896</c:v>
                </c:pt>
                <c:pt idx="29475">
                  <c:v>106.75688856481452</c:v>
                </c:pt>
                <c:pt idx="29476">
                  <c:v>106.76712065972193</c:v>
                </c:pt>
                <c:pt idx="29477">
                  <c:v>106.77594057870341</c:v>
                </c:pt>
                <c:pt idx="29478">
                  <c:v>106.7933488888886</c:v>
                </c:pt>
                <c:pt idx="29479">
                  <c:v>106.80115009259231</c:v>
                </c:pt>
                <c:pt idx="29480">
                  <c:v>106.81855869212934</c:v>
                </c:pt>
                <c:pt idx="29481">
                  <c:v>106.83182298611082</c:v>
                </c:pt>
                <c:pt idx="29482">
                  <c:v>106.83893115740712</c:v>
                </c:pt>
                <c:pt idx="29483">
                  <c:v>106.84605997685156</c:v>
                </c:pt>
                <c:pt idx="29484">
                  <c:v>106.85326004629601</c:v>
                </c:pt>
                <c:pt idx="29485">
                  <c:v>106.86231114583305</c:v>
                </c:pt>
                <c:pt idx="29486">
                  <c:v>106.87117736111082</c:v>
                </c:pt>
                <c:pt idx="29487">
                  <c:v>106.87830708333304</c:v>
                </c:pt>
                <c:pt idx="29488">
                  <c:v>106.8981925925923</c:v>
                </c:pt>
                <c:pt idx="29489">
                  <c:v>106.90645840277747</c:v>
                </c:pt>
                <c:pt idx="29490">
                  <c:v>106.92530160879599</c:v>
                </c:pt>
                <c:pt idx="29491">
                  <c:v>106.93229318287007</c:v>
                </c:pt>
                <c:pt idx="29492">
                  <c:v>106.93926116898118</c:v>
                </c:pt>
                <c:pt idx="29493">
                  <c:v>106.94639089120339</c:v>
                </c:pt>
                <c:pt idx="29494">
                  <c:v>106.95574324074043</c:v>
                </c:pt>
                <c:pt idx="29495">
                  <c:v>106.96606817129599</c:v>
                </c:pt>
                <c:pt idx="29496">
                  <c:v>106.97308239583302</c:v>
                </c:pt>
                <c:pt idx="29497">
                  <c:v>106.98136974537006</c:v>
                </c:pt>
                <c:pt idx="29498">
                  <c:v>106.9863474074071</c:v>
                </c:pt>
                <c:pt idx="29499">
                  <c:v>106.98637076388857</c:v>
                </c:pt>
                <c:pt idx="29500">
                  <c:v>106.99403303240709</c:v>
                </c:pt>
                <c:pt idx="29501">
                  <c:v>107.00167221064783</c:v>
                </c:pt>
                <c:pt idx="29502">
                  <c:v>107.01482084490708</c:v>
                </c:pt>
                <c:pt idx="29503">
                  <c:v>107.07037938657375</c:v>
                </c:pt>
                <c:pt idx="29504">
                  <c:v>107.08003246527745</c:v>
                </c:pt>
                <c:pt idx="29505">
                  <c:v>107.09165459490708</c:v>
                </c:pt>
                <c:pt idx="29506">
                  <c:v>107.09889899305523</c:v>
                </c:pt>
                <c:pt idx="29507">
                  <c:v>107.10651540509227</c:v>
                </c:pt>
                <c:pt idx="29508">
                  <c:v>107.11517363425894</c:v>
                </c:pt>
                <c:pt idx="29509">
                  <c:v>107.12452562499968</c:v>
                </c:pt>
                <c:pt idx="29510">
                  <c:v>107.13853127314782</c:v>
                </c:pt>
                <c:pt idx="29511">
                  <c:v>107.15531449074041</c:v>
                </c:pt>
                <c:pt idx="29512">
                  <c:v>107.19043269675893</c:v>
                </c:pt>
                <c:pt idx="29513">
                  <c:v>107.2015906597219</c:v>
                </c:pt>
                <c:pt idx="29514">
                  <c:v>107.21186907407375</c:v>
                </c:pt>
                <c:pt idx="29515">
                  <c:v>107.22277260416634</c:v>
                </c:pt>
                <c:pt idx="29516">
                  <c:v>107.2298331134256</c:v>
                </c:pt>
                <c:pt idx="29517">
                  <c:v>107.23703327546264</c:v>
                </c:pt>
                <c:pt idx="29518">
                  <c:v>107.24557541666634</c:v>
                </c:pt>
                <c:pt idx="29519">
                  <c:v>107.25268332175894</c:v>
                </c:pt>
                <c:pt idx="29520">
                  <c:v>107.26708130787004</c:v>
                </c:pt>
                <c:pt idx="29521">
                  <c:v>107.29648083333301</c:v>
                </c:pt>
                <c:pt idx="29522">
                  <c:v>107.32039412037004</c:v>
                </c:pt>
                <c:pt idx="29523">
                  <c:v>107.3306955671293</c:v>
                </c:pt>
                <c:pt idx="29524">
                  <c:v>107.34236298611077</c:v>
                </c:pt>
                <c:pt idx="29525">
                  <c:v>107.36173947916633</c:v>
                </c:pt>
                <c:pt idx="29526">
                  <c:v>107.37729652777745</c:v>
                </c:pt>
                <c:pt idx="29527">
                  <c:v>107.39327009259226</c:v>
                </c:pt>
                <c:pt idx="29528">
                  <c:v>107.40206799768485</c:v>
                </c:pt>
                <c:pt idx="29529">
                  <c:v>107.41193089120337</c:v>
                </c:pt>
                <c:pt idx="29530">
                  <c:v>107.43480133101818</c:v>
                </c:pt>
                <c:pt idx="29531">
                  <c:v>107.44322810185152</c:v>
                </c:pt>
                <c:pt idx="29532">
                  <c:v>107.45146918981447</c:v>
                </c:pt>
                <c:pt idx="29533">
                  <c:v>107.45984902777744</c:v>
                </c:pt>
                <c:pt idx="29534">
                  <c:v>107.4659838657404</c:v>
                </c:pt>
                <c:pt idx="29535">
                  <c:v>107.46600680555521</c:v>
                </c:pt>
                <c:pt idx="29536">
                  <c:v>107.46603016203669</c:v>
                </c:pt>
                <c:pt idx="29537">
                  <c:v>107.46605311342557</c:v>
                </c:pt>
                <c:pt idx="29538">
                  <c:v>107.46607648148112</c:v>
                </c:pt>
                <c:pt idx="29539">
                  <c:v>107.46609942129594</c:v>
                </c:pt>
                <c:pt idx="29540">
                  <c:v>107.46612276620334</c:v>
                </c:pt>
                <c:pt idx="29541">
                  <c:v>107.46619190972186</c:v>
                </c:pt>
                <c:pt idx="29542">
                  <c:v>107.4663080092589</c:v>
                </c:pt>
                <c:pt idx="29543">
                  <c:v>107.46684008101815</c:v>
                </c:pt>
                <c:pt idx="29544">
                  <c:v>107.47415665509222</c:v>
                </c:pt>
                <c:pt idx="29545">
                  <c:v>107.49161003472184</c:v>
                </c:pt>
                <c:pt idx="29546">
                  <c:v>107.49996710648111</c:v>
                </c:pt>
                <c:pt idx="29547">
                  <c:v>107.50712017361074</c:v>
                </c:pt>
                <c:pt idx="29548">
                  <c:v>107.51408939814777</c:v>
                </c:pt>
                <c:pt idx="29549">
                  <c:v>107.52191252314778</c:v>
                </c:pt>
                <c:pt idx="29550">
                  <c:v>107.52908881944407</c:v>
                </c:pt>
                <c:pt idx="29551">
                  <c:v>107.53758471064778</c:v>
                </c:pt>
                <c:pt idx="29552">
                  <c:v>107.54635868055519</c:v>
                </c:pt>
                <c:pt idx="29553">
                  <c:v>107.55369700231445</c:v>
                </c:pt>
                <c:pt idx="29554">
                  <c:v>107.56064152777742</c:v>
                </c:pt>
                <c:pt idx="29555">
                  <c:v>107.56765702546261</c:v>
                </c:pt>
                <c:pt idx="29556">
                  <c:v>107.5746249768515</c:v>
                </c:pt>
                <c:pt idx="29557">
                  <c:v>107.58196333333298</c:v>
                </c:pt>
                <c:pt idx="29558">
                  <c:v>107.58923299768483</c:v>
                </c:pt>
                <c:pt idx="29559">
                  <c:v>107.59617759259224</c:v>
                </c:pt>
                <c:pt idx="29560">
                  <c:v>107.60742731481446</c:v>
                </c:pt>
                <c:pt idx="29561">
                  <c:v>107.61569164351816</c:v>
                </c:pt>
                <c:pt idx="29562">
                  <c:v>107.62277535879593</c:v>
                </c:pt>
                <c:pt idx="29563">
                  <c:v>107.63041460648112</c:v>
                </c:pt>
                <c:pt idx="29564">
                  <c:v>107.63745237268483</c:v>
                </c:pt>
                <c:pt idx="29565">
                  <c:v>107.64446650462928</c:v>
                </c:pt>
                <c:pt idx="29566">
                  <c:v>107.65215365740706</c:v>
                </c:pt>
                <c:pt idx="29567">
                  <c:v>107.65921348379594</c:v>
                </c:pt>
                <c:pt idx="29568">
                  <c:v>107.6671071180552</c:v>
                </c:pt>
                <c:pt idx="29569">
                  <c:v>107.68657591435149</c:v>
                </c:pt>
                <c:pt idx="29570">
                  <c:v>107.69798540509224</c:v>
                </c:pt>
                <c:pt idx="29571">
                  <c:v>107.71053178240706</c:v>
                </c:pt>
                <c:pt idx="29572">
                  <c:v>107.72391187499966</c:v>
                </c:pt>
                <c:pt idx="29573">
                  <c:v>107.73708476851817</c:v>
                </c:pt>
                <c:pt idx="29574">
                  <c:v>107.74583675925891</c:v>
                </c:pt>
                <c:pt idx="29575">
                  <c:v>107.75285054398113</c:v>
                </c:pt>
                <c:pt idx="29576">
                  <c:v>107.75991017361075</c:v>
                </c:pt>
                <c:pt idx="29577">
                  <c:v>107.76796620370334</c:v>
                </c:pt>
                <c:pt idx="29578">
                  <c:v>107.78169495370334</c:v>
                </c:pt>
                <c:pt idx="29579">
                  <c:v>107.79394106481445</c:v>
                </c:pt>
                <c:pt idx="29580">
                  <c:v>107.81049163194407</c:v>
                </c:pt>
                <c:pt idx="29581">
                  <c:v>107.82303870370333</c:v>
                </c:pt>
                <c:pt idx="29582">
                  <c:v>107.84220798611074</c:v>
                </c:pt>
                <c:pt idx="29583">
                  <c:v>107.84917520833295</c:v>
                </c:pt>
                <c:pt idx="29584">
                  <c:v>107.85614383101813</c:v>
                </c:pt>
                <c:pt idx="29585">
                  <c:v>107.86311195601813</c:v>
                </c:pt>
                <c:pt idx="29586">
                  <c:v>107.87017244212925</c:v>
                </c:pt>
                <c:pt idx="29587">
                  <c:v>107.8771627777774</c:v>
                </c:pt>
                <c:pt idx="29588">
                  <c:v>107.88484805555518</c:v>
                </c:pt>
                <c:pt idx="29589">
                  <c:v>107.89626069444407</c:v>
                </c:pt>
                <c:pt idx="29590">
                  <c:v>107.90542812499962</c:v>
                </c:pt>
                <c:pt idx="29591">
                  <c:v>107.9207298726848</c:v>
                </c:pt>
                <c:pt idx="29592">
                  <c:v>107.92837028935146</c:v>
                </c:pt>
                <c:pt idx="29593">
                  <c:v>107.95198359953665</c:v>
                </c:pt>
                <c:pt idx="29594">
                  <c:v>107.96358087962923</c:v>
                </c:pt>
                <c:pt idx="29595">
                  <c:v>107.97311827546257</c:v>
                </c:pt>
                <c:pt idx="29596">
                  <c:v>107.98129001157368</c:v>
                </c:pt>
                <c:pt idx="29597">
                  <c:v>107.99027357638849</c:v>
                </c:pt>
                <c:pt idx="29598">
                  <c:v>107.99849046296256</c:v>
                </c:pt>
                <c:pt idx="29599">
                  <c:v>108.00652393518479</c:v>
                </c:pt>
                <c:pt idx="29600">
                  <c:v>108.01566894675886</c:v>
                </c:pt>
                <c:pt idx="29601">
                  <c:v>108.0232145601848</c:v>
                </c:pt>
                <c:pt idx="29602">
                  <c:v>108.0343958564811</c:v>
                </c:pt>
                <c:pt idx="29603">
                  <c:v>108.04217377314777</c:v>
                </c:pt>
                <c:pt idx="29604">
                  <c:v>108.05097072916628</c:v>
                </c:pt>
                <c:pt idx="29605">
                  <c:v>108.05803070601813</c:v>
                </c:pt>
                <c:pt idx="29606">
                  <c:v>108.07592585648109</c:v>
                </c:pt>
                <c:pt idx="29607">
                  <c:v>108.08324091435146</c:v>
                </c:pt>
                <c:pt idx="29608">
                  <c:v>108.09050999999961</c:v>
                </c:pt>
                <c:pt idx="29609">
                  <c:v>108.09747774305517</c:v>
                </c:pt>
                <c:pt idx="29610">
                  <c:v>108.10703856481443</c:v>
                </c:pt>
                <c:pt idx="29611">
                  <c:v>108.13333603009221</c:v>
                </c:pt>
                <c:pt idx="29612">
                  <c:v>108.14308222222184</c:v>
                </c:pt>
                <c:pt idx="29613">
                  <c:v>108.15514292824035</c:v>
                </c:pt>
                <c:pt idx="29614">
                  <c:v>108.16227310185147</c:v>
                </c:pt>
                <c:pt idx="29615">
                  <c:v>108.17056035879591</c:v>
                </c:pt>
                <c:pt idx="29616">
                  <c:v>108.17868598379592</c:v>
                </c:pt>
                <c:pt idx="29617">
                  <c:v>108.18607071759222</c:v>
                </c:pt>
                <c:pt idx="29618">
                  <c:v>108.20655749999962</c:v>
                </c:pt>
                <c:pt idx="29619">
                  <c:v>108.21391916666629</c:v>
                </c:pt>
                <c:pt idx="29620">
                  <c:v>108.22088748842555</c:v>
                </c:pt>
                <c:pt idx="29621">
                  <c:v>108.23301693286999</c:v>
                </c:pt>
                <c:pt idx="29622">
                  <c:v>108.24234723379591</c:v>
                </c:pt>
                <c:pt idx="29623">
                  <c:v>108.25070392361073</c:v>
                </c:pt>
                <c:pt idx="29624">
                  <c:v>108.25799589120332</c:v>
                </c:pt>
                <c:pt idx="29625">
                  <c:v>108.26510246527739</c:v>
                </c:pt>
                <c:pt idx="29626">
                  <c:v>108.27207039351813</c:v>
                </c:pt>
                <c:pt idx="29627">
                  <c:v>108.28091353009221</c:v>
                </c:pt>
                <c:pt idx="29628">
                  <c:v>108.28797479166629</c:v>
                </c:pt>
                <c:pt idx="29629">
                  <c:v>108.29626216435148</c:v>
                </c:pt>
                <c:pt idx="29630">
                  <c:v>108.30790703703666</c:v>
                </c:pt>
                <c:pt idx="29631">
                  <c:v>108.31485178240703</c:v>
                </c:pt>
                <c:pt idx="29632">
                  <c:v>108.3225362615737</c:v>
                </c:pt>
                <c:pt idx="29633">
                  <c:v>108.32989766203667</c:v>
                </c:pt>
                <c:pt idx="29634">
                  <c:v>108.33719001157371</c:v>
                </c:pt>
                <c:pt idx="29635">
                  <c:v>108.34519960648112</c:v>
                </c:pt>
                <c:pt idx="29636">
                  <c:v>108.35219114583298</c:v>
                </c:pt>
                <c:pt idx="29637">
                  <c:v>108.35918262731445</c:v>
                </c:pt>
                <c:pt idx="29638">
                  <c:v>108.36615097222186</c:v>
                </c:pt>
                <c:pt idx="29639">
                  <c:v>108.37325675925889</c:v>
                </c:pt>
                <c:pt idx="29640">
                  <c:v>108.38071067129593</c:v>
                </c:pt>
                <c:pt idx="29641">
                  <c:v>108.38772528935148</c:v>
                </c:pt>
                <c:pt idx="29642">
                  <c:v>108.39853601851814</c:v>
                </c:pt>
                <c:pt idx="29643">
                  <c:v>108.40909288194408</c:v>
                </c:pt>
                <c:pt idx="29644">
                  <c:v>108.41756471064778</c:v>
                </c:pt>
                <c:pt idx="29645">
                  <c:v>108.42453269675889</c:v>
                </c:pt>
                <c:pt idx="29646">
                  <c:v>108.43203276620333</c:v>
                </c:pt>
                <c:pt idx="29647">
                  <c:v>108.44101484953667</c:v>
                </c:pt>
                <c:pt idx="29648">
                  <c:v>108.45467355324037</c:v>
                </c:pt>
                <c:pt idx="29649">
                  <c:v>108.46361127314778</c:v>
                </c:pt>
                <c:pt idx="29650">
                  <c:v>108.47233748842555</c:v>
                </c:pt>
                <c:pt idx="29651">
                  <c:v>108.48261576388852</c:v>
                </c:pt>
                <c:pt idx="29652">
                  <c:v>108.48958386574037</c:v>
                </c:pt>
                <c:pt idx="29653">
                  <c:v>108.49694524305518</c:v>
                </c:pt>
                <c:pt idx="29654">
                  <c:v>108.50527905092555</c:v>
                </c:pt>
                <c:pt idx="29655">
                  <c:v>108.5138212152774</c:v>
                </c:pt>
                <c:pt idx="29656">
                  <c:v>108.5208127314811</c:v>
                </c:pt>
                <c:pt idx="29657">
                  <c:v>108.52958731481444</c:v>
                </c:pt>
                <c:pt idx="29658">
                  <c:v>108.53671714120333</c:v>
                </c:pt>
                <c:pt idx="29659">
                  <c:v>108.54542017361074</c:v>
                </c:pt>
                <c:pt idx="29660">
                  <c:v>108.55243449074037</c:v>
                </c:pt>
                <c:pt idx="29661">
                  <c:v>108.55951810185148</c:v>
                </c:pt>
                <c:pt idx="29662">
                  <c:v>108.56664916666629</c:v>
                </c:pt>
                <c:pt idx="29663">
                  <c:v>108.57820023148111</c:v>
                </c:pt>
                <c:pt idx="29664">
                  <c:v>108.58521391203666</c:v>
                </c:pt>
                <c:pt idx="29665">
                  <c:v>108.59239146990703</c:v>
                </c:pt>
                <c:pt idx="29666">
                  <c:v>108.59935947916628</c:v>
                </c:pt>
                <c:pt idx="29667">
                  <c:v>108.60630399305516</c:v>
                </c:pt>
                <c:pt idx="29668">
                  <c:v>108.61338800925887</c:v>
                </c:pt>
                <c:pt idx="29669">
                  <c:v>108.62037815972184</c:v>
                </c:pt>
                <c:pt idx="29670">
                  <c:v>108.63204535879591</c:v>
                </c:pt>
                <c:pt idx="29671">
                  <c:v>108.6390790624996</c:v>
                </c:pt>
                <c:pt idx="29672">
                  <c:v>108.65134829861071</c:v>
                </c:pt>
                <c:pt idx="29673">
                  <c:v>108.65949736111071</c:v>
                </c:pt>
                <c:pt idx="29674">
                  <c:v>108.66704434027737</c:v>
                </c:pt>
                <c:pt idx="29675">
                  <c:v>108.67993869212923</c:v>
                </c:pt>
                <c:pt idx="29676">
                  <c:v>108.68753168981441</c:v>
                </c:pt>
                <c:pt idx="29677">
                  <c:v>108.69519128472182</c:v>
                </c:pt>
                <c:pt idx="29678">
                  <c:v>108.703154282407</c:v>
                </c:pt>
                <c:pt idx="29679">
                  <c:v>108.711488344907</c:v>
                </c:pt>
                <c:pt idx="29680">
                  <c:v>108.7187802662033</c:v>
                </c:pt>
                <c:pt idx="29681">
                  <c:v>108.7275077662033</c:v>
                </c:pt>
                <c:pt idx="29682">
                  <c:v>108.73616542824034</c:v>
                </c:pt>
                <c:pt idx="29683">
                  <c:v>108.74408241898108</c:v>
                </c:pt>
                <c:pt idx="29684">
                  <c:v>108.75855071759219</c:v>
                </c:pt>
                <c:pt idx="29685">
                  <c:v>108.76561265046256</c:v>
                </c:pt>
                <c:pt idx="29686">
                  <c:v>108.77366743055515</c:v>
                </c:pt>
                <c:pt idx="29687">
                  <c:v>108.78269646990701</c:v>
                </c:pt>
                <c:pt idx="29688">
                  <c:v>108.79137788194404</c:v>
                </c:pt>
                <c:pt idx="29689">
                  <c:v>108.79866896990701</c:v>
                </c:pt>
                <c:pt idx="29690">
                  <c:v>108.80561374999961</c:v>
                </c:pt>
                <c:pt idx="29691">
                  <c:v>108.81341515046257</c:v>
                </c:pt>
                <c:pt idx="29692">
                  <c:v>108.82075342592553</c:v>
                </c:pt>
                <c:pt idx="29693">
                  <c:v>108.82813820601812</c:v>
                </c:pt>
                <c:pt idx="29694">
                  <c:v>108.83517555555517</c:v>
                </c:pt>
                <c:pt idx="29695">
                  <c:v>108.84228340277738</c:v>
                </c:pt>
                <c:pt idx="29696">
                  <c:v>108.84925046296257</c:v>
                </c:pt>
                <c:pt idx="29697">
                  <c:v>108.85719092592554</c:v>
                </c:pt>
                <c:pt idx="29698">
                  <c:v>108.8741594212959</c:v>
                </c:pt>
                <c:pt idx="29699">
                  <c:v>108.8886753124996</c:v>
                </c:pt>
                <c:pt idx="29700">
                  <c:v>108.89582795138848</c:v>
                </c:pt>
                <c:pt idx="29701">
                  <c:v>108.90467141203663</c:v>
                </c:pt>
                <c:pt idx="29702">
                  <c:v>108.91170903935145</c:v>
                </c:pt>
                <c:pt idx="29703">
                  <c:v>108.91865393518478</c:v>
                </c:pt>
                <c:pt idx="29704">
                  <c:v>108.92601564814774</c:v>
                </c:pt>
                <c:pt idx="29705">
                  <c:v>108.932983344907</c:v>
                </c:pt>
                <c:pt idx="29706">
                  <c:v>108.93995135416625</c:v>
                </c:pt>
                <c:pt idx="29707">
                  <c:v>108.94698839120329</c:v>
                </c:pt>
                <c:pt idx="29708">
                  <c:v>108.95421096064774</c:v>
                </c:pt>
                <c:pt idx="29709">
                  <c:v>108.96115737268478</c:v>
                </c:pt>
                <c:pt idx="29710">
                  <c:v>108.96831003472182</c:v>
                </c:pt>
                <c:pt idx="29711">
                  <c:v>108.97557876157367</c:v>
                </c:pt>
                <c:pt idx="29712">
                  <c:v>108.98284721064775</c:v>
                </c:pt>
                <c:pt idx="29713">
                  <c:v>108.98979357638849</c:v>
                </c:pt>
                <c:pt idx="29714">
                  <c:v>108.99678520833294</c:v>
                </c:pt>
                <c:pt idx="29715">
                  <c:v>109.00379828703664</c:v>
                </c:pt>
                <c:pt idx="29716">
                  <c:v>109.0107663888885</c:v>
                </c:pt>
                <c:pt idx="29717">
                  <c:v>109.01796548611073</c:v>
                </c:pt>
                <c:pt idx="29718">
                  <c:v>109.02500328703665</c:v>
                </c:pt>
                <c:pt idx="29719">
                  <c:v>109.03231886574035</c:v>
                </c:pt>
                <c:pt idx="29720">
                  <c:v>109.03954180555516</c:v>
                </c:pt>
                <c:pt idx="29721">
                  <c:v>109.04660311342553</c:v>
                </c:pt>
                <c:pt idx="29722">
                  <c:v>109.05380123842554</c:v>
                </c:pt>
                <c:pt idx="29723">
                  <c:v>109.06076928240702</c:v>
                </c:pt>
                <c:pt idx="29724">
                  <c:v>109.06789983796259</c:v>
                </c:pt>
                <c:pt idx="29725">
                  <c:v>109.07486797453666</c:v>
                </c:pt>
                <c:pt idx="29726">
                  <c:v>109.08225339120332</c:v>
                </c:pt>
                <c:pt idx="29727">
                  <c:v>109.08926785879592</c:v>
                </c:pt>
                <c:pt idx="29728">
                  <c:v>109.09623577546259</c:v>
                </c:pt>
                <c:pt idx="29729">
                  <c:v>109.10419899305518</c:v>
                </c:pt>
                <c:pt idx="29730">
                  <c:v>109.1141764351848</c:v>
                </c:pt>
                <c:pt idx="29731">
                  <c:v>109.12119101851813</c:v>
                </c:pt>
                <c:pt idx="29732">
                  <c:v>109.12834493055517</c:v>
                </c:pt>
                <c:pt idx="29733">
                  <c:v>109.14119276620332</c:v>
                </c:pt>
                <c:pt idx="29734">
                  <c:v>109.14876160879591</c:v>
                </c:pt>
                <c:pt idx="29735">
                  <c:v>109.15582228009221</c:v>
                </c:pt>
                <c:pt idx="29736">
                  <c:v>109.16302156249962</c:v>
                </c:pt>
                <c:pt idx="29737">
                  <c:v>109.17082350694406</c:v>
                </c:pt>
                <c:pt idx="29738">
                  <c:v>109.17834765046258</c:v>
                </c:pt>
                <c:pt idx="29739">
                  <c:v>109.18531518518481</c:v>
                </c:pt>
                <c:pt idx="29740">
                  <c:v>109.1969596064811</c:v>
                </c:pt>
                <c:pt idx="29741">
                  <c:v>109.20390459490703</c:v>
                </c:pt>
                <c:pt idx="29742">
                  <c:v>109.2109643402774</c:v>
                </c:pt>
                <c:pt idx="29743">
                  <c:v>109.21793222222185</c:v>
                </c:pt>
                <c:pt idx="29744">
                  <c:v>109.22494760416629</c:v>
                </c:pt>
                <c:pt idx="29745">
                  <c:v>109.23247009259221</c:v>
                </c:pt>
                <c:pt idx="29746">
                  <c:v>109.23992414351814</c:v>
                </c:pt>
                <c:pt idx="29747">
                  <c:v>109.24686868055518</c:v>
                </c:pt>
                <c:pt idx="29748">
                  <c:v>109.2543693865737</c:v>
                </c:pt>
                <c:pt idx="29749">
                  <c:v>109.26492526620333</c:v>
                </c:pt>
                <c:pt idx="29750">
                  <c:v>109.27592178240704</c:v>
                </c:pt>
                <c:pt idx="29751">
                  <c:v>109.28381531249963</c:v>
                </c:pt>
                <c:pt idx="29752">
                  <c:v>109.29249644675889</c:v>
                </c:pt>
                <c:pt idx="29753">
                  <c:v>109.29957998842555</c:v>
                </c:pt>
                <c:pt idx="29754">
                  <c:v>109.30742834490702</c:v>
                </c:pt>
                <c:pt idx="29755">
                  <c:v>109.31462872685147</c:v>
                </c:pt>
                <c:pt idx="29756">
                  <c:v>109.3215955902774</c:v>
                </c:pt>
                <c:pt idx="29757">
                  <c:v>109.32870305555518</c:v>
                </c:pt>
                <c:pt idx="29758">
                  <c:v>109.3357401851848</c:v>
                </c:pt>
                <c:pt idx="29759">
                  <c:v>109.34289381944406</c:v>
                </c:pt>
                <c:pt idx="29760">
                  <c:v>109.34983839120332</c:v>
                </c:pt>
                <c:pt idx="29761">
                  <c:v>109.35687613425888</c:v>
                </c:pt>
                <c:pt idx="29762">
                  <c:v>109.3638205902774</c:v>
                </c:pt>
                <c:pt idx="29763">
                  <c:v>109.37076601851814</c:v>
                </c:pt>
                <c:pt idx="29764">
                  <c:v>109.37771072916628</c:v>
                </c:pt>
                <c:pt idx="29765">
                  <c:v>109.38465543981442</c:v>
                </c:pt>
                <c:pt idx="29766">
                  <c:v>109.39197085648109</c:v>
                </c:pt>
                <c:pt idx="29767">
                  <c:v>109.39970275462925</c:v>
                </c:pt>
                <c:pt idx="29768">
                  <c:v>109.40803687499961</c:v>
                </c:pt>
                <c:pt idx="29769">
                  <c:v>109.41516748842554</c:v>
                </c:pt>
                <c:pt idx="29770">
                  <c:v>109.42697358796258</c:v>
                </c:pt>
                <c:pt idx="29771">
                  <c:v>109.43470599536998</c:v>
                </c:pt>
                <c:pt idx="29772">
                  <c:v>109.44176652777739</c:v>
                </c:pt>
                <c:pt idx="29773">
                  <c:v>109.4508876388885</c:v>
                </c:pt>
                <c:pt idx="29774">
                  <c:v>109.45836447916628</c:v>
                </c:pt>
                <c:pt idx="29775">
                  <c:v>109.46611989583295</c:v>
                </c:pt>
                <c:pt idx="29776">
                  <c:v>109.47804231481443</c:v>
                </c:pt>
                <c:pt idx="29777">
                  <c:v>109.48707008101813</c:v>
                </c:pt>
                <c:pt idx="29778">
                  <c:v>109.49438512731443</c:v>
                </c:pt>
                <c:pt idx="29779">
                  <c:v>109.50139937499962</c:v>
                </c:pt>
                <c:pt idx="29780">
                  <c:v>109.50850657407369</c:v>
                </c:pt>
                <c:pt idx="29781">
                  <c:v>109.51547407407369</c:v>
                </c:pt>
                <c:pt idx="29782">
                  <c:v>109.5239005439811</c:v>
                </c:pt>
                <c:pt idx="29783">
                  <c:v>109.53086846064777</c:v>
                </c:pt>
                <c:pt idx="29784">
                  <c:v>109.53783651620333</c:v>
                </c:pt>
                <c:pt idx="29785">
                  <c:v>109.54482782407369</c:v>
                </c:pt>
                <c:pt idx="29786">
                  <c:v>109.55251325231443</c:v>
                </c:pt>
                <c:pt idx="29787">
                  <c:v>109.56036208333295</c:v>
                </c:pt>
                <c:pt idx="29788">
                  <c:v>109.56739854166628</c:v>
                </c:pt>
                <c:pt idx="29789">
                  <c:v>109.57450508101813</c:v>
                </c:pt>
                <c:pt idx="29790">
                  <c:v>109.58172813657369</c:v>
                </c:pt>
                <c:pt idx="29791">
                  <c:v>109.58913585648109</c:v>
                </c:pt>
                <c:pt idx="29792">
                  <c:v>109.59608048611072</c:v>
                </c:pt>
                <c:pt idx="29793">
                  <c:v>109.6032570601848</c:v>
                </c:pt>
                <c:pt idx="29794">
                  <c:v>109.61027124999961</c:v>
                </c:pt>
                <c:pt idx="29795">
                  <c:v>109.61737810185147</c:v>
                </c:pt>
                <c:pt idx="29796">
                  <c:v>109.62439231481443</c:v>
                </c:pt>
                <c:pt idx="29797">
                  <c:v>109.63138318286998</c:v>
                </c:pt>
                <c:pt idx="29798">
                  <c:v>109.63895333333295</c:v>
                </c:pt>
                <c:pt idx="29799">
                  <c:v>109.6470092939811</c:v>
                </c:pt>
                <c:pt idx="29800">
                  <c:v>109.65856050925888</c:v>
                </c:pt>
                <c:pt idx="29801">
                  <c:v>109.68025188657369</c:v>
                </c:pt>
                <c:pt idx="29802">
                  <c:v>109.6899472800922</c:v>
                </c:pt>
                <c:pt idx="29803">
                  <c:v>109.70133693286998</c:v>
                </c:pt>
                <c:pt idx="29804">
                  <c:v>109.7085370601848</c:v>
                </c:pt>
                <c:pt idx="29805">
                  <c:v>109.71557416666627</c:v>
                </c:pt>
                <c:pt idx="29806">
                  <c:v>109.72319072916628</c:v>
                </c:pt>
                <c:pt idx="29807">
                  <c:v>109.73064484953665</c:v>
                </c:pt>
                <c:pt idx="29808">
                  <c:v>109.74284493055517</c:v>
                </c:pt>
                <c:pt idx="29809">
                  <c:v>109.7609016550922</c:v>
                </c:pt>
                <c:pt idx="29810">
                  <c:v>109.76800841435146</c:v>
                </c:pt>
                <c:pt idx="29811">
                  <c:v>109.77571804398109</c:v>
                </c:pt>
                <c:pt idx="29812">
                  <c:v>109.78282400462923</c:v>
                </c:pt>
                <c:pt idx="29813">
                  <c:v>109.79032415509219</c:v>
                </c:pt>
                <c:pt idx="29814">
                  <c:v>109.81020954861071</c:v>
                </c:pt>
                <c:pt idx="29815">
                  <c:v>109.8183819675922</c:v>
                </c:pt>
                <c:pt idx="29816">
                  <c:v>109.82757288194405</c:v>
                </c:pt>
                <c:pt idx="29817">
                  <c:v>109.83574456018479</c:v>
                </c:pt>
                <c:pt idx="29818">
                  <c:v>109.84271373842553</c:v>
                </c:pt>
                <c:pt idx="29819">
                  <c:v>109.84968090277738</c:v>
                </c:pt>
                <c:pt idx="29820">
                  <c:v>109.85708856481442</c:v>
                </c:pt>
                <c:pt idx="29821">
                  <c:v>109.86410275462923</c:v>
                </c:pt>
                <c:pt idx="29822">
                  <c:v>109.87322386574034</c:v>
                </c:pt>
                <c:pt idx="29823">
                  <c:v>109.88861819444405</c:v>
                </c:pt>
                <c:pt idx="29824">
                  <c:v>109.8956556712959</c:v>
                </c:pt>
                <c:pt idx="29825">
                  <c:v>109.90317888888849</c:v>
                </c:pt>
                <c:pt idx="29826">
                  <c:v>109.91012498842552</c:v>
                </c:pt>
                <c:pt idx="29827">
                  <c:v>109.917161469907</c:v>
                </c:pt>
                <c:pt idx="29828">
                  <c:v>109.92419872685144</c:v>
                </c:pt>
                <c:pt idx="29829">
                  <c:v>109.93181596064774</c:v>
                </c:pt>
                <c:pt idx="29830">
                  <c:v>109.95369094907366</c:v>
                </c:pt>
                <c:pt idx="29831">
                  <c:v>109.96181652777736</c:v>
                </c:pt>
                <c:pt idx="29832">
                  <c:v>109.96876124999957</c:v>
                </c:pt>
                <c:pt idx="29833">
                  <c:v>109.97952711805513</c:v>
                </c:pt>
                <c:pt idx="29834">
                  <c:v>109.9866556134255</c:v>
                </c:pt>
                <c:pt idx="29835">
                  <c:v>110.00269829861068</c:v>
                </c:pt>
                <c:pt idx="29836">
                  <c:v>110.00971318286994</c:v>
                </c:pt>
                <c:pt idx="29837">
                  <c:v>110.01679631944401</c:v>
                </c:pt>
                <c:pt idx="29838">
                  <c:v>110.02533966435142</c:v>
                </c:pt>
                <c:pt idx="29839">
                  <c:v>110.0409421296292</c:v>
                </c:pt>
                <c:pt idx="29840">
                  <c:v>110.07506384259216</c:v>
                </c:pt>
                <c:pt idx="29841">
                  <c:v>110.09353733796253</c:v>
                </c:pt>
                <c:pt idx="29842">
                  <c:v>110.11796031249956</c:v>
                </c:pt>
                <c:pt idx="29843">
                  <c:v>110.12525322916623</c:v>
                </c:pt>
                <c:pt idx="29844">
                  <c:v>110.13233656249956</c:v>
                </c:pt>
                <c:pt idx="29845">
                  <c:v>110.13965171296252</c:v>
                </c:pt>
                <c:pt idx="29846">
                  <c:v>110.14696693286993</c:v>
                </c:pt>
                <c:pt idx="29847">
                  <c:v>110.15858741898104</c:v>
                </c:pt>
                <c:pt idx="29848">
                  <c:v>110.16650503472178</c:v>
                </c:pt>
                <c:pt idx="29849">
                  <c:v>110.17733884259215</c:v>
                </c:pt>
                <c:pt idx="29850">
                  <c:v>110.19062680555511</c:v>
                </c:pt>
                <c:pt idx="29851">
                  <c:v>110.19761762731437</c:v>
                </c:pt>
                <c:pt idx="29852">
                  <c:v>110.20488704861067</c:v>
                </c:pt>
                <c:pt idx="29853">
                  <c:v>110.21491172453659</c:v>
                </c:pt>
                <c:pt idx="29854">
                  <c:v>110.22213340277733</c:v>
                </c:pt>
                <c:pt idx="29855">
                  <c:v>110.23720363425882</c:v>
                </c:pt>
                <c:pt idx="29856">
                  <c:v>110.25160282407363</c:v>
                </c:pt>
                <c:pt idx="29857">
                  <c:v>110.25877895833288</c:v>
                </c:pt>
                <c:pt idx="29858">
                  <c:v>110.26611722222177</c:v>
                </c:pt>
                <c:pt idx="29859">
                  <c:v>110.27306328703658</c:v>
                </c:pt>
                <c:pt idx="29860">
                  <c:v>110.28042416666621</c:v>
                </c:pt>
                <c:pt idx="29861">
                  <c:v>110.28739236111065</c:v>
                </c:pt>
                <c:pt idx="29862">
                  <c:v>110.29440695601805</c:v>
                </c:pt>
                <c:pt idx="29863">
                  <c:v>110.3017453703699</c:v>
                </c:pt>
                <c:pt idx="29864">
                  <c:v>110.32137643518472</c:v>
                </c:pt>
                <c:pt idx="29865">
                  <c:v>110.33227964120323</c:v>
                </c:pt>
                <c:pt idx="29866">
                  <c:v>110.33978041666619</c:v>
                </c:pt>
                <c:pt idx="29867">
                  <c:v>110.34825362268471</c:v>
                </c:pt>
                <c:pt idx="29868">
                  <c:v>110.35519912036989</c:v>
                </c:pt>
                <c:pt idx="29869">
                  <c:v>110.37513009259212</c:v>
                </c:pt>
                <c:pt idx="29870">
                  <c:v>110.3825846527773</c:v>
                </c:pt>
                <c:pt idx="29871">
                  <c:v>110.39214555555508</c:v>
                </c:pt>
                <c:pt idx="29872">
                  <c:v>110.40161328703655</c:v>
                </c:pt>
                <c:pt idx="29873">
                  <c:v>110.40973947916618</c:v>
                </c:pt>
                <c:pt idx="29874">
                  <c:v>110.42360499999951</c:v>
                </c:pt>
                <c:pt idx="29875">
                  <c:v>110.43173046296248</c:v>
                </c:pt>
                <c:pt idx="29876">
                  <c:v>110.44057349536989</c:v>
                </c:pt>
                <c:pt idx="29877">
                  <c:v>110.45087631944396</c:v>
                </c:pt>
                <c:pt idx="29878">
                  <c:v>110.47731267361063</c:v>
                </c:pt>
                <c:pt idx="29879">
                  <c:v>110.48439609953655</c:v>
                </c:pt>
                <c:pt idx="29880">
                  <c:v>110.49478999999951</c:v>
                </c:pt>
                <c:pt idx="29881">
                  <c:v>110.50891225694396</c:v>
                </c:pt>
                <c:pt idx="29882">
                  <c:v>110.5224775462958</c:v>
                </c:pt>
                <c:pt idx="29883">
                  <c:v>110.52949182870321</c:v>
                </c:pt>
                <c:pt idx="29884">
                  <c:v>110.53657552083284</c:v>
                </c:pt>
                <c:pt idx="29885">
                  <c:v>110.55474809027729</c:v>
                </c:pt>
                <c:pt idx="29886">
                  <c:v>110.57907916666618</c:v>
                </c:pt>
                <c:pt idx="29887">
                  <c:v>110.58965777777729</c:v>
                </c:pt>
                <c:pt idx="29888">
                  <c:v>110.59669472222174</c:v>
                </c:pt>
                <c:pt idx="29889">
                  <c:v>110.60442688657359</c:v>
                </c:pt>
                <c:pt idx="29890">
                  <c:v>110.61195011574026</c:v>
                </c:pt>
                <c:pt idx="29891">
                  <c:v>110.61935797453656</c:v>
                </c:pt>
                <c:pt idx="29892">
                  <c:v>110.62715917824026</c:v>
                </c:pt>
                <c:pt idx="29893">
                  <c:v>110.63412760416618</c:v>
                </c:pt>
                <c:pt idx="29894">
                  <c:v>110.64181334490692</c:v>
                </c:pt>
                <c:pt idx="29895">
                  <c:v>110.64898978009211</c:v>
                </c:pt>
                <c:pt idx="29896">
                  <c:v>110.65593512731434</c:v>
                </c:pt>
                <c:pt idx="29897">
                  <c:v>110.66290458333286</c:v>
                </c:pt>
                <c:pt idx="29898">
                  <c:v>110.67216318286989</c:v>
                </c:pt>
                <c:pt idx="29899">
                  <c:v>110.68001111111063</c:v>
                </c:pt>
                <c:pt idx="29900">
                  <c:v>110.68751300925878</c:v>
                </c:pt>
                <c:pt idx="29901">
                  <c:v>110.69446628472174</c:v>
                </c:pt>
                <c:pt idx="29902">
                  <c:v>110.70187391203656</c:v>
                </c:pt>
                <c:pt idx="29903">
                  <c:v>110.70995336805508</c:v>
                </c:pt>
                <c:pt idx="29904">
                  <c:v>110.71696729166619</c:v>
                </c:pt>
                <c:pt idx="29905">
                  <c:v>110.72418988425879</c:v>
                </c:pt>
                <c:pt idx="29906">
                  <c:v>110.7311580902773</c:v>
                </c:pt>
                <c:pt idx="29907">
                  <c:v>110.74784829861063</c:v>
                </c:pt>
                <c:pt idx="29908">
                  <c:v>110.75664560185137</c:v>
                </c:pt>
                <c:pt idx="29909">
                  <c:v>110.76829042824026</c:v>
                </c:pt>
                <c:pt idx="29910">
                  <c:v>110.77525770833286</c:v>
                </c:pt>
                <c:pt idx="29911">
                  <c:v>110.78227291666619</c:v>
                </c:pt>
                <c:pt idx="29912">
                  <c:v>110.78938030092544</c:v>
                </c:pt>
                <c:pt idx="29913">
                  <c:v>110.79641673611063</c:v>
                </c:pt>
                <c:pt idx="29914">
                  <c:v>110.80799202546248</c:v>
                </c:pt>
                <c:pt idx="29915">
                  <c:v>110.81563180555507</c:v>
                </c:pt>
                <c:pt idx="29916">
                  <c:v>110.82257755786989</c:v>
                </c:pt>
                <c:pt idx="29917">
                  <c:v>110.84003156249952</c:v>
                </c:pt>
                <c:pt idx="29918">
                  <c:v>110.84787949074025</c:v>
                </c:pt>
                <c:pt idx="29919">
                  <c:v>110.85940784722173</c:v>
                </c:pt>
                <c:pt idx="29920">
                  <c:v>110.86815972222173</c:v>
                </c:pt>
                <c:pt idx="29921">
                  <c:v>110.87677078703655</c:v>
                </c:pt>
                <c:pt idx="29922">
                  <c:v>110.88584650462914</c:v>
                </c:pt>
                <c:pt idx="29923">
                  <c:v>110.892812731481</c:v>
                </c:pt>
                <c:pt idx="29924">
                  <c:v>110.89994306712914</c:v>
                </c:pt>
                <c:pt idx="29925">
                  <c:v>110.90691130786989</c:v>
                </c:pt>
                <c:pt idx="29926">
                  <c:v>110.91424937499951</c:v>
                </c:pt>
                <c:pt idx="29927">
                  <c:v>110.92179567129581</c:v>
                </c:pt>
                <c:pt idx="29928">
                  <c:v>110.92881033564767</c:v>
                </c:pt>
                <c:pt idx="29929">
                  <c:v>110.94492232638841</c:v>
                </c:pt>
                <c:pt idx="29930">
                  <c:v>110.95214565972174</c:v>
                </c:pt>
                <c:pt idx="29931">
                  <c:v>110.96066414351803</c:v>
                </c:pt>
                <c:pt idx="29932">
                  <c:v>110.97145185185137</c:v>
                </c:pt>
                <c:pt idx="29933">
                  <c:v>110.97860444444396</c:v>
                </c:pt>
                <c:pt idx="29934">
                  <c:v>110.98601260416618</c:v>
                </c:pt>
                <c:pt idx="29935">
                  <c:v>110.99342032407358</c:v>
                </c:pt>
                <c:pt idx="29936">
                  <c:v>111.00136087962913</c:v>
                </c:pt>
                <c:pt idx="29937">
                  <c:v>111.01210225694395</c:v>
                </c:pt>
                <c:pt idx="29938">
                  <c:v>111.04529829861062</c:v>
                </c:pt>
                <c:pt idx="29939">
                  <c:v>111.0527757175921</c:v>
                </c:pt>
                <c:pt idx="29940">
                  <c:v>111.06279935185135</c:v>
                </c:pt>
                <c:pt idx="29941">
                  <c:v>111.07263803240691</c:v>
                </c:pt>
                <c:pt idx="29942">
                  <c:v>111.08379695601802</c:v>
                </c:pt>
                <c:pt idx="29943">
                  <c:v>111.09196849536987</c:v>
                </c:pt>
                <c:pt idx="29944">
                  <c:v>111.10076678240691</c:v>
                </c:pt>
                <c:pt idx="29945">
                  <c:v>111.10884506944394</c:v>
                </c:pt>
                <c:pt idx="29946">
                  <c:v>111.11798935185135</c:v>
                </c:pt>
                <c:pt idx="29947">
                  <c:v>111.12546618055505</c:v>
                </c:pt>
                <c:pt idx="29948">
                  <c:v>111.13243576388838</c:v>
                </c:pt>
                <c:pt idx="29949">
                  <c:v>111.13963510416616</c:v>
                </c:pt>
                <c:pt idx="29950">
                  <c:v>111.14662516203653</c:v>
                </c:pt>
                <c:pt idx="29951">
                  <c:v>111.16139546296246</c:v>
                </c:pt>
                <c:pt idx="29952">
                  <c:v>111.17454436342543</c:v>
                </c:pt>
                <c:pt idx="29953">
                  <c:v>111.19088815972172</c:v>
                </c:pt>
                <c:pt idx="29954">
                  <c:v>111.19794943286988</c:v>
                </c:pt>
                <c:pt idx="29955">
                  <c:v>111.20544993055506</c:v>
                </c:pt>
                <c:pt idx="29956">
                  <c:v>111.21239527777729</c:v>
                </c:pt>
                <c:pt idx="29957">
                  <c:v>111.2320026851847</c:v>
                </c:pt>
                <c:pt idx="29958">
                  <c:v>111.24151648148099</c:v>
                </c:pt>
                <c:pt idx="29959">
                  <c:v>111.24931825231432</c:v>
                </c:pt>
                <c:pt idx="29960">
                  <c:v>111.25841597222173</c:v>
                </c:pt>
                <c:pt idx="29961">
                  <c:v>111.26547673611061</c:v>
                </c:pt>
                <c:pt idx="29962">
                  <c:v>111.27450464120321</c:v>
                </c:pt>
                <c:pt idx="29963">
                  <c:v>111.28230635416617</c:v>
                </c:pt>
                <c:pt idx="29964">
                  <c:v>111.29077908564764</c:v>
                </c:pt>
                <c:pt idx="29965">
                  <c:v>111.2994836574069</c:v>
                </c:pt>
                <c:pt idx="29966">
                  <c:v>111.30647415509208</c:v>
                </c:pt>
                <c:pt idx="29967">
                  <c:v>111.31418295138837</c:v>
                </c:pt>
                <c:pt idx="29968">
                  <c:v>111.32128968749949</c:v>
                </c:pt>
                <c:pt idx="29969">
                  <c:v>111.32839759259208</c:v>
                </c:pt>
                <c:pt idx="29970">
                  <c:v>111.33541092592542</c:v>
                </c:pt>
                <c:pt idx="29971">
                  <c:v>111.34267976851801</c:v>
                </c:pt>
                <c:pt idx="29972">
                  <c:v>111.34969406249949</c:v>
                </c:pt>
                <c:pt idx="29973">
                  <c:v>111.3569177662032</c:v>
                </c:pt>
                <c:pt idx="29974">
                  <c:v>111.36999622685134</c:v>
                </c:pt>
                <c:pt idx="29975">
                  <c:v>111.37768156249949</c:v>
                </c:pt>
                <c:pt idx="29976">
                  <c:v>111.38490576388838</c:v>
                </c:pt>
                <c:pt idx="29977">
                  <c:v>111.39226576388839</c:v>
                </c:pt>
                <c:pt idx="29978">
                  <c:v>111.40090071759209</c:v>
                </c:pt>
                <c:pt idx="29979">
                  <c:v>111.41094759259209</c:v>
                </c:pt>
                <c:pt idx="29980">
                  <c:v>111.42092591435136</c:v>
                </c:pt>
                <c:pt idx="29981">
                  <c:v>111.42870315972174</c:v>
                </c:pt>
                <c:pt idx="29982">
                  <c:v>111.43606541666618</c:v>
                </c:pt>
                <c:pt idx="29983">
                  <c:v>111.44310334490692</c:v>
                </c:pt>
                <c:pt idx="29984">
                  <c:v>111.45203778935137</c:v>
                </c:pt>
                <c:pt idx="29985">
                  <c:v>111.45898249999951</c:v>
                </c:pt>
                <c:pt idx="29986">
                  <c:v>111.47500277777729</c:v>
                </c:pt>
                <c:pt idx="29987">
                  <c:v>111.48745630786988</c:v>
                </c:pt>
                <c:pt idx="29988">
                  <c:v>111.49720194444396</c:v>
                </c:pt>
                <c:pt idx="29989">
                  <c:v>111.50416998842545</c:v>
                </c:pt>
                <c:pt idx="29990">
                  <c:v>111.51116113425878</c:v>
                </c:pt>
                <c:pt idx="29991">
                  <c:v>111.51810587962916</c:v>
                </c:pt>
                <c:pt idx="29992">
                  <c:v>111.52518966435139</c:v>
                </c:pt>
                <c:pt idx="29993">
                  <c:v>111.53215765046249</c:v>
                </c:pt>
                <c:pt idx="29994">
                  <c:v>111.53910245370324</c:v>
                </c:pt>
                <c:pt idx="29995">
                  <c:v>111.54625552083287</c:v>
                </c:pt>
                <c:pt idx="29996">
                  <c:v>111.55340879629584</c:v>
                </c:pt>
                <c:pt idx="29997">
                  <c:v>111.56058631944398</c:v>
                </c:pt>
                <c:pt idx="29998">
                  <c:v>111.56882631944399</c:v>
                </c:pt>
                <c:pt idx="29999">
                  <c:v>111.57591017361065</c:v>
                </c:pt>
                <c:pt idx="30000">
                  <c:v>111.58287806712917</c:v>
                </c:pt>
                <c:pt idx="30001">
                  <c:v>111.5898458217588</c:v>
                </c:pt>
                <c:pt idx="30002">
                  <c:v>111.59739249999954</c:v>
                </c:pt>
                <c:pt idx="30003">
                  <c:v>111.60563379629583</c:v>
                </c:pt>
                <c:pt idx="30004">
                  <c:v>111.6128101041662</c:v>
                </c:pt>
                <c:pt idx="30005">
                  <c:v>111.61987067129583</c:v>
                </c:pt>
                <c:pt idx="30006">
                  <c:v>111.62686292824027</c:v>
                </c:pt>
                <c:pt idx="30007">
                  <c:v>111.63834383101805</c:v>
                </c:pt>
                <c:pt idx="30008">
                  <c:v>111.64554413194398</c:v>
                </c:pt>
                <c:pt idx="30009">
                  <c:v>111.65392376157361</c:v>
                </c:pt>
                <c:pt idx="30010">
                  <c:v>111.66142442129583</c:v>
                </c:pt>
                <c:pt idx="30011">
                  <c:v>111.66864704861065</c:v>
                </c:pt>
                <c:pt idx="30012">
                  <c:v>111.67563994212917</c:v>
                </c:pt>
                <c:pt idx="30013">
                  <c:v>111.68272377314769</c:v>
                </c:pt>
                <c:pt idx="30014">
                  <c:v>111.6897382754625</c:v>
                </c:pt>
                <c:pt idx="30015">
                  <c:v>111.69670502314769</c:v>
                </c:pt>
                <c:pt idx="30016">
                  <c:v>111.70392350694398</c:v>
                </c:pt>
                <c:pt idx="30017">
                  <c:v>111.71103141203658</c:v>
                </c:pt>
                <c:pt idx="30018">
                  <c:v>111.71864699074028</c:v>
                </c:pt>
                <c:pt idx="30019">
                  <c:v>111.72575489583288</c:v>
                </c:pt>
                <c:pt idx="30020">
                  <c:v>111.73272317129585</c:v>
                </c:pt>
                <c:pt idx="30021">
                  <c:v>111.75244664351807</c:v>
                </c:pt>
                <c:pt idx="30022">
                  <c:v>111.75939155092547</c:v>
                </c:pt>
                <c:pt idx="30023">
                  <c:v>111.76635974536991</c:v>
                </c:pt>
                <c:pt idx="30024">
                  <c:v>111.77335093749954</c:v>
                </c:pt>
                <c:pt idx="30025">
                  <c:v>111.78034357638843</c:v>
                </c:pt>
                <c:pt idx="30026">
                  <c:v>111.78768100694398</c:v>
                </c:pt>
                <c:pt idx="30027">
                  <c:v>111.79525074074029</c:v>
                </c:pt>
                <c:pt idx="30028">
                  <c:v>111.80258978009213</c:v>
                </c:pt>
                <c:pt idx="30029">
                  <c:v>111.80955689814769</c:v>
                </c:pt>
                <c:pt idx="30030">
                  <c:v>111.81724318286992</c:v>
                </c:pt>
                <c:pt idx="30031">
                  <c:v>111.82430329861066</c:v>
                </c:pt>
                <c:pt idx="30032">
                  <c:v>111.83131791666621</c:v>
                </c:pt>
                <c:pt idx="30033">
                  <c:v>111.8382630092588</c:v>
                </c:pt>
                <c:pt idx="30034">
                  <c:v>111.84587968749953</c:v>
                </c:pt>
                <c:pt idx="30035">
                  <c:v>111.85368212962916</c:v>
                </c:pt>
                <c:pt idx="30036">
                  <c:v>111.86384490740694</c:v>
                </c:pt>
                <c:pt idx="30037">
                  <c:v>111.87349695601806</c:v>
                </c:pt>
                <c:pt idx="30038">
                  <c:v>111.88220228009213</c:v>
                </c:pt>
                <c:pt idx="30039">
                  <c:v>111.8908833680551</c:v>
                </c:pt>
                <c:pt idx="30040">
                  <c:v>111.89886884259214</c:v>
                </c:pt>
                <c:pt idx="30041">
                  <c:v>111.90824476851806</c:v>
                </c:pt>
                <c:pt idx="30042">
                  <c:v>111.91518989583288</c:v>
                </c:pt>
                <c:pt idx="30043">
                  <c:v>111.92222829861066</c:v>
                </c:pt>
                <c:pt idx="30044">
                  <c:v>111.93009803240696</c:v>
                </c:pt>
                <c:pt idx="30045">
                  <c:v>111.93720478009215</c:v>
                </c:pt>
                <c:pt idx="30046">
                  <c:v>111.94470535879584</c:v>
                </c:pt>
                <c:pt idx="30047">
                  <c:v>111.95172048611066</c:v>
                </c:pt>
                <c:pt idx="30048">
                  <c:v>111.98753238425881</c:v>
                </c:pt>
                <c:pt idx="30049">
                  <c:v>111.99679215277733</c:v>
                </c:pt>
                <c:pt idx="30050">
                  <c:v>112.00547291666622</c:v>
                </c:pt>
                <c:pt idx="30051">
                  <c:v>112.01755712962918</c:v>
                </c:pt>
                <c:pt idx="30052">
                  <c:v>112.0305450231477</c:v>
                </c:pt>
                <c:pt idx="30053">
                  <c:v>112.03991940972178</c:v>
                </c:pt>
                <c:pt idx="30054">
                  <c:v>112.04890175925881</c:v>
                </c:pt>
                <c:pt idx="30055">
                  <c:v>112.05593912036993</c:v>
                </c:pt>
                <c:pt idx="30056">
                  <c:v>112.065315381944</c:v>
                </c:pt>
                <c:pt idx="30057">
                  <c:v>112.07244478009216</c:v>
                </c:pt>
                <c:pt idx="30058">
                  <c:v>112.08008374999956</c:v>
                </c:pt>
                <c:pt idx="30059">
                  <c:v>112.08939076388845</c:v>
                </c:pt>
                <c:pt idx="30060">
                  <c:v>112.09730710648104</c:v>
                </c:pt>
                <c:pt idx="30061">
                  <c:v>112.10994755786993</c:v>
                </c:pt>
                <c:pt idx="30062">
                  <c:v>112.12156767361067</c:v>
                </c:pt>
                <c:pt idx="30063">
                  <c:v>112.12853671296253</c:v>
                </c:pt>
                <c:pt idx="30064">
                  <c:v>112.1359207407403</c:v>
                </c:pt>
                <c:pt idx="30065">
                  <c:v>112.14610746527734</c:v>
                </c:pt>
                <c:pt idx="30066">
                  <c:v>112.15589943286993</c:v>
                </c:pt>
                <c:pt idx="30067">
                  <c:v>112.16425633101808</c:v>
                </c:pt>
                <c:pt idx="30068">
                  <c:v>112.17178008101808</c:v>
                </c:pt>
                <c:pt idx="30069">
                  <c:v>112.18041493055512</c:v>
                </c:pt>
                <c:pt idx="30070">
                  <c:v>112.18740680555511</c:v>
                </c:pt>
                <c:pt idx="30071">
                  <c:v>112.19474505786992</c:v>
                </c:pt>
                <c:pt idx="30072">
                  <c:v>112.20506983796251</c:v>
                </c:pt>
                <c:pt idx="30073">
                  <c:v>112.21268618055511</c:v>
                </c:pt>
                <c:pt idx="30074">
                  <c:v>112.22236275462919</c:v>
                </c:pt>
                <c:pt idx="30075">
                  <c:v>112.23048777777734</c:v>
                </c:pt>
                <c:pt idx="30076">
                  <c:v>112.2377802546292</c:v>
                </c:pt>
                <c:pt idx="30077">
                  <c:v>112.24472532407364</c:v>
                </c:pt>
                <c:pt idx="30078">
                  <c:v>112.25623055555512</c:v>
                </c:pt>
                <c:pt idx="30079">
                  <c:v>112.26435613425882</c:v>
                </c:pt>
                <c:pt idx="30080">
                  <c:v>112.27231954861067</c:v>
                </c:pt>
                <c:pt idx="30081">
                  <c:v>112.28075285879585</c:v>
                </c:pt>
                <c:pt idx="30082">
                  <c:v>112.28771991898104</c:v>
                </c:pt>
                <c:pt idx="30083">
                  <c:v>112.29468770833289</c:v>
                </c:pt>
                <c:pt idx="30084">
                  <c:v>112.30179472222177</c:v>
                </c:pt>
                <c:pt idx="30085">
                  <c:v>112.30992603009214</c:v>
                </c:pt>
                <c:pt idx="30086">
                  <c:v>112.32110692129585</c:v>
                </c:pt>
                <c:pt idx="30087">
                  <c:v>112.33761336805512</c:v>
                </c:pt>
                <c:pt idx="30088">
                  <c:v>112.34400282407364</c:v>
                </c:pt>
                <c:pt idx="30089">
                  <c:v>112.35108642361068</c:v>
                </c:pt>
                <c:pt idx="30090">
                  <c:v>112.35615739583291</c:v>
                </c:pt>
                <c:pt idx="30091">
                  <c:v>112.35618018518475</c:v>
                </c:pt>
                <c:pt idx="30092">
                  <c:v>112.35620363425883</c:v>
                </c:pt>
                <c:pt idx="30093">
                  <c:v>112.35622555555513</c:v>
                </c:pt>
                <c:pt idx="30094">
                  <c:v>112.35624906249957</c:v>
                </c:pt>
                <c:pt idx="30095">
                  <c:v>112.35627182870327</c:v>
                </c:pt>
                <c:pt idx="30096">
                  <c:v>112.35631811342549</c:v>
                </c:pt>
                <c:pt idx="30097">
                  <c:v>112.35641081018474</c:v>
                </c:pt>
                <c:pt idx="30098">
                  <c:v>112.35655090277733</c:v>
                </c:pt>
                <c:pt idx="30099">
                  <c:v>112.35833231481436</c:v>
                </c:pt>
                <c:pt idx="30100">
                  <c:v>112.36534781249955</c:v>
                </c:pt>
                <c:pt idx="30101">
                  <c:v>112.37282405092547</c:v>
                </c:pt>
                <c:pt idx="30102">
                  <c:v>112.38031069444399</c:v>
                </c:pt>
                <c:pt idx="30103">
                  <c:v>112.38727947916621</c:v>
                </c:pt>
                <c:pt idx="30104">
                  <c:v>112.39658548611065</c:v>
                </c:pt>
                <c:pt idx="30105">
                  <c:v>112.40487302083288</c:v>
                </c:pt>
                <c:pt idx="30106">
                  <c:v>112.41186462962918</c:v>
                </c:pt>
                <c:pt idx="30107">
                  <c:v>112.41978145833288</c:v>
                </c:pt>
                <c:pt idx="30108">
                  <c:v>112.42809289351807</c:v>
                </c:pt>
                <c:pt idx="30109">
                  <c:v>112.43580031249955</c:v>
                </c:pt>
                <c:pt idx="30110">
                  <c:v>112.44420385416622</c:v>
                </c:pt>
                <c:pt idx="30111">
                  <c:v>112.45147273148103</c:v>
                </c:pt>
                <c:pt idx="30112">
                  <c:v>112.46066275462918</c:v>
                </c:pt>
                <c:pt idx="30113">
                  <c:v>112.46855737268474</c:v>
                </c:pt>
                <c:pt idx="30114">
                  <c:v>112.47631201388845</c:v>
                </c:pt>
                <c:pt idx="30115">
                  <c:v>112.48325805555511</c:v>
                </c:pt>
                <c:pt idx="30116">
                  <c:v>112.49031733796252</c:v>
                </c:pt>
                <c:pt idx="30117">
                  <c:v>112.49865104166622</c:v>
                </c:pt>
                <c:pt idx="30118">
                  <c:v>112.50580520833289</c:v>
                </c:pt>
                <c:pt idx="30119">
                  <c:v>112.51434662036992</c:v>
                </c:pt>
                <c:pt idx="30120">
                  <c:v>112.5214068981477</c:v>
                </c:pt>
                <c:pt idx="30121">
                  <c:v>112.52842214120327</c:v>
                </c:pt>
                <c:pt idx="30122">
                  <c:v>112.53541222222178</c:v>
                </c:pt>
                <c:pt idx="30123">
                  <c:v>112.54409349536992</c:v>
                </c:pt>
                <c:pt idx="30124">
                  <c:v>112.55245001157363</c:v>
                </c:pt>
                <c:pt idx="30125">
                  <c:v>112.56094603009214</c:v>
                </c:pt>
                <c:pt idx="30126">
                  <c:v>112.56793844907362</c:v>
                </c:pt>
                <c:pt idx="30127">
                  <c:v>112.5758773842588</c:v>
                </c:pt>
                <c:pt idx="30128">
                  <c:v>112.58303126157362</c:v>
                </c:pt>
                <c:pt idx="30129">
                  <c:v>112.59009118055511</c:v>
                </c:pt>
                <c:pt idx="30130">
                  <c:v>112.59775472222178</c:v>
                </c:pt>
                <c:pt idx="30131">
                  <c:v>112.60594854166622</c:v>
                </c:pt>
                <c:pt idx="30132">
                  <c:v>112.61418986111067</c:v>
                </c:pt>
                <c:pt idx="30133">
                  <c:v>112.62113464120327</c:v>
                </c:pt>
                <c:pt idx="30134">
                  <c:v>112.63051010416623</c:v>
                </c:pt>
                <c:pt idx="30135">
                  <c:v>112.63803366898105</c:v>
                </c:pt>
                <c:pt idx="30136">
                  <c:v>112.64555726851809</c:v>
                </c:pt>
                <c:pt idx="30137">
                  <c:v>112.6525715509255</c:v>
                </c:pt>
                <c:pt idx="30138">
                  <c:v>112.66169238425883</c:v>
                </c:pt>
                <c:pt idx="30139">
                  <c:v>112.66868392361069</c:v>
                </c:pt>
                <c:pt idx="30140">
                  <c:v>112.67676267361068</c:v>
                </c:pt>
                <c:pt idx="30141">
                  <c:v>112.68796716435142</c:v>
                </c:pt>
                <c:pt idx="30142">
                  <c:v>112.69498118055512</c:v>
                </c:pt>
                <c:pt idx="30143">
                  <c:v>112.70193038194401</c:v>
                </c:pt>
                <c:pt idx="30144">
                  <c:v>112.70996322916623</c:v>
                </c:pt>
                <c:pt idx="30145">
                  <c:v>112.71737097222179</c:v>
                </c:pt>
                <c:pt idx="30146">
                  <c:v>112.72470984953659</c:v>
                </c:pt>
                <c:pt idx="30147">
                  <c:v>112.73174782407364</c:v>
                </c:pt>
                <c:pt idx="30148">
                  <c:v>112.73885474536993</c:v>
                </c:pt>
                <c:pt idx="30149">
                  <c:v>112.74584491898105</c:v>
                </c:pt>
                <c:pt idx="30150">
                  <c:v>112.75288339120327</c:v>
                </c:pt>
                <c:pt idx="30151">
                  <c:v>112.76001219907364</c:v>
                </c:pt>
                <c:pt idx="30152">
                  <c:v>112.76704896990698</c:v>
                </c:pt>
                <c:pt idx="30153">
                  <c:v>112.77408657407365</c:v>
                </c:pt>
                <c:pt idx="30154">
                  <c:v>112.78110145833291</c:v>
                </c:pt>
                <c:pt idx="30155">
                  <c:v>112.78806912036995</c:v>
                </c:pt>
                <c:pt idx="30156">
                  <c:v>112.79522206018477</c:v>
                </c:pt>
                <c:pt idx="30157">
                  <c:v>112.80219158564773</c:v>
                </c:pt>
                <c:pt idx="30158">
                  <c:v>112.80918138888848</c:v>
                </c:pt>
                <c:pt idx="30159">
                  <c:v>112.81638115740699</c:v>
                </c:pt>
                <c:pt idx="30160">
                  <c:v>112.82337225694403</c:v>
                </c:pt>
                <c:pt idx="30161">
                  <c:v>112.83034121527736</c:v>
                </c:pt>
                <c:pt idx="30162">
                  <c:v>112.83735446759218</c:v>
                </c:pt>
                <c:pt idx="30163">
                  <c:v>112.84471682870328</c:v>
                </c:pt>
                <c:pt idx="30164">
                  <c:v>112.85168473379588</c:v>
                </c:pt>
                <c:pt idx="30165">
                  <c:v>112.85911494212921</c:v>
                </c:pt>
                <c:pt idx="30166">
                  <c:v>112.86617524305514</c:v>
                </c:pt>
                <c:pt idx="30167">
                  <c:v>112.87339847222181</c:v>
                </c:pt>
                <c:pt idx="30168">
                  <c:v>112.87710177083292</c:v>
                </c:pt>
                <c:pt idx="30169">
                  <c:v>112.88418576388848</c:v>
                </c:pt>
                <c:pt idx="30170">
                  <c:v>112.88724129629588</c:v>
                </c:pt>
                <c:pt idx="30171">
                  <c:v>112.88967229166626</c:v>
                </c:pt>
                <c:pt idx="30172">
                  <c:v>112.897519594907</c:v>
                </c:pt>
                <c:pt idx="30173">
                  <c:v>112.90467266203663</c:v>
                </c:pt>
                <c:pt idx="30174">
                  <c:v>112.91259004629589</c:v>
                </c:pt>
                <c:pt idx="30175">
                  <c:v>112.91995171296256</c:v>
                </c:pt>
                <c:pt idx="30176">
                  <c:v>112.92728975694403</c:v>
                </c:pt>
                <c:pt idx="30177">
                  <c:v>112.93423436342552</c:v>
                </c:pt>
                <c:pt idx="30178">
                  <c:v>112.94134275462922</c:v>
                </c:pt>
                <c:pt idx="30179">
                  <c:v>112.94835662036996</c:v>
                </c:pt>
                <c:pt idx="30180">
                  <c:v>112.95606543981441</c:v>
                </c:pt>
                <c:pt idx="30181">
                  <c:v>112.9647471874996</c:v>
                </c:pt>
                <c:pt idx="30182">
                  <c:v>112.97199275462923</c:v>
                </c:pt>
                <c:pt idx="30183">
                  <c:v>112.97949293981441</c:v>
                </c:pt>
                <c:pt idx="30184">
                  <c:v>112.98863746527736</c:v>
                </c:pt>
                <c:pt idx="30185">
                  <c:v>112.99567483796255</c:v>
                </c:pt>
                <c:pt idx="30186">
                  <c:v>112.99729497685145</c:v>
                </c:pt>
                <c:pt idx="30187">
                  <c:v>112.99731916666626</c:v>
                </c:pt>
                <c:pt idx="30188">
                  <c:v>113.0059065162033</c:v>
                </c:pt>
                <c:pt idx="30189">
                  <c:v>113.013869907407</c:v>
                </c:pt>
                <c:pt idx="30190">
                  <c:v>113.02574546296256</c:v>
                </c:pt>
                <c:pt idx="30191">
                  <c:v>113.03273791666626</c:v>
                </c:pt>
                <c:pt idx="30192">
                  <c:v>113.03988988425886</c:v>
                </c:pt>
                <c:pt idx="30193">
                  <c:v>113.04810817129589</c:v>
                </c:pt>
                <c:pt idx="30194">
                  <c:v>113.048131157407</c:v>
                </c:pt>
                <c:pt idx="30195">
                  <c:v>113.04815444444404</c:v>
                </c:pt>
                <c:pt idx="30196">
                  <c:v>113.04817734953663</c:v>
                </c:pt>
                <c:pt idx="30197">
                  <c:v>113.04820085648107</c:v>
                </c:pt>
                <c:pt idx="30198">
                  <c:v>113.04824706018478</c:v>
                </c:pt>
                <c:pt idx="30199">
                  <c:v>113.04831618055515</c:v>
                </c:pt>
                <c:pt idx="30200">
                  <c:v>113.04850137731441</c:v>
                </c:pt>
                <c:pt idx="30201">
                  <c:v>113.04979777777737</c:v>
                </c:pt>
                <c:pt idx="30202">
                  <c:v>113.05748339120329</c:v>
                </c:pt>
                <c:pt idx="30203">
                  <c:v>113.06459041666625</c:v>
                </c:pt>
                <c:pt idx="30204">
                  <c:v>113.07169734953662</c:v>
                </c:pt>
                <c:pt idx="30205">
                  <c:v>113.0786432986107</c:v>
                </c:pt>
                <c:pt idx="30206">
                  <c:v>113.08760103009219</c:v>
                </c:pt>
                <c:pt idx="30207">
                  <c:v>113.10716216435145</c:v>
                </c:pt>
                <c:pt idx="30208">
                  <c:v>113.11482451388849</c:v>
                </c:pt>
                <c:pt idx="30209">
                  <c:v>113.12211777777738</c:v>
                </c:pt>
                <c:pt idx="30210">
                  <c:v>113.14533650462923</c:v>
                </c:pt>
                <c:pt idx="30211">
                  <c:v>113.15230335648108</c:v>
                </c:pt>
                <c:pt idx="30212">
                  <c:v>113.16026695601812</c:v>
                </c:pt>
                <c:pt idx="30213">
                  <c:v>113.16728120370331</c:v>
                </c:pt>
                <c:pt idx="30214">
                  <c:v>113.17427353009219</c:v>
                </c:pt>
                <c:pt idx="30215">
                  <c:v>113.18126320601812</c:v>
                </c:pt>
                <c:pt idx="30216">
                  <c:v>113.18823158564774</c:v>
                </c:pt>
                <c:pt idx="30217">
                  <c:v>113.19517630786996</c:v>
                </c:pt>
                <c:pt idx="30218">
                  <c:v>113.20219057870329</c:v>
                </c:pt>
                <c:pt idx="30219">
                  <c:v>113.20920467592552</c:v>
                </c:pt>
                <c:pt idx="30220">
                  <c:v>113.21633487268478</c:v>
                </c:pt>
                <c:pt idx="30221">
                  <c:v>113.22388158564775</c:v>
                </c:pt>
                <c:pt idx="30222">
                  <c:v>113.23115006944404</c:v>
                </c:pt>
                <c:pt idx="30223">
                  <c:v>113.23828046296256</c:v>
                </c:pt>
                <c:pt idx="30224">
                  <c:v>113.24522528935145</c:v>
                </c:pt>
                <c:pt idx="30225">
                  <c:v>113.25216986111072</c:v>
                </c:pt>
                <c:pt idx="30226">
                  <c:v>113.2593000925922</c:v>
                </c:pt>
                <c:pt idx="30227">
                  <c:v>113.26624510416627</c:v>
                </c:pt>
                <c:pt idx="30228">
                  <c:v>113.26705508101813</c:v>
                </c:pt>
                <c:pt idx="30229">
                  <c:v>113.27770497685147</c:v>
                </c:pt>
                <c:pt idx="30230">
                  <c:v>113.29856181712924</c:v>
                </c:pt>
                <c:pt idx="30231">
                  <c:v>113.30770723379591</c:v>
                </c:pt>
                <c:pt idx="30232">
                  <c:v>113.30773052083295</c:v>
                </c:pt>
                <c:pt idx="30233">
                  <c:v>113.30775348379591</c:v>
                </c:pt>
                <c:pt idx="30234">
                  <c:v>113.3077768749996</c:v>
                </c:pt>
                <c:pt idx="30235">
                  <c:v>113.30779980324034</c:v>
                </c:pt>
                <c:pt idx="30236">
                  <c:v>113.30784600694405</c:v>
                </c:pt>
                <c:pt idx="30237">
                  <c:v>113.30789230324034</c:v>
                </c:pt>
                <c:pt idx="30238">
                  <c:v>113.30803148148108</c:v>
                </c:pt>
                <c:pt idx="30239">
                  <c:v>113.31499881944404</c:v>
                </c:pt>
                <c:pt idx="30240">
                  <c:v>113.32365701388849</c:v>
                </c:pt>
                <c:pt idx="30241">
                  <c:v>113.33321714120331</c:v>
                </c:pt>
                <c:pt idx="30242">
                  <c:v>113.34016219907367</c:v>
                </c:pt>
                <c:pt idx="30243">
                  <c:v>113.34726940972182</c:v>
                </c:pt>
                <c:pt idx="30244">
                  <c:v>113.35428336805515</c:v>
                </c:pt>
                <c:pt idx="30245">
                  <c:v>113.36465462962923</c:v>
                </c:pt>
                <c:pt idx="30246">
                  <c:v>113.37201597222182</c:v>
                </c:pt>
                <c:pt idx="30247">
                  <c:v>113.37914605324033</c:v>
                </c:pt>
                <c:pt idx="30248">
                  <c:v>113.38620659722181</c:v>
                </c:pt>
                <c:pt idx="30249">
                  <c:v>113.39368482638848</c:v>
                </c:pt>
                <c:pt idx="30250">
                  <c:v>113.40238789351811</c:v>
                </c:pt>
                <c:pt idx="30251">
                  <c:v>113.41743498842551</c:v>
                </c:pt>
                <c:pt idx="30252">
                  <c:v>113.42542275462921</c:v>
                </c:pt>
                <c:pt idx="30253">
                  <c:v>113.43380150462922</c:v>
                </c:pt>
                <c:pt idx="30254">
                  <c:v>113.4408853935181</c:v>
                </c:pt>
                <c:pt idx="30255">
                  <c:v>113.4478300347218</c:v>
                </c:pt>
                <c:pt idx="30256">
                  <c:v>113.45512331018476</c:v>
                </c:pt>
                <c:pt idx="30257">
                  <c:v>113.4621365046292</c:v>
                </c:pt>
                <c:pt idx="30258">
                  <c:v>113.47033130786994</c:v>
                </c:pt>
                <c:pt idx="30259">
                  <c:v>113.47792429398105</c:v>
                </c:pt>
                <c:pt idx="30260">
                  <c:v>113.48667447916623</c:v>
                </c:pt>
                <c:pt idx="30261">
                  <c:v>113.49419835648104</c:v>
                </c:pt>
                <c:pt idx="30262">
                  <c:v>113.50690697916622</c:v>
                </c:pt>
                <c:pt idx="30263">
                  <c:v>113.51507910879585</c:v>
                </c:pt>
                <c:pt idx="30264">
                  <c:v>113.52278796296251</c:v>
                </c:pt>
                <c:pt idx="30265">
                  <c:v>113.53045048611065</c:v>
                </c:pt>
                <c:pt idx="30266">
                  <c:v>113.53741849536991</c:v>
                </c:pt>
                <c:pt idx="30267">
                  <c:v>113.5449420254625</c:v>
                </c:pt>
                <c:pt idx="30268">
                  <c:v>113.55218768518472</c:v>
                </c:pt>
                <c:pt idx="30269">
                  <c:v>113.56052152777731</c:v>
                </c:pt>
                <c:pt idx="30270">
                  <c:v>113.56755957175879</c:v>
                </c:pt>
                <c:pt idx="30271">
                  <c:v>113.5747589004625</c:v>
                </c:pt>
                <c:pt idx="30272">
                  <c:v>113.58260605324027</c:v>
                </c:pt>
                <c:pt idx="30273">
                  <c:v>113.58975923611064</c:v>
                </c:pt>
                <c:pt idx="30274">
                  <c:v>113.59732920138842</c:v>
                </c:pt>
                <c:pt idx="30275">
                  <c:v>113.60679785879583</c:v>
                </c:pt>
                <c:pt idx="30276">
                  <c:v>113.61492310185139</c:v>
                </c:pt>
                <c:pt idx="30277">
                  <c:v>113.62191506944399</c:v>
                </c:pt>
                <c:pt idx="30278">
                  <c:v>113.62892958333288</c:v>
                </c:pt>
                <c:pt idx="30279">
                  <c:v>113.63599008101806</c:v>
                </c:pt>
                <c:pt idx="30280">
                  <c:v>113.64295854166622</c:v>
                </c:pt>
                <c:pt idx="30281">
                  <c:v>113.65001928240696</c:v>
                </c:pt>
                <c:pt idx="30282">
                  <c:v>113.65710326388844</c:v>
                </c:pt>
                <c:pt idx="30283">
                  <c:v>113.66404831018474</c:v>
                </c:pt>
                <c:pt idx="30284">
                  <c:v>113.67187262731437</c:v>
                </c:pt>
                <c:pt idx="30285">
                  <c:v>113.67881780092549</c:v>
                </c:pt>
                <c:pt idx="30286">
                  <c:v>113.68717478009215</c:v>
                </c:pt>
                <c:pt idx="30287">
                  <c:v>113.69460182870326</c:v>
                </c:pt>
                <c:pt idx="30288">
                  <c:v>113.70578436342548</c:v>
                </c:pt>
                <c:pt idx="30289">
                  <c:v>113.71307540509214</c:v>
                </c:pt>
                <c:pt idx="30290">
                  <c:v>113.7200893518514</c:v>
                </c:pt>
                <c:pt idx="30291">
                  <c:v>113.72756718749955</c:v>
                </c:pt>
                <c:pt idx="30292">
                  <c:v>113.73467429398103</c:v>
                </c:pt>
                <c:pt idx="30293">
                  <c:v>113.74448939814769</c:v>
                </c:pt>
                <c:pt idx="30294">
                  <c:v>113.75159660879584</c:v>
                </c:pt>
                <c:pt idx="30295">
                  <c:v>113.75854150462916</c:v>
                </c:pt>
                <c:pt idx="30296">
                  <c:v>113.76550924768472</c:v>
                </c:pt>
                <c:pt idx="30297">
                  <c:v>113.77245530092546</c:v>
                </c:pt>
                <c:pt idx="30298">
                  <c:v>113.77976962962916</c:v>
                </c:pt>
                <c:pt idx="30299">
                  <c:v>113.78678378472175</c:v>
                </c:pt>
                <c:pt idx="30300">
                  <c:v>113.79407571759212</c:v>
                </c:pt>
                <c:pt idx="30301">
                  <c:v>113.80289579861063</c:v>
                </c:pt>
                <c:pt idx="30302">
                  <c:v>113.80997975694397</c:v>
                </c:pt>
                <c:pt idx="30303">
                  <c:v>113.81692586805508</c:v>
                </c:pt>
                <c:pt idx="30304">
                  <c:v>113.82525884259212</c:v>
                </c:pt>
                <c:pt idx="30305">
                  <c:v>113.83255103009212</c:v>
                </c:pt>
                <c:pt idx="30306">
                  <c:v>113.83984390046248</c:v>
                </c:pt>
                <c:pt idx="30307">
                  <c:v>113.84725146990692</c:v>
                </c:pt>
                <c:pt idx="30308">
                  <c:v>113.85426677083285</c:v>
                </c:pt>
                <c:pt idx="30309">
                  <c:v>113.86123361111063</c:v>
                </c:pt>
                <c:pt idx="30310">
                  <c:v>113.86887256944397</c:v>
                </c:pt>
                <c:pt idx="30311">
                  <c:v>113.87688290509212</c:v>
                </c:pt>
                <c:pt idx="30312">
                  <c:v>113.88389711805507</c:v>
                </c:pt>
                <c:pt idx="30313">
                  <c:v>113.89100377314767</c:v>
                </c:pt>
                <c:pt idx="30314">
                  <c:v>113.89797141203657</c:v>
                </c:pt>
                <c:pt idx="30315">
                  <c:v>113.9051954629625</c:v>
                </c:pt>
                <c:pt idx="30316">
                  <c:v>113.91214043981435</c:v>
                </c:pt>
                <c:pt idx="30317">
                  <c:v>113.91913048611065</c:v>
                </c:pt>
                <c:pt idx="30318">
                  <c:v>113.92797428240694</c:v>
                </c:pt>
                <c:pt idx="30319">
                  <c:v>113.93491958333286</c:v>
                </c:pt>
                <c:pt idx="30320">
                  <c:v>113.94267341435138</c:v>
                </c:pt>
                <c:pt idx="30321">
                  <c:v>113.94961886574026</c:v>
                </c:pt>
                <c:pt idx="30322">
                  <c:v>113.95783724536989</c:v>
                </c:pt>
                <c:pt idx="30323">
                  <c:v>113.96480468749952</c:v>
                </c:pt>
                <c:pt idx="30324">
                  <c:v>113.97179584490694</c:v>
                </c:pt>
                <c:pt idx="30325">
                  <c:v>113.98265380786989</c:v>
                </c:pt>
                <c:pt idx="30326">
                  <c:v>113.98962190972175</c:v>
                </c:pt>
                <c:pt idx="30327">
                  <c:v>113.99656695601804</c:v>
                </c:pt>
                <c:pt idx="30328">
                  <c:v>114.00899815972174</c:v>
                </c:pt>
                <c:pt idx="30329">
                  <c:v>114.01598982638841</c:v>
                </c:pt>
                <c:pt idx="30330">
                  <c:v>114.02298111111062</c:v>
                </c:pt>
                <c:pt idx="30331">
                  <c:v>114.02719318286988</c:v>
                </c:pt>
                <c:pt idx="30332">
                  <c:v>114.03592063657358</c:v>
                </c:pt>
                <c:pt idx="30333">
                  <c:v>114.04295896990691</c:v>
                </c:pt>
                <c:pt idx="30334">
                  <c:v>114.0569403587958</c:v>
                </c:pt>
                <c:pt idx="30335">
                  <c:v>114.06997349536988</c:v>
                </c:pt>
                <c:pt idx="30336">
                  <c:v>114.07719574074025</c:v>
                </c:pt>
                <c:pt idx="30337">
                  <c:v>114.08446497685136</c:v>
                </c:pt>
                <c:pt idx="30338">
                  <c:v>114.09143307870322</c:v>
                </c:pt>
                <c:pt idx="30339">
                  <c:v>114.09914186342544</c:v>
                </c:pt>
                <c:pt idx="30340">
                  <c:v>114.10701256944397</c:v>
                </c:pt>
                <c:pt idx="30341">
                  <c:v>114.11460557870322</c:v>
                </c:pt>
                <c:pt idx="30342">
                  <c:v>114.12171248842544</c:v>
                </c:pt>
                <c:pt idx="30343">
                  <c:v>114.13382038194396</c:v>
                </c:pt>
                <c:pt idx="30344">
                  <c:v>114.14310342592545</c:v>
                </c:pt>
                <c:pt idx="30345">
                  <c:v>114.15011649305508</c:v>
                </c:pt>
                <c:pt idx="30346">
                  <c:v>114.15951552083285</c:v>
                </c:pt>
                <c:pt idx="30347">
                  <c:v>114.16650648148101</c:v>
                </c:pt>
                <c:pt idx="30348">
                  <c:v>114.17942361111064</c:v>
                </c:pt>
                <c:pt idx="30349">
                  <c:v>114.18796575231434</c:v>
                </c:pt>
                <c:pt idx="30350">
                  <c:v>114.20127660879582</c:v>
                </c:pt>
                <c:pt idx="30351">
                  <c:v>114.22461164351805</c:v>
                </c:pt>
                <c:pt idx="30352">
                  <c:v>114.24984410879583</c:v>
                </c:pt>
                <c:pt idx="30353">
                  <c:v>114.25903541666619</c:v>
                </c:pt>
                <c:pt idx="30354">
                  <c:v>114.27118811342545</c:v>
                </c:pt>
                <c:pt idx="30355">
                  <c:v>114.28250893518471</c:v>
                </c:pt>
                <c:pt idx="30356">
                  <c:v>114.29100377314766</c:v>
                </c:pt>
                <c:pt idx="30357">
                  <c:v>114.30350442129581</c:v>
                </c:pt>
                <c:pt idx="30358">
                  <c:v>114.32531151620321</c:v>
                </c:pt>
                <c:pt idx="30359">
                  <c:v>114.33677005786988</c:v>
                </c:pt>
                <c:pt idx="30360">
                  <c:v>114.36399458333285</c:v>
                </c:pt>
                <c:pt idx="30361">
                  <c:v>114.37390185185137</c:v>
                </c:pt>
                <c:pt idx="30362">
                  <c:v>114.38575439814767</c:v>
                </c:pt>
                <c:pt idx="30363">
                  <c:v>114.39346428240692</c:v>
                </c:pt>
                <c:pt idx="30364">
                  <c:v>114.40279240740692</c:v>
                </c:pt>
                <c:pt idx="30365">
                  <c:v>114.4176548263884</c:v>
                </c:pt>
                <c:pt idx="30366">
                  <c:v>114.42765550925877</c:v>
                </c:pt>
                <c:pt idx="30367">
                  <c:v>114.43460068286988</c:v>
                </c:pt>
                <c:pt idx="30368">
                  <c:v>114.4418454976847</c:v>
                </c:pt>
                <c:pt idx="30369">
                  <c:v>114.45235519675877</c:v>
                </c:pt>
                <c:pt idx="30370">
                  <c:v>114.47094432870321</c:v>
                </c:pt>
                <c:pt idx="30371">
                  <c:v>114.48458043981432</c:v>
                </c:pt>
                <c:pt idx="30372">
                  <c:v>114.4934460300921</c:v>
                </c:pt>
                <c:pt idx="30373">
                  <c:v>114.50046026620322</c:v>
                </c:pt>
                <c:pt idx="30374">
                  <c:v>114.51039256944397</c:v>
                </c:pt>
                <c:pt idx="30375">
                  <c:v>114.52754515046249</c:v>
                </c:pt>
                <c:pt idx="30376">
                  <c:v>114.53648159722175</c:v>
                </c:pt>
                <c:pt idx="30377">
                  <c:v>114.55889002314768</c:v>
                </c:pt>
                <c:pt idx="30378">
                  <c:v>114.5659507291662</c:v>
                </c:pt>
                <c:pt idx="30379">
                  <c:v>114.57291892361064</c:v>
                </c:pt>
                <c:pt idx="30380">
                  <c:v>114.58097471064768</c:v>
                </c:pt>
                <c:pt idx="30381">
                  <c:v>114.59072081018472</c:v>
                </c:pt>
                <c:pt idx="30382">
                  <c:v>114.59866106481435</c:v>
                </c:pt>
                <c:pt idx="30383">
                  <c:v>114.60644012731436</c:v>
                </c:pt>
                <c:pt idx="30384">
                  <c:v>114.61567556712917</c:v>
                </c:pt>
                <c:pt idx="30385">
                  <c:v>114.6230615393514</c:v>
                </c:pt>
                <c:pt idx="30386">
                  <c:v>114.63134775462918</c:v>
                </c:pt>
                <c:pt idx="30387">
                  <c:v>114.64107186342547</c:v>
                </c:pt>
                <c:pt idx="30388">
                  <c:v>114.6486404629625</c:v>
                </c:pt>
                <c:pt idx="30389">
                  <c:v>114.65840960648103</c:v>
                </c:pt>
                <c:pt idx="30390">
                  <c:v>114.69268172453658</c:v>
                </c:pt>
                <c:pt idx="30391">
                  <c:v>114.70916406249955</c:v>
                </c:pt>
                <c:pt idx="30392">
                  <c:v>114.73164373842548</c:v>
                </c:pt>
                <c:pt idx="30393">
                  <c:v>114.75870516203659</c:v>
                </c:pt>
                <c:pt idx="30394">
                  <c:v>114.76597431712918</c:v>
                </c:pt>
                <c:pt idx="30395">
                  <c:v>114.82289854166622</c:v>
                </c:pt>
                <c:pt idx="30396">
                  <c:v>114.83824685185141</c:v>
                </c:pt>
                <c:pt idx="30397">
                  <c:v>114.85104920138845</c:v>
                </c:pt>
                <c:pt idx="30398">
                  <c:v>114.87123628472179</c:v>
                </c:pt>
                <c:pt idx="30399">
                  <c:v>114.87896690972178</c:v>
                </c:pt>
                <c:pt idx="30400">
                  <c:v>114.89014805555512</c:v>
                </c:pt>
                <c:pt idx="30401">
                  <c:v>114.89799707175882</c:v>
                </c:pt>
                <c:pt idx="30402">
                  <c:v>114.90704697916622</c:v>
                </c:pt>
                <c:pt idx="30403">
                  <c:v>114.91436248842548</c:v>
                </c:pt>
                <c:pt idx="30404">
                  <c:v>114.92160840277734</c:v>
                </c:pt>
                <c:pt idx="30405">
                  <c:v>114.93181717592549</c:v>
                </c:pt>
                <c:pt idx="30406">
                  <c:v>114.94202587962918</c:v>
                </c:pt>
                <c:pt idx="30407">
                  <c:v>114.95450359953659</c:v>
                </c:pt>
                <c:pt idx="30408">
                  <c:v>114.96457358796252</c:v>
                </c:pt>
                <c:pt idx="30409">
                  <c:v>114.9980251620366</c:v>
                </c:pt>
                <c:pt idx="30410">
                  <c:v>115.00582802083289</c:v>
                </c:pt>
                <c:pt idx="30411">
                  <c:v>115.01300354166622</c:v>
                </c:pt>
                <c:pt idx="30412">
                  <c:v>115.02217056712918</c:v>
                </c:pt>
                <c:pt idx="30413">
                  <c:v>115.02967045138844</c:v>
                </c:pt>
                <c:pt idx="30414">
                  <c:v>115.04221813657362</c:v>
                </c:pt>
                <c:pt idx="30415">
                  <c:v>115.0528203356477</c:v>
                </c:pt>
                <c:pt idx="30416">
                  <c:v>115.06196538194399</c:v>
                </c:pt>
                <c:pt idx="30417">
                  <c:v>115.07465027777732</c:v>
                </c:pt>
                <c:pt idx="30418">
                  <c:v>115.0819193055551</c:v>
                </c:pt>
                <c:pt idx="30419">
                  <c:v>115.10062445601807</c:v>
                </c:pt>
                <c:pt idx="30420">
                  <c:v>115.10872672453658</c:v>
                </c:pt>
                <c:pt idx="30421">
                  <c:v>115.12412153935139</c:v>
                </c:pt>
                <c:pt idx="30422">
                  <c:v>115.12724714120324</c:v>
                </c:pt>
                <c:pt idx="30423">
                  <c:v>115.12729333333287</c:v>
                </c:pt>
                <c:pt idx="30424">
                  <c:v>115.12736255786992</c:v>
                </c:pt>
                <c:pt idx="30425">
                  <c:v>115.12740896990695</c:v>
                </c:pt>
                <c:pt idx="30426">
                  <c:v>115.12747862268473</c:v>
                </c:pt>
                <c:pt idx="30427">
                  <c:v>115.12754777777732</c:v>
                </c:pt>
                <c:pt idx="30428">
                  <c:v>115.12761731481436</c:v>
                </c:pt>
                <c:pt idx="30429">
                  <c:v>115.12766344907362</c:v>
                </c:pt>
                <c:pt idx="30430">
                  <c:v>115.12775614583288</c:v>
                </c:pt>
                <c:pt idx="30431">
                  <c:v>115.12782563657362</c:v>
                </c:pt>
                <c:pt idx="30432">
                  <c:v>115.12789506944399</c:v>
                </c:pt>
                <c:pt idx="30433">
                  <c:v>115.12801084490695</c:v>
                </c:pt>
                <c:pt idx="30434">
                  <c:v>115.12812697916621</c:v>
                </c:pt>
                <c:pt idx="30435">
                  <c:v>115.12819605324029</c:v>
                </c:pt>
                <c:pt idx="30436">
                  <c:v>115.12828876157361</c:v>
                </c:pt>
                <c:pt idx="30437">
                  <c:v>115.12838114583288</c:v>
                </c:pt>
                <c:pt idx="30438">
                  <c:v>115.1284507291662</c:v>
                </c:pt>
                <c:pt idx="30439">
                  <c:v>115.12856621527732</c:v>
                </c:pt>
                <c:pt idx="30440">
                  <c:v>115.12865895833288</c:v>
                </c:pt>
                <c:pt idx="30441">
                  <c:v>115.12872844907362</c:v>
                </c:pt>
                <c:pt idx="30442">
                  <c:v>115.12884413194399</c:v>
                </c:pt>
                <c:pt idx="30443">
                  <c:v>115.12893662036991</c:v>
                </c:pt>
                <c:pt idx="30444">
                  <c:v>115.12909925925881</c:v>
                </c:pt>
                <c:pt idx="30445">
                  <c:v>115.1291914930551</c:v>
                </c:pt>
                <c:pt idx="30446">
                  <c:v>115.12935363425881</c:v>
                </c:pt>
                <c:pt idx="30447">
                  <c:v>115.12993188657362</c:v>
                </c:pt>
                <c:pt idx="30448">
                  <c:v>115.1300707754625</c:v>
                </c:pt>
                <c:pt idx="30449">
                  <c:v>115.13018628472176</c:v>
                </c:pt>
                <c:pt idx="30450">
                  <c:v>115.13041777777731</c:v>
                </c:pt>
                <c:pt idx="30451">
                  <c:v>115.13247868055508</c:v>
                </c:pt>
                <c:pt idx="30452">
                  <c:v>115.13257136574026</c:v>
                </c:pt>
                <c:pt idx="30453">
                  <c:v>115.13271028935138</c:v>
                </c:pt>
                <c:pt idx="30454">
                  <c:v>115.1328028703699</c:v>
                </c:pt>
                <c:pt idx="30455">
                  <c:v>115.13287216435138</c:v>
                </c:pt>
                <c:pt idx="30456">
                  <c:v>115.13345103009212</c:v>
                </c:pt>
                <c:pt idx="30457">
                  <c:v>115.13356674768471</c:v>
                </c:pt>
                <c:pt idx="30458">
                  <c:v>115.13368218749953</c:v>
                </c:pt>
                <c:pt idx="30459">
                  <c:v>115.13379798611064</c:v>
                </c:pt>
                <c:pt idx="30460">
                  <c:v>115.13384435185138</c:v>
                </c:pt>
                <c:pt idx="30461">
                  <c:v>115.13483998842545</c:v>
                </c:pt>
                <c:pt idx="30462">
                  <c:v>115.13493263888842</c:v>
                </c:pt>
                <c:pt idx="30463">
                  <c:v>115.13504837962915</c:v>
                </c:pt>
                <c:pt idx="30464">
                  <c:v>115.13516413194397</c:v>
                </c:pt>
                <c:pt idx="30465">
                  <c:v>115.13618271990693</c:v>
                </c:pt>
                <c:pt idx="30466">
                  <c:v>115.13625204861063</c:v>
                </c:pt>
                <c:pt idx="30467">
                  <c:v>115.13634464120322</c:v>
                </c:pt>
                <c:pt idx="30468">
                  <c:v>115.13643730324026</c:v>
                </c:pt>
                <c:pt idx="30469">
                  <c:v>115.13713163194396</c:v>
                </c:pt>
                <c:pt idx="30470">
                  <c:v>115.13724729166618</c:v>
                </c:pt>
                <c:pt idx="30471">
                  <c:v>115.13736314814767</c:v>
                </c:pt>
                <c:pt idx="30472">
                  <c:v>115.13743241898101</c:v>
                </c:pt>
                <c:pt idx="30473">
                  <c:v>115.1378725115736</c:v>
                </c:pt>
                <c:pt idx="30474">
                  <c:v>115.13794206018471</c:v>
                </c:pt>
                <c:pt idx="30475">
                  <c:v>115.13803429398101</c:v>
                </c:pt>
                <c:pt idx="30476">
                  <c:v>115.13810373842546</c:v>
                </c:pt>
                <c:pt idx="30477">
                  <c:v>115.13815013888842</c:v>
                </c:pt>
                <c:pt idx="30478">
                  <c:v>115.13824270833287</c:v>
                </c:pt>
                <c:pt idx="30479">
                  <c:v>115.13891403935139</c:v>
                </c:pt>
                <c:pt idx="30480">
                  <c:v>115.1389835879625</c:v>
                </c:pt>
                <c:pt idx="30481">
                  <c:v>115.13902975694398</c:v>
                </c:pt>
                <c:pt idx="30482">
                  <c:v>115.13951619212916</c:v>
                </c:pt>
                <c:pt idx="30483">
                  <c:v>115.1395854629625</c:v>
                </c:pt>
                <c:pt idx="30484">
                  <c:v>115.13963163194398</c:v>
                </c:pt>
                <c:pt idx="30485">
                  <c:v>115.1397243518514</c:v>
                </c:pt>
                <c:pt idx="30486">
                  <c:v>115.14009496527733</c:v>
                </c:pt>
                <c:pt idx="30487">
                  <c:v>115.14014106481436</c:v>
                </c:pt>
                <c:pt idx="30488">
                  <c:v>115.14016415509214</c:v>
                </c:pt>
                <c:pt idx="30489">
                  <c:v>115.14083554398103</c:v>
                </c:pt>
                <c:pt idx="30490">
                  <c:v>115.14125218749955</c:v>
                </c:pt>
                <c:pt idx="30491">
                  <c:v>115.14127530092547</c:v>
                </c:pt>
                <c:pt idx="30492">
                  <c:v>115.14134484953658</c:v>
                </c:pt>
                <c:pt idx="30493">
                  <c:v>115.14979517361066</c:v>
                </c:pt>
                <c:pt idx="30494">
                  <c:v>115.15301236111065</c:v>
                </c:pt>
                <c:pt idx="30495">
                  <c:v>115.15305909722177</c:v>
                </c:pt>
                <c:pt idx="30496">
                  <c:v>115.15312829861065</c:v>
                </c:pt>
                <c:pt idx="30497">
                  <c:v>115.15317480324028</c:v>
                </c:pt>
                <c:pt idx="30498">
                  <c:v>115.15322071759213</c:v>
                </c:pt>
                <c:pt idx="30499">
                  <c:v>115.15329056712918</c:v>
                </c:pt>
                <c:pt idx="30500">
                  <c:v>115.15331342592548</c:v>
                </c:pt>
                <c:pt idx="30501">
                  <c:v>115.16028155092548</c:v>
                </c:pt>
                <c:pt idx="30502">
                  <c:v>115.16727313657363</c:v>
                </c:pt>
                <c:pt idx="30503">
                  <c:v>115.17558362268474</c:v>
                </c:pt>
                <c:pt idx="30504">
                  <c:v>115.18380196759215</c:v>
                </c:pt>
                <c:pt idx="30505">
                  <c:v>115.19081604166622</c:v>
                </c:pt>
                <c:pt idx="30506">
                  <c:v>115.20042313657363</c:v>
                </c:pt>
                <c:pt idx="30507">
                  <c:v>115.20924261574029</c:v>
                </c:pt>
                <c:pt idx="30508">
                  <c:v>115.21857376157362</c:v>
                </c:pt>
                <c:pt idx="30509">
                  <c:v>115.22794934027732</c:v>
                </c:pt>
                <c:pt idx="30510">
                  <c:v>115.2353340393514</c:v>
                </c:pt>
                <c:pt idx="30511">
                  <c:v>115.24262593749955</c:v>
                </c:pt>
                <c:pt idx="30512">
                  <c:v>115.24959392361066</c:v>
                </c:pt>
                <c:pt idx="30513">
                  <c:v>115.25653873842548</c:v>
                </c:pt>
                <c:pt idx="30514">
                  <c:v>115.26466457175881</c:v>
                </c:pt>
                <c:pt idx="30515">
                  <c:v>115.2750810532403</c:v>
                </c:pt>
                <c:pt idx="30516">
                  <c:v>115.28623981481438</c:v>
                </c:pt>
                <c:pt idx="30517">
                  <c:v>115.29380996527735</c:v>
                </c:pt>
                <c:pt idx="30518">
                  <c:v>115.30170488425883</c:v>
                </c:pt>
                <c:pt idx="30519">
                  <c:v>115.31332660879586</c:v>
                </c:pt>
                <c:pt idx="30520">
                  <c:v>115.32395251157364</c:v>
                </c:pt>
                <c:pt idx="30521">
                  <c:v>115.33184619212919</c:v>
                </c:pt>
                <c:pt idx="30522">
                  <c:v>115.34411554398105</c:v>
                </c:pt>
                <c:pt idx="30523">
                  <c:v>115.35124561342549</c:v>
                </c:pt>
                <c:pt idx="30524">
                  <c:v>115.35837594907363</c:v>
                </c:pt>
                <c:pt idx="30525">
                  <c:v>115.37025212962919</c:v>
                </c:pt>
                <c:pt idx="30526">
                  <c:v>115.40159584490696</c:v>
                </c:pt>
                <c:pt idx="30527">
                  <c:v>115.40863296296251</c:v>
                </c:pt>
                <c:pt idx="30528">
                  <c:v>115.41669008101807</c:v>
                </c:pt>
                <c:pt idx="30529">
                  <c:v>115.43502390046253</c:v>
                </c:pt>
                <c:pt idx="30530">
                  <c:v>115.44213142361068</c:v>
                </c:pt>
                <c:pt idx="30531">
                  <c:v>115.44525711805512</c:v>
                </c:pt>
                <c:pt idx="30532">
                  <c:v>115.44527967592549</c:v>
                </c:pt>
                <c:pt idx="30533">
                  <c:v>115.44530366898104</c:v>
                </c:pt>
                <c:pt idx="30534">
                  <c:v>115.44532599536993</c:v>
                </c:pt>
                <c:pt idx="30535">
                  <c:v>115.44534978009214</c:v>
                </c:pt>
                <c:pt idx="30536">
                  <c:v>115.44537244212918</c:v>
                </c:pt>
                <c:pt idx="30537">
                  <c:v>115.44541857638845</c:v>
                </c:pt>
                <c:pt idx="30538">
                  <c:v>115.44548876157363</c:v>
                </c:pt>
                <c:pt idx="30539">
                  <c:v>115.44569638888845</c:v>
                </c:pt>
                <c:pt idx="30540">
                  <c:v>115.44720211805512</c:v>
                </c:pt>
                <c:pt idx="30541">
                  <c:v>115.45417040509216</c:v>
                </c:pt>
                <c:pt idx="30542">
                  <c:v>115.46118459490697</c:v>
                </c:pt>
                <c:pt idx="30543">
                  <c:v>115.46636947916623</c:v>
                </c:pt>
                <c:pt idx="30544">
                  <c:v>115.47711130786993</c:v>
                </c:pt>
                <c:pt idx="30545">
                  <c:v>115.48405606481438</c:v>
                </c:pt>
                <c:pt idx="30546">
                  <c:v>115.49125591435141</c:v>
                </c:pt>
                <c:pt idx="30547">
                  <c:v>115.49734533564771</c:v>
                </c:pt>
                <c:pt idx="30548">
                  <c:v>115.50454429398104</c:v>
                </c:pt>
                <c:pt idx="30549">
                  <c:v>115.51155924768474</c:v>
                </c:pt>
                <c:pt idx="30550">
                  <c:v>115.5185723032403</c:v>
                </c:pt>
                <c:pt idx="30551">
                  <c:v>115.52584134259216</c:v>
                </c:pt>
                <c:pt idx="30552">
                  <c:v>115.5333415509255</c:v>
                </c:pt>
                <c:pt idx="30553">
                  <c:v>115.5405422222218</c:v>
                </c:pt>
                <c:pt idx="30554">
                  <c:v>115.54345916666625</c:v>
                </c:pt>
                <c:pt idx="30555">
                  <c:v>115.55125967592551</c:v>
                </c:pt>
                <c:pt idx="30556">
                  <c:v>115.55933848379588</c:v>
                </c:pt>
                <c:pt idx="30557">
                  <c:v>115.57579829861069</c:v>
                </c:pt>
                <c:pt idx="30558">
                  <c:v>115.58283693286995</c:v>
                </c:pt>
                <c:pt idx="30559">
                  <c:v>115.58929472222181</c:v>
                </c:pt>
                <c:pt idx="30560">
                  <c:v>115.58931790509217</c:v>
                </c:pt>
                <c:pt idx="30561">
                  <c:v>115.58934093749959</c:v>
                </c:pt>
                <c:pt idx="30562">
                  <c:v>115.58936413194402</c:v>
                </c:pt>
                <c:pt idx="30563">
                  <c:v>115.58938739583292</c:v>
                </c:pt>
                <c:pt idx="30564">
                  <c:v>115.5894103472218</c:v>
                </c:pt>
                <c:pt idx="30565">
                  <c:v>115.58945667824032</c:v>
                </c:pt>
                <c:pt idx="30566">
                  <c:v>115.58952630786996</c:v>
                </c:pt>
                <c:pt idx="30567">
                  <c:v>115.58964185185144</c:v>
                </c:pt>
                <c:pt idx="30568">
                  <c:v>115.59501336805515</c:v>
                </c:pt>
                <c:pt idx="30569">
                  <c:v>115.60253693286997</c:v>
                </c:pt>
                <c:pt idx="30570">
                  <c:v>115.61070905092552</c:v>
                </c:pt>
                <c:pt idx="30571">
                  <c:v>115.6177475925922</c:v>
                </c:pt>
                <c:pt idx="30572">
                  <c:v>115.62550185185145</c:v>
                </c:pt>
                <c:pt idx="30573">
                  <c:v>115.63388333333293</c:v>
                </c:pt>
                <c:pt idx="30574">
                  <c:v>115.64094241898108</c:v>
                </c:pt>
                <c:pt idx="30575">
                  <c:v>115.64508746527738</c:v>
                </c:pt>
                <c:pt idx="30576">
                  <c:v>115.64511054398109</c:v>
                </c:pt>
                <c:pt idx="30577">
                  <c:v>115.65550446759219</c:v>
                </c:pt>
                <c:pt idx="30578">
                  <c:v>115.66321372685145</c:v>
                </c:pt>
                <c:pt idx="30579">
                  <c:v>115.67203358796256</c:v>
                </c:pt>
                <c:pt idx="30580">
                  <c:v>115.68569234953664</c:v>
                </c:pt>
                <c:pt idx="30581">
                  <c:v>115.70222760416627</c:v>
                </c:pt>
                <c:pt idx="30582">
                  <c:v>115.72991444444405</c:v>
                </c:pt>
                <c:pt idx="30583">
                  <c:v>115.74098025462924</c:v>
                </c:pt>
                <c:pt idx="30584">
                  <c:v>115.74968454861072</c:v>
                </c:pt>
                <c:pt idx="30585">
                  <c:v>115.75679170138849</c:v>
                </c:pt>
                <c:pt idx="30586">
                  <c:v>115.77316060185146</c:v>
                </c:pt>
                <c:pt idx="30587">
                  <c:v>115.78545186342554</c:v>
                </c:pt>
                <c:pt idx="30588">
                  <c:v>115.80547797453664</c:v>
                </c:pt>
                <c:pt idx="30589">
                  <c:v>115.81418226851812</c:v>
                </c:pt>
                <c:pt idx="30590">
                  <c:v>115.82497081018479</c:v>
                </c:pt>
                <c:pt idx="30591">
                  <c:v>115.83196199074035</c:v>
                </c:pt>
                <c:pt idx="30592">
                  <c:v>115.84386048611073</c:v>
                </c:pt>
                <c:pt idx="30593">
                  <c:v>115.85214865740703</c:v>
                </c:pt>
                <c:pt idx="30594">
                  <c:v>115.85927980324036</c:v>
                </c:pt>
                <c:pt idx="30595">
                  <c:v>115.89409644675888</c:v>
                </c:pt>
                <c:pt idx="30596">
                  <c:v>115.91087956018481</c:v>
                </c:pt>
                <c:pt idx="30597">
                  <c:v>115.91840377314777</c:v>
                </c:pt>
                <c:pt idx="30598">
                  <c:v>115.92620493055519</c:v>
                </c:pt>
                <c:pt idx="30599">
                  <c:v>115.94456348379593</c:v>
                </c:pt>
                <c:pt idx="30600">
                  <c:v>115.95530488425889</c:v>
                </c:pt>
                <c:pt idx="30601">
                  <c:v>115.96257384259222</c:v>
                </c:pt>
                <c:pt idx="30602">
                  <c:v>115.97051402777741</c:v>
                </c:pt>
                <c:pt idx="30603">
                  <c:v>115.97877798611074</c:v>
                </c:pt>
                <c:pt idx="30604">
                  <c:v>115.98729665509222</c:v>
                </c:pt>
                <c:pt idx="30605">
                  <c:v>116.02162843749963</c:v>
                </c:pt>
                <c:pt idx="30606">
                  <c:v>116.03894475694408</c:v>
                </c:pt>
                <c:pt idx="30607">
                  <c:v>116.05313465277742</c:v>
                </c:pt>
                <c:pt idx="30608">
                  <c:v>116.0604497916663</c:v>
                </c:pt>
                <c:pt idx="30609">
                  <c:v>116.06832056712926</c:v>
                </c:pt>
                <c:pt idx="30610">
                  <c:v>116.0883221990737</c:v>
                </c:pt>
                <c:pt idx="30611">
                  <c:v>116.09772194444407</c:v>
                </c:pt>
                <c:pt idx="30612">
                  <c:v>116.10679583333297</c:v>
                </c:pt>
                <c:pt idx="30613">
                  <c:v>116.11781642361075</c:v>
                </c:pt>
                <c:pt idx="30614">
                  <c:v>116.12893913194408</c:v>
                </c:pt>
                <c:pt idx="30615">
                  <c:v>116.14726658564778</c:v>
                </c:pt>
                <c:pt idx="30616">
                  <c:v>116.15814678240704</c:v>
                </c:pt>
                <c:pt idx="30617">
                  <c:v>116.17499946759223</c:v>
                </c:pt>
                <c:pt idx="30618">
                  <c:v>116.18981612268482</c:v>
                </c:pt>
                <c:pt idx="30619">
                  <c:v>116.19886687499964</c:v>
                </c:pt>
                <c:pt idx="30620">
                  <c:v>116.23411614583297</c:v>
                </c:pt>
                <c:pt idx="30621">
                  <c:v>116.25837800925889</c:v>
                </c:pt>
                <c:pt idx="30622">
                  <c:v>116.29046249999963</c:v>
                </c:pt>
                <c:pt idx="30623">
                  <c:v>116.30569517361074</c:v>
                </c:pt>
                <c:pt idx="30624">
                  <c:v>116.32817429398112</c:v>
                </c:pt>
                <c:pt idx="30625">
                  <c:v>116.34476928240704</c:v>
                </c:pt>
                <c:pt idx="30626">
                  <c:v>116.35321884259223</c:v>
                </c:pt>
                <c:pt idx="30627">
                  <c:v>116.36270940972186</c:v>
                </c:pt>
                <c:pt idx="30628">
                  <c:v>116.37919215277742</c:v>
                </c:pt>
                <c:pt idx="30629">
                  <c:v>116.38683134259223</c:v>
                </c:pt>
                <c:pt idx="30630">
                  <c:v>116.3951195254626</c:v>
                </c:pt>
                <c:pt idx="30631">
                  <c:v>116.40208652777741</c:v>
                </c:pt>
                <c:pt idx="30632">
                  <c:v>116.41093005787</c:v>
                </c:pt>
                <c:pt idx="30633">
                  <c:v>116.41796836805518</c:v>
                </c:pt>
                <c:pt idx="30634">
                  <c:v>116.42468164351814</c:v>
                </c:pt>
                <c:pt idx="30635">
                  <c:v>116.42470560185147</c:v>
                </c:pt>
                <c:pt idx="30636">
                  <c:v>116.42472803240703</c:v>
                </c:pt>
                <c:pt idx="30637">
                  <c:v>116.42475222222184</c:v>
                </c:pt>
                <c:pt idx="30638">
                  <c:v>116.42477427083296</c:v>
                </c:pt>
                <c:pt idx="30639">
                  <c:v>116.42479839120332</c:v>
                </c:pt>
                <c:pt idx="30640">
                  <c:v>116.42489119212925</c:v>
                </c:pt>
                <c:pt idx="30641">
                  <c:v>116.42491313657369</c:v>
                </c:pt>
                <c:pt idx="30642">
                  <c:v>116.42493694444407</c:v>
                </c:pt>
                <c:pt idx="30643">
                  <c:v>116.42495940972185</c:v>
                </c:pt>
                <c:pt idx="30644">
                  <c:v>116.4249834027774</c:v>
                </c:pt>
                <c:pt idx="30645">
                  <c:v>116.42500572916629</c:v>
                </c:pt>
                <c:pt idx="30646">
                  <c:v>116.42502956018481</c:v>
                </c:pt>
                <c:pt idx="30647">
                  <c:v>116.42505212962925</c:v>
                </c:pt>
                <c:pt idx="30648">
                  <c:v>116.42507640046259</c:v>
                </c:pt>
                <c:pt idx="30649">
                  <c:v>116.42799253472185</c:v>
                </c:pt>
                <c:pt idx="30650">
                  <c:v>116.43780734953667</c:v>
                </c:pt>
                <c:pt idx="30651">
                  <c:v>116.45505471064779</c:v>
                </c:pt>
                <c:pt idx="30652">
                  <c:v>116.46734648148112</c:v>
                </c:pt>
                <c:pt idx="30653">
                  <c:v>116.47929103009223</c:v>
                </c:pt>
                <c:pt idx="30654">
                  <c:v>116.48695479166631</c:v>
                </c:pt>
                <c:pt idx="30655">
                  <c:v>116.49399101851816</c:v>
                </c:pt>
                <c:pt idx="30656">
                  <c:v>116.50267296296261</c:v>
                </c:pt>
                <c:pt idx="30657">
                  <c:v>116.51026499999965</c:v>
                </c:pt>
                <c:pt idx="30658">
                  <c:v>116.52545216435151</c:v>
                </c:pt>
                <c:pt idx="30659">
                  <c:v>116.53318310185151</c:v>
                </c:pt>
                <c:pt idx="30660">
                  <c:v>116.54035924768483</c:v>
                </c:pt>
                <c:pt idx="30661">
                  <c:v>116.54883177083298</c:v>
                </c:pt>
                <c:pt idx="30662">
                  <c:v>116.55721311342558</c:v>
                </c:pt>
                <c:pt idx="30663">
                  <c:v>116.56543009259224</c:v>
                </c:pt>
                <c:pt idx="30664">
                  <c:v>116.58265309027742</c:v>
                </c:pt>
                <c:pt idx="30665">
                  <c:v>116.59577942129593</c:v>
                </c:pt>
                <c:pt idx="30666">
                  <c:v>116.60295562499964</c:v>
                </c:pt>
                <c:pt idx="30667">
                  <c:v>116.6122847916663</c:v>
                </c:pt>
                <c:pt idx="30668">
                  <c:v>116.62196096064778</c:v>
                </c:pt>
                <c:pt idx="30669">
                  <c:v>116.62522486111075</c:v>
                </c:pt>
                <c:pt idx="30670">
                  <c:v>116.63807449074038</c:v>
                </c:pt>
                <c:pt idx="30671">
                  <c:v>116.64849059027742</c:v>
                </c:pt>
                <c:pt idx="30672">
                  <c:v>116.65525043981445</c:v>
                </c:pt>
                <c:pt idx="30673">
                  <c:v>116.66541256944409</c:v>
                </c:pt>
                <c:pt idx="30674">
                  <c:v>116.67525116898112</c:v>
                </c:pt>
                <c:pt idx="30675">
                  <c:v>116.67527442129594</c:v>
                </c:pt>
                <c:pt idx="30676">
                  <c:v>116.67541347222186</c:v>
                </c:pt>
                <c:pt idx="30677">
                  <c:v>116.68286758101816</c:v>
                </c:pt>
                <c:pt idx="30678">
                  <c:v>116.69742188657371</c:v>
                </c:pt>
                <c:pt idx="30679">
                  <c:v>116.70612609953668</c:v>
                </c:pt>
                <c:pt idx="30680">
                  <c:v>116.71087258101815</c:v>
                </c:pt>
                <c:pt idx="30681">
                  <c:v>116.71816504629592</c:v>
                </c:pt>
                <c:pt idx="30682">
                  <c:v>116.72520186342555</c:v>
                </c:pt>
                <c:pt idx="30683">
                  <c:v>116.75478656249963</c:v>
                </c:pt>
                <c:pt idx="30684">
                  <c:v>116.76279737268482</c:v>
                </c:pt>
                <c:pt idx="30685">
                  <c:v>116.77275062499963</c:v>
                </c:pt>
                <c:pt idx="30686">
                  <c:v>116.78462598379593</c:v>
                </c:pt>
                <c:pt idx="30687">
                  <c:v>116.91613978009222</c:v>
                </c:pt>
                <c:pt idx="30688">
                  <c:v>116.94195160879593</c:v>
                </c:pt>
                <c:pt idx="30689">
                  <c:v>116.99445516203667</c:v>
                </c:pt>
                <c:pt idx="30690">
                  <c:v>117.01357699074038</c:v>
                </c:pt>
                <c:pt idx="30691">
                  <c:v>117.01579915509222</c:v>
                </c:pt>
                <c:pt idx="30692">
                  <c:v>117.01582156249964</c:v>
                </c:pt>
                <c:pt idx="30693">
                  <c:v>117.01616945601816</c:v>
                </c:pt>
                <c:pt idx="30694">
                  <c:v>117.0245268981478</c:v>
                </c:pt>
                <c:pt idx="30695">
                  <c:v>117.0473515856478</c:v>
                </c:pt>
                <c:pt idx="30696">
                  <c:v>117.04737548611077</c:v>
                </c:pt>
                <c:pt idx="30697">
                  <c:v>117.05661127314781</c:v>
                </c:pt>
                <c:pt idx="30698">
                  <c:v>117.0813819907404</c:v>
                </c:pt>
                <c:pt idx="30699">
                  <c:v>117.09219238425892</c:v>
                </c:pt>
                <c:pt idx="30700">
                  <c:v>117.09920730324041</c:v>
                </c:pt>
                <c:pt idx="30701">
                  <c:v>117.13955822916633</c:v>
                </c:pt>
                <c:pt idx="30702">
                  <c:v>117.16803238425892</c:v>
                </c:pt>
                <c:pt idx="30703">
                  <c:v>117.16805557870336</c:v>
                </c:pt>
                <c:pt idx="30704">
                  <c:v>117.17664390046262</c:v>
                </c:pt>
                <c:pt idx="30705">
                  <c:v>117.18534900462929</c:v>
                </c:pt>
                <c:pt idx="30706">
                  <c:v>117.193729583333</c:v>
                </c:pt>
                <c:pt idx="30707">
                  <c:v>117.20171540509226</c:v>
                </c:pt>
                <c:pt idx="30708">
                  <c:v>117.20592908564781</c:v>
                </c:pt>
                <c:pt idx="30709">
                  <c:v>117.20595237268485</c:v>
                </c:pt>
                <c:pt idx="30710">
                  <c:v>117.20597620370337</c:v>
                </c:pt>
                <c:pt idx="30711">
                  <c:v>117.205999270833</c:v>
                </c:pt>
                <c:pt idx="30712">
                  <c:v>117.20602240740708</c:v>
                </c:pt>
                <c:pt idx="30713">
                  <c:v>117.20604565972189</c:v>
                </c:pt>
                <c:pt idx="30714">
                  <c:v>117.20606886574042</c:v>
                </c:pt>
                <c:pt idx="30715">
                  <c:v>117.20611501157376</c:v>
                </c:pt>
                <c:pt idx="30716">
                  <c:v>117.20623085648117</c:v>
                </c:pt>
                <c:pt idx="30717">
                  <c:v>117.2062769560182</c:v>
                </c:pt>
                <c:pt idx="30718">
                  <c:v>117.20630030092561</c:v>
                </c:pt>
                <c:pt idx="30719">
                  <c:v>117.20632340277746</c:v>
                </c:pt>
                <c:pt idx="30720">
                  <c:v>117.20636971064783</c:v>
                </c:pt>
                <c:pt idx="30721">
                  <c:v>117.20664756944413</c:v>
                </c:pt>
                <c:pt idx="30722">
                  <c:v>117.21866231481449</c:v>
                </c:pt>
                <c:pt idx="30723">
                  <c:v>117.23623202546264</c:v>
                </c:pt>
                <c:pt idx="30724">
                  <c:v>117.23630187499968</c:v>
                </c:pt>
                <c:pt idx="30725">
                  <c:v>117.2364872685182</c:v>
                </c:pt>
                <c:pt idx="30726">
                  <c:v>117.24676629629599</c:v>
                </c:pt>
                <c:pt idx="30727">
                  <c:v>117.24745939814784</c:v>
                </c:pt>
                <c:pt idx="30728">
                  <c:v>117.24748262731451</c:v>
                </c:pt>
                <c:pt idx="30729">
                  <c:v>117.24752895833304</c:v>
                </c:pt>
                <c:pt idx="30730">
                  <c:v>117.24755204861081</c:v>
                </c:pt>
                <c:pt idx="30731">
                  <c:v>117.24762141203674</c:v>
                </c:pt>
                <c:pt idx="30732">
                  <c:v>117.24771418981452</c:v>
                </c:pt>
                <c:pt idx="30733">
                  <c:v>117.24833965277747</c:v>
                </c:pt>
                <c:pt idx="30734">
                  <c:v>117.25827078703674</c:v>
                </c:pt>
                <c:pt idx="30735">
                  <c:v>117.25834030092562</c:v>
                </c:pt>
                <c:pt idx="30736">
                  <c:v>117.25836349537006</c:v>
                </c:pt>
                <c:pt idx="30737">
                  <c:v>117.25838648148117</c:v>
                </c:pt>
                <c:pt idx="30738">
                  <c:v>117.25840975694413</c:v>
                </c:pt>
                <c:pt idx="30739">
                  <c:v>117.25843269675894</c:v>
                </c:pt>
                <c:pt idx="30740">
                  <c:v>117.26813240740709</c:v>
                </c:pt>
                <c:pt idx="30741">
                  <c:v>117.26845655092561</c:v>
                </c:pt>
                <c:pt idx="30742">
                  <c:v>117.2684800347219</c:v>
                </c:pt>
                <c:pt idx="30743">
                  <c:v>117.26850400462931</c:v>
                </c:pt>
                <c:pt idx="30744">
                  <c:v>117.26852629629597</c:v>
                </c:pt>
                <c:pt idx="30745">
                  <c:v>117.2685502546293</c:v>
                </c:pt>
                <c:pt idx="30746">
                  <c:v>117.26859642361079</c:v>
                </c:pt>
                <c:pt idx="30747">
                  <c:v>117.26861890046264</c:v>
                </c:pt>
                <c:pt idx="30748">
                  <c:v>117.26894262731449</c:v>
                </c:pt>
                <c:pt idx="30749">
                  <c:v>117.26896584490709</c:v>
                </c:pt>
                <c:pt idx="30750">
                  <c:v>117.26924374999967</c:v>
                </c:pt>
                <c:pt idx="30751">
                  <c:v>117.26926714120337</c:v>
                </c:pt>
                <c:pt idx="30752">
                  <c:v>117.26929006944411</c:v>
                </c:pt>
                <c:pt idx="30753">
                  <c:v>117.26933633101818</c:v>
                </c:pt>
                <c:pt idx="30754">
                  <c:v>117.27720731481448</c:v>
                </c:pt>
                <c:pt idx="30755">
                  <c:v>117.27943048611077</c:v>
                </c:pt>
                <c:pt idx="30756">
                  <c:v>117.27947689814781</c:v>
                </c:pt>
                <c:pt idx="30757">
                  <c:v>117.27949909722187</c:v>
                </c:pt>
                <c:pt idx="30758">
                  <c:v>117.27954556712928</c:v>
                </c:pt>
                <c:pt idx="30759">
                  <c:v>117.28609627314779</c:v>
                </c:pt>
                <c:pt idx="30760">
                  <c:v>117.29012491898112</c:v>
                </c:pt>
                <c:pt idx="30761">
                  <c:v>117.29014759259223</c:v>
                </c:pt>
                <c:pt idx="30762">
                  <c:v>117.29017072916631</c:v>
                </c:pt>
                <c:pt idx="30763">
                  <c:v>117.29019388888852</c:v>
                </c:pt>
                <c:pt idx="30764">
                  <c:v>117.29024065972186</c:v>
                </c:pt>
                <c:pt idx="30765">
                  <c:v>117.29033283564779</c:v>
                </c:pt>
                <c:pt idx="30766">
                  <c:v>117.30017108796261</c:v>
                </c:pt>
                <c:pt idx="30767">
                  <c:v>117.30024085648112</c:v>
                </c:pt>
                <c:pt idx="30768">
                  <c:v>117.30026388888854</c:v>
                </c:pt>
                <c:pt idx="30769">
                  <c:v>117.3002870717589</c:v>
                </c:pt>
                <c:pt idx="30770">
                  <c:v>117.30054212962928</c:v>
                </c:pt>
                <c:pt idx="30771">
                  <c:v>117.30908494212927</c:v>
                </c:pt>
                <c:pt idx="30772">
                  <c:v>117.31760401620335</c:v>
                </c:pt>
                <c:pt idx="30773">
                  <c:v>117.3216076967589</c:v>
                </c:pt>
                <c:pt idx="30774">
                  <c:v>117.32984961805521</c:v>
                </c:pt>
                <c:pt idx="30775">
                  <c:v>117.33795098379595</c:v>
                </c:pt>
                <c:pt idx="30776">
                  <c:v>117.35042901620335</c:v>
                </c:pt>
                <c:pt idx="30777">
                  <c:v>117.36758261574039</c:v>
                </c:pt>
                <c:pt idx="30778">
                  <c:v>117.37554674768484</c:v>
                </c:pt>
                <c:pt idx="30779">
                  <c:v>117.38726143518484</c:v>
                </c:pt>
                <c:pt idx="30780">
                  <c:v>117.39874263888855</c:v>
                </c:pt>
                <c:pt idx="30781">
                  <c:v>117.41573385416633</c:v>
                </c:pt>
                <c:pt idx="30782">
                  <c:v>117.41575696759226</c:v>
                </c:pt>
                <c:pt idx="30783">
                  <c:v>117.41578034722188</c:v>
                </c:pt>
                <c:pt idx="30784">
                  <c:v>117.41582655092559</c:v>
                </c:pt>
                <c:pt idx="30785">
                  <c:v>117.41584983796263</c:v>
                </c:pt>
                <c:pt idx="30786">
                  <c:v>117.4158729282404</c:v>
                </c:pt>
                <c:pt idx="30787">
                  <c:v>117.4160118634256</c:v>
                </c:pt>
                <c:pt idx="30788">
                  <c:v>117.416081145833</c:v>
                </c:pt>
                <c:pt idx="30789">
                  <c:v>117.41610443287004</c:v>
                </c:pt>
                <c:pt idx="30790">
                  <c:v>117.41612743055522</c:v>
                </c:pt>
                <c:pt idx="30791">
                  <c:v>117.4161739120367</c:v>
                </c:pt>
                <c:pt idx="30792">
                  <c:v>117.41619693287004</c:v>
                </c:pt>
                <c:pt idx="30793">
                  <c:v>117.41624332175893</c:v>
                </c:pt>
                <c:pt idx="30794">
                  <c:v>117.4286052546293</c:v>
                </c:pt>
                <c:pt idx="30795">
                  <c:v>117.43763329861079</c:v>
                </c:pt>
                <c:pt idx="30796">
                  <c:v>117.44339739583302</c:v>
                </c:pt>
                <c:pt idx="30797">
                  <c:v>117.44342074074042</c:v>
                </c:pt>
                <c:pt idx="30798">
                  <c:v>117.46316754629598</c:v>
                </c:pt>
                <c:pt idx="30799">
                  <c:v>117.47036763888858</c:v>
                </c:pt>
                <c:pt idx="30800">
                  <c:v>117.4794899074071</c:v>
                </c:pt>
                <c:pt idx="30801">
                  <c:v>117.49879603009228</c:v>
                </c:pt>
                <c:pt idx="30802">
                  <c:v>117.51782534722192</c:v>
                </c:pt>
                <c:pt idx="30803">
                  <c:v>117.53692403935155</c:v>
                </c:pt>
                <c:pt idx="30804">
                  <c:v>117.56287481481451</c:v>
                </c:pt>
                <c:pt idx="30805">
                  <c:v>117.58176533564784</c:v>
                </c:pt>
                <c:pt idx="30806">
                  <c:v>117.60723114583303</c:v>
                </c:pt>
                <c:pt idx="30807">
                  <c:v>117.6173943287034</c:v>
                </c:pt>
                <c:pt idx="30808">
                  <c:v>117.63690931712932</c:v>
                </c:pt>
                <c:pt idx="30809">
                  <c:v>117.64591388888859</c:v>
                </c:pt>
                <c:pt idx="30810">
                  <c:v>117.65390053240711</c:v>
                </c:pt>
                <c:pt idx="30811">
                  <c:v>117.6626520949071</c:v>
                </c:pt>
                <c:pt idx="30812">
                  <c:v>117.67404221064784</c:v>
                </c:pt>
                <c:pt idx="30813">
                  <c:v>117.68591806712932</c:v>
                </c:pt>
                <c:pt idx="30814">
                  <c:v>117.69947483796265</c:v>
                </c:pt>
                <c:pt idx="30815">
                  <c:v>117.70658170138859</c:v>
                </c:pt>
                <c:pt idx="30816">
                  <c:v>117.72873531249969</c:v>
                </c:pt>
                <c:pt idx="30817">
                  <c:v>117.73614320601821</c:v>
                </c:pt>
                <c:pt idx="30818">
                  <c:v>117.75167751157377</c:v>
                </c:pt>
                <c:pt idx="30819">
                  <c:v>117.7673498263886</c:v>
                </c:pt>
                <c:pt idx="30820">
                  <c:v>117.7780679050923</c:v>
                </c:pt>
                <c:pt idx="30821">
                  <c:v>117.79478201388859</c:v>
                </c:pt>
                <c:pt idx="30822">
                  <c:v>117.80723706018489</c:v>
                </c:pt>
                <c:pt idx="30823">
                  <c:v>117.81760907407377</c:v>
                </c:pt>
                <c:pt idx="30824">
                  <c:v>117.83608195601822</c:v>
                </c:pt>
                <c:pt idx="30825">
                  <c:v>117.84307304398118</c:v>
                </c:pt>
                <c:pt idx="30826">
                  <c:v>117.8571937037034</c:v>
                </c:pt>
                <c:pt idx="30827">
                  <c:v>117.86494927083304</c:v>
                </c:pt>
                <c:pt idx="30828">
                  <c:v>117.92335550925897</c:v>
                </c:pt>
                <c:pt idx="30829">
                  <c:v>117.93798555555526</c:v>
                </c:pt>
                <c:pt idx="30830">
                  <c:v>117.99250498842562</c:v>
                </c:pt>
                <c:pt idx="30831">
                  <c:v>118.00060737268488</c:v>
                </c:pt>
                <c:pt idx="30832">
                  <c:v>118.0092649999997</c:v>
                </c:pt>
                <c:pt idx="30833">
                  <c:v>118.03426621527748</c:v>
                </c:pt>
                <c:pt idx="30834">
                  <c:v>118.04551696759229</c:v>
                </c:pt>
                <c:pt idx="30835">
                  <c:v>118.09072857638859</c:v>
                </c:pt>
                <c:pt idx="30836">
                  <c:v>118.10934152777747</c:v>
                </c:pt>
                <c:pt idx="30837">
                  <c:v>118.1459871874997</c:v>
                </c:pt>
                <c:pt idx="30838">
                  <c:v>118.14607962962933</c:v>
                </c:pt>
                <c:pt idx="30839">
                  <c:v>118.14892693287007</c:v>
                </c:pt>
                <c:pt idx="30840">
                  <c:v>118.15601054398118</c:v>
                </c:pt>
                <c:pt idx="30841">
                  <c:v>118.16427636574043</c:v>
                </c:pt>
                <c:pt idx="30842">
                  <c:v>118.17126630787007</c:v>
                </c:pt>
                <c:pt idx="30843">
                  <c:v>118.17837405092563</c:v>
                </c:pt>
                <c:pt idx="30844">
                  <c:v>118.19059631944414</c:v>
                </c:pt>
                <c:pt idx="30845">
                  <c:v>118.19062020833303</c:v>
                </c:pt>
                <c:pt idx="30846">
                  <c:v>118.1964299537034</c:v>
                </c:pt>
                <c:pt idx="30847">
                  <c:v>118.19645395833302</c:v>
                </c:pt>
                <c:pt idx="30848">
                  <c:v>118.20404621527747</c:v>
                </c:pt>
                <c:pt idx="30849">
                  <c:v>118.21668568287006</c:v>
                </c:pt>
                <c:pt idx="30850">
                  <c:v>118.22647883101821</c:v>
                </c:pt>
                <c:pt idx="30851">
                  <c:v>118.23826186342562</c:v>
                </c:pt>
                <c:pt idx="30852">
                  <c:v>118.2479143287034</c:v>
                </c:pt>
                <c:pt idx="30853">
                  <c:v>118.25018299768489</c:v>
                </c:pt>
                <c:pt idx="30854">
                  <c:v>118.25020682870341</c:v>
                </c:pt>
                <c:pt idx="30855">
                  <c:v>118.25025311342563</c:v>
                </c:pt>
                <c:pt idx="30856">
                  <c:v>118.25050693287007</c:v>
                </c:pt>
                <c:pt idx="30857">
                  <c:v>118.25057739583303</c:v>
                </c:pt>
                <c:pt idx="30858">
                  <c:v>118.25995275462932</c:v>
                </c:pt>
                <c:pt idx="30859">
                  <c:v>118.26779915509229</c:v>
                </c:pt>
                <c:pt idx="30860">
                  <c:v>118.27573986111081</c:v>
                </c:pt>
                <c:pt idx="30861">
                  <c:v>118.28286944444415</c:v>
                </c:pt>
                <c:pt idx="30862">
                  <c:v>118.29701414351823</c:v>
                </c:pt>
                <c:pt idx="30863">
                  <c:v>118.30662113425896</c:v>
                </c:pt>
                <c:pt idx="30864">
                  <c:v>118.3284744675923</c:v>
                </c:pt>
                <c:pt idx="30865">
                  <c:v>118.33993488425897</c:v>
                </c:pt>
                <c:pt idx="30866">
                  <c:v>118.35192543981452</c:v>
                </c:pt>
                <c:pt idx="30867">
                  <c:v>118.36549056712934</c:v>
                </c:pt>
                <c:pt idx="30868">
                  <c:v>118.37692695601822</c:v>
                </c:pt>
                <c:pt idx="30869">
                  <c:v>118.38486738425897</c:v>
                </c:pt>
                <c:pt idx="30870">
                  <c:v>118.39567863425897</c:v>
                </c:pt>
                <c:pt idx="30871">
                  <c:v>118.40500680555527</c:v>
                </c:pt>
                <c:pt idx="30872">
                  <c:v>118.43662940972195</c:v>
                </c:pt>
                <c:pt idx="30873">
                  <c:v>118.44693060185158</c:v>
                </c:pt>
                <c:pt idx="30874">
                  <c:v>118.46501049768491</c:v>
                </c:pt>
                <c:pt idx="30875">
                  <c:v>118.48994240740714</c:v>
                </c:pt>
                <c:pt idx="30876">
                  <c:v>118.50691145833306</c:v>
                </c:pt>
                <c:pt idx="30877">
                  <c:v>118.50693516203677</c:v>
                </c:pt>
                <c:pt idx="30878">
                  <c:v>118.51640306712936</c:v>
                </c:pt>
                <c:pt idx="30879">
                  <c:v>118.51642613425899</c:v>
                </c:pt>
                <c:pt idx="30880">
                  <c:v>118.51644962962936</c:v>
                </c:pt>
                <c:pt idx="30881">
                  <c:v>118.51647215277751</c:v>
                </c:pt>
                <c:pt idx="30882">
                  <c:v>118.51649597222196</c:v>
                </c:pt>
                <c:pt idx="30883">
                  <c:v>118.51651836805529</c:v>
                </c:pt>
                <c:pt idx="30884">
                  <c:v>118.51654173611084</c:v>
                </c:pt>
                <c:pt idx="30885">
                  <c:v>118.51656458333306</c:v>
                </c:pt>
                <c:pt idx="30886">
                  <c:v>118.516588009259</c:v>
                </c:pt>
                <c:pt idx="30887">
                  <c:v>118.51663442129603</c:v>
                </c:pt>
                <c:pt idx="30888">
                  <c:v>118.51684209490715</c:v>
                </c:pt>
                <c:pt idx="30889">
                  <c:v>118.51688836805529</c:v>
                </c:pt>
                <c:pt idx="30890">
                  <c:v>118.51691170138862</c:v>
                </c:pt>
                <c:pt idx="30891">
                  <c:v>118.51693471064789</c:v>
                </c:pt>
                <c:pt idx="30892">
                  <c:v>118.51695788194418</c:v>
                </c:pt>
                <c:pt idx="30893">
                  <c:v>118.51702730324048</c:v>
                </c:pt>
                <c:pt idx="30894">
                  <c:v>118.51730501157381</c:v>
                </c:pt>
                <c:pt idx="30895">
                  <c:v>118.51749031249973</c:v>
                </c:pt>
                <c:pt idx="30896">
                  <c:v>118.52026927083307</c:v>
                </c:pt>
                <c:pt idx="30897">
                  <c:v>118.52031547453677</c:v>
                </c:pt>
                <c:pt idx="30898">
                  <c:v>118.52043063657381</c:v>
                </c:pt>
                <c:pt idx="30899">
                  <c:v>118.52332482638862</c:v>
                </c:pt>
                <c:pt idx="30900">
                  <c:v>118.52339379629602</c:v>
                </c:pt>
                <c:pt idx="30901">
                  <c:v>118.52341766203676</c:v>
                </c:pt>
                <c:pt idx="30902">
                  <c:v>118.52631089120344</c:v>
                </c:pt>
                <c:pt idx="30903">
                  <c:v>118.52635715277751</c:v>
                </c:pt>
                <c:pt idx="30904">
                  <c:v>118.52642719907381</c:v>
                </c:pt>
                <c:pt idx="30905">
                  <c:v>118.52915857638862</c:v>
                </c:pt>
                <c:pt idx="30906">
                  <c:v>118.52918152777751</c:v>
                </c:pt>
                <c:pt idx="30907">
                  <c:v>118.52922790509233</c:v>
                </c:pt>
                <c:pt idx="30908">
                  <c:v>118.52927414351825</c:v>
                </c:pt>
                <c:pt idx="30909">
                  <c:v>118.52941268518492</c:v>
                </c:pt>
                <c:pt idx="30910">
                  <c:v>118.52948267361084</c:v>
                </c:pt>
                <c:pt idx="30911">
                  <c:v>118.52950532407381</c:v>
                </c:pt>
                <c:pt idx="30912">
                  <c:v>118.52952902777751</c:v>
                </c:pt>
                <c:pt idx="30913">
                  <c:v>118.52955168981455</c:v>
                </c:pt>
                <c:pt idx="30914">
                  <c:v>118.52957521990714</c:v>
                </c:pt>
                <c:pt idx="30915">
                  <c:v>118.52959787037011</c:v>
                </c:pt>
                <c:pt idx="30916">
                  <c:v>118.53267620370345</c:v>
                </c:pt>
                <c:pt idx="30917">
                  <c:v>118.53825611111085</c:v>
                </c:pt>
                <c:pt idx="30918">
                  <c:v>118.53832554398123</c:v>
                </c:pt>
                <c:pt idx="30919">
                  <c:v>118.53834891203678</c:v>
                </c:pt>
                <c:pt idx="30920">
                  <c:v>118.53837184027752</c:v>
                </c:pt>
                <c:pt idx="30921">
                  <c:v>118.53839525462938</c:v>
                </c:pt>
                <c:pt idx="30922">
                  <c:v>118.53841813657382</c:v>
                </c:pt>
                <c:pt idx="30923">
                  <c:v>118.54135826388864</c:v>
                </c:pt>
                <c:pt idx="30924">
                  <c:v>118.54138126157382</c:v>
                </c:pt>
                <c:pt idx="30925">
                  <c:v>118.54142738425901</c:v>
                </c:pt>
                <c:pt idx="30926">
                  <c:v>118.5423989930553</c:v>
                </c:pt>
                <c:pt idx="30927">
                  <c:v>118.54413608796271</c:v>
                </c:pt>
                <c:pt idx="30928">
                  <c:v>118.54415894675901</c:v>
                </c:pt>
                <c:pt idx="30929">
                  <c:v>118.54420527777754</c:v>
                </c:pt>
                <c:pt idx="30930">
                  <c:v>118.54700592592569</c:v>
                </c:pt>
                <c:pt idx="30931">
                  <c:v>118.5471216782405</c:v>
                </c:pt>
                <c:pt idx="30932">
                  <c:v>118.54983012731458</c:v>
                </c:pt>
                <c:pt idx="30933">
                  <c:v>118.54985319444421</c:v>
                </c:pt>
                <c:pt idx="30934">
                  <c:v>118.54999277777755</c:v>
                </c:pt>
                <c:pt idx="30935">
                  <c:v>118.55003842592569</c:v>
                </c:pt>
                <c:pt idx="30936">
                  <c:v>118.55008469907384</c:v>
                </c:pt>
                <c:pt idx="30937">
                  <c:v>118.5501082407405</c:v>
                </c:pt>
                <c:pt idx="30938">
                  <c:v>118.55013112268495</c:v>
                </c:pt>
                <c:pt idx="30939">
                  <c:v>118.55020039351828</c:v>
                </c:pt>
                <c:pt idx="30940">
                  <c:v>118.55950744212939</c:v>
                </c:pt>
                <c:pt idx="30941">
                  <c:v>118.55953060185161</c:v>
                </c:pt>
                <c:pt idx="30942">
                  <c:v>118.55955358796271</c:v>
                </c:pt>
                <c:pt idx="30943">
                  <c:v>118.55957704861086</c:v>
                </c:pt>
                <c:pt idx="30944">
                  <c:v>118.55959982638863</c:v>
                </c:pt>
                <c:pt idx="30945">
                  <c:v>118.55962293981456</c:v>
                </c:pt>
                <c:pt idx="30946">
                  <c:v>118.55966944444418</c:v>
                </c:pt>
                <c:pt idx="30947">
                  <c:v>118.55973789351826</c:v>
                </c:pt>
                <c:pt idx="30948">
                  <c:v>118.55985413194419</c:v>
                </c:pt>
                <c:pt idx="30949">
                  <c:v>118.55990018518493</c:v>
                </c:pt>
                <c:pt idx="30950">
                  <c:v>118.55992334490715</c:v>
                </c:pt>
                <c:pt idx="30951">
                  <c:v>118.55997018518492</c:v>
                </c:pt>
                <c:pt idx="30952">
                  <c:v>118.56024758101826</c:v>
                </c:pt>
                <c:pt idx="30953">
                  <c:v>118.56027075231455</c:v>
                </c:pt>
                <c:pt idx="30954">
                  <c:v>118.56309494212937</c:v>
                </c:pt>
                <c:pt idx="30955">
                  <c:v>118.56314106481456</c:v>
                </c:pt>
                <c:pt idx="30956">
                  <c:v>118.56325694444419</c:v>
                </c:pt>
                <c:pt idx="30957">
                  <c:v>118.56598858796271</c:v>
                </c:pt>
                <c:pt idx="30958">
                  <c:v>118.56605778935159</c:v>
                </c:pt>
                <c:pt idx="30959">
                  <c:v>118.56608118055529</c:v>
                </c:pt>
                <c:pt idx="30960">
                  <c:v>118.56897480324047</c:v>
                </c:pt>
                <c:pt idx="30961">
                  <c:v>118.56902091435158</c:v>
                </c:pt>
                <c:pt idx="30962">
                  <c:v>118.56909079861084</c:v>
                </c:pt>
                <c:pt idx="30963">
                  <c:v>118.57332678240714</c:v>
                </c:pt>
                <c:pt idx="30964">
                  <c:v>118.57334989583306</c:v>
                </c:pt>
                <c:pt idx="30965">
                  <c:v>118.59240182870343</c:v>
                </c:pt>
                <c:pt idx="30966">
                  <c:v>118.60163916666639</c:v>
                </c:pt>
                <c:pt idx="30967">
                  <c:v>118.6017314351849</c:v>
                </c:pt>
                <c:pt idx="30968">
                  <c:v>118.60501907407379</c:v>
                </c:pt>
                <c:pt idx="30969">
                  <c:v>118.62136203703676</c:v>
                </c:pt>
                <c:pt idx="30970">
                  <c:v>118.62846841435157</c:v>
                </c:pt>
                <c:pt idx="30971">
                  <c:v>118.63395533564787</c:v>
                </c:pt>
                <c:pt idx="30972">
                  <c:v>118.63397950231453</c:v>
                </c:pt>
                <c:pt idx="30973">
                  <c:v>118.63400163194416</c:v>
                </c:pt>
                <c:pt idx="30974">
                  <c:v>118.63402568287009</c:v>
                </c:pt>
                <c:pt idx="30975">
                  <c:v>118.65261340277749</c:v>
                </c:pt>
                <c:pt idx="30976">
                  <c:v>118.65265961805527</c:v>
                </c:pt>
                <c:pt idx="30977">
                  <c:v>118.65270672453674</c:v>
                </c:pt>
                <c:pt idx="30978">
                  <c:v>118.65275212962933</c:v>
                </c:pt>
                <c:pt idx="30979">
                  <c:v>118.66995265046266</c:v>
                </c:pt>
                <c:pt idx="30980">
                  <c:v>118.67713025462933</c:v>
                </c:pt>
                <c:pt idx="30981">
                  <c:v>118.684723796296</c:v>
                </c:pt>
                <c:pt idx="30982">
                  <c:v>118.69176608796266</c:v>
                </c:pt>
                <c:pt idx="30983">
                  <c:v>118.70053946759229</c:v>
                </c:pt>
                <c:pt idx="30984">
                  <c:v>118.70146554398119</c:v>
                </c:pt>
                <c:pt idx="30985">
                  <c:v>118.70153497685156</c:v>
                </c:pt>
                <c:pt idx="30986">
                  <c:v>118.71628141203675</c:v>
                </c:pt>
                <c:pt idx="30987">
                  <c:v>118.721791921296</c:v>
                </c:pt>
                <c:pt idx="30988">
                  <c:v>118.72181416666638</c:v>
                </c:pt>
                <c:pt idx="30989">
                  <c:v>118.72199936342564</c:v>
                </c:pt>
                <c:pt idx="30990">
                  <c:v>118.72206931712934</c:v>
                </c:pt>
                <c:pt idx="30991">
                  <c:v>118.72209194444416</c:v>
                </c:pt>
                <c:pt idx="30992">
                  <c:v>118.72218446759231</c:v>
                </c:pt>
                <c:pt idx="30993">
                  <c:v>118.73896824074046</c:v>
                </c:pt>
                <c:pt idx="30994">
                  <c:v>118.73903886574047</c:v>
                </c:pt>
                <c:pt idx="30995">
                  <c:v>118.74998743055528</c:v>
                </c:pt>
                <c:pt idx="30996">
                  <c:v>118.75568303240713</c:v>
                </c:pt>
                <c:pt idx="30997">
                  <c:v>118.78276652777751</c:v>
                </c:pt>
                <c:pt idx="30998">
                  <c:v>118.79306871527751</c:v>
                </c:pt>
                <c:pt idx="30999">
                  <c:v>118.80029196759233</c:v>
                </c:pt>
                <c:pt idx="31000">
                  <c:v>118.84265501157381</c:v>
                </c:pt>
                <c:pt idx="31001">
                  <c:v>118.85091953703677</c:v>
                </c:pt>
                <c:pt idx="31002">
                  <c:v>118.85886012731456</c:v>
                </c:pt>
                <c:pt idx="31003">
                  <c:v>118.87045924768493</c:v>
                </c:pt>
                <c:pt idx="31004">
                  <c:v>118.88180234953678</c:v>
                </c:pt>
                <c:pt idx="31005">
                  <c:v>118.89339924768493</c:v>
                </c:pt>
                <c:pt idx="31006">
                  <c:v>118.90180276620345</c:v>
                </c:pt>
                <c:pt idx="31007">
                  <c:v>118.91812304398123</c:v>
                </c:pt>
                <c:pt idx="31008">
                  <c:v>118.93154972222196</c:v>
                </c:pt>
                <c:pt idx="31009">
                  <c:v>118.94064736111085</c:v>
                </c:pt>
                <c:pt idx="31010">
                  <c:v>118.9527772453701</c:v>
                </c:pt>
                <c:pt idx="31011">
                  <c:v>118.95976961805529</c:v>
                </c:pt>
                <c:pt idx="31012">
                  <c:v>118.967871134259</c:v>
                </c:pt>
                <c:pt idx="31013">
                  <c:v>118.97588174768492</c:v>
                </c:pt>
                <c:pt idx="31014">
                  <c:v>118.98465401620344</c:v>
                </c:pt>
                <c:pt idx="31015">
                  <c:v>118.99648462962936</c:v>
                </c:pt>
                <c:pt idx="31016">
                  <c:v>119.00516569444417</c:v>
                </c:pt>
                <c:pt idx="31017">
                  <c:v>119.01289736111084</c:v>
                </c:pt>
                <c:pt idx="31018">
                  <c:v>119.02715258101826</c:v>
                </c:pt>
                <c:pt idx="31019">
                  <c:v>119.03794098379603</c:v>
                </c:pt>
                <c:pt idx="31020">
                  <c:v>119.05389216435159</c:v>
                </c:pt>
                <c:pt idx="31021">
                  <c:v>119.06474879629604</c:v>
                </c:pt>
                <c:pt idx="31022">
                  <c:v>119.07234155092567</c:v>
                </c:pt>
                <c:pt idx="31023">
                  <c:v>119.08257398148123</c:v>
                </c:pt>
                <c:pt idx="31024">
                  <c:v>119.0967878356479</c:v>
                </c:pt>
                <c:pt idx="31025">
                  <c:v>119.10456665509234</c:v>
                </c:pt>
                <c:pt idx="31026">
                  <c:v>119.11540019675901</c:v>
                </c:pt>
                <c:pt idx="31027">
                  <c:v>119.12466078703679</c:v>
                </c:pt>
                <c:pt idx="31028">
                  <c:v>119.13169741898123</c:v>
                </c:pt>
                <c:pt idx="31029">
                  <c:v>119.14107315972197</c:v>
                </c:pt>
                <c:pt idx="31030">
                  <c:v>119.17665490740715</c:v>
                </c:pt>
                <c:pt idx="31031">
                  <c:v>119.18681769675901</c:v>
                </c:pt>
                <c:pt idx="31032">
                  <c:v>119.21415732638863</c:v>
                </c:pt>
                <c:pt idx="31033">
                  <c:v>119.22445873842567</c:v>
                </c:pt>
                <c:pt idx="31034">
                  <c:v>119.23198297453678</c:v>
                </c:pt>
                <c:pt idx="31035">
                  <c:v>119.24797913194418</c:v>
                </c:pt>
                <c:pt idx="31036">
                  <c:v>119.24816334490714</c:v>
                </c:pt>
                <c:pt idx="31037">
                  <c:v>119.25524828703676</c:v>
                </c:pt>
                <c:pt idx="31038">
                  <c:v>119.27390656249973</c:v>
                </c:pt>
                <c:pt idx="31039">
                  <c:v>119.28624587962936</c:v>
                </c:pt>
                <c:pt idx="31040">
                  <c:v>119.29050422453678</c:v>
                </c:pt>
                <c:pt idx="31041">
                  <c:v>119.29055064814789</c:v>
                </c:pt>
                <c:pt idx="31042">
                  <c:v>119.32601701388863</c:v>
                </c:pt>
                <c:pt idx="31043">
                  <c:v>119.32603936342566</c:v>
                </c:pt>
                <c:pt idx="31044">
                  <c:v>119.34495249999974</c:v>
                </c:pt>
                <c:pt idx="31045">
                  <c:v>119.43488927083307</c:v>
                </c:pt>
                <c:pt idx="31046">
                  <c:v>119.43532811342565</c:v>
                </c:pt>
                <c:pt idx="31047">
                  <c:v>119.44831498842565</c:v>
                </c:pt>
                <c:pt idx="31048">
                  <c:v>119.45824567129603</c:v>
                </c:pt>
                <c:pt idx="31049">
                  <c:v>119.46373322916639</c:v>
                </c:pt>
                <c:pt idx="31050">
                  <c:v>119.46375561342565</c:v>
                </c:pt>
                <c:pt idx="31051">
                  <c:v>119.4637796990738</c:v>
                </c:pt>
                <c:pt idx="31052">
                  <c:v>119.46380195601824</c:v>
                </c:pt>
                <c:pt idx="31053">
                  <c:v>119.46382598379603</c:v>
                </c:pt>
                <c:pt idx="31054">
                  <c:v>119.46384821759233</c:v>
                </c:pt>
                <c:pt idx="31055">
                  <c:v>119.46387212962937</c:v>
                </c:pt>
                <c:pt idx="31056">
                  <c:v>119.46391843749973</c:v>
                </c:pt>
                <c:pt idx="31057">
                  <c:v>119.46403347222196</c:v>
                </c:pt>
                <c:pt idx="31058">
                  <c:v>119.46407966435159</c:v>
                </c:pt>
                <c:pt idx="31059">
                  <c:v>119.46410362268492</c:v>
                </c:pt>
                <c:pt idx="31060">
                  <c:v>119.46412603009233</c:v>
                </c:pt>
                <c:pt idx="31061">
                  <c:v>119.46417231481455</c:v>
                </c:pt>
                <c:pt idx="31062">
                  <c:v>119.46442767361084</c:v>
                </c:pt>
                <c:pt idx="31063">
                  <c:v>119.4644501504627</c:v>
                </c:pt>
                <c:pt idx="31064">
                  <c:v>119.46458871527751</c:v>
                </c:pt>
                <c:pt idx="31065">
                  <c:v>119.49010083333307</c:v>
                </c:pt>
                <c:pt idx="31066">
                  <c:v>119.490171134259</c:v>
                </c:pt>
                <c:pt idx="31067">
                  <c:v>119.51433850694418</c:v>
                </c:pt>
                <c:pt idx="31068">
                  <c:v>119.51436245370344</c:v>
                </c:pt>
                <c:pt idx="31069">
                  <c:v>119.51443103009233</c:v>
                </c:pt>
                <c:pt idx="31070">
                  <c:v>119.53681686342566</c:v>
                </c:pt>
                <c:pt idx="31071">
                  <c:v>119.54836932870343</c:v>
                </c:pt>
                <c:pt idx="31072">
                  <c:v>119.54843952546268</c:v>
                </c:pt>
                <c:pt idx="31073">
                  <c:v>119.54848560185157</c:v>
                </c:pt>
                <c:pt idx="31074">
                  <c:v>119.5485783564812</c:v>
                </c:pt>
                <c:pt idx="31075">
                  <c:v>119.55811589120343</c:v>
                </c:pt>
                <c:pt idx="31076">
                  <c:v>119.56888012731454</c:v>
                </c:pt>
                <c:pt idx="31077">
                  <c:v>119.57589482638862</c:v>
                </c:pt>
                <c:pt idx="31078">
                  <c:v>119.58392712962936</c:v>
                </c:pt>
                <c:pt idx="31079">
                  <c:v>119.59098850694417</c:v>
                </c:pt>
                <c:pt idx="31080">
                  <c:v>119.60395319444417</c:v>
                </c:pt>
                <c:pt idx="31081">
                  <c:v>119.61559747685158</c:v>
                </c:pt>
                <c:pt idx="31082">
                  <c:v>119.62381458333306</c:v>
                </c:pt>
                <c:pt idx="31083">
                  <c:v>119.63196393518491</c:v>
                </c:pt>
                <c:pt idx="31084">
                  <c:v>119.64326107638861</c:v>
                </c:pt>
                <c:pt idx="31085">
                  <c:v>119.65444172453677</c:v>
                </c:pt>
                <c:pt idx="31086">
                  <c:v>119.66150285879603</c:v>
                </c:pt>
                <c:pt idx="31087">
                  <c:v>119.66164185185158</c:v>
                </c:pt>
                <c:pt idx="31088">
                  <c:v>119.71007571759233</c:v>
                </c:pt>
                <c:pt idx="31089">
                  <c:v>119.72963736111085</c:v>
                </c:pt>
                <c:pt idx="31090">
                  <c:v>119.74760162037011</c:v>
                </c:pt>
                <c:pt idx="31091">
                  <c:v>119.76271847222196</c:v>
                </c:pt>
                <c:pt idx="31092">
                  <c:v>119.78649277777753</c:v>
                </c:pt>
                <c:pt idx="31093">
                  <c:v>119.80957333333308</c:v>
                </c:pt>
                <c:pt idx="31094">
                  <c:v>119.81860187499974</c:v>
                </c:pt>
                <c:pt idx="31095">
                  <c:v>119.84978395833308</c:v>
                </c:pt>
                <c:pt idx="31096">
                  <c:v>119.88346745370345</c:v>
                </c:pt>
                <c:pt idx="31097">
                  <c:v>119.89175626157382</c:v>
                </c:pt>
                <c:pt idx="31098">
                  <c:v>119.91175802083308</c:v>
                </c:pt>
                <c:pt idx="31099">
                  <c:v>119.96710870370345</c:v>
                </c:pt>
                <c:pt idx="31100">
                  <c:v>119.9812527893516</c:v>
                </c:pt>
                <c:pt idx="31101">
                  <c:v>119.98972440972197</c:v>
                </c:pt>
                <c:pt idx="31102">
                  <c:v>119.99694745370346</c:v>
                </c:pt>
                <c:pt idx="31103">
                  <c:v>119.9988456944442</c:v>
                </c:pt>
                <c:pt idx="31104">
                  <c:v>120.01887043981456</c:v>
                </c:pt>
                <c:pt idx="31105">
                  <c:v>120.05514543981457</c:v>
                </c:pt>
                <c:pt idx="31106">
                  <c:v>120.06688218749976</c:v>
                </c:pt>
                <c:pt idx="31107">
                  <c:v>120.07829479166642</c:v>
                </c:pt>
                <c:pt idx="31108">
                  <c:v>120.08551753472197</c:v>
                </c:pt>
                <c:pt idx="31109">
                  <c:v>120.10098202546271</c:v>
                </c:pt>
                <c:pt idx="31110">
                  <c:v>120.13190915509234</c:v>
                </c:pt>
                <c:pt idx="31111">
                  <c:v>120.20603474537012</c:v>
                </c:pt>
                <c:pt idx="31112">
                  <c:v>120.20608099537012</c:v>
                </c:pt>
                <c:pt idx="31113">
                  <c:v>120.20619679398122</c:v>
                </c:pt>
                <c:pt idx="31114">
                  <c:v>120.23499460648122</c:v>
                </c:pt>
                <c:pt idx="31115">
                  <c:v>120.25103789351826</c:v>
                </c:pt>
                <c:pt idx="31116">
                  <c:v>120.25106127314788</c:v>
                </c:pt>
                <c:pt idx="31117">
                  <c:v>120.25108434027752</c:v>
                </c:pt>
                <c:pt idx="31118">
                  <c:v>120.2511541203701</c:v>
                </c:pt>
                <c:pt idx="31119">
                  <c:v>120.25117701388862</c:v>
                </c:pt>
                <c:pt idx="31120">
                  <c:v>120.25122309027751</c:v>
                </c:pt>
                <c:pt idx="31121">
                  <c:v>120.25129287037009</c:v>
                </c:pt>
                <c:pt idx="31122">
                  <c:v>120.25138533564787</c:v>
                </c:pt>
                <c:pt idx="31123">
                  <c:v>120.25147785879602</c:v>
                </c:pt>
                <c:pt idx="31124">
                  <c:v>120.25150103009231</c:v>
                </c:pt>
                <c:pt idx="31125">
                  <c:v>120.25154716435158</c:v>
                </c:pt>
                <c:pt idx="31126">
                  <c:v>120.25157062499973</c:v>
                </c:pt>
                <c:pt idx="31127">
                  <c:v>120.25161730324047</c:v>
                </c:pt>
                <c:pt idx="31128">
                  <c:v>120.26258974537009</c:v>
                </c:pt>
                <c:pt idx="31129">
                  <c:v>120.26268240740713</c:v>
                </c:pt>
                <c:pt idx="31130">
                  <c:v>120.26272872685158</c:v>
                </c:pt>
                <c:pt idx="31131">
                  <c:v>120.26275223379602</c:v>
                </c:pt>
                <c:pt idx="31132">
                  <c:v>120.27087717592565</c:v>
                </c:pt>
                <c:pt idx="31133">
                  <c:v>120.29597104166639</c:v>
                </c:pt>
                <c:pt idx="31134">
                  <c:v>120.29599513888861</c:v>
                </c:pt>
                <c:pt idx="31135">
                  <c:v>120.29601734953677</c:v>
                </c:pt>
                <c:pt idx="31136">
                  <c:v>120.29604137731455</c:v>
                </c:pt>
                <c:pt idx="31137">
                  <c:v>120.29606380787011</c:v>
                </c:pt>
                <c:pt idx="31138">
                  <c:v>120.29608744212938</c:v>
                </c:pt>
                <c:pt idx="31139">
                  <c:v>120.29611003472196</c:v>
                </c:pt>
                <c:pt idx="31140">
                  <c:v>120.29615630787011</c:v>
                </c:pt>
                <c:pt idx="31141">
                  <c:v>120.29634146990715</c:v>
                </c:pt>
                <c:pt idx="31142">
                  <c:v>120.29641177083307</c:v>
                </c:pt>
                <c:pt idx="31143">
                  <c:v>120.29652660879604</c:v>
                </c:pt>
                <c:pt idx="31144">
                  <c:v>120.30460579861085</c:v>
                </c:pt>
                <c:pt idx="31145">
                  <c:v>120.31168950231455</c:v>
                </c:pt>
                <c:pt idx="31146">
                  <c:v>120.33595052083307</c:v>
                </c:pt>
                <c:pt idx="31147">
                  <c:v>120.33919165509232</c:v>
                </c:pt>
                <c:pt idx="31148">
                  <c:v>120.33921555555528</c:v>
                </c:pt>
                <c:pt idx="31149">
                  <c:v>120.36903064814788</c:v>
                </c:pt>
                <c:pt idx="31150">
                  <c:v>120.37629958333306</c:v>
                </c:pt>
                <c:pt idx="31151">
                  <c:v>120.37632270833306</c:v>
                </c:pt>
                <c:pt idx="31152">
                  <c:v>120.37657731481454</c:v>
                </c:pt>
                <c:pt idx="31153">
                  <c:v>120.37667001157379</c:v>
                </c:pt>
                <c:pt idx="31154">
                  <c:v>120.37676262731453</c:v>
                </c:pt>
                <c:pt idx="31155">
                  <c:v>120.37697099537009</c:v>
                </c:pt>
                <c:pt idx="31156">
                  <c:v>120.3928058564812</c:v>
                </c:pt>
                <c:pt idx="31157">
                  <c:v>120.40306225694417</c:v>
                </c:pt>
                <c:pt idx="31158">
                  <c:v>120.41067781249973</c:v>
                </c:pt>
                <c:pt idx="31159">
                  <c:v>120.41609631944416</c:v>
                </c:pt>
                <c:pt idx="31160">
                  <c:v>120.41614228009232</c:v>
                </c:pt>
                <c:pt idx="31161">
                  <c:v>120.42341018518491</c:v>
                </c:pt>
                <c:pt idx="31162">
                  <c:v>120.4308425115738</c:v>
                </c:pt>
                <c:pt idx="31163">
                  <c:v>120.4383894328701</c:v>
                </c:pt>
                <c:pt idx="31164">
                  <c:v>120.44623643518491</c:v>
                </c:pt>
                <c:pt idx="31165">
                  <c:v>120.45808906249972</c:v>
                </c:pt>
                <c:pt idx="31166">
                  <c:v>120.4666312152775</c:v>
                </c:pt>
                <c:pt idx="31167">
                  <c:v>120.47401751157381</c:v>
                </c:pt>
                <c:pt idx="31168">
                  <c:v>120.47862370370343</c:v>
                </c:pt>
                <c:pt idx="31169">
                  <c:v>120.4786469791664</c:v>
                </c:pt>
                <c:pt idx="31170">
                  <c:v>120.47883142361084</c:v>
                </c:pt>
                <c:pt idx="31171">
                  <c:v>120.47887781249973</c:v>
                </c:pt>
                <c:pt idx="31172">
                  <c:v>120.47890101851826</c:v>
                </c:pt>
                <c:pt idx="31173">
                  <c:v>120.47892399305529</c:v>
                </c:pt>
                <c:pt idx="31174">
                  <c:v>120.47899357638862</c:v>
                </c:pt>
                <c:pt idx="31175">
                  <c:v>120.47901658564788</c:v>
                </c:pt>
                <c:pt idx="31176">
                  <c:v>120.47959526620343</c:v>
                </c:pt>
                <c:pt idx="31177">
                  <c:v>120.47961836805528</c:v>
                </c:pt>
                <c:pt idx="31178">
                  <c:v>120.47964151620343</c:v>
                </c:pt>
                <c:pt idx="31179">
                  <c:v>120.4796647453701</c:v>
                </c:pt>
                <c:pt idx="31180">
                  <c:v>120.47968775462937</c:v>
                </c:pt>
                <c:pt idx="31181">
                  <c:v>120.47971093749973</c:v>
                </c:pt>
                <c:pt idx="31182">
                  <c:v>120.47973425925899</c:v>
                </c:pt>
                <c:pt idx="31183">
                  <c:v>120.4797572916664</c:v>
                </c:pt>
                <c:pt idx="31184">
                  <c:v>120.47978052083307</c:v>
                </c:pt>
                <c:pt idx="31185">
                  <c:v>120.47982668981456</c:v>
                </c:pt>
                <c:pt idx="31186">
                  <c:v>120.47994254629604</c:v>
                </c:pt>
                <c:pt idx="31187">
                  <c:v>120.47998913194419</c:v>
                </c:pt>
                <c:pt idx="31188">
                  <c:v>120.48001230324049</c:v>
                </c:pt>
                <c:pt idx="31189">
                  <c:v>120.4800585879627</c:v>
                </c:pt>
                <c:pt idx="31190">
                  <c:v>120.48031291666641</c:v>
                </c:pt>
                <c:pt idx="31191">
                  <c:v>120.4803360879627</c:v>
                </c:pt>
                <c:pt idx="31192">
                  <c:v>120.48322973379604</c:v>
                </c:pt>
                <c:pt idx="31193">
                  <c:v>120.48327609953678</c:v>
                </c:pt>
                <c:pt idx="31194">
                  <c:v>120.48329921296271</c:v>
                </c:pt>
                <c:pt idx="31195">
                  <c:v>120.48332234953678</c:v>
                </c:pt>
                <c:pt idx="31196">
                  <c:v>120.48348438657382</c:v>
                </c:pt>
                <c:pt idx="31197">
                  <c:v>120.48353079861086</c:v>
                </c:pt>
                <c:pt idx="31198">
                  <c:v>120.48355379629604</c:v>
                </c:pt>
                <c:pt idx="31199">
                  <c:v>120.48357695601825</c:v>
                </c:pt>
                <c:pt idx="31200">
                  <c:v>120.48364642361085</c:v>
                </c:pt>
                <c:pt idx="31201">
                  <c:v>120.48366964120345</c:v>
                </c:pt>
                <c:pt idx="31202">
                  <c:v>120.53045539351827</c:v>
                </c:pt>
                <c:pt idx="31203">
                  <c:v>120.53047841435161</c:v>
                </c:pt>
                <c:pt idx="31204">
                  <c:v>120.5305016782405</c:v>
                </c:pt>
                <c:pt idx="31205">
                  <c:v>120.5305248958331</c:v>
                </c:pt>
                <c:pt idx="31206">
                  <c:v>120.53054800925902</c:v>
                </c:pt>
                <c:pt idx="31207">
                  <c:v>120.53057115740717</c:v>
                </c:pt>
                <c:pt idx="31208">
                  <c:v>120.53059424768495</c:v>
                </c:pt>
                <c:pt idx="31209">
                  <c:v>120.53061746527754</c:v>
                </c:pt>
                <c:pt idx="31210">
                  <c:v>120.53064050925903</c:v>
                </c:pt>
                <c:pt idx="31211">
                  <c:v>120.53068679398125</c:v>
                </c:pt>
                <c:pt idx="31212">
                  <c:v>120.53913689814792</c:v>
                </c:pt>
                <c:pt idx="31213">
                  <c:v>120.53918314814791</c:v>
                </c:pt>
                <c:pt idx="31214">
                  <c:v>120.53920710648124</c:v>
                </c:pt>
                <c:pt idx="31215">
                  <c:v>120.53925211805532</c:v>
                </c:pt>
                <c:pt idx="31216">
                  <c:v>120.54353483796272</c:v>
                </c:pt>
                <c:pt idx="31217">
                  <c:v>120.54742430555531</c:v>
                </c:pt>
                <c:pt idx="31218">
                  <c:v>120.54744841435161</c:v>
                </c:pt>
                <c:pt idx="31219">
                  <c:v>120.54749465277753</c:v>
                </c:pt>
                <c:pt idx="31220">
                  <c:v>120.54751702546271</c:v>
                </c:pt>
                <c:pt idx="31221">
                  <c:v>120.5558977430553</c:v>
                </c:pt>
                <c:pt idx="31222">
                  <c:v>120.55596655092566</c:v>
                </c:pt>
                <c:pt idx="31223">
                  <c:v>120.55599030092566</c:v>
                </c:pt>
                <c:pt idx="31224">
                  <c:v>120.55601293981455</c:v>
                </c:pt>
                <c:pt idx="31225">
                  <c:v>120.56851482638862</c:v>
                </c:pt>
                <c:pt idx="31226">
                  <c:v>120.57652451388863</c:v>
                </c:pt>
                <c:pt idx="31227">
                  <c:v>120.58830756944418</c:v>
                </c:pt>
                <c:pt idx="31228">
                  <c:v>120.58863151620344</c:v>
                </c:pt>
                <c:pt idx="31229">
                  <c:v>120.65275489583307</c:v>
                </c:pt>
                <c:pt idx="31230">
                  <c:v>120.65277798611085</c:v>
                </c:pt>
                <c:pt idx="31231">
                  <c:v>120.65296305555529</c:v>
                </c:pt>
                <c:pt idx="31232">
                  <c:v>120.66483871527751</c:v>
                </c:pt>
                <c:pt idx="31233">
                  <c:v>120.66488518518491</c:v>
                </c:pt>
                <c:pt idx="31234">
                  <c:v>120.66493131944418</c:v>
                </c:pt>
                <c:pt idx="31235">
                  <c:v>120.66500072916639</c:v>
                </c:pt>
                <c:pt idx="31236">
                  <c:v>120.66504725694418</c:v>
                </c:pt>
                <c:pt idx="31237">
                  <c:v>120.66537145833307</c:v>
                </c:pt>
                <c:pt idx="31238">
                  <c:v>120.70804121527752</c:v>
                </c:pt>
                <c:pt idx="31239">
                  <c:v>120.70813381944419</c:v>
                </c:pt>
                <c:pt idx="31240">
                  <c:v>120.71653717592567</c:v>
                </c:pt>
                <c:pt idx="31241">
                  <c:v>120.71783347222197</c:v>
                </c:pt>
                <c:pt idx="31242">
                  <c:v>120.75133135416641</c:v>
                </c:pt>
                <c:pt idx="31243">
                  <c:v>120.76109972222197</c:v>
                </c:pt>
                <c:pt idx="31244">
                  <c:v>120.78218873842567</c:v>
                </c:pt>
                <c:pt idx="31245">
                  <c:v>120.79552234953678</c:v>
                </c:pt>
                <c:pt idx="31246">
                  <c:v>120.82318703703679</c:v>
                </c:pt>
                <c:pt idx="31247">
                  <c:v>120.86425598379604</c:v>
                </c:pt>
                <c:pt idx="31248">
                  <c:v>120.87133928240715</c:v>
                </c:pt>
                <c:pt idx="31249">
                  <c:v>120.882590509259</c:v>
                </c:pt>
                <c:pt idx="31250">
                  <c:v>120.89131807870345</c:v>
                </c:pt>
                <c:pt idx="31251">
                  <c:v>120.91326312499974</c:v>
                </c:pt>
                <c:pt idx="31252">
                  <c:v>120.93490881944419</c:v>
                </c:pt>
                <c:pt idx="31253">
                  <c:v>120.94838203703678</c:v>
                </c:pt>
                <c:pt idx="31254">
                  <c:v>120.95564997685159</c:v>
                </c:pt>
                <c:pt idx="31255">
                  <c:v>120.97421553240714</c:v>
                </c:pt>
                <c:pt idx="31256">
                  <c:v>121.02373343749973</c:v>
                </c:pt>
                <c:pt idx="31257">
                  <c:v>121.03340905092566</c:v>
                </c:pt>
                <c:pt idx="31258">
                  <c:v>121.14121634259232</c:v>
                </c:pt>
                <c:pt idx="31259">
                  <c:v>121.1904799652775</c:v>
                </c:pt>
                <c:pt idx="31260">
                  <c:v>121.20492456018491</c:v>
                </c:pt>
                <c:pt idx="31261">
                  <c:v>121.24534320601823</c:v>
                </c:pt>
                <c:pt idx="31262">
                  <c:v>121.27240609953675</c:v>
                </c:pt>
                <c:pt idx="31263">
                  <c:v>121.30595010416639</c:v>
                </c:pt>
                <c:pt idx="31264">
                  <c:v>121.36007481481454</c:v>
                </c:pt>
                <c:pt idx="31265">
                  <c:v>121.39026233796268</c:v>
                </c:pt>
                <c:pt idx="31266">
                  <c:v>121.4067001851849</c:v>
                </c:pt>
                <c:pt idx="31267">
                  <c:v>121.44873935185157</c:v>
                </c:pt>
                <c:pt idx="31268">
                  <c:v>121.47253687499972</c:v>
                </c:pt>
                <c:pt idx="31269">
                  <c:v>121.48760858796268</c:v>
                </c:pt>
                <c:pt idx="31270">
                  <c:v>121.49598945601824</c:v>
                </c:pt>
                <c:pt idx="31271">
                  <c:v>121.50381346064786</c:v>
                </c:pt>
                <c:pt idx="31272">
                  <c:v>121.5073782638886</c:v>
                </c:pt>
                <c:pt idx="31273">
                  <c:v>121.54140835648118</c:v>
                </c:pt>
                <c:pt idx="31274">
                  <c:v>121.55557582175896</c:v>
                </c:pt>
                <c:pt idx="31275">
                  <c:v>121.56370193287007</c:v>
                </c:pt>
                <c:pt idx="31276">
                  <c:v>121.57416444444415</c:v>
                </c:pt>
                <c:pt idx="31277">
                  <c:v>121.58154947916637</c:v>
                </c:pt>
                <c:pt idx="31278">
                  <c:v>121.61291681712933</c:v>
                </c:pt>
                <c:pt idx="31279">
                  <c:v>121.62185217592562</c:v>
                </c:pt>
                <c:pt idx="31280">
                  <c:v>121.66000231481452</c:v>
                </c:pt>
                <c:pt idx="31281">
                  <c:v>121.67643917824044</c:v>
                </c:pt>
                <c:pt idx="31282">
                  <c:v>121.69595237268489</c:v>
                </c:pt>
                <c:pt idx="31283">
                  <c:v>121.7047258449071</c:v>
                </c:pt>
                <c:pt idx="31284">
                  <c:v>121.71197165509228</c:v>
                </c:pt>
                <c:pt idx="31285">
                  <c:v>121.71238708333303</c:v>
                </c:pt>
                <c:pt idx="31286">
                  <c:v>121.72053701388859</c:v>
                </c:pt>
                <c:pt idx="31287">
                  <c:v>121.7283146874997</c:v>
                </c:pt>
                <c:pt idx="31288">
                  <c:v>121.85302296296267</c:v>
                </c:pt>
                <c:pt idx="31289">
                  <c:v>121.91696174768489</c:v>
                </c:pt>
                <c:pt idx="31290">
                  <c:v>121.98731327546267</c:v>
                </c:pt>
                <c:pt idx="31291">
                  <c:v>122.12892123842563</c:v>
                </c:pt>
                <c:pt idx="31292">
                  <c:v>122.13783311342563</c:v>
                </c:pt>
                <c:pt idx="31293">
                  <c:v>122.15276547453674</c:v>
                </c:pt>
                <c:pt idx="31294">
                  <c:v>122.16144627314785</c:v>
                </c:pt>
                <c:pt idx="31295">
                  <c:v>122.17366194444415</c:v>
                </c:pt>
                <c:pt idx="31296">
                  <c:v>122.17715758101822</c:v>
                </c:pt>
                <c:pt idx="31297">
                  <c:v>122.18532928240711</c:v>
                </c:pt>
                <c:pt idx="31298">
                  <c:v>122.188940671296</c:v>
                </c:pt>
                <c:pt idx="31299">
                  <c:v>122.18896364583303</c:v>
                </c:pt>
                <c:pt idx="31300">
                  <c:v>122.1889870486108</c:v>
                </c:pt>
                <c:pt idx="31301">
                  <c:v>122.18900996527746</c:v>
                </c:pt>
                <c:pt idx="31302">
                  <c:v>122.1890333912034</c:v>
                </c:pt>
                <c:pt idx="31303">
                  <c:v>122.18905660879599</c:v>
                </c:pt>
                <c:pt idx="31304">
                  <c:v>122.18907975694414</c:v>
                </c:pt>
                <c:pt idx="31305">
                  <c:v>122.18910254629598</c:v>
                </c:pt>
                <c:pt idx="31306">
                  <c:v>122.18914915509228</c:v>
                </c:pt>
                <c:pt idx="31307">
                  <c:v>122.19109285879598</c:v>
                </c:pt>
                <c:pt idx="31308">
                  <c:v>122.19111581018487</c:v>
                </c:pt>
                <c:pt idx="31309">
                  <c:v>122.19113942129599</c:v>
                </c:pt>
                <c:pt idx="31310">
                  <c:v>122.19116260416635</c:v>
                </c:pt>
                <c:pt idx="31311">
                  <c:v>122.19118533564783</c:v>
                </c:pt>
                <c:pt idx="31312">
                  <c:v>122.19120835648117</c:v>
                </c:pt>
                <c:pt idx="31313">
                  <c:v>122.19123165509228</c:v>
                </c:pt>
                <c:pt idx="31314">
                  <c:v>122.20817787037006</c:v>
                </c:pt>
                <c:pt idx="31315">
                  <c:v>122.20822391203673</c:v>
                </c:pt>
                <c:pt idx="31316">
                  <c:v>122.20824697916636</c:v>
                </c:pt>
                <c:pt idx="31317">
                  <c:v>122.2082705324071</c:v>
                </c:pt>
                <c:pt idx="31318">
                  <c:v>122.2082936111108</c:v>
                </c:pt>
                <c:pt idx="31319">
                  <c:v>122.20833964120339</c:v>
                </c:pt>
                <c:pt idx="31320">
                  <c:v>122.20838645833302</c:v>
                </c:pt>
                <c:pt idx="31321">
                  <c:v>122.20850189814784</c:v>
                </c:pt>
                <c:pt idx="31322">
                  <c:v>122.20854788194414</c:v>
                </c:pt>
                <c:pt idx="31323">
                  <c:v>122.20857112268489</c:v>
                </c:pt>
                <c:pt idx="31324">
                  <c:v>122.20859451388858</c:v>
                </c:pt>
                <c:pt idx="31325">
                  <c:v>122.20864101851821</c:v>
                </c:pt>
                <c:pt idx="31326">
                  <c:v>122.20891842592562</c:v>
                </c:pt>
                <c:pt idx="31327">
                  <c:v>122.20903442129598</c:v>
                </c:pt>
                <c:pt idx="31328">
                  <c:v>122.21750681712932</c:v>
                </c:pt>
                <c:pt idx="31329">
                  <c:v>122.22530898148118</c:v>
                </c:pt>
                <c:pt idx="31330">
                  <c:v>122.23234570601821</c:v>
                </c:pt>
                <c:pt idx="31331">
                  <c:v>122.23239184027747</c:v>
                </c:pt>
                <c:pt idx="31332">
                  <c:v>122.23248501157377</c:v>
                </c:pt>
                <c:pt idx="31333">
                  <c:v>122.23975430555525</c:v>
                </c:pt>
                <c:pt idx="31334">
                  <c:v>122.26350609953673</c:v>
                </c:pt>
                <c:pt idx="31335">
                  <c:v>122.27133135416635</c:v>
                </c:pt>
                <c:pt idx="31336">
                  <c:v>122.2714238310182</c:v>
                </c:pt>
                <c:pt idx="31337">
                  <c:v>122.27147021990709</c:v>
                </c:pt>
                <c:pt idx="31338">
                  <c:v>122.27149254629597</c:v>
                </c:pt>
                <c:pt idx="31339">
                  <c:v>122.27151643518486</c:v>
                </c:pt>
                <c:pt idx="31340">
                  <c:v>122.29839232638857</c:v>
                </c:pt>
                <c:pt idx="31341">
                  <c:v>122.29843870370338</c:v>
                </c:pt>
                <c:pt idx="31342">
                  <c:v>122.29848486111079</c:v>
                </c:pt>
                <c:pt idx="31343">
                  <c:v>122.29850818287005</c:v>
                </c:pt>
                <c:pt idx="31344">
                  <c:v>122.29860053240709</c:v>
                </c:pt>
                <c:pt idx="31345">
                  <c:v>122.31506130787005</c:v>
                </c:pt>
                <c:pt idx="31346">
                  <c:v>122.3151541435182</c:v>
                </c:pt>
                <c:pt idx="31347">
                  <c:v>122.31522285879598</c:v>
                </c:pt>
                <c:pt idx="31348">
                  <c:v>122.31524660879597</c:v>
                </c:pt>
                <c:pt idx="31349">
                  <c:v>122.3152930671293</c:v>
                </c:pt>
                <c:pt idx="31350">
                  <c:v>122.32455274305524</c:v>
                </c:pt>
                <c:pt idx="31351">
                  <c:v>122.32457528935153</c:v>
                </c:pt>
                <c:pt idx="31352">
                  <c:v>122.33714538194413</c:v>
                </c:pt>
                <c:pt idx="31353">
                  <c:v>122.34515493055524</c:v>
                </c:pt>
                <c:pt idx="31354">
                  <c:v>122.35311839120338</c:v>
                </c:pt>
                <c:pt idx="31355">
                  <c:v>122.38698686342561</c:v>
                </c:pt>
                <c:pt idx="31356">
                  <c:v>122.41203320601819</c:v>
                </c:pt>
                <c:pt idx="31357">
                  <c:v>122.43604001157375</c:v>
                </c:pt>
                <c:pt idx="31358">
                  <c:v>122.4616671296293</c:v>
                </c:pt>
                <c:pt idx="31359">
                  <c:v>122.46168951388856</c:v>
                </c:pt>
                <c:pt idx="31360">
                  <c:v>122.46171335648116</c:v>
                </c:pt>
                <c:pt idx="31361">
                  <c:v>122.46173576388857</c:v>
                </c:pt>
                <c:pt idx="31362">
                  <c:v>122.46180599537006</c:v>
                </c:pt>
                <c:pt idx="31363">
                  <c:v>122.46192098379598</c:v>
                </c:pt>
                <c:pt idx="31364">
                  <c:v>122.46395792824042</c:v>
                </c:pt>
                <c:pt idx="31365">
                  <c:v>122.467869895833</c:v>
                </c:pt>
                <c:pt idx="31366">
                  <c:v>122.46789309027744</c:v>
                </c:pt>
                <c:pt idx="31367">
                  <c:v>122.46791623842559</c:v>
                </c:pt>
                <c:pt idx="31368">
                  <c:v>122.46793944444411</c:v>
                </c:pt>
                <c:pt idx="31369">
                  <c:v>122.46796288194412</c:v>
                </c:pt>
                <c:pt idx="31370">
                  <c:v>122.46798689814783</c:v>
                </c:pt>
                <c:pt idx="31371">
                  <c:v>122.46800928240708</c:v>
                </c:pt>
                <c:pt idx="31372">
                  <c:v>122.46828707175894</c:v>
                </c:pt>
                <c:pt idx="31373">
                  <c:v>122.46905174768486</c:v>
                </c:pt>
                <c:pt idx="31374">
                  <c:v>122.46907415509227</c:v>
                </c:pt>
                <c:pt idx="31375">
                  <c:v>122.46909810185153</c:v>
                </c:pt>
                <c:pt idx="31376">
                  <c:v>122.46912042824042</c:v>
                </c:pt>
                <c:pt idx="31377">
                  <c:v>122.4691443634256</c:v>
                </c:pt>
                <c:pt idx="31378">
                  <c:v>122.46925935185152</c:v>
                </c:pt>
                <c:pt idx="31379">
                  <c:v>122.46937603009226</c:v>
                </c:pt>
                <c:pt idx="31380">
                  <c:v>122.47113526620338</c:v>
                </c:pt>
                <c:pt idx="31381">
                  <c:v>122.47451497685152</c:v>
                </c:pt>
                <c:pt idx="31382">
                  <c:v>122.47453738425894</c:v>
                </c:pt>
                <c:pt idx="31383">
                  <c:v>122.47456140046265</c:v>
                </c:pt>
                <c:pt idx="31384">
                  <c:v>122.4809035185182</c:v>
                </c:pt>
                <c:pt idx="31385">
                  <c:v>122.48092744212931</c:v>
                </c:pt>
                <c:pt idx="31386">
                  <c:v>122.48094978009227</c:v>
                </c:pt>
                <c:pt idx="31387">
                  <c:v>122.48097379629598</c:v>
                </c:pt>
                <c:pt idx="31388">
                  <c:v>122.48099618055524</c:v>
                </c:pt>
                <c:pt idx="31389">
                  <c:v>122.48104244212931</c:v>
                </c:pt>
                <c:pt idx="31390">
                  <c:v>122.48141287037005</c:v>
                </c:pt>
                <c:pt idx="31391">
                  <c:v>122.50921533564782</c:v>
                </c:pt>
                <c:pt idx="31392">
                  <c:v>122.51125232638856</c:v>
                </c:pt>
                <c:pt idx="31393">
                  <c:v>122.51127642361078</c:v>
                </c:pt>
                <c:pt idx="31394">
                  <c:v>122.51129865740708</c:v>
                </c:pt>
                <c:pt idx="31395">
                  <c:v>122.51132274305523</c:v>
                </c:pt>
                <c:pt idx="31396">
                  <c:v>122.51134508101819</c:v>
                </c:pt>
                <c:pt idx="31397">
                  <c:v>122.5318087384256</c:v>
                </c:pt>
                <c:pt idx="31398">
                  <c:v>122.54400880787004</c:v>
                </c:pt>
                <c:pt idx="31399">
                  <c:v>122.55398627314781</c:v>
                </c:pt>
                <c:pt idx="31400">
                  <c:v>122.56130204861077</c:v>
                </c:pt>
                <c:pt idx="31401">
                  <c:v>122.56773832175892</c:v>
                </c:pt>
                <c:pt idx="31402">
                  <c:v>122.57607121527744</c:v>
                </c:pt>
                <c:pt idx="31403">
                  <c:v>122.57611760416633</c:v>
                </c:pt>
                <c:pt idx="31404">
                  <c:v>122.57634900462929</c:v>
                </c:pt>
                <c:pt idx="31405">
                  <c:v>122.58530765046262</c:v>
                </c:pt>
                <c:pt idx="31406">
                  <c:v>122.58533085648115</c:v>
                </c:pt>
                <c:pt idx="31407">
                  <c:v>122.58540070601819</c:v>
                </c:pt>
                <c:pt idx="31408">
                  <c:v>122.58542459490708</c:v>
                </c:pt>
                <c:pt idx="31409">
                  <c:v>122.58553951388856</c:v>
                </c:pt>
                <c:pt idx="31410">
                  <c:v>122.59255383101819</c:v>
                </c:pt>
                <c:pt idx="31411">
                  <c:v>122.60213885416634</c:v>
                </c:pt>
                <c:pt idx="31412">
                  <c:v>122.60924545138856</c:v>
                </c:pt>
                <c:pt idx="31413">
                  <c:v>122.61996271990708</c:v>
                </c:pt>
                <c:pt idx="31414">
                  <c:v>122.62697804398115</c:v>
                </c:pt>
                <c:pt idx="31415">
                  <c:v>122.63447787037005</c:v>
                </c:pt>
                <c:pt idx="31416">
                  <c:v>122.68265310185153</c:v>
                </c:pt>
                <c:pt idx="31417">
                  <c:v>122.68510771990708</c:v>
                </c:pt>
                <c:pt idx="31418">
                  <c:v>122.68513106481448</c:v>
                </c:pt>
                <c:pt idx="31419">
                  <c:v>122.68515408564782</c:v>
                </c:pt>
                <c:pt idx="31420">
                  <c:v>122.68520040509227</c:v>
                </c:pt>
                <c:pt idx="31421">
                  <c:v>122.69887399305524</c:v>
                </c:pt>
                <c:pt idx="31422">
                  <c:v>122.73781047453673</c:v>
                </c:pt>
                <c:pt idx="31423">
                  <c:v>122.73822711805525</c:v>
                </c:pt>
                <c:pt idx="31424">
                  <c:v>122.73827342592563</c:v>
                </c:pt>
                <c:pt idx="31425">
                  <c:v>122.7382971874997</c:v>
                </c:pt>
                <c:pt idx="31426">
                  <c:v>122.73831976851821</c:v>
                </c:pt>
                <c:pt idx="31427">
                  <c:v>122.73848259259228</c:v>
                </c:pt>
                <c:pt idx="31428">
                  <c:v>122.73850442129599</c:v>
                </c:pt>
                <c:pt idx="31429">
                  <c:v>122.73855089120339</c:v>
                </c:pt>
                <c:pt idx="31430">
                  <c:v>122.73857396990709</c:v>
                </c:pt>
                <c:pt idx="31431">
                  <c:v>122.73859730324043</c:v>
                </c:pt>
                <c:pt idx="31432">
                  <c:v>122.73866704861079</c:v>
                </c:pt>
                <c:pt idx="31433">
                  <c:v>122.77471112268486</c:v>
                </c:pt>
                <c:pt idx="31434">
                  <c:v>122.78241968749968</c:v>
                </c:pt>
                <c:pt idx="31435">
                  <c:v>122.78341528935154</c:v>
                </c:pt>
                <c:pt idx="31436">
                  <c:v>122.81663482638858</c:v>
                </c:pt>
                <c:pt idx="31437">
                  <c:v>122.82573222222192</c:v>
                </c:pt>
                <c:pt idx="31438">
                  <c:v>122.83307109953672</c:v>
                </c:pt>
                <c:pt idx="31439">
                  <c:v>122.91518219907375</c:v>
                </c:pt>
                <c:pt idx="31440">
                  <c:v>122.93486098379597</c:v>
                </c:pt>
                <c:pt idx="31441">
                  <c:v>122.94606452546263</c:v>
                </c:pt>
                <c:pt idx="31442">
                  <c:v>122.9545838657404</c:v>
                </c:pt>
                <c:pt idx="31443">
                  <c:v>122.9733124421293</c:v>
                </c:pt>
                <c:pt idx="31444">
                  <c:v>122.98141456018486</c:v>
                </c:pt>
                <c:pt idx="31445">
                  <c:v>122.99160006944412</c:v>
                </c:pt>
                <c:pt idx="31446">
                  <c:v>123.0608871759256</c:v>
                </c:pt>
                <c:pt idx="31447">
                  <c:v>123.08315715277745</c:v>
                </c:pt>
                <c:pt idx="31448">
                  <c:v>123.09086579861078</c:v>
                </c:pt>
                <c:pt idx="31449">
                  <c:v>123.16029060185151</c:v>
                </c:pt>
                <c:pt idx="31450">
                  <c:v>123.19256068287004</c:v>
                </c:pt>
                <c:pt idx="31451">
                  <c:v>123.22411483796263</c:v>
                </c:pt>
                <c:pt idx="31452">
                  <c:v>123.29416447916634</c:v>
                </c:pt>
                <c:pt idx="31453">
                  <c:v>123.30935197916634</c:v>
                </c:pt>
                <c:pt idx="31454">
                  <c:v>123.33983896990708</c:v>
                </c:pt>
                <c:pt idx="31455">
                  <c:v>123.34187599537005</c:v>
                </c:pt>
                <c:pt idx="31456">
                  <c:v>123.3492622222219</c:v>
                </c:pt>
                <c:pt idx="31457">
                  <c:v>123.3803286921293</c:v>
                </c:pt>
                <c:pt idx="31458">
                  <c:v>123.38035247685151</c:v>
                </c:pt>
                <c:pt idx="31459">
                  <c:v>123.38037488425893</c:v>
                </c:pt>
                <c:pt idx="31460">
                  <c:v>123.38039893518486</c:v>
                </c:pt>
                <c:pt idx="31461">
                  <c:v>123.3804212384256</c:v>
                </c:pt>
                <c:pt idx="31462">
                  <c:v>123.38044516203671</c:v>
                </c:pt>
                <c:pt idx="31463">
                  <c:v>123.38051381944412</c:v>
                </c:pt>
                <c:pt idx="31464">
                  <c:v>123.38063045138857</c:v>
                </c:pt>
                <c:pt idx="31465">
                  <c:v>123.38093020833301</c:v>
                </c:pt>
                <c:pt idx="31466">
                  <c:v>123.39069953703671</c:v>
                </c:pt>
                <c:pt idx="31467">
                  <c:v>123.39074587962931</c:v>
                </c:pt>
                <c:pt idx="31468">
                  <c:v>123.39076903935153</c:v>
                </c:pt>
                <c:pt idx="31469">
                  <c:v>123.3908153009256</c:v>
                </c:pt>
                <c:pt idx="31470">
                  <c:v>123.39083853009227</c:v>
                </c:pt>
                <c:pt idx="31471">
                  <c:v>123.39086127314782</c:v>
                </c:pt>
                <c:pt idx="31472">
                  <c:v>123.39113917824041</c:v>
                </c:pt>
                <c:pt idx="31473">
                  <c:v>123.39118543981448</c:v>
                </c:pt>
                <c:pt idx="31474">
                  <c:v>123.39120850694411</c:v>
                </c:pt>
                <c:pt idx="31475">
                  <c:v>123.4014635532404</c:v>
                </c:pt>
                <c:pt idx="31476">
                  <c:v>123.40153305555522</c:v>
                </c:pt>
                <c:pt idx="31477">
                  <c:v>123.401556145833</c:v>
                </c:pt>
                <c:pt idx="31478">
                  <c:v>123.40160260416633</c:v>
                </c:pt>
                <c:pt idx="31479">
                  <c:v>123.40583887731448</c:v>
                </c:pt>
                <c:pt idx="31480">
                  <c:v>123.40586197916633</c:v>
                </c:pt>
                <c:pt idx="31481">
                  <c:v>123.40588548611078</c:v>
                </c:pt>
                <c:pt idx="31482">
                  <c:v>123.40593201388856</c:v>
                </c:pt>
                <c:pt idx="31483">
                  <c:v>123.40595568287004</c:v>
                </c:pt>
                <c:pt idx="31484">
                  <c:v>123.40597812499968</c:v>
                </c:pt>
                <c:pt idx="31485">
                  <c:v>123.40600192129597</c:v>
                </c:pt>
                <c:pt idx="31486">
                  <c:v>123.40602449074041</c:v>
                </c:pt>
                <c:pt idx="31487">
                  <c:v>123.40604819444411</c:v>
                </c:pt>
                <c:pt idx="31488">
                  <c:v>123.4060707407404</c:v>
                </c:pt>
                <c:pt idx="31489">
                  <c:v>123.40611706018485</c:v>
                </c:pt>
                <c:pt idx="31490">
                  <c:v>123.40766805555522</c:v>
                </c:pt>
                <c:pt idx="31491">
                  <c:v>123.40771437499967</c:v>
                </c:pt>
                <c:pt idx="31492">
                  <c:v>123.40773827546263</c:v>
                </c:pt>
                <c:pt idx="31493">
                  <c:v>123.40776077546263</c:v>
                </c:pt>
                <c:pt idx="31494">
                  <c:v>123.40783067129597</c:v>
                </c:pt>
                <c:pt idx="31495">
                  <c:v>123.43787891203671</c:v>
                </c:pt>
                <c:pt idx="31496">
                  <c:v>123.4610290972219</c:v>
                </c:pt>
                <c:pt idx="31497">
                  <c:v>123.48086710648116</c:v>
                </c:pt>
                <c:pt idx="31498">
                  <c:v>123.52144899305523</c:v>
                </c:pt>
                <c:pt idx="31499">
                  <c:v>123.5607565972219</c:v>
                </c:pt>
                <c:pt idx="31500">
                  <c:v>123.5898096296293</c:v>
                </c:pt>
                <c:pt idx="31501">
                  <c:v>123.60291393518486</c:v>
                </c:pt>
                <c:pt idx="31502">
                  <c:v>123.64965266203671</c:v>
                </c:pt>
                <c:pt idx="31503">
                  <c:v>123.65435188657375</c:v>
                </c:pt>
                <c:pt idx="31504">
                  <c:v>123.68798978009227</c:v>
                </c:pt>
                <c:pt idx="31505">
                  <c:v>123.68801218749968</c:v>
                </c:pt>
                <c:pt idx="31506">
                  <c:v>123.68803598379597</c:v>
                </c:pt>
                <c:pt idx="31507">
                  <c:v>123.68805841435153</c:v>
                </c:pt>
                <c:pt idx="31508">
                  <c:v>123.68808255787005</c:v>
                </c:pt>
                <c:pt idx="31509">
                  <c:v>123.68810468749967</c:v>
                </c:pt>
                <c:pt idx="31510">
                  <c:v>123.68812756944412</c:v>
                </c:pt>
                <c:pt idx="31511">
                  <c:v>123.68815054398115</c:v>
                </c:pt>
                <c:pt idx="31512">
                  <c:v>123.68817392361078</c:v>
                </c:pt>
                <c:pt idx="31513">
                  <c:v>123.68819688657373</c:v>
                </c:pt>
                <c:pt idx="31514">
                  <c:v>123.68828940972189</c:v>
                </c:pt>
                <c:pt idx="31515">
                  <c:v>123.688335833333</c:v>
                </c:pt>
                <c:pt idx="31516">
                  <c:v>123.6883833796293</c:v>
                </c:pt>
                <c:pt idx="31517">
                  <c:v>123.68842980324041</c:v>
                </c:pt>
                <c:pt idx="31518">
                  <c:v>123.68870743055523</c:v>
                </c:pt>
                <c:pt idx="31519">
                  <c:v>123.68872973379597</c:v>
                </c:pt>
                <c:pt idx="31520">
                  <c:v>123.74191024305523</c:v>
                </c:pt>
                <c:pt idx="31521">
                  <c:v>123.74193395833301</c:v>
                </c:pt>
                <c:pt idx="31522">
                  <c:v>123.74198035879597</c:v>
                </c:pt>
                <c:pt idx="31523">
                  <c:v>123.74204913194411</c:v>
                </c:pt>
                <c:pt idx="31524">
                  <c:v>123.75510517361079</c:v>
                </c:pt>
                <c:pt idx="31525">
                  <c:v>123.77760709490708</c:v>
                </c:pt>
                <c:pt idx="31526">
                  <c:v>123.77867111111078</c:v>
                </c:pt>
                <c:pt idx="31527">
                  <c:v>123.77869430555522</c:v>
                </c:pt>
                <c:pt idx="31528">
                  <c:v>123.77874086805522</c:v>
                </c:pt>
                <c:pt idx="31529">
                  <c:v>123.77876371527745</c:v>
                </c:pt>
                <c:pt idx="31530">
                  <c:v>123.79344171296263</c:v>
                </c:pt>
                <c:pt idx="31531">
                  <c:v>123.80142733796264</c:v>
                </c:pt>
                <c:pt idx="31532">
                  <c:v>123.81327953703671</c:v>
                </c:pt>
                <c:pt idx="31533">
                  <c:v>123.82024790509226</c:v>
                </c:pt>
                <c:pt idx="31534">
                  <c:v>123.83490164351818</c:v>
                </c:pt>
                <c:pt idx="31535">
                  <c:v>123.84219365740707</c:v>
                </c:pt>
                <c:pt idx="31536">
                  <c:v>123.84927729166633</c:v>
                </c:pt>
                <c:pt idx="31537">
                  <c:v>123.8510829282404</c:v>
                </c:pt>
                <c:pt idx="31538">
                  <c:v>123.851129270833</c:v>
                </c:pt>
                <c:pt idx="31539">
                  <c:v>123.85122177083299</c:v>
                </c:pt>
                <c:pt idx="31540">
                  <c:v>123.87057474537004</c:v>
                </c:pt>
                <c:pt idx="31541">
                  <c:v>123.8781908796293</c:v>
                </c:pt>
                <c:pt idx="31542">
                  <c:v>123.88784381944411</c:v>
                </c:pt>
                <c:pt idx="31543">
                  <c:v>123.88789003472189</c:v>
                </c:pt>
                <c:pt idx="31544">
                  <c:v>123.88791327546264</c:v>
                </c:pt>
                <c:pt idx="31545">
                  <c:v>123.88793634259227</c:v>
                </c:pt>
                <c:pt idx="31546">
                  <c:v>123.88798276620338</c:v>
                </c:pt>
                <c:pt idx="31547">
                  <c:v>123.88800579861079</c:v>
                </c:pt>
                <c:pt idx="31548">
                  <c:v>123.88809833333302</c:v>
                </c:pt>
                <c:pt idx="31549">
                  <c:v>123.88890903935153</c:v>
                </c:pt>
                <c:pt idx="31550">
                  <c:v>123.89647984953672</c:v>
                </c:pt>
                <c:pt idx="31551">
                  <c:v>123.91638734953672</c:v>
                </c:pt>
                <c:pt idx="31552">
                  <c:v>123.92881898148116</c:v>
                </c:pt>
                <c:pt idx="31553">
                  <c:v>123.92888840277746</c:v>
                </c:pt>
                <c:pt idx="31554">
                  <c:v>123.92893464120338</c:v>
                </c:pt>
                <c:pt idx="31555">
                  <c:v>123.96694771990708</c:v>
                </c:pt>
                <c:pt idx="31556">
                  <c:v>123.9817406134256</c:v>
                </c:pt>
                <c:pt idx="31557">
                  <c:v>123.98176285879597</c:v>
                </c:pt>
                <c:pt idx="31558">
                  <c:v>123.98178675925894</c:v>
                </c:pt>
                <c:pt idx="31559">
                  <c:v>123.98180912037004</c:v>
                </c:pt>
                <c:pt idx="31560">
                  <c:v>123.98183290509226</c:v>
                </c:pt>
                <c:pt idx="31561">
                  <c:v>123.98185548611077</c:v>
                </c:pt>
                <c:pt idx="31562">
                  <c:v>123.98187932870337</c:v>
                </c:pt>
                <c:pt idx="31563">
                  <c:v>123.98190173611079</c:v>
                </c:pt>
                <c:pt idx="31564">
                  <c:v>123.98192584490708</c:v>
                </c:pt>
                <c:pt idx="31565">
                  <c:v>123.98194800925893</c:v>
                </c:pt>
                <c:pt idx="31566">
                  <c:v>123.98199423611078</c:v>
                </c:pt>
                <c:pt idx="31567">
                  <c:v>123.98204063657374</c:v>
                </c:pt>
                <c:pt idx="31568">
                  <c:v>123.98208693287003</c:v>
                </c:pt>
                <c:pt idx="31569">
                  <c:v>123.9821104282404</c:v>
                </c:pt>
                <c:pt idx="31570">
                  <c:v>123.98213326388856</c:v>
                </c:pt>
                <c:pt idx="31571">
                  <c:v>123.9821571296293</c:v>
                </c:pt>
                <c:pt idx="31572">
                  <c:v>123.98217957175893</c:v>
                </c:pt>
                <c:pt idx="31573">
                  <c:v>123.98224969907375</c:v>
                </c:pt>
                <c:pt idx="31574">
                  <c:v>123.98245703703671</c:v>
                </c:pt>
                <c:pt idx="31575">
                  <c:v>123.982480208333</c:v>
                </c:pt>
                <c:pt idx="31576">
                  <c:v>123.9825034259256</c:v>
                </c:pt>
                <c:pt idx="31577">
                  <c:v>123.98252693287004</c:v>
                </c:pt>
                <c:pt idx="31578">
                  <c:v>123.98254950231448</c:v>
                </c:pt>
                <c:pt idx="31579">
                  <c:v>123.98257265046263</c:v>
                </c:pt>
                <c:pt idx="31580">
                  <c:v>123.98958793981448</c:v>
                </c:pt>
                <c:pt idx="31581">
                  <c:v>123.99692563657375</c:v>
                </c:pt>
                <c:pt idx="31582">
                  <c:v>124.03016872685153</c:v>
                </c:pt>
                <c:pt idx="31583">
                  <c:v>124.04144318287004</c:v>
                </c:pt>
                <c:pt idx="31584">
                  <c:v>124.04857347222189</c:v>
                </c:pt>
                <c:pt idx="31585">
                  <c:v>124.07338899305522</c:v>
                </c:pt>
                <c:pt idx="31586">
                  <c:v>124.08058857638855</c:v>
                </c:pt>
                <c:pt idx="31587">
                  <c:v>124.08961696759225</c:v>
                </c:pt>
                <c:pt idx="31588">
                  <c:v>124.09339031249965</c:v>
                </c:pt>
                <c:pt idx="31589">
                  <c:v>124.09341351851818</c:v>
                </c:pt>
                <c:pt idx="31590">
                  <c:v>124.09343674768485</c:v>
                </c:pt>
                <c:pt idx="31591">
                  <c:v>124.09345965277744</c:v>
                </c:pt>
                <c:pt idx="31592">
                  <c:v>124.09348289351819</c:v>
                </c:pt>
                <c:pt idx="31593">
                  <c:v>124.09350611111078</c:v>
                </c:pt>
                <c:pt idx="31594">
                  <c:v>124.09352990740707</c:v>
                </c:pt>
                <c:pt idx="31595">
                  <c:v>124.09355325231448</c:v>
                </c:pt>
                <c:pt idx="31596">
                  <c:v>124.09357603009225</c:v>
                </c:pt>
                <c:pt idx="31597">
                  <c:v>124.09359965277744</c:v>
                </c:pt>
                <c:pt idx="31598">
                  <c:v>124.09364582175893</c:v>
                </c:pt>
                <c:pt idx="31599">
                  <c:v>124.09371531249967</c:v>
                </c:pt>
                <c:pt idx="31600">
                  <c:v>124.09380774305522</c:v>
                </c:pt>
                <c:pt idx="31601">
                  <c:v>124.09397004629596</c:v>
                </c:pt>
                <c:pt idx="31602">
                  <c:v>124.0941090046293</c:v>
                </c:pt>
                <c:pt idx="31603">
                  <c:v>124.09429423611078</c:v>
                </c:pt>
                <c:pt idx="31604">
                  <c:v>124.09443300925894</c:v>
                </c:pt>
                <c:pt idx="31605">
                  <c:v>124.09461828703671</c:v>
                </c:pt>
                <c:pt idx="31606">
                  <c:v>124.09480350694412</c:v>
                </c:pt>
                <c:pt idx="31607">
                  <c:v>124.09501158564782</c:v>
                </c:pt>
                <c:pt idx="31608">
                  <c:v>124.09521993055523</c:v>
                </c:pt>
                <c:pt idx="31609">
                  <c:v>124.09547430555523</c:v>
                </c:pt>
                <c:pt idx="31610">
                  <c:v>124.09647054398116</c:v>
                </c:pt>
                <c:pt idx="31611">
                  <c:v>124.09665539351819</c:v>
                </c:pt>
                <c:pt idx="31612">
                  <c:v>124.09681731481449</c:v>
                </c:pt>
                <c:pt idx="31613">
                  <c:v>124.11026769675892</c:v>
                </c:pt>
                <c:pt idx="31614">
                  <c:v>124.11036024305523</c:v>
                </c:pt>
                <c:pt idx="31615">
                  <c:v>124.11063737268485</c:v>
                </c:pt>
                <c:pt idx="31616">
                  <c:v>124.11068437499966</c:v>
                </c:pt>
                <c:pt idx="31617">
                  <c:v>124.11098432870337</c:v>
                </c:pt>
                <c:pt idx="31618">
                  <c:v>124.11119268518485</c:v>
                </c:pt>
                <c:pt idx="31619">
                  <c:v>124.297988645833</c:v>
                </c:pt>
                <c:pt idx="31620">
                  <c:v>124.29801192129597</c:v>
                </c:pt>
                <c:pt idx="31621">
                  <c:v>124.29819733796263</c:v>
                </c:pt>
                <c:pt idx="31622">
                  <c:v>124.29835925925893</c:v>
                </c:pt>
                <c:pt idx="31623">
                  <c:v>124.29838238425893</c:v>
                </c:pt>
                <c:pt idx="31624">
                  <c:v>124.29861453703671</c:v>
                </c:pt>
                <c:pt idx="31625">
                  <c:v>124.29879917824042</c:v>
                </c:pt>
                <c:pt idx="31626">
                  <c:v>124.29898460648116</c:v>
                </c:pt>
                <c:pt idx="31627">
                  <c:v>124.29900767361079</c:v>
                </c:pt>
                <c:pt idx="31628">
                  <c:v>124.29919280092561</c:v>
                </c:pt>
                <c:pt idx="31629">
                  <c:v>124.29933177083302</c:v>
                </c:pt>
                <c:pt idx="31630">
                  <c:v>124.29944746527747</c:v>
                </c:pt>
                <c:pt idx="31631">
                  <c:v>124.29972499999968</c:v>
                </c:pt>
                <c:pt idx="31632">
                  <c:v>124.29986388888857</c:v>
                </c:pt>
                <c:pt idx="31633">
                  <c:v>124.29997962962931</c:v>
                </c:pt>
                <c:pt idx="31634">
                  <c:v>124.30025798611079</c:v>
                </c:pt>
                <c:pt idx="31635">
                  <c:v>124.30044328703671</c:v>
                </c:pt>
                <c:pt idx="31636">
                  <c:v>124.30053590277745</c:v>
                </c:pt>
                <c:pt idx="31637">
                  <c:v>124.3008134259256</c:v>
                </c:pt>
                <c:pt idx="31638">
                  <c:v>124.30095233796263</c:v>
                </c:pt>
                <c:pt idx="31639">
                  <c:v>124.301022083333</c:v>
                </c:pt>
                <c:pt idx="31640">
                  <c:v>124.30194777777744</c:v>
                </c:pt>
                <c:pt idx="31641">
                  <c:v>124.30238782407373</c:v>
                </c:pt>
                <c:pt idx="31642">
                  <c:v>124.30245729166633</c:v>
                </c:pt>
                <c:pt idx="31643">
                  <c:v>124.30264251157374</c:v>
                </c:pt>
                <c:pt idx="31644">
                  <c:v>124.30268883101819</c:v>
                </c:pt>
                <c:pt idx="31645">
                  <c:v>124.3027355671293</c:v>
                </c:pt>
                <c:pt idx="31646">
                  <c:v>124.30317487268486</c:v>
                </c:pt>
                <c:pt idx="31647">
                  <c:v>124.30319760416634</c:v>
                </c:pt>
                <c:pt idx="31648">
                  <c:v>124.30347584490708</c:v>
                </c:pt>
                <c:pt idx="31649">
                  <c:v>124.3038691435182</c:v>
                </c:pt>
                <c:pt idx="31650">
                  <c:v>124.30396165509227</c:v>
                </c:pt>
                <c:pt idx="31651">
                  <c:v>124.30437815972189</c:v>
                </c:pt>
                <c:pt idx="31652">
                  <c:v>124.30444746527745</c:v>
                </c:pt>
                <c:pt idx="31653">
                  <c:v>124.30454042824041</c:v>
                </c:pt>
                <c:pt idx="31654">
                  <c:v>124.30477187499967</c:v>
                </c:pt>
                <c:pt idx="31655">
                  <c:v>124.3047949884256</c:v>
                </c:pt>
                <c:pt idx="31656">
                  <c:v>124.32400895833301</c:v>
                </c:pt>
                <c:pt idx="31657">
                  <c:v>124.35164997685153</c:v>
                </c:pt>
                <c:pt idx="31658">
                  <c:v>124.42607528935153</c:v>
                </c:pt>
                <c:pt idx="31659">
                  <c:v>124.43031200231449</c:v>
                </c:pt>
                <c:pt idx="31660">
                  <c:v>124.43035827546264</c:v>
                </c:pt>
                <c:pt idx="31661">
                  <c:v>124.43040459490709</c:v>
                </c:pt>
                <c:pt idx="31662">
                  <c:v>124.4520729398145</c:v>
                </c:pt>
                <c:pt idx="31663">
                  <c:v>124.45913332175894</c:v>
                </c:pt>
                <c:pt idx="31664">
                  <c:v>124.47427190972191</c:v>
                </c:pt>
                <c:pt idx="31665">
                  <c:v>124.47431930555524</c:v>
                </c:pt>
                <c:pt idx="31666">
                  <c:v>124.47434166666635</c:v>
                </c:pt>
                <c:pt idx="31667">
                  <c:v>124.47438799768487</c:v>
                </c:pt>
                <c:pt idx="31668">
                  <c:v>124.51596516203672</c:v>
                </c:pt>
                <c:pt idx="31669">
                  <c:v>124.53670797453672</c:v>
                </c:pt>
                <c:pt idx="31670">
                  <c:v>124.55381605324042</c:v>
                </c:pt>
                <c:pt idx="31671">
                  <c:v>124.56627173611079</c:v>
                </c:pt>
                <c:pt idx="31672">
                  <c:v>124.57342585648117</c:v>
                </c:pt>
                <c:pt idx="31673">
                  <c:v>124.5808803935182</c:v>
                </c:pt>
                <c:pt idx="31674">
                  <c:v>124.58891473379597</c:v>
                </c:pt>
                <c:pt idx="31675">
                  <c:v>124.60227121527745</c:v>
                </c:pt>
                <c:pt idx="31676">
                  <c:v>124.62009703703671</c:v>
                </c:pt>
                <c:pt idx="31677">
                  <c:v>124.62729664351819</c:v>
                </c:pt>
                <c:pt idx="31678">
                  <c:v>124.63748339120338</c:v>
                </c:pt>
                <c:pt idx="31679">
                  <c:v>124.64736934027745</c:v>
                </c:pt>
                <c:pt idx="31680">
                  <c:v>124.65574842592559</c:v>
                </c:pt>
                <c:pt idx="31681">
                  <c:v>124.66843541666634</c:v>
                </c:pt>
                <c:pt idx="31682">
                  <c:v>124.67716303240708</c:v>
                </c:pt>
                <c:pt idx="31683">
                  <c:v>124.67718624999968</c:v>
                </c:pt>
                <c:pt idx="31684">
                  <c:v>124.67720956018486</c:v>
                </c:pt>
                <c:pt idx="31685">
                  <c:v>124.67727902777746</c:v>
                </c:pt>
                <c:pt idx="31686">
                  <c:v>124.70575100694413</c:v>
                </c:pt>
                <c:pt idx="31687">
                  <c:v>124.71179283564783</c:v>
                </c:pt>
                <c:pt idx="31688">
                  <c:v>124.7118393171293</c:v>
                </c:pt>
                <c:pt idx="31689">
                  <c:v>124.71188578703671</c:v>
                </c:pt>
                <c:pt idx="31690">
                  <c:v>124.74857756944411</c:v>
                </c:pt>
                <c:pt idx="31691">
                  <c:v>124.74862396990707</c:v>
                </c:pt>
                <c:pt idx="31692">
                  <c:v>124.74866986111077</c:v>
                </c:pt>
                <c:pt idx="31693">
                  <c:v>124.7486929282404</c:v>
                </c:pt>
                <c:pt idx="31694">
                  <c:v>124.74878557870336</c:v>
                </c:pt>
                <c:pt idx="31695">
                  <c:v>124.74890136574039</c:v>
                </c:pt>
                <c:pt idx="31696">
                  <c:v>124.74894781249965</c:v>
                </c:pt>
                <c:pt idx="31697">
                  <c:v>124.74897047453669</c:v>
                </c:pt>
                <c:pt idx="31698">
                  <c:v>124.74906334490706</c:v>
                </c:pt>
                <c:pt idx="31699">
                  <c:v>124.75746730324039</c:v>
                </c:pt>
                <c:pt idx="31700">
                  <c:v>124.78457479166632</c:v>
                </c:pt>
                <c:pt idx="31701">
                  <c:v>124.80867407407372</c:v>
                </c:pt>
                <c:pt idx="31702">
                  <c:v>124.80869732638854</c:v>
                </c:pt>
                <c:pt idx="31703">
                  <c:v>124.80871974537003</c:v>
                </c:pt>
                <c:pt idx="31704">
                  <c:v>124.80874309027743</c:v>
                </c:pt>
                <c:pt idx="31705">
                  <c:v>124.80876624999965</c:v>
                </c:pt>
                <c:pt idx="31706">
                  <c:v>124.80878929398114</c:v>
                </c:pt>
                <c:pt idx="31707">
                  <c:v>124.80881258101817</c:v>
                </c:pt>
                <c:pt idx="31708">
                  <c:v>124.80883572916632</c:v>
                </c:pt>
                <c:pt idx="31709">
                  <c:v>124.80885878472188</c:v>
                </c:pt>
                <c:pt idx="31710">
                  <c:v>124.8088820370367</c:v>
                </c:pt>
                <c:pt idx="31711">
                  <c:v>124.80939116898114</c:v>
                </c:pt>
                <c:pt idx="31712">
                  <c:v>124.81659059027743</c:v>
                </c:pt>
                <c:pt idx="31713">
                  <c:v>124.83254120370336</c:v>
                </c:pt>
                <c:pt idx="31714">
                  <c:v>124.84015824074039</c:v>
                </c:pt>
                <c:pt idx="31715">
                  <c:v>124.8547878356478</c:v>
                </c:pt>
                <c:pt idx="31716">
                  <c:v>124.86395473379595</c:v>
                </c:pt>
                <c:pt idx="31717">
                  <c:v>124.87147856481447</c:v>
                </c:pt>
                <c:pt idx="31718">
                  <c:v>124.87849359953668</c:v>
                </c:pt>
                <c:pt idx="31719">
                  <c:v>124.88652578703669</c:v>
                </c:pt>
                <c:pt idx="31720">
                  <c:v>124.88657211805521</c:v>
                </c:pt>
                <c:pt idx="31721">
                  <c:v>124.88659520833299</c:v>
                </c:pt>
                <c:pt idx="31722">
                  <c:v>124.88661837962928</c:v>
                </c:pt>
                <c:pt idx="31723">
                  <c:v>124.8866660069441</c:v>
                </c:pt>
                <c:pt idx="31724">
                  <c:v>124.8866882407404</c:v>
                </c:pt>
                <c:pt idx="31725">
                  <c:v>124.91469958333299</c:v>
                </c:pt>
                <c:pt idx="31726">
                  <c:v>124.91757126157373</c:v>
                </c:pt>
                <c:pt idx="31727">
                  <c:v>124.91759361111076</c:v>
                </c:pt>
                <c:pt idx="31728">
                  <c:v>124.91761745370336</c:v>
                </c:pt>
                <c:pt idx="31729">
                  <c:v>124.91766386574039</c:v>
                </c:pt>
                <c:pt idx="31730">
                  <c:v>124.91789552083299</c:v>
                </c:pt>
                <c:pt idx="31731">
                  <c:v>124.9179416319441</c:v>
                </c:pt>
                <c:pt idx="31732">
                  <c:v>124.93101996527744</c:v>
                </c:pt>
                <c:pt idx="31733">
                  <c:v>124.95912488425893</c:v>
                </c:pt>
                <c:pt idx="31734">
                  <c:v>124.95940291666633</c:v>
                </c:pt>
                <c:pt idx="31735">
                  <c:v>124.95942517361078</c:v>
                </c:pt>
                <c:pt idx="31736">
                  <c:v>124.95944918981449</c:v>
                </c:pt>
                <c:pt idx="31737">
                  <c:v>124.95947145833301</c:v>
                </c:pt>
                <c:pt idx="31738">
                  <c:v>124.95949519675894</c:v>
                </c:pt>
                <c:pt idx="31739">
                  <c:v>124.95951769675894</c:v>
                </c:pt>
                <c:pt idx="31740">
                  <c:v>124.95954164351819</c:v>
                </c:pt>
                <c:pt idx="31741">
                  <c:v>124.95956413194412</c:v>
                </c:pt>
                <c:pt idx="31742">
                  <c:v>124.95958792824041</c:v>
                </c:pt>
                <c:pt idx="31743">
                  <c:v>124.95963432870337</c:v>
                </c:pt>
                <c:pt idx="31744">
                  <c:v>124.95968053240708</c:v>
                </c:pt>
                <c:pt idx="31745">
                  <c:v>124.95974918981449</c:v>
                </c:pt>
                <c:pt idx="31746">
                  <c:v>124.95977303240709</c:v>
                </c:pt>
                <c:pt idx="31747">
                  <c:v>124.95979555555523</c:v>
                </c:pt>
                <c:pt idx="31748">
                  <c:v>124.9598193171293</c:v>
                </c:pt>
                <c:pt idx="31749">
                  <c:v>124.95984184027745</c:v>
                </c:pt>
                <c:pt idx="31750">
                  <c:v>124.9599121759256</c:v>
                </c:pt>
                <c:pt idx="31751">
                  <c:v>124.9601196759256</c:v>
                </c:pt>
                <c:pt idx="31752">
                  <c:v>124.97625483796263</c:v>
                </c:pt>
                <c:pt idx="31753">
                  <c:v>124.98688096064781</c:v>
                </c:pt>
                <c:pt idx="31754">
                  <c:v>125.08505954861077</c:v>
                </c:pt>
                <c:pt idx="31755">
                  <c:v>125.09936562499966</c:v>
                </c:pt>
                <c:pt idx="31756">
                  <c:v>125.14052498842558</c:v>
                </c:pt>
                <c:pt idx="31757">
                  <c:v>125.14054800925892</c:v>
                </c:pt>
                <c:pt idx="31758">
                  <c:v>125.14057131944411</c:v>
                </c:pt>
                <c:pt idx="31759">
                  <c:v>125.14059432870337</c:v>
                </c:pt>
                <c:pt idx="31760">
                  <c:v>125.14061788194411</c:v>
                </c:pt>
                <c:pt idx="31761">
                  <c:v>125.14066436342559</c:v>
                </c:pt>
                <c:pt idx="31762">
                  <c:v>125.14071050925892</c:v>
                </c:pt>
                <c:pt idx="31763">
                  <c:v>125.14082599537004</c:v>
                </c:pt>
                <c:pt idx="31764">
                  <c:v>125.14209916666633</c:v>
                </c:pt>
                <c:pt idx="31765">
                  <c:v>125.14638211805521</c:v>
                </c:pt>
                <c:pt idx="31766">
                  <c:v>125.14640612268484</c:v>
                </c:pt>
                <c:pt idx="31767">
                  <c:v>125.1464284606478</c:v>
                </c:pt>
                <c:pt idx="31768">
                  <c:v>125.14645238425891</c:v>
                </c:pt>
                <c:pt idx="31769">
                  <c:v>125.14647472222187</c:v>
                </c:pt>
                <c:pt idx="31770">
                  <c:v>125.15193877314779</c:v>
                </c:pt>
                <c:pt idx="31771">
                  <c:v>125.1519611342589</c:v>
                </c:pt>
                <c:pt idx="31772">
                  <c:v>125.15198516203668</c:v>
                </c:pt>
                <c:pt idx="31773">
                  <c:v>125.15200754629593</c:v>
                </c:pt>
                <c:pt idx="31774">
                  <c:v>125.15203143518482</c:v>
                </c:pt>
                <c:pt idx="31775">
                  <c:v>125.15207766203667</c:v>
                </c:pt>
                <c:pt idx="31776">
                  <c:v>125.15237759259223</c:v>
                </c:pt>
                <c:pt idx="31777">
                  <c:v>125.15240074074038</c:v>
                </c:pt>
                <c:pt idx="31778">
                  <c:v>125.15267886574037</c:v>
                </c:pt>
                <c:pt idx="31779">
                  <c:v>125.15270199074037</c:v>
                </c:pt>
                <c:pt idx="31780">
                  <c:v>125.15272520833297</c:v>
                </c:pt>
                <c:pt idx="31781">
                  <c:v>125.15920783564778</c:v>
                </c:pt>
                <c:pt idx="31782">
                  <c:v>125.15923113425889</c:v>
                </c:pt>
                <c:pt idx="31783">
                  <c:v>125.15925425925889</c:v>
                </c:pt>
                <c:pt idx="31784">
                  <c:v>125.15927733796259</c:v>
                </c:pt>
                <c:pt idx="31785">
                  <c:v>125.15930047453666</c:v>
                </c:pt>
                <c:pt idx="31786">
                  <c:v>125.16626898148111</c:v>
                </c:pt>
                <c:pt idx="31787">
                  <c:v>125.16631546296259</c:v>
                </c:pt>
                <c:pt idx="31788">
                  <c:v>125.16636173611073</c:v>
                </c:pt>
                <c:pt idx="31789">
                  <c:v>125.16638420138851</c:v>
                </c:pt>
                <c:pt idx="31790">
                  <c:v>125.16643040509221</c:v>
                </c:pt>
                <c:pt idx="31791">
                  <c:v>125.19120170138851</c:v>
                </c:pt>
                <c:pt idx="31792">
                  <c:v>125.19245171296258</c:v>
                </c:pt>
                <c:pt idx="31793">
                  <c:v>125.19247402777739</c:v>
                </c:pt>
                <c:pt idx="31794">
                  <c:v>125.19252041666628</c:v>
                </c:pt>
                <c:pt idx="31795">
                  <c:v>125.20608687499961</c:v>
                </c:pt>
                <c:pt idx="31796">
                  <c:v>125.20610909722184</c:v>
                </c:pt>
                <c:pt idx="31797">
                  <c:v>125.20615538194406</c:v>
                </c:pt>
                <c:pt idx="31798">
                  <c:v>125.20620160879591</c:v>
                </c:pt>
                <c:pt idx="31799">
                  <c:v>125.21536848379591</c:v>
                </c:pt>
                <c:pt idx="31800">
                  <c:v>125.21541479166629</c:v>
                </c:pt>
                <c:pt idx="31801">
                  <c:v>125.21546097222185</c:v>
                </c:pt>
                <c:pt idx="31802">
                  <c:v>125.22268369212925</c:v>
                </c:pt>
                <c:pt idx="31803">
                  <c:v>125.22275314814777</c:v>
                </c:pt>
                <c:pt idx="31804">
                  <c:v>125.22277624999963</c:v>
                </c:pt>
                <c:pt idx="31805">
                  <c:v>125.22282248842555</c:v>
                </c:pt>
                <c:pt idx="31806">
                  <c:v>125.22347174768481</c:v>
                </c:pt>
                <c:pt idx="31807">
                  <c:v>125.24620410879592</c:v>
                </c:pt>
                <c:pt idx="31808">
                  <c:v>125.26090480324036</c:v>
                </c:pt>
                <c:pt idx="31809">
                  <c:v>125.27044254629593</c:v>
                </c:pt>
                <c:pt idx="31810">
                  <c:v>125.27169199074036</c:v>
                </c:pt>
                <c:pt idx="31811">
                  <c:v>125.27171512731444</c:v>
                </c:pt>
                <c:pt idx="31812">
                  <c:v>125.27173827546258</c:v>
                </c:pt>
                <c:pt idx="31813">
                  <c:v>125.27176145833295</c:v>
                </c:pt>
                <c:pt idx="31814">
                  <c:v>125.27178454861073</c:v>
                </c:pt>
                <c:pt idx="31815">
                  <c:v>125.27180769675887</c:v>
                </c:pt>
                <c:pt idx="31816">
                  <c:v>125.27185407407369</c:v>
                </c:pt>
                <c:pt idx="31817">
                  <c:v>125.27190069444406</c:v>
                </c:pt>
                <c:pt idx="31818">
                  <c:v>125.28988793981442</c:v>
                </c:pt>
                <c:pt idx="31819">
                  <c:v>125.2976423263885</c:v>
                </c:pt>
                <c:pt idx="31820">
                  <c:v>125.31664915509221</c:v>
                </c:pt>
                <c:pt idx="31821">
                  <c:v>125.31669560185146</c:v>
                </c:pt>
                <c:pt idx="31822">
                  <c:v>125.31671855324035</c:v>
                </c:pt>
                <c:pt idx="31823">
                  <c:v>125.31676467592554</c:v>
                </c:pt>
                <c:pt idx="31824">
                  <c:v>125.31678856481443</c:v>
                </c:pt>
                <c:pt idx="31825">
                  <c:v>125.31681100694406</c:v>
                </c:pt>
                <c:pt idx="31826">
                  <c:v>125.3168349189811</c:v>
                </c:pt>
                <c:pt idx="31827">
                  <c:v>125.31685734953666</c:v>
                </c:pt>
                <c:pt idx="31828">
                  <c:v>125.32401057870332</c:v>
                </c:pt>
                <c:pt idx="31829">
                  <c:v>125.33641854166629</c:v>
                </c:pt>
                <c:pt idx="31830">
                  <c:v>125.35123486111074</c:v>
                </c:pt>
                <c:pt idx="31831">
                  <c:v>125.37510211805518</c:v>
                </c:pt>
                <c:pt idx="31832">
                  <c:v>125.40033560185148</c:v>
                </c:pt>
                <c:pt idx="31833">
                  <c:v>125.40431731481445</c:v>
                </c:pt>
                <c:pt idx="31834">
                  <c:v>125.43216749999964</c:v>
                </c:pt>
                <c:pt idx="31835">
                  <c:v>125.46131218749963</c:v>
                </c:pt>
                <c:pt idx="31836">
                  <c:v>125.48869833333296</c:v>
                </c:pt>
                <c:pt idx="31837">
                  <c:v>125.49721879629593</c:v>
                </c:pt>
                <c:pt idx="31838">
                  <c:v>125.50397739583296</c:v>
                </c:pt>
                <c:pt idx="31839">
                  <c:v>125.50400140046258</c:v>
                </c:pt>
                <c:pt idx="31840">
                  <c:v>125.50425480324036</c:v>
                </c:pt>
                <c:pt idx="31841">
                  <c:v>125.50427862268481</c:v>
                </c:pt>
                <c:pt idx="31842">
                  <c:v>125.50430106481444</c:v>
                </c:pt>
                <c:pt idx="31843">
                  <c:v>125.50432494212926</c:v>
                </c:pt>
                <c:pt idx="31844">
                  <c:v>125.50437119212926</c:v>
                </c:pt>
                <c:pt idx="31845">
                  <c:v>125.50441744212925</c:v>
                </c:pt>
                <c:pt idx="31846">
                  <c:v>125.5044637152774</c:v>
                </c:pt>
                <c:pt idx="31847">
                  <c:v>125.50492653935147</c:v>
                </c:pt>
                <c:pt idx="31848">
                  <c:v>125.51252037037</c:v>
                </c:pt>
                <c:pt idx="31849">
                  <c:v>125.5222430902774</c:v>
                </c:pt>
                <c:pt idx="31850">
                  <c:v>125.52921087962925</c:v>
                </c:pt>
                <c:pt idx="31851">
                  <c:v>125.53650262731443</c:v>
                </c:pt>
                <c:pt idx="31852">
                  <c:v>125.54356289351814</c:v>
                </c:pt>
                <c:pt idx="31853">
                  <c:v>125.55275280092555</c:v>
                </c:pt>
                <c:pt idx="31854">
                  <c:v>125.55780057870332</c:v>
                </c:pt>
                <c:pt idx="31855">
                  <c:v>125.55888773148109</c:v>
                </c:pt>
                <c:pt idx="31856">
                  <c:v>125.55891167824035</c:v>
                </c:pt>
                <c:pt idx="31857">
                  <c:v>125.55893417824035</c:v>
                </c:pt>
                <c:pt idx="31858">
                  <c:v>125.55898033564776</c:v>
                </c:pt>
                <c:pt idx="31859">
                  <c:v>125.57196793981443</c:v>
                </c:pt>
                <c:pt idx="31860">
                  <c:v>125.57930592592554</c:v>
                </c:pt>
                <c:pt idx="31861">
                  <c:v>125.58803305555517</c:v>
                </c:pt>
                <c:pt idx="31862">
                  <c:v>125.59754818286999</c:v>
                </c:pt>
                <c:pt idx="31863">
                  <c:v>125.60477024305517</c:v>
                </c:pt>
                <c:pt idx="31864">
                  <c:v>125.61389172453666</c:v>
                </c:pt>
                <c:pt idx="31865">
                  <c:v>125.62164631944407</c:v>
                </c:pt>
                <c:pt idx="31866">
                  <c:v>125.62618380786999</c:v>
                </c:pt>
                <c:pt idx="31867">
                  <c:v>125.62620664351815</c:v>
                </c:pt>
                <c:pt idx="31868">
                  <c:v>125.62627622685147</c:v>
                </c:pt>
                <c:pt idx="31869">
                  <c:v>125.63333778935147</c:v>
                </c:pt>
                <c:pt idx="31870">
                  <c:v>125.66206702546258</c:v>
                </c:pt>
                <c:pt idx="31871">
                  <c:v>125.66213555555517</c:v>
                </c:pt>
                <c:pt idx="31872">
                  <c:v>125.66218150462925</c:v>
                </c:pt>
                <c:pt idx="31873">
                  <c:v>125.68415155092555</c:v>
                </c:pt>
                <c:pt idx="31874">
                  <c:v>125.68933684027741</c:v>
                </c:pt>
                <c:pt idx="31875">
                  <c:v>125.68938315972186</c:v>
                </c:pt>
                <c:pt idx="31876">
                  <c:v>125.68940557870334</c:v>
                </c:pt>
                <c:pt idx="31877">
                  <c:v>125.68959086805519</c:v>
                </c:pt>
                <c:pt idx="31878">
                  <c:v>125.68966101851815</c:v>
                </c:pt>
                <c:pt idx="31879">
                  <c:v>125.68968334490704</c:v>
                </c:pt>
                <c:pt idx="31880">
                  <c:v>125.68977561342555</c:v>
                </c:pt>
                <c:pt idx="31881">
                  <c:v>125.69818317129592</c:v>
                </c:pt>
                <c:pt idx="31882">
                  <c:v>125.70612381944407</c:v>
                </c:pt>
                <c:pt idx="31883">
                  <c:v>125.71844116898112</c:v>
                </c:pt>
                <c:pt idx="31884">
                  <c:v>125.72149579861075</c:v>
                </c:pt>
                <c:pt idx="31885">
                  <c:v>125.72869689814779</c:v>
                </c:pt>
                <c:pt idx="31886">
                  <c:v>125.73506248842557</c:v>
                </c:pt>
                <c:pt idx="31887">
                  <c:v>125.7388821180552</c:v>
                </c:pt>
                <c:pt idx="31888">
                  <c:v>125.7389059606478</c:v>
                </c:pt>
                <c:pt idx="31889">
                  <c:v>125.73892829861076</c:v>
                </c:pt>
                <c:pt idx="31890">
                  <c:v>125.73895240740706</c:v>
                </c:pt>
                <c:pt idx="31891">
                  <c:v>125.73897459490705</c:v>
                </c:pt>
                <c:pt idx="31892">
                  <c:v>125.73899851851816</c:v>
                </c:pt>
                <c:pt idx="31893">
                  <c:v>125.73904503472187</c:v>
                </c:pt>
                <c:pt idx="31894">
                  <c:v>125.73909119212928</c:v>
                </c:pt>
                <c:pt idx="31895">
                  <c:v>125.73923018518484</c:v>
                </c:pt>
                <c:pt idx="31896">
                  <c:v>125.73925245370336</c:v>
                </c:pt>
                <c:pt idx="31897">
                  <c:v>125.73927640046261</c:v>
                </c:pt>
                <c:pt idx="31898">
                  <c:v>125.73929883101817</c:v>
                </c:pt>
                <c:pt idx="31899">
                  <c:v>125.73939090277743</c:v>
                </c:pt>
                <c:pt idx="31900">
                  <c:v>125.74686951388854</c:v>
                </c:pt>
                <c:pt idx="31901">
                  <c:v>125.75464695601816</c:v>
                </c:pt>
                <c:pt idx="31902">
                  <c:v>125.75471641203669</c:v>
                </c:pt>
                <c:pt idx="31903">
                  <c:v>125.75473969907372</c:v>
                </c:pt>
                <c:pt idx="31904">
                  <c:v>125.75476265046261</c:v>
                </c:pt>
                <c:pt idx="31905">
                  <c:v>125.7547858217589</c:v>
                </c:pt>
                <c:pt idx="31906">
                  <c:v>125.7580730555552</c:v>
                </c:pt>
                <c:pt idx="31907">
                  <c:v>125.76652297453668</c:v>
                </c:pt>
                <c:pt idx="31908">
                  <c:v>125.77159274305521</c:v>
                </c:pt>
                <c:pt idx="31909">
                  <c:v>125.77161666666632</c:v>
                </c:pt>
                <c:pt idx="31910">
                  <c:v>125.7796253819441</c:v>
                </c:pt>
                <c:pt idx="31911">
                  <c:v>125.77967167824039</c:v>
                </c:pt>
                <c:pt idx="31912">
                  <c:v>125.77976416666631</c:v>
                </c:pt>
                <c:pt idx="31913">
                  <c:v>125.83016163194409</c:v>
                </c:pt>
                <c:pt idx="31914">
                  <c:v>125.8373609606478</c:v>
                </c:pt>
                <c:pt idx="31915">
                  <c:v>125.84701550925891</c:v>
                </c:pt>
                <c:pt idx="31916">
                  <c:v>125.84768594907372</c:v>
                </c:pt>
                <c:pt idx="31917">
                  <c:v>125.84770995370334</c:v>
                </c:pt>
                <c:pt idx="31918">
                  <c:v>125.84775623842556</c:v>
                </c:pt>
                <c:pt idx="31919">
                  <c:v>125.87308189814779</c:v>
                </c:pt>
                <c:pt idx="31920">
                  <c:v>125.87312797453667</c:v>
                </c:pt>
                <c:pt idx="31921">
                  <c:v>125.87317436342556</c:v>
                </c:pt>
                <c:pt idx="31922">
                  <c:v>125.87319745370334</c:v>
                </c:pt>
                <c:pt idx="31923">
                  <c:v>125.88889319444408</c:v>
                </c:pt>
                <c:pt idx="31924">
                  <c:v>125.89586130787001</c:v>
                </c:pt>
                <c:pt idx="31925">
                  <c:v>125.89715747685149</c:v>
                </c:pt>
                <c:pt idx="31926">
                  <c:v>125.89720373842556</c:v>
                </c:pt>
                <c:pt idx="31927">
                  <c:v>125.89725008101816</c:v>
                </c:pt>
                <c:pt idx="31928">
                  <c:v>125.91648762731445</c:v>
                </c:pt>
                <c:pt idx="31929">
                  <c:v>125.91655680555519</c:v>
                </c:pt>
                <c:pt idx="31930">
                  <c:v>125.91658055555519</c:v>
                </c:pt>
                <c:pt idx="31931">
                  <c:v>125.91660298611075</c:v>
                </c:pt>
                <c:pt idx="31932">
                  <c:v>125.91664942129593</c:v>
                </c:pt>
                <c:pt idx="31933">
                  <c:v>125.93452116898112</c:v>
                </c:pt>
                <c:pt idx="31934">
                  <c:v>125.94773988425889</c:v>
                </c:pt>
                <c:pt idx="31935">
                  <c:v>125.96297346064779</c:v>
                </c:pt>
                <c:pt idx="31936">
                  <c:v>125.96299673611075</c:v>
                </c:pt>
                <c:pt idx="31937">
                  <c:v>125.98089097222186</c:v>
                </c:pt>
                <c:pt idx="31938">
                  <c:v>126.00031447916631</c:v>
                </c:pt>
                <c:pt idx="31939">
                  <c:v>126.01149518518483</c:v>
                </c:pt>
                <c:pt idx="31940">
                  <c:v>126.01151840277743</c:v>
                </c:pt>
                <c:pt idx="31941">
                  <c:v>126.01913572916631</c:v>
                </c:pt>
                <c:pt idx="31942">
                  <c:v>126.02619542824038</c:v>
                </c:pt>
                <c:pt idx="31943">
                  <c:v>126.02744604166631</c:v>
                </c:pt>
                <c:pt idx="31944">
                  <c:v>126.02746956018483</c:v>
                </c:pt>
                <c:pt idx="31945">
                  <c:v>126.02749230324038</c:v>
                </c:pt>
                <c:pt idx="31946">
                  <c:v>126.02751609953667</c:v>
                </c:pt>
                <c:pt idx="31947">
                  <c:v>126.02753850694408</c:v>
                </c:pt>
                <c:pt idx="31948">
                  <c:v>126.02756224537001</c:v>
                </c:pt>
                <c:pt idx="31949">
                  <c:v>126.02758496527741</c:v>
                </c:pt>
                <c:pt idx="31950">
                  <c:v>126.0276085879626</c:v>
                </c:pt>
                <c:pt idx="31951">
                  <c:v>126.02763127314779</c:v>
                </c:pt>
                <c:pt idx="31952">
                  <c:v>126.02770097222187</c:v>
                </c:pt>
                <c:pt idx="31953">
                  <c:v>126.02772378472187</c:v>
                </c:pt>
                <c:pt idx="31954">
                  <c:v>126.02774740740706</c:v>
                </c:pt>
                <c:pt idx="31955">
                  <c:v>126.02779353009225</c:v>
                </c:pt>
                <c:pt idx="31956">
                  <c:v>126.02781646990707</c:v>
                </c:pt>
                <c:pt idx="31957">
                  <c:v>126.02783988425892</c:v>
                </c:pt>
                <c:pt idx="31958">
                  <c:v>126.02788604166633</c:v>
                </c:pt>
                <c:pt idx="31959">
                  <c:v>126.02790923611077</c:v>
                </c:pt>
                <c:pt idx="31960">
                  <c:v>126.02797847222189</c:v>
                </c:pt>
                <c:pt idx="31961">
                  <c:v>126.02818638888856</c:v>
                </c:pt>
                <c:pt idx="31962">
                  <c:v>126.02959872685152</c:v>
                </c:pt>
                <c:pt idx="31963">
                  <c:v>126.03200601851819</c:v>
                </c:pt>
                <c:pt idx="31964">
                  <c:v>126.03202949074041</c:v>
                </c:pt>
                <c:pt idx="31965">
                  <c:v>126.03205233796264</c:v>
                </c:pt>
                <c:pt idx="31966">
                  <c:v>126.03207538194413</c:v>
                </c:pt>
                <c:pt idx="31967">
                  <c:v>126.03209853009227</c:v>
                </c:pt>
                <c:pt idx="31968">
                  <c:v>126.03212179398116</c:v>
                </c:pt>
                <c:pt idx="31969">
                  <c:v>126.03214526620339</c:v>
                </c:pt>
                <c:pt idx="31970">
                  <c:v>126.03219116898116</c:v>
                </c:pt>
                <c:pt idx="31971">
                  <c:v>126.03226089120338</c:v>
                </c:pt>
                <c:pt idx="31972">
                  <c:v>126.0323299884256</c:v>
                </c:pt>
                <c:pt idx="31973">
                  <c:v>126.03235319444413</c:v>
                </c:pt>
                <c:pt idx="31974">
                  <c:v>126.03237679398116</c:v>
                </c:pt>
                <c:pt idx="31975">
                  <c:v>126.03239947916634</c:v>
                </c:pt>
                <c:pt idx="31976">
                  <c:v>126.0324225810182</c:v>
                </c:pt>
                <c:pt idx="31977">
                  <c:v>126.03244574074041</c:v>
                </c:pt>
                <c:pt idx="31978">
                  <c:v>126.04124317129597</c:v>
                </c:pt>
                <c:pt idx="31979">
                  <c:v>126.04837292824043</c:v>
                </c:pt>
                <c:pt idx="31980">
                  <c:v>126.0496010185182</c:v>
                </c:pt>
                <c:pt idx="31981">
                  <c:v>126.06374562499968</c:v>
                </c:pt>
                <c:pt idx="31982">
                  <c:v>126.07156957175894</c:v>
                </c:pt>
                <c:pt idx="31983">
                  <c:v>126.07659376157376</c:v>
                </c:pt>
                <c:pt idx="31984">
                  <c:v>126.08620175925894</c:v>
                </c:pt>
                <c:pt idx="31985">
                  <c:v>126.09430465277745</c:v>
                </c:pt>
                <c:pt idx="31986">
                  <c:v>126.10282341435153</c:v>
                </c:pt>
                <c:pt idx="31987">
                  <c:v>126.11492956018486</c:v>
                </c:pt>
                <c:pt idx="31988">
                  <c:v>126.13039358796264</c:v>
                </c:pt>
                <c:pt idx="31989">
                  <c:v>126.14159865740709</c:v>
                </c:pt>
                <c:pt idx="31990">
                  <c:v>126.15106560185153</c:v>
                </c:pt>
                <c:pt idx="31991">
                  <c:v>126.15891407407375</c:v>
                </c:pt>
                <c:pt idx="31992">
                  <c:v>126.1691934259256</c:v>
                </c:pt>
                <c:pt idx="31993">
                  <c:v>126.18896185185153</c:v>
                </c:pt>
                <c:pt idx="31994">
                  <c:v>126.19678752314783</c:v>
                </c:pt>
                <c:pt idx="31995">
                  <c:v>126.20768957175895</c:v>
                </c:pt>
                <c:pt idx="31996">
                  <c:v>126.21880173611081</c:v>
                </c:pt>
                <c:pt idx="31997">
                  <c:v>126.22903451388858</c:v>
                </c:pt>
                <c:pt idx="31998">
                  <c:v>126.23440439814783</c:v>
                </c:pt>
                <c:pt idx="31999">
                  <c:v>126.23442765046265</c:v>
                </c:pt>
                <c:pt idx="32000">
                  <c:v>126.23445069444413</c:v>
                </c:pt>
                <c:pt idx="32001">
                  <c:v>126.23447384259228</c:v>
                </c:pt>
                <c:pt idx="32002">
                  <c:v>126.23449716435154</c:v>
                </c:pt>
                <c:pt idx="32003">
                  <c:v>126.23452026620339</c:v>
                </c:pt>
                <c:pt idx="32004">
                  <c:v>126.2345433449071</c:v>
                </c:pt>
                <c:pt idx="32005">
                  <c:v>126.23456646990709</c:v>
                </c:pt>
                <c:pt idx="32006">
                  <c:v>126.23458972222191</c:v>
                </c:pt>
                <c:pt idx="32007">
                  <c:v>126.23461282407376</c:v>
                </c:pt>
                <c:pt idx="32008">
                  <c:v>126.23468222222191</c:v>
                </c:pt>
                <c:pt idx="32009">
                  <c:v>126.23477475694413</c:v>
                </c:pt>
                <c:pt idx="32010">
                  <c:v>126.23479789351821</c:v>
                </c:pt>
                <c:pt idx="32011">
                  <c:v>126.23482116898117</c:v>
                </c:pt>
                <c:pt idx="32012">
                  <c:v>126.23484430555524</c:v>
                </c:pt>
                <c:pt idx="32013">
                  <c:v>126.23491378472191</c:v>
                </c:pt>
                <c:pt idx="32014">
                  <c:v>126.2366271412034</c:v>
                </c:pt>
                <c:pt idx="32015">
                  <c:v>126.24359480324044</c:v>
                </c:pt>
                <c:pt idx="32016">
                  <c:v>126.25336380787007</c:v>
                </c:pt>
                <c:pt idx="32017">
                  <c:v>126.25699798611082</c:v>
                </c:pt>
                <c:pt idx="32018">
                  <c:v>126.25702101851823</c:v>
                </c:pt>
                <c:pt idx="32019">
                  <c:v>126.25704410879601</c:v>
                </c:pt>
                <c:pt idx="32020">
                  <c:v>126.25706724537008</c:v>
                </c:pt>
                <c:pt idx="32021">
                  <c:v>126.25709045138861</c:v>
                </c:pt>
                <c:pt idx="32022">
                  <c:v>126.25711355324046</c:v>
                </c:pt>
                <c:pt idx="32023">
                  <c:v>126.25715996527749</c:v>
                </c:pt>
                <c:pt idx="32024">
                  <c:v>126.25725261574046</c:v>
                </c:pt>
                <c:pt idx="32025">
                  <c:v>126.25727570601823</c:v>
                </c:pt>
                <c:pt idx="32026">
                  <c:v>126.25732186342564</c:v>
                </c:pt>
                <c:pt idx="32027">
                  <c:v>126.25734505787008</c:v>
                </c:pt>
                <c:pt idx="32028">
                  <c:v>126.2573680902775</c:v>
                </c:pt>
                <c:pt idx="32029">
                  <c:v>126.25739148148119</c:v>
                </c:pt>
                <c:pt idx="32030">
                  <c:v>126.25741447916637</c:v>
                </c:pt>
                <c:pt idx="32031">
                  <c:v>126.25743761574044</c:v>
                </c:pt>
                <c:pt idx="32032">
                  <c:v>126.25746082175897</c:v>
                </c:pt>
                <c:pt idx="32033">
                  <c:v>126.25748394675897</c:v>
                </c:pt>
                <c:pt idx="32034">
                  <c:v>126.26445331018489</c:v>
                </c:pt>
                <c:pt idx="32035">
                  <c:v>126.31373798611082</c:v>
                </c:pt>
                <c:pt idx="32036">
                  <c:v>126.33827687499971</c:v>
                </c:pt>
                <c:pt idx="32037">
                  <c:v>126.34288445601823</c:v>
                </c:pt>
                <c:pt idx="32038">
                  <c:v>126.34290684027748</c:v>
                </c:pt>
                <c:pt idx="32039">
                  <c:v>126.342930671296</c:v>
                </c:pt>
                <c:pt idx="32040">
                  <c:v>126.34295312499971</c:v>
                </c:pt>
                <c:pt idx="32041">
                  <c:v>126.34297709490711</c:v>
                </c:pt>
                <c:pt idx="32042">
                  <c:v>126.34302332175896</c:v>
                </c:pt>
                <c:pt idx="32043">
                  <c:v>126.34304569444414</c:v>
                </c:pt>
                <c:pt idx="32044">
                  <c:v>126.34306983796266</c:v>
                </c:pt>
                <c:pt idx="32045">
                  <c:v>126.34309197916636</c:v>
                </c:pt>
                <c:pt idx="32046">
                  <c:v>126.34313842592562</c:v>
                </c:pt>
                <c:pt idx="32047">
                  <c:v>126.34316234953673</c:v>
                </c:pt>
                <c:pt idx="32048">
                  <c:v>126.34318460648117</c:v>
                </c:pt>
                <c:pt idx="32049">
                  <c:v>126.34320869212932</c:v>
                </c:pt>
                <c:pt idx="32050">
                  <c:v>126.34323085648117</c:v>
                </c:pt>
                <c:pt idx="32051">
                  <c:v>126.34325480324043</c:v>
                </c:pt>
                <c:pt idx="32052">
                  <c:v>126.34327718749968</c:v>
                </c:pt>
                <c:pt idx="32053">
                  <c:v>126.34330121527746</c:v>
                </c:pt>
                <c:pt idx="32054">
                  <c:v>126.34332344907376</c:v>
                </c:pt>
                <c:pt idx="32055">
                  <c:v>126.34334733796265</c:v>
                </c:pt>
                <c:pt idx="32056">
                  <c:v>126.34336979166636</c:v>
                </c:pt>
                <c:pt idx="32057">
                  <c:v>126.34339376157376</c:v>
                </c:pt>
                <c:pt idx="32058">
                  <c:v>126.34341606481451</c:v>
                </c:pt>
                <c:pt idx="32059">
                  <c:v>126.34344008101822</c:v>
                </c:pt>
                <c:pt idx="32060">
                  <c:v>126.34348640046267</c:v>
                </c:pt>
                <c:pt idx="32061">
                  <c:v>126.34364755787007</c:v>
                </c:pt>
                <c:pt idx="32062">
                  <c:v>126.34367153935155</c:v>
                </c:pt>
                <c:pt idx="32063">
                  <c:v>126.34371788194414</c:v>
                </c:pt>
                <c:pt idx="32064">
                  <c:v>126.34374015046266</c:v>
                </c:pt>
                <c:pt idx="32065">
                  <c:v>126.34376420138859</c:v>
                </c:pt>
                <c:pt idx="32066">
                  <c:v>126.343810671296</c:v>
                </c:pt>
                <c:pt idx="32067">
                  <c:v>126.34424953703675</c:v>
                </c:pt>
                <c:pt idx="32068">
                  <c:v>126.35158789351823</c:v>
                </c:pt>
                <c:pt idx="32069">
                  <c:v>126.35869508101823</c:v>
                </c:pt>
                <c:pt idx="32070">
                  <c:v>126.37890527777749</c:v>
                </c:pt>
                <c:pt idx="32071">
                  <c:v>126.38783975694416</c:v>
                </c:pt>
                <c:pt idx="32072">
                  <c:v>126.39633671296268</c:v>
                </c:pt>
                <c:pt idx="32073">
                  <c:v>126.40508620370342</c:v>
                </c:pt>
                <c:pt idx="32074">
                  <c:v>126.41545726851824</c:v>
                </c:pt>
                <c:pt idx="32075">
                  <c:v>126.42293609953676</c:v>
                </c:pt>
                <c:pt idx="32076">
                  <c:v>126.43048163194416</c:v>
                </c:pt>
                <c:pt idx="32077">
                  <c:v>126.43844613425898</c:v>
                </c:pt>
                <c:pt idx="32078">
                  <c:v>126.46217326388862</c:v>
                </c:pt>
                <c:pt idx="32079">
                  <c:v>126.47453576388861</c:v>
                </c:pt>
                <c:pt idx="32080">
                  <c:v>126.48384259259231</c:v>
                </c:pt>
                <c:pt idx="32081">
                  <c:v>126.49990748842565</c:v>
                </c:pt>
                <c:pt idx="32082">
                  <c:v>126.54386817129603</c:v>
                </c:pt>
                <c:pt idx="32083">
                  <c:v>126.60012273148121</c:v>
                </c:pt>
                <c:pt idx="32084">
                  <c:v>126.60014666666639</c:v>
                </c:pt>
                <c:pt idx="32085">
                  <c:v>126.60016909722195</c:v>
                </c:pt>
                <c:pt idx="32086">
                  <c:v>126.60019296296269</c:v>
                </c:pt>
                <c:pt idx="32087">
                  <c:v>126.60021547453677</c:v>
                </c:pt>
                <c:pt idx="32088">
                  <c:v>126.60023821759232</c:v>
                </c:pt>
                <c:pt idx="32089">
                  <c:v>126.60028439814788</c:v>
                </c:pt>
                <c:pt idx="32090">
                  <c:v>126.60035499999972</c:v>
                </c:pt>
                <c:pt idx="32091">
                  <c:v>126.60047001157379</c:v>
                </c:pt>
                <c:pt idx="32092">
                  <c:v>126.60100219907379</c:v>
                </c:pt>
                <c:pt idx="32093">
                  <c:v>126.60625730324045</c:v>
                </c:pt>
                <c:pt idx="32094">
                  <c:v>126.60630358796267</c:v>
                </c:pt>
                <c:pt idx="32095">
                  <c:v>126.60632674768489</c:v>
                </c:pt>
                <c:pt idx="32096">
                  <c:v>126.60635079861082</c:v>
                </c:pt>
                <c:pt idx="32097">
                  <c:v>126.61141961805527</c:v>
                </c:pt>
                <c:pt idx="32098">
                  <c:v>126.61144359953674</c:v>
                </c:pt>
                <c:pt idx="32099">
                  <c:v>126.61146590277748</c:v>
                </c:pt>
                <c:pt idx="32100">
                  <c:v>126.61148905092563</c:v>
                </c:pt>
                <c:pt idx="32101">
                  <c:v>126.61151209490711</c:v>
                </c:pt>
                <c:pt idx="32102">
                  <c:v>126.61155928240711</c:v>
                </c:pt>
                <c:pt idx="32103">
                  <c:v>126.61158168981453</c:v>
                </c:pt>
                <c:pt idx="32104">
                  <c:v>126.61179083333305</c:v>
                </c:pt>
                <c:pt idx="32105">
                  <c:v>126.61181320601823</c:v>
                </c:pt>
                <c:pt idx="32106">
                  <c:v>126.61185958333304</c:v>
                </c:pt>
                <c:pt idx="32107">
                  <c:v>126.61188252314786</c:v>
                </c:pt>
                <c:pt idx="32108">
                  <c:v>126.61216034722193</c:v>
                </c:pt>
                <c:pt idx="32109">
                  <c:v>126.61218365740712</c:v>
                </c:pt>
                <c:pt idx="32110">
                  <c:v>126.6122067013886</c:v>
                </c:pt>
                <c:pt idx="32111">
                  <c:v>126.61718495370341</c:v>
                </c:pt>
                <c:pt idx="32112">
                  <c:v>126.61723141203674</c:v>
                </c:pt>
                <c:pt idx="32113">
                  <c:v>126.61725364583305</c:v>
                </c:pt>
                <c:pt idx="32114">
                  <c:v>126.61727754629601</c:v>
                </c:pt>
                <c:pt idx="32115">
                  <c:v>126.61729999999972</c:v>
                </c:pt>
                <c:pt idx="32116">
                  <c:v>126.61732387731453</c:v>
                </c:pt>
                <c:pt idx="32117">
                  <c:v>126.61739229166639</c:v>
                </c:pt>
                <c:pt idx="32118">
                  <c:v>126.62343538194416</c:v>
                </c:pt>
                <c:pt idx="32119">
                  <c:v>126.6234577314812</c:v>
                </c:pt>
                <c:pt idx="32120">
                  <c:v>126.62348172453675</c:v>
                </c:pt>
                <c:pt idx="32121">
                  <c:v>126.62350399305527</c:v>
                </c:pt>
                <c:pt idx="32122">
                  <c:v>126.62355038194416</c:v>
                </c:pt>
                <c:pt idx="32123">
                  <c:v>126.62357435185156</c:v>
                </c:pt>
                <c:pt idx="32124">
                  <c:v>126.62456888888859</c:v>
                </c:pt>
                <c:pt idx="32125">
                  <c:v>126.62866636574044</c:v>
                </c:pt>
                <c:pt idx="32126">
                  <c:v>126.62871261574044</c:v>
                </c:pt>
                <c:pt idx="32127">
                  <c:v>126.62873670138859</c:v>
                </c:pt>
                <c:pt idx="32128">
                  <c:v>126.62875891203674</c:v>
                </c:pt>
                <c:pt idx="32129">
                  <c:v>126.62878273148119</c:v>
                </c:pt>
                <c:pt idx="32130">
                  <c:v>126.62889792824045</c:v>
                </c:pt>
                <c:pt idx="32131">
                  <c:v>126.634153483796</c:v>
                </c:pt>
                <c:pt idx="32132">
                  <c:v>126.634175983796</c:v>
                </c:pt>
                <c:pt idx="32133">
                  <c:v>126.63422215277748</c:v>
                </c:pt>
                <c:pt idx="32134">
                  <c:v>126.63424608796267</c:v>
                </c:pt>
                <c:pt idx="32135">
                  <c:v>126.63433893518489</c:v>
                </c:pt>
                <c:pt idx="32136">
                  <c:v>126.64026494212933</c:v>
                </c:pt>
                <c:pt idx="32137">
                  <c:v>126.64028746527748</c:v>
                </c:pt>
                <c:pt idx="32138">
                  <c:v>126.64031133101822</c:v>
                </c:pt>
                <c:pt idx="32139">
                  <c:v>126.64035744212934</c:v>
                </c:pt>
                <c:pt idx="32140">
                  <c:v>126.64051968749972</c:v>
                </c:pt>
                <c:pt idx="32141">
                  <c:v>126.64649231481454</c:v>
                </c:pt>
                <c:pt idx="32142">
                  <c:v>126.6465145138886</c:v>
                </c:pt>
                <c:pt idx="32143">
                  <c:v>126.6465383564812</c:v>
                </c:pt>
                <c:pt idx="32144">
                  <c:v>126.64658472222195</c:v>
                </c:pt>
                <c:pt idx="32145">
                  <c:v>126.64688489583305</c:v>
                </c:pt>
                <c:pt idx="32146">
                  <c:v>126.6472089814812</c:v>
                </c:pt>
                <c:pt idx="32147">
                  <c:v>126.64725533564787</c:v>
                </c:pt>
                <c:pt idx="32148">
                  <c:v>126.66065980324046</c:v>
                </c:pt>
                <c:pt idx="32149">
                  <c:v>126.67591498842565</c:v>
                </c:pt>
                <c:pt idx="32150">
                  <c:v>126.68672503472195</c:v>
                </c:pt>
                <c:pt idx="32151">
                  <c:v>126.68674910879602</c:v>
                </c:pt>
                <c:pt idx="32152">
                  <c:v>126.6867712615738</c:v>
                </c:pt>
                <c:pt idx="32153">
                  <c:v>126.68679515046269</c:v>
                </c:pt>
                <c:pt idx="32154">
                  <c:v>126.68681766203676</c:v>
                </c:pt>
                <c:pt idx="32155">
                  <c:v>126.68684170138862</c:v>
                </c:pt>
                <c:pt idx="32156">
                  <c:v>126.68686408564787</c:v>
                </c:pt>
                <c:pt idx="32157">
                  <c:v>126.68688803240713</c:v>
                </c:pt>
                <c:pt idx="32158">
                  <c:v>126.68691023148119</c:v>
                </c:pt>
                <c:pt idx="32159">
                  <c:v>126.68693300925896</c:v>
                </c:pt>
                <c:pt idx="32160">
                  <c:v>126.68711814814786</c:v>
                </c:pt>
                <c:pt idx="32161">
                  <c:v>126.68843806712934</c:v>
                </c:pt>
                <c:pt idx="32162">
                  <c:v>126.68846222222193</c:v>
                </c:pt>
                <c:pt idx="32163">
                  <c:v>126.68850856481453</c:v>
                </c:pt>
                <c:pt idx="32164">
                  <c:v>126.68853072916637</c:v>
                </c:pt>
                <c:pt idx="32165">
                  <c:v>126.68855454861082</c:v>
                </c:pt>
                <c:pt idx="32166">
                  <c:v>126.6885770601849</c:v>
                </c:pt>
                <c:pt idx="32167">
                  <c:v>126.68860091435157</c:v>
                </c:pt>
                <c:pt idx="32168">
                  <c:v>126.68862347222193</c:v>
                </c:pt>
                <c:pt idx="32169">
                  <c:v>126.68864733796268</c:v>
                </c:pt>
                <c:pt idx="32170">
                  <c:v>126.69819703703675</c:v>
                </c:pt>
                <c:pt idx="32171">
                  <c:v>126.70275839120342</c:v>
                </c:pt>
                <c:pt idx="32172">
                  <c:v>126.70278075231452</c:v>
                </c:pt>
                <c:pt idx="32173">
                  <c:v>126.70280459490712</c:v>
                </c:pt>
                <c:pt idx="32174">
                  <c:v>126.70282697916637</c:v>
                </c:pt>
                <c:pt idx="32175">
                  <c:v>126.70285097222192</c:v>
                </c:pt>
                <c:pt idx="32176">
                  <c:v>126.70287327546266</c:v>
                </c:pt>
                <c:pt idx="32177">
                  <c:v>126.70289704861081</c:v>
                </c:pt>
                <c:pt idx="32178">
                  <c:v>126.7029195949071</c:v>
                </c:pt>
                <c:pt idx="32179">
                  <c:v>126.70294333333302</c:v>
                </c:pt>
                <c:pt idx="32180">
                  <c:v>126.70296592592561</c:v>
                </c:pt>
                <c:pt idx="32181">
                  <c:v>126.7032435648145</c:v>
                </c:pt>
                <c:pt idx="32182">
                  <c:v>126.71037443287005</c:v>
                </c:pt>
                <c:pt idx="32183">
                  <c:v>126.7165784259256</c:v>
                </c:pt>
                <c:pt idx="32184">
                  <c:v>126.71660215277745</c:v>
                </c:pt>
                <c:pt idx="32185">
                  <c:v>126.71662469907375</c:v>
                </c:pt>
                <c:pt idx="32186">
                  <c:v>126.71664857638856</c:v>
                </c:pt>
                <c:pt idx="32187">
                  <c:v>126.71667093749967</c:v>
                </c:pt>
                <c:pt idx="32188">
                  <c:v>126.71669486111078</c:v>
                </c:pt>
                <c:pt idx="32189">
                  <c:v>126.7167171296293</c:v>
                </c:pt>
                <c:pt idx="32190">
                  <c:v>126.71674099537005</c:v>
                </c:pt>
                <c:pt idx="32191">
                  <c:v>126.71676351851819</c:v>
                </c:pt>
                <c:pt idx="32192">
                  <c:v>126.71678711805522</c:v>
                </c:pt>
                <c:pt idx="32193">
                  <c:v>126.71683357638855</c:v>
                </c:pt>
                <c:pt idx="32194">
                  <c:v>126.71687975694411</c:v>
                </c:pt>
                <c:pt idx="32195">
                  <c:v>126.71694861111078</c:v>
                </c:pt>
                <c:pt idx="32196">
                  <c:v>126.717944270833</c:v>
                </c:pt>
                <c:pt idx="32197">
                  <c:v>126.73431126157374</c:v>
                </c:pt>
                <c:pt idx="32198">
                  <c:v>126.73433421296262</c:v>
                </c:pt>
                <c:pt idx="32199">
                  <c:v>126.7343576620367</c:v>
                </c:pt>
                <c:pt idx="32200">
                  <c:v>126.73438045138855</c:v>
                </c:pt>
                <c:pt idx="32201">
                  <c:v>126.73440388888855</c:v>
                </c:pt>
                <c:pt idx="32202">
                  <c:v>126.73442690972189</c:v>
                </c:pt>
                <c:pt idx="32203">
                  <c:v>126.73445015046264</c:v>
                </c:pt>
                <c:pt idx="32204">
                  <c:v>126.73447312499967</c:v>
                </c:pt>
                <c:pt idx="32205">
                  <c:v>126.73449660879596</c:v>
                </c:pt>
                <c:pt idx="32206">
                  <c:v>126.73456568287004</c:v>
                </c:pt>
                <c:pt idx="32207">
                  <c:v>126.73458924768485</c:v>
                </c:pt>
                <c:pt idx="32208">
                  <c:v>126.73461197916633</c:v>
                </c:pt>
                <c:pt idx="32209">
                  <c:v>126.73463545138856</c:v>
                </c:pt>
                <c:pt idx="32210">
                  <c:v>126.73465828703671</c:v>
                </c:pt>
                <c:pt idx="32211">
                  <c:v>126.7346815509256</c:v>
                </c:pt>
                <c:pt idx="32212">
                  <c:v>126.73470451388856</c:v>
                </c:pt>
                <c:pt idx="32213">
                  <c:v>126.73472793981449</c:v>
                </c:pt>
                <c:pt idx="32214">
                  <c:v>126.73475103009227</c:v>
                </c:pt>
                <c:pt idx="32215">
                  <c:v>126.73477439814782</c:v>
                </c:pt>
                <c:pt idx="32216">
                  <c:v>126.73880204861078</c:v>
                </c:pt>
                <c:pt idx="32217">
                  <c:v>126.744958958333</c:v>
                </c:pt>
                <c:pt idx="32218">
                  <c:v>126.74498207175893</c:v>
                </c:pt>
                <c:pt idx="32219">
                  <c:v>126.74505157407374</c:v>
                </c:pt>
                <c:pt idx="32220">
                  <c:v>126.74530621527745</c:v>
                </c:pt>
                <c:pt idx="32221">
                  <c:v>126.75588658564783</c:v>
                </c:pt>
                <c:pt idx="32222">
                  <c:v>126.76965996527746</c:v>
                </c:pt>
                <c:pt idx="32223">
                  <c:v>126.77818041666634</c:v>
                </c:pt>
                <c:pt idx="32224">
                  <c:v>126.78005488425893</c:v>
                </c:pt>
                <c:pt idx="32225">
                  <c:v>126.78010116898115</c:v>
                </c:pt>
                <c:pt idx="32226">
                  <c:v>126.78012428240707</c:v>
                </c:pt>
                <c:pt idx="32227">
                  <c:v>126.78014769675893</c:v>
                </c:pt>
                <c:pt idx="32228">
                  <c:v>126.78017055555523</c:v>
                </c:pt>
                <c:pt idx="32229">
                  <c:v>126.78026312499968</c:v>
                </c:pt>
                <c:pt idx="32230">
                  <c:v>126.78727825231449</c:v>
                </c:pt>
                <c:pt idx="32231">
                  <c:v>126.79431464120339</c:v>
                </c:pt>
                <c:pt idx="32232">
                  <c:v>126.8016772222219</c:v>
                </c:pt>
                <c:pt idx="32233">
                  <c:v>126.80577474537004</c:v>
                </c:pt>
                <c:pt idx="32234">
                  <c:v>126.80579799768486</c:v>
                </c:pt>
                <c:pt idx="32235">
                  <c:v>126.80582099537004</c:v>
                </c:pt>
                <c:pt idx="32236">
                  <c:v>126.80586723379596</c:v>
                </c:pt>
                <c:pt idx="32237">
                  <c:v>126.80591368055522</c:v>
                </c:pt>
                <c:pt idx="32238">
                  <c:v>126.80614508101819</c:v>
                </c:pt>
                <c:pt idx="32239">
                  <c:v>126.82542854166634</c:v>
                </c:pt>
                <c:pt idx="32240">
                  <c:v>126.83255827546263</c:v>
                </c:pt>
                <c:pt idx="32241">
                  <c:v>126.83441120370337</c:v>
                </c:pt>
                <c:pt idx="32242">
                  <c:v>126.83445752314782</c:v>
                </c:pt>
                <c:pt idx="32243">
                  <c:v>126.83447975694412</c:v>
                </c:pt>
                <c:pt idx="32244">
                  <c:v>126.83454964120338</c:v>
                </c:pt>
                <c:pt idx="32245">
                  <c:v>126.83482745370338</c:v>
                </c:pt>
                <c:pt idx="32246">
                  <c:v>126.83485027777746</c:v>
                </c:pt>
                <c:pt idx="32247">
                  <c:v>126.83489643518487</c:v>
                </c:pt>
                <c:pt idx="32248">
                  <c:v>126.83494261574043</c:v>
                </c:pt>
                <c:pt idx="32249">
                  <c:v>126.84503587962932</c:v>
                </c:pt>
                <c:pt idx="32250">
                  <c:v>126.85167961805524</c:v>
                </c:pt>
                <c:pt idx="32251">
                  <c:v>126.8517039236108</c:v>
                </c:pt>
                <c:pt idx="32252">
                  <c:v>126.85175016203672</c:v>
                </c:pt>
                <c:pt idx="32253">
                  <c:v>126.86015187499969</c:v>
                </c:pt>
                <c:pt idx="32254">
                  <c:v>126.86700496527746</c:v>
                </c:pt>
                <c:pt idx="32255">
                  <c:v>126.86705124999968</c:v>
                </c:pt>
                <c:pt idx="32256">
                  <c:v>126.86707512731449</c:v>
                </c:pt>
                <c:pt idx="32257">
                  <c:v>126.86725910879598</c:v>
                </c:pt>
                <c:pt idx="32258">
                  <c:v>126.8672823148145</c:v>
                </c:pt>
                <c:pt idx="32259">
                  <c:v>126.86730624999969</c:v>
                </c:pt>
                <c:pt idx="32260">
                  <c:v>126.86732876157376</c:v>
                </c:pt>
                <c:pt idx="32261">
                  <c:v>126.86735167824042</c:v>
                </c:pt>
                <c:pt idx="32262">
                  <c:v>126.86742199074043</c:v>
                </c:pt>
                <c:pt idx="32263">
                  <c:v>126.86744461805525</c:v>
                </c:pt>
                <c:pt idx="32264">
                  <c:v>126.87587190972191</c:v>
                </c:pt>
                <c:pt idx="32265">
                  <c:v>126.88200615740709</c:v>
                </c:pt>
                <c:pt idx="32266">
                  <c:v>126.88202964120339</c:v>
                </c:pt>
                <c:pt idx="32267">
                  <c:v>126.88232979166635</c:v>
                </c:pt>
                <c:pt idx="32268">
                  <c:v>126.89117291666635</c:v>
                </c:pt>
                <c:pt idx="32269">
                  <c:v>126.90198337962931</c:v>
                </c:pt>
                <c:pt idx="32270">
                  <c:v>126.91094246527746</c:v>
                </c:pt>
                <c:pt idx="32271">
                  <c:v>126.91825729166635</c:v>
                </c:pt>
                <c:pt idx="32272">
                  <c:v>126.92874412037006</c:v>
                </c:pt>
                <c:pt idx="32273">
                  <c:v>126.94214844907376</c:v>
                </c:pt>
                <c:pt idx="32274">
                  <c:v>126.96800549768487</c:v>
                </c:pt>
                <c:pt idx="32275">
                  <c:v>126.97826211805524</c:v>
                </c:pt>
                <c:pt idx="32276">
                  <c:v>126.9890713773145</c:v>
                </c:pt>
                <c:pt idx="32277">
                  <c:v>126.99046033564784</c:v>
                </c:pt>
                <c:pt idx="32278">
                  <c:v>126.9905077199071</c:v>
                </c:pt>
                <c:pt idx="32279">
                  <c:v>126.99053017361081</c:v>
                </c:pt>
                <c:pt idx="32280">
                  <c:v>126.99073927083303</c:v>
                </c:pt>
                <c:pt idx="32281">
                  <c:v>126.99078546296266</c:v>
                </c:pt>
                <c:pt idx="32282">
                  <c:v>126.99080792824044</c:v>
                </c:pt>
                <c:pt idx="32283">
                  <c:v>126.99083193287007</c:v>
                </c:pt>
                <c:pt idx="32284">
                  <c:v>126.99110964120339</c:v>
                </c:pt>
                <c:pt idx="32285">
                  <c:v>126.99113217592561</c:v>
                </c:pt>
                <c:pt idx="32286">
                  <c:v>126.99115598379599</c:v>
                </c:pt>
                <c:pt idx="32287">
                  <c:v>126.99117839120341</c:v>
                </c:pt>
                <c:pt idx="32288">
                  <c:v>127.00655038194415</c:v>
                </c:pt>
                <c:pt idx="32289">
                  <c:v>127.03007010416637</c:v>
                </c:pt>
                <c:pt idx="32290">
                  <c:v>127.03009396990711</c:v>
                </c:pt>
                <c:pt idx="32291">
                  <c:v>127.03014045138859</c:v>
                </c:pt>
                <c:pt idx="32292">
                  <c:v>127.03016278935155</c:v>
                </c:pt>
                <c:pt idx="32293">
                  <c:v>127.03020902777747</c:v>
                </c:pt>
                <c:pt idx="32294">
                  <c:v>127.03023297453673</c:v>
                </c:pt>
                <c:pt idx="32295">
                  <c:v>127.03442233796265</c:v>
                </c:pt>
                <c:pt idx="32296">
                  <c:v>127.04669232638858</c:v>
                </c:pt>
                <c:pt idx="32297">
                  <c:v>127.04928457175895</c:v>
                </c:pt>
                <c:pt idx="32298">
                  <c:v>127.04933084490709</c:v>
                </c:pt>
                <c:pt idx="32299">
                  <c:v>127.04935393518487</c:v>
                </c:pt>
                <c:pt idx="32300">
                  <c:v>127.04937725694413</c:v>
                </c:pt>
                <c:pt idx="32301">
                  <c:v>127.04942355324042</c:v>
                </c:pt>
                <c:pt idx="32302">
                  <c:v>127.05053510416634</c:v>
                </c:pt>
                <c:pt idx="32303">
                  <c:v>127.06407861111079</c:v>
                </c:pt>
                <c:pt idx="32304">
                  <c:v>127.07238450231449</c:v>
                </c:pt>
                <c:pt idx="32305">
                  <c:v>127.07474631944412</c:v>
                </c:pt>
                <c:pt idx="32306">
                  <c:v>127.07477026620337</c:v>
                </c:pt>
                <c:pt idx="32307">
                  <c:v>127.07481660879597</c:v>
                </c:pt>
                <c:pt idx="32308">
                  <c:v>127.0748390046293</c:v>
                </c:pt>
                <c:pt idx="32309">
                  <c:v>127.07493156249967</c:v>
                </c:pt>
                <c:pt idx="32310">
                  <c:v>127.08264031249968</c:v>
                </c:pt>
                <c:pt idx="32311">
                  <c:v>127.09451564814782</c:v>
                </c:pt>
                <c:pt idx="32312">
                  <c:v>127.09458491898116</c:v>
                </c:pt>
                <c:pt idx="32313">
                  <c:v>127.09460803240708</c:v>
                </c:pt>
                <c:pt idx="32314">
                  <c:v>127.09465451388856</c:v>
                </c:pt>
                <c:pt idx="32315">
                  <c:v>127.09484099537003</c:v>
                </c:pt>
                <c:pt idx="32316">
                  <c:v>127.10479399305522</c:v>
                </c:pt>
                <c:pt idx="32317">
                  <c:v>127.11104568287004</c:v>
                </c:pt>
                <c:pt idx="32318">
                  <c:v>127.11106803240708</c:v>
                </c:pt>
                <c:pt idx="32319">
                  <c:v>127.11109196759226</c:v>
                </c:pt>
                <c:pt idx="32320">
                  <c:v>127.11111424768485</c:v>
                </c:pt>
                <c:pt idx="32321">
                  <c:v>127.11129946759226</c:v>
                </c:pt>
                <c:pt idx="32322">
                  <c:v>127.11132327546264</c:v>
                </c:pt>
                <c:pt idx="32323">
                  <c:v>127.11134569444413</c:v>
                </c:pt>
                <c:pt idx="32324">
                  <c:v>127.11136978009228</c:v>
                </c:pt>
                <c:pt idx="32325">
                  <c:v>127.11139206018487</c:v>
                </c:pt>
                <c:pt idx="32326">
                  <c:v>127.11141587962932</c:v>
                </c:pt>
                <c:pt idx="32327">
                  <c:v>127.11143828703673</c:v>
                </c:pt>
                <c:pt idx="32328">
                  <c:v>127.1114624537034</c:v>
                </c:pt>
                <c:pt idx="32329">
                  <c:v>127.12572185185154</c:v>
                </c:pt>
                <c:pt idx="32330">
                  <c:v>127.12579215277746</c:v>
                </c:pt>
                <c:pt idx="32331">
                  <c:v>127.12581449074042</c:v>
                </c:pt>
                <c:pt idx="32332">
                  <c:v>127.12611627314783</c:v>
                </c:pt>
                <c:pt idx="32333">
                  <c:v>127.14623418981449</c:v>
                </c:pt>
                <c:pt idx="32334">
                  <c:v>127.14630266203672</c:v>
                </c:pt>
                <c:pt idx="32335">
                  <c:v>127.14662685185154</c:v>
                </c:pt>
                <c:pt idx="32336">
                  <c:v>127.14667300925895</c:v>
                </c:pt>
                <c:pt idx="32337">
                  <c:v>127.15225228009228</c:v>
                </c:pt>
                <c:pt idx="32338">
                  <c:v>127.15227597222191</c:v>
                </c:pt>
                <c:pt idx="32339">
                  <c:v>127.15229859953673</c:v>
                </c:pt>
                <c:pt idx="32340">
                  <c:v>127.15232262731452</c:v>
                </c:pt>
                <c:pt idx="32341">
                  <c:v>127.15234484953675</c:v>
                </c:pt>
                <c:pt idx="32342">
                  <c:v>127.1523686689812</c:v>
                </c:pt>
                <c:pt idx="32343">
                  <c:v>127.15239127314787</c:v>
                </c:pt>
                <c:pt idx="32344">
                  <c:v>127.15243741898121</c:v>
                </c:pt>
                <c:pt idx="32345">
                  <c:v>127.15250745370344</c:v>
                </c:pt>
                <c:pt idx="32346">
                  <c:v>127.1525763541664</c:v>
                </c:pt>
                <c:pt idx="32347">
                  <c:v>127.15262270833307</c:v>
                </c:pt>
                <c:pt idx="32348">
                  <c:v>127.15264673611085</c:v>
                </c:pt>
                <c:pt idx="32349">
                  <c:v>127.15269297453678</c:v>
                </c:pt>
                <c:pt idx="32350">
                  <c:v>127.15297062499974</c:v>
                </c:pt>
                <c:pt idx="32351">
                  <c:v>127.15991531249973</c:v>
                </c:pt>
                <c:pt idx="32352">
                  <c:v>127.16380325231455</c:v>
                </c:pt>
                <c:pt idx="32353">
                  <c:v>127.16382657407381</c:v>
                </c:pt>
                <c:pt idx="32354">
                  <c:v>127.16384969907381</c:v>
                </c:pt>
                <c:pt idx="32355">
                  <c:v>127.16387265046269</c:v>
                </c:pt>
                <c:pt idx="32356">
                  <c:v>127.16415067129603</c:v>
                </c:pt>
                <c:pt idx="32357">
                  <c:v>127.16417368055529</c:v>
                </c:pt>
                <c:pt idx="32358">
                  <c:v>127.16419690972197</c:v>
                </c:pt>
                <c:pt idx="32359">
                  <c:v>127.16422017361086</c:v>
                </c:pt>
                <c:pt idx="32360">
                  <c:v>127.16426640046271</c:v>
                </c:pt>
                <c:pt idx="32361">
                  <c:v>127.16500716435159</c:v>
                </c:pt>
                <c:pt idx="32362">
                  <c:v>127.1727391666664</c:v>
                </c:pt>
                <c:pt idx="32363">
                  <c:v>127.19250991898122</c:v>
                </c:pt>
                <c:pt idx="32364">
                  <c:v>127.20514863425899</c:v>
                </c:pt>
                <c:pt idx="32365">
                  <c:v>127.21311193287011</c:v>
                </c:pt>
                <c:pt idx="32366">
                  <c:v>127.22371504629604</c:v>
                </c:pt>
                <c:pt idx="32367">
                  <c:v>127.23204877314788</c:v>
                </c:pt>
                <c:pt idx="32368">
                  <c:v>127.25526850694418</c:v>
                </c:pt>
                <c:pt idx="32369">
                  <c:v>127.26383288194418</c:v>
                </c:pt>
                <c:pt idx="32370">
                  <c:v>127.26385606481455</c:v>
                </c:pt>
                <c:pt idx="32371">
                  <c:v>127.27277640046269</c:v>
                </c:pt>
                <c:pt idx="32372">
                  <c:v>127.28569357638861</c:v>
                </c:pt>
                <c:pt idx="32373">
                  <c:v>127.29489972222194</c:v>
                </c:pt>
                <c:pt idx="32374">
                  <c:v>127.31694730324045</c:v>
                </c:pt>
                <c:pt idx="32375">
                  <c:v>127.32465505787009</c:v>
                </c:pt>
                <c:pt idx="32376">
                  <c:v>127.33194746527749</c:v>
                </c:pt>
                <c:pt idx="32377">
                  <c:v>127.33197056712935</c:v>
                </c:pt>
                <c:pt idx="32378">
                  <c:v>127.33199381944416</c:v>
                </c:pt>
                <c:pt idx="32379">
                  <c:v>127.33201694444416</c:v>
                </c:pt>
                <c:pt idx="32380">
                  <c:v>127.33208608796268</c:v>
                </c:pt>
                <c:pt idx="32381">
                  <c:v>127.33229436342565</c:v>
                </c:pt>
                <c:pt idx="32382">
                  <c:v>127.33486395833306</c:v>
                </c:pt>
                <c:pt idx="32383">
                  <c:v>127.34238753472195</c:v>
                </c:pt>
                <c:pt idx="32384">
                  <c:v>127.34944806712936</c:v>
                </c:pt>
                <c:pt idx="32385">
                  <c:v>127.36162587962936</c:v>
                </c:pt>
                <c:pt idx="32386">
                  <c:v>127.37033004629602</c:v>
                </c:pt>
                <c:pt idx="32387">
                  <c:v>127.40523893518491</c:v>
                </c:pt>
                <c:pt idx="32388">
                  <c:v>127.42716167824047</c:v>
                </c:pt>
                <c:pt idx="32389">
                  <c:v>127.46290425925899</c:v>
                </c:pt>
                <c:pt idx="32390">
                  <c:v>127.46292730324048</c:v>
                </c:pt>
                <c:pt idx="32391">
                  <c:v>127.47787564814789</c:v>
                </c:pt>
                <c:pt idx="32392">
                  <c:v>127.51836545138863</c:v>
                </c:pt>
                <c:pt idx="32393">
                  <c:v>127.52656025462937</c:v>
                </c:pt>
                <c:pt idx="32394">
                  <c:v>127.56137782407382</c:v>
                </c:pt>
                <c:pt idx="32395">
                  <c:v>127.61033987268493</c:v>
                </c:pt>
                <c:pt idx="32396">
                  <c:v>127.61036351851827</c:v>
                </c:pt>
                <c:pt idx="32397">
                  <c:v>127.6103860069442</c:v>
                </c:pt>
                <c:pt idx="32398">
                  <c:v>127.61045636574049</c:v>
                </c:pt>
                <c:pt idx="32399">
                  <c:v>127.61054892361086</c:v>
                </c:pt>
                <c:pt idx="32400">
                  <c:v>127.6112193981479</c:v>
                </c:pt>
                <c:pt idx="32401">
                  <c:v>127.61818827546271</c:v>
                </c:pt>
                <c:pt idx="32402">
                  <c:v>127.62573385416641</c:v>
                </c:pt>
                <c:pt idx="32403">
                  <c:v>127.63568831018493</c:v>
                </c:pt>
                <c:pt idx="32404">
                  <c:v>127.64596667824048</c:v>
                </c:pt>
                <c:pt idx="32405">
                  <c:v>127.65469456018492</c:v>
                </c:pt>
                <c:pt idx="32406">
                  <c:v>127.66180096064788</c:v>
                </c:pt>
                <c:pt idx="32407">
                  <c:v>127.67314415509233</c:v>
                </c:pt>
                <c:pt idx="32408">
                  <c:v>127.68136224537011</c:v>
                </c:pt>
                <c:pt idx="32409">
                  <c:v>127.68918668981455</c:v>
                </c:pt>
                <c:pt idx="32410">
                  <c:v>127.76538135416639</c:v>
                </c:pt>
                <c:pt idx="32411">
                  <c:v>127.77251129629602</c:v>
                </c:pt>
                <c:pt idx="32412">
                  <c:v>127.80033640046268</c:v>
                </c:pt>
                <c:pt idx="32413">
                  <c:v>127.80899480324047</c:v>
                </c:pt>
                <c:pt idx="32414">
                  <c:v>127.81149506944416</c:v>
                </c:pt>
                <c:pt idx="32415">
                  <c:v>127.81151817129602</c:v>
                </c:pt>
                <c:pt idx="32416">
                  <c:v>127.82362578703676</c:v>
                </c:pt>
                <c:pt idx="32417">
                  <c:v>127.82364841435158</c:v>
                </c:pt>
                <c:pt idx="32418">
                  <c:v>127.82367239583306</c:v>
                </c:pt>
                <c:pt idx="32419">
                  <c:v>127.82369472222194</c:v>
                </c:pt>
                <c:pt idx="32420">
                  <c:v>127.82376495370343</c:v>
                </c:pt>
                <c:pt idx="32421">
                  <c:v>127.82390357638862</c:v>
                </c:pt>
                <c:pt idx="32422">
                  <c:v>127.8243668865738</c:v>
                </c:pt>
                <c:pt idx="32423">
                  <c:v>127.83184428240713</c:v>
                </c:pt>
                <c:pt idx="32424">
                  <c:v>127.84267700231455</c:v>
                </c:pt>
                <c:pt idx="32425">
                  <c:v>127.86612743055528</c:v>
                </c:pt>
                <c:pt idx="32426">
                  <c:v>127.87876861111084</c:v>
                </c:pt>
                <c:pt idx="32427">
                  <c:v>127.8937913078701</c:v>
                </c:pt>
                <c:pt idx="32428">
                  <c:v>127.92615473379603</c:v>
                </c:pt>
                <c:pt idx="32429">
                  <c:v>127.93812396990714</c:v>
                </c:pt>
                <c:pt idx="32430">
                  <c:v>127.94541505787011</c:v>
                </c:pt>
                <c:pt idx="32431">
                  <c:v>127.95254600694417</c:v>
                </c:pt>
                <c:pt idx="32432">
                  <c:v>127.9590965277775</c:v>
                </c:pt>
                <c:pt idx="32433">
                  <c:v>127.97794067129603</c:v>
                </c:pt>
                <c:pt idx="32434">
                  <c:v>128.00541983796271</c:v>
                </c:pt>
                <c:pt idx="32435">
                  <c:v>128.03171907407381</c:v>
                </c:pt>
                <c:pt idx="32436">
                  <c:v>128.03875600694417</c:v>
                </c:pt>
                <c:pt idx="32437">
                  <c:v>128.04623361111084</c:v>
                </c:pt>
                <c:pt idx="32438">
                  <c:v>128.05327180555528</c:v>
                </c:pt>
                <c:pt idx="32439">
                  <c:v>128.06644021990712</c:v>
                </c:pt>
                <c:pt idx="32440">
                  <c:v>128.07568708333304</c:v>
                </c:pt>
                <c:pt idx="32441">
                  <c:v>128.08830305555526</c:v>
                </c:pt>
                <c:pt idx="32442">
                  <c:v>128.10580401620339</c:v>
                </c:pt>
                <c:pt idx="32443">
                  <c:v>128.11300365740709</c:v>
                </c:pt>
                <c:pt idx="32444">
                  <c:v>128.12207864583303</c:v>
                </c:pt>
                <c:pt idx="32445">
                  <c:v>128.135515358796</c:v>
                </c:pt>
                <c:pt idx="32446">
                  <c:v>128.14371010416636</c:v>
                </c:pt>
                <c:pt idx="32447">
                  <c:v>128.19649256944413</c:v>
                </c:pt>
                <c:pt idx="32448">
                  <c:v>128.21049763888857</c:v>
                </c:pt>
                <c:pt idx="32449">
                  <c:v>128.21781243055523</c:v>
                </c:pt>
                <c:pt idx="32450">
                  <c:v>128.22512862268485</c:v>
                </c:pt>
                <c:pt idx="32451">
                  <c:v>128.23234571759227</c:v>
                </c:pt>
                <c:pt idx="32452">
                  <c:v>128.26417658564782</c:v>
                </c:pt>
                <c:pt idx="32453">
                  <c:v>128.27628326388856</c:v>
                </c:pt>
                <c:pt idx="32454">
                  <c:v>128.28524224537003</c:v>
                </c:pt>
                <c:pt idx="32455">
                  <c:v>128.32103214120337</c:v>
                </c:pt>
                <c:pt idx="32456">
                  <c:v>128.32855693287004</c:v>
                </c:pt>
                <c:pt idx="32457">
                  <c:v>128.34818730324042</c:v>
                </c:pt>
                <c:pt idx="32458">
                  <c:v>128.36203167824041</c:v>
                </c:pt>
                <c:pt idx="32459">
                  <c:v>128.44129631944412</c:v>
                </c:pt>
                <c:pt idx="32460">
                  <c:v>128.49456287037003</c:v>
                </c:pt>
                <c:pt idx="32461">
                  <c:v>128.50669442129595</c:v>
                </c:pt>
                <c:pt idx="32462">
                  <c:v>128.57102648148114</c:v>
                </c:pt>
                <c:pt idx="32463">
                  <c:v>128.58711548611078</c:v>
                </c:pt>
                <c:pt idx="32464">
                  <c:v>128.61366828703669</c:v>
                </c:pt>
                <c:pt idx="32465">
                  <c:v>128.6325829629626</c:v>
                </c:pt>
                <c:pt idx="32466">
                  <c:v>128.64642594907372</c:v>
                </c:pt>
                <c:pt idx="32467">
                  <c:v>128.65730682870335</c:v>
                </c:pt>
                <c:pt idx="32468">
                  <c:v>128.67334874999966</c:v>
                </c:pt>
                <c:pt idx="32469">
                  <c:v>128.6806640509256</c:v>
                </c:pt>
                <c:pt idx="32470">
                  <c:v>128.6879326620367</c:v>
                </c:pt>
                <c:pt idx="32471">
                  <c:v>128.69828841435151</c:v>
                </c:pt>
                <c:pt idx="32472">
                  <c:v>128.70919098379596</c:v>
                </c:pt>
                <c:pt idx="32473">
                  <c:v>128.71884461805521</c:v>
                </c:pt>
                <c:pt idx="32474">
                  <c:v>128.7516947106478</c:v>
                </c:pt>
                <c:pt idx="32475">
                  <c:v>128.7766730092589</c:v>
                </c:pt>
                <c:pt idx="32476">
                  <c:v>128.78618703703668</c:v>
                </c:pt>
                <c:pt idx="32477">
                  <c:v>128.84288002314779</c:v>
                </c:pt>
                <c:pt idx="32478">
                  <c:v>128.85653943286999</c:v>
                </c:pt>
                <c:pt idx="32479">
                  <c:v>128.87658774305518</c:v>
                </c:pt>
                <c:pt idx="32480">
                  <c:v>128.88869474537</c:v>
                </c:pt>
                <c:pt idx="32481">
                  <c:v>128.89580160879592</c:v>
                </c:pt>
                <c:pt idx="32482">
                  <c:v>128.91091815972186</c:v>
                </c:pt>
                <c:pt idx="32483">
                  <c:v>128.92147487268483</c:v>
                </c:pt>
                <c:pt idx="32484">
                  <c:v>128.93721538194407</c:v>
                </c:pt>
                <c:pt idx="32485">
                  <c:v>128.94552626157369</c:v>
                </c:pt>
                <c:pt idx="32486">
                  <c:v>128.96900052083294</c:v>
                </c:pt>
                <c:pt idx="32487">
                  <c:v>129.02192079861072</c:v>
                </c:pt>
                <c:pt idx="32488">
                  <c:v>129.05041927083295</c:v>
                </c:pt>
                <c:pt idx="32489">
                  <c:v>129.06812738425887</c:v>
                </c:pt>
                <c:pt idx="32490">
                  <c:v>129.07518800925888</c:v>
                </c:pt>
                <c:pt idx="32491">
                  <c:v>129.0893097916663</c:v>
                </c:pt>
                <c:pt idx="32492">
                  <c:v>129.10447255787</c:v>
                </c:pt>
                <c:pt idx="32493">
                  <c:v>129.11347812499963</c:v>
                </c:pt>
                <c:pt idx="32494">
                  <c:v>129.12614072916631</c:v>
                </c:pt>
                <c:pt idx="32495">
                  <c:v>129.13322458333298</c:v>
                </c:pt>
                <c:pt idx="32496">
                  <c:v>129.14447640046259</c:v>
                </c:pt>
                <c:pt idx="32497">
                  <c:v>129.15783267361076</c:v>
                </c:pt>
                <c:pt idx="32498">
                  <c:v>129.16753241898112</c:v>
                </c:pt>
                <c:pt idx="32499">
                  <c:v>129.17843678240706</c:v>
                </c:pt>
                <c:pt idx="32500">
                  <c:v>129.19561276620337</c:v>
                </c:pt>
                <c:pt idx="32501">
                  <c:v>129.20359930555523</c:v>
                </c:pt>
                <c:pt idx="32502">
                  <c:v>129.2123036921293</c:v>
                </c:pt>
                <c:pt idx="32503">
                  <c:v>129.22455025462929</c:v>
                </c:pt>
                <c:pt idx="32504">
                  <c:v>129.2596225347219</c:v>
                </c:pt>
                <c:pt idx="32505">
                  <c:v>129.2867770370367</c:v>
                </c:pt>
                <c:pt idx="32506">
                  <c:v>129.29601508101817</c:v>
                </c:pt>
                <c:pt idx="32507">
                  <c:v>129.30483516203668</c:v>
                </c:pt>
                <c:pt idx="32508">
                  <c:v>129.31342307870335</c:v>
                </c:pt>
                <c:pt idx="32509">
                  <c:v>129.32553048611075</c:v>
                </c:pt>
                <c:pt idx="32510">
                  <c:v>129.34826347222187</c:v>
                </c:pt>
                <c:pt idx="32511">
                  <c:v>129.3855123842589</c:v>
                </c:pt>
                <c:pt idx="32512">
                  <c:v>129.39620827546261</c:v>
                </c:pt>
                <c:pt idx="32513">
                  <c:v>129.42602670138854</c:v>
                </c:pt>
                <c:pt idx="32514">
                  <c:v>129.43422126157373</c:v>
                </c:pt>
                <c:pt idx="32515">
                  <c:v>129.44183768518485</c:v>
                </c:pt>
                <c:pt idx="32516">
                  <c:v>129.45422420138854</c:v>
                </c:pt>
                <c:pt idx="32517">
                  <c:v>129.46174708333299</c:v>
                </c:pt>
                <c:pt idx="32518">
                  <c:v>129.46869209490706</c:v>
                </c:pt>
                <c:pt idx="32519">
                  <c:v>129.53159118055521</c:v>
                </c:pt>
                <c:pt idx="32520">
                  <c:v>129.54393077546263</c:v>
                </c:pt>
                <c:pt idx="32521">
                  <c:v>129.56363112268485</c:v>
                </c:pt>
                <c:pt idx="32522">
                  <c:v>129.57221910879596</c:v>
                </c:pt>
                <c:pt idx="32523">
                  <c:v>129.59441996527744</c:v>
                </c:pt>
                <c:pt idx="32524">
                  <c:v>129.60756876157373</c:v>
                </c:pt>
                <c:pt idx="32525">
                  <c:v>129.65257260416632</c:v>
                </c:pt>
                <c:pt idx="32526">
                  <c:v>129.68285246527742</c:v>
                </c:pt>
                <c:pt idx="32527">
                  <c:v>129.69222721064779</c:v>
                </c:pt>
                <c:pt idx="32528">
                  <c:v>129.69951155092556</c:v>
                </c:pt>
                <c:pt idx="32529">
                  <c:v>129.71066996527742</c:v>
                </c:pt>
                <c:pt idx="32530">
                  <c:v>129.80208952546261</c:v>
                </c:pt>
                <c:pt idx="32531">
                  <c:v>129.81843208333297</c:v>
                </c:pt>
                <c:pt idx="32532">
                  <c:v>129.83037790509223</c:v>
                </c:pt>
                <c:pt idx="32533">
                  <c:v>129.84350347222187</c:v>
                </c:pt>
                <c:pt idx="32534">
                  <c:v>129.88549807870336</c:v>
                </c:pt>
                <c:pt idx="32535">
                  <c:v>129.91323128472189</c:v>
                </c:pt>
                <c:pt idx="32536">
                  <c:v>129.92068567129596</c:v>
                </c:pt>
                <c:pt idx="32537">
                  <c:v>129.93818718749966</c:v>
                </c:pt>
                <c:pt idx="32538">
                  <c:v>129.94830422453671</c:v>
                </c:pt>
                <c:pt idx="32539">
                  <c:v>129.97708523148117</c:v>
                </c:pt>
                <c:pt idx="32540">
                  <c:v>129.9949332060182</c:v>
                </c:pt>
                <c:pt idx="32541">
                  <c:v>130.03401141203673</c:v>
                </c:pt>
                <c:pt idx="32542">
                  <c:v>130.04266876157376</c:v>
                </c:pt>
                <c:pt idx="32543">
                  <c:v>130.05040074074043</c:v>
                </c:pt>
                <c:pt idx="32544">
                  <c:v>130.06155998842561</c:v>
                </c:pt>
                <c:pt idx="32545">
                  <c:v>130.06912974537005</c:v>
                </c:pt>
                <c:pt idx="32546">
                  <c:v>130.07820326388855</c:v>
                </c:pt>
                <c:pt idx="32547">
                  <c:v>130.10452473379596</c:v>
                </c:pt>
                <c:pt idx="32548">
                  <c:v>130.11491990740706</c:v>
                </c:pt>
                <c:pt idx="32549">
                  <c:v>130.12332254629595</c:v>
                </c:pt>
                <c:pt idx="32550">
                  <c:v>130.13031401620336</c:v>
                </c:pt>
                <c:pt idx="32551">
                  <c:v>130.14631049768485</c:v>
                </c:pt>
                <c:pt idx="32552">
                  <c:v>130.15482896990707</c:v>
                </c:pt>
                <c:pt idx="32553">
                  <c:v>130.17740179398115</c:v>
                </c:pt>
                <c:pt idx="32554">
                  <c:v>130.18524842592558</c:v>
                </c:pt>
                <c:pt idx="32555">
                  <c:v>130.19270288194409</c:v>
                </c:pt>
                <c:pt idx="32556">
                  <c:v>130.21096895833298</c:v>
                </c:pt>
                <c:pt idx="32557">
                  <c:v>130.23453553240705</c:v>
                </c:pt>
                <c:pt idx="32558">
                  <c:v>130.26044065972187</c:v>
                </c:pt>
                <c:pt idx="32559">
                  <c:v>130.26845087962928</c:v>
                </c:pt>
                <c:pt idx="32560">
                  <c:v>130.28069722222187</c:v>
                </c:pt>
                <c:pt idx="32561">
                  <c:v>130.29440137731447</c:v>
                </c:pt>
                <c:pt idx="32562">
                  <c:v>130.33456829861078</c:v>
                </c:pt>
                <c:pt idx="32563">
                  <c:v>130.35679262731449</c:v>
                </c:pt>
                <c:pt idx="32564">
                  <c:v>130.36649274305523</c:v>
                </c:pt>
                <c:pt idx="32565">
                  <c:v>130.37693414351818</c:v>
                </c:pt>
                <c:pt idx="32566">
                  <c:v>130.39561690972189</c:v>
                </c:pt>
                <c:pt idx="32567">
                  <c:v>130.40304855324041</c:v>
                </c:pt>
                <c:pt idx="32568">
                  <c:v>130.40999342592559</c:v>
                </c:pt>
                <c:pt idx="32569">
                  <c:v>130.42142859953671</c:v>
                </c:pt>
                <c:pt idx="32570">
                  <c:v>130.43407033564782</c:v>
                </c:pt>
                <c:pt idx="32571">
                  <c:v>130.47518392361079</c:v>
                </c:pt>
                <c:pt idx="32572">
                  <c:v>130.48238348379596</c:v>
                </c:pt>
                <c:pt idx="32573">
                  <c:v>130.49435173611076</c:v>
                </c:pt>
                <c:pt idx="32574">
                  <c:v>130.50338003472186</c:v>
                </c:pt>
                <c:pt idx="32575">
                  <c:v>130.51520993055519</c:v>
                </c:pt>
                <c:pt idx="32576">
                  <c:v>130.52393773148111</c:v>
                </c:pt>
                <c:pt idx="32577">
                  <c:v>130.53317405092557</c:v>
                </c:pt>
                <c:pt idx="32578">
                  <c:v>130.54896273148111</c:v>
                </c:pt>
                <c:pt idx="32579">
                  <c:v>130.55655581018482</c:v>
                </c:pt>
                <c:pt idx="32580">
                  <c:v>130.56366298611076</c:v>
                </c:pt>
                <c:pt idx="32581">
                  <c:v>130.57111783564778</c:v>
                </c:pt>
                <c:pt idx="32582">
                  <c:v>130.57857247685149</c:v>
                </c:pt>
                <c:pt idx="32583">
                  <c:v>130.60952526620335</c:v>
                </c:pt>
                <c:pt idx="32584">
                  <c:v>130.62920255787</c:v>
                </c:pt>
                <c:pt idx="32585">
                  <c:v>130.65256160879593</c:v>
                </c:pt>
                <c:pt idx="32586">
                  <c:v>130.67876828703669</c:v>
                </c:pt>
                <c:pt idx="32587">
                  <c:v>130.6863620370367</c:v>
                </c:pt>
                <c:pt idx="32588">
                  <c:v>130.69418761574042</c:v>
                </c:pt>
                <c:pt idx="32589">
                  <c:v>130.70182417824043</c:v>
                </c:pt>
                <c:pt idx="32590">
                  <c:v>130.70906979166637</c:v>
                </c:pt>
                <c:pt idx="32591">
                  <c:v>130.71844528935156</c:v>
                </c:pt>
                <c:pt idx="32592">
                  <c:v>130.72599255787009</c:v>
                </c:pt>
                <c:pt idx="32593">
                  <c:v>130.73830789351823</c:v>
                </c:pt>
                <c:pt idx="32594">
                  <c:v>130.75342503472194</c:v>
                </c:pt>
                <c:pt idx="32595">
                  <c:v>130.77175938657379</c:v>
                </c:pt>
                <c:pt idx="32596">
                  <c:v>130.80055837962934</c:v>
                </c:pt>
                <c:pt idx="32597">
                  <c:v>130.81535119212933</c:v>
                </c:pt>
                <c:pt idx="32598">
                  <c:v>130.82234258101821</c:v>
                </c:pt>
                <c:pt idx="32599">
                  <c:v>130.83343135416635</c:v>
                </c:pt>
                <c:pt idx="32600">
                  <c:v>130.8546362384256</c:v>
                </c:pt>
                <c:pt idx="32601">
                  <c:v>130.87174427083301</c:v>
                </c:pt>
                <c:pt idx="32602">
                  <c:v>130.88359709490709</c:v>
                </c:pt>
                <c:pt idx="32603">
                  <c:v>130.92056855324043</c:v>
                </c:pt>
                <c:pt idx="32604">
                  <c:v>130.94591810185153</c:v>
                </c:pt>
                <c:pt idx="32605">
                  <c:v>130.9554566435182</c:v>
                </c:pt>
                <c:pt idx="32606">
                  <c:v>130.96298072916636</c:v>
                </c:pt>
                <c:pt idx="32607">
                  <c:v>130.97082846064785</c:v>
                </c:pt>
                <c:pt idx="32608">
                  <c:v>130.98279693287009</c:v>
                </c:pt>
                <c:pt idx="32609">
                  <c:v>131.02786924768489</c:v>
                </c:pt>
                <c:pt idx="32610">
                  <c:v>131.04479221064784</c:v>
                </c:pt>
                <c:pt idx="32611">
                  <c:v>131.0531263773145</c:v>
                </c:pt>
                <c:pt idx="32612">
                  <c:v>131.0621083449071</c:v>
                </c:pt>
                <c:pt idx="32613">
                  <c:v>131.07002600694415</c:v>
                </c:pt>
                <c:pt idx="32614">
                  <c:v>131.07910084490712</c:v>
                </c:pt>
                <c:pt idx="32615">
                  <c:v>131.08836061342564</c:v>
                </c:pt>
                <c:pt idx="32616">
                  <c:v>131.09565322916637</c:v>
                </c:pt>
                <c:pt idx="32617">
                  <c:v>131.10380194444414</c:v>
                </c:pt>
                <c:pt idx="32618">
                  <c:v>131.11088570601822</c:v>
                </c:pt>
                <c:pt idx="32619">
                  <c:v>131.1188027314812</c:v>
                </c:pt>
                <c:pt idx="32620">
                  <c:v>131.12986906249972</c:v>
                </c:pt>
                <c:pt idx="32621">
                  <c:v>131.13889770833305</c:v>
                </c:pt>
                <c:pt idx="32622">
                  <c:v>131.2047367939812</c:v>
                </c:pt>
                <c:pt idx="32623">
                  <c:v>131.25029718749971</c:v>
                </c:pt>
                <c:pt idx="32624">
                  <c:v>131.26902555555526</c:v>
                </c:pt>
                <c:pt idx="32625">
                  <c:v>131.2948845138886</c:v>
                </c:pt>
                <c:pt idx="32626">
                  <c:v>131.32273332175899</c:v>
                </c:pt>
                <c:pt idx="32627">
                  <c:v>131.34248143518491</c:v>
                </c:pt>
                <c:pt idx="32628">
                  <c:v>131.35042262731454</c:v>
                </c:pt>
                <c:pt idx="32629">
                  <c:v>131.39211690972195</c:v>
                </c:pt>
                <c:pt idx="32630">
                  <c:v>131.42086857638861</c:v>
                </c:pt>
                <c:pt idx="32631">
                  <c:v>131.43256082175898</c:v>
                </c:pt>
                <c:pt idx="32632">
                  <c:v>131.43985246527751</c:v>
                </c:pt>
                <c:pt idx="32633">
                  <c:v>131.4480475115738</c:v>
                </c:pt>
                <c:pt idx="32634">
                  <c:v>131.45610373842567</c:v>
                </c:pt>
                <c:pt idx="32635">
                  <c:v>131.469323009259</c:v>
                </c:pt>
                <c:pt idx="32636">
                  <c:v>131.47795718749975</c:v>
                </c:pt>
                <c:pt idx="32637">
                  <c:v>131.52265954861087</c:v>
                </c:pt>
                <c:pt idx="32638">
                  <c:v>131.55375082175902</c:v>
                </c:pt>
                <c:pt idx="32639">
                  <c:v>131.56578959490716</c:v>
                </c:pt>
                <c:pt idx="32640">
                  <c:v>131.57912418981456</c:v>
                </c:pt>
                <c:pt idx="32641">
                  <c:v>131.5989867129627</c:v>
                </c:pt>
                <c:pt idx="32642">
                  <c:v>131.67133342592567</c:v>
                </c:pt>
                <c:pt idx="32643">
                  <c:v>131.68131090277751</c:v>
                </c:pt>
                <c:pt idx="32644">
                  <c:v>131.68881190972195</c:v>
                </c:pt>
                <c:pt idx="32645">
                  <c:v>131.69716903935156</c:v>
                </c:pt>
                <c:pt idx="32646">
                  <c:v>131.76998031249971</c:v>
                </c:pt>
                <c:pt idx="32647">
                  <c:v>131.78620849537009</c:v>
                </c:pt>
                <c:pt idx="32648">
                  <c:v>131.79405651620343</c:v>
                </c:pt>
                <c:pt idx="32649">
                  <c:v>131.80306166666639</c:v>
                </c:pt>
                <c:pt idx="32650">
                  <c:v>131.81051596064788</c:v>
                </c:pt>
                <c:pt idx="32651">
                  <c:v>131.8208178240738</c:v>
                </c:pt>
                <c:pt idx="32652">
                  <c:v>131.82836497685159</c:v>
                </c:pt>
                <c:pt idx="32653">
                  <c:v>131.83885146990715</c:v>
                </c:pt>
                <c:pt idx="32654">
                  <c:v>131.84929210648122</c:v>
                </c:pt>
                <c:pt idx="32655">
                  <c:v>131.85635304398122</c:v>
                </c:pt>
                <c:pt idx="32656">
                  <c:v>131.8646173379627</c:v>
                </c:pt>
                <c:pt idx="32657">
                  <c:v>131.87225657407382</c:v>
                </c:pt>
                <c:pt idx="32658">
                  <c:v>131.87920151620344</c:v>
                </c:pt>
                <c:pt idx="32659">
                  <c:v>131.8870494328701</c:v>
                </c:pt>
                <c:pt idx="32660">
                  <c:v>131.89450387731455</c:v>
                </c:pt>
                <c:pt idx="32661">
                  <c:v>131.90899587962937</c:v>
                </c:pt>
                <c:pt idx="32662">
                  <c:v>131.91985321759233</c:v>
                </c:pt>
                <c:pt idx="32663">
                  <c:v>131.96020402777751</c:v>
                </c:pt>
                <c:pt idx="32664">
                  <c:v>132.02669153935159</c:v>
                </c:pt>
                <c:pt idx="32665">
                  <c:v>132.08109428240715</c:v>
                </c:pt>
                <c:pt idx="32666">
                  <c:v>132.10188253472197</c:v>
                </c:pt>
                <c:pt idx="32667">
                  <c:v>132.11537853009233</c:v>
                </c:pt>
                <c:pt idx="32668">
                  <c:v>132.12244025462937</c:v>
                </c:pt>
                <c:pt idx="32669">
                  <c:v>132.13396893518492</c:v>
                </c:pt>
                <c:pt idx="32670">
                  <c:v>132.1538087615738</c:v>
                </c:pt>
                <c:pt idx="32671">
                  <c:v>132.21900075231454</c:v>
                </c:pt>
                <c:pt idx="32672">
                  <c:v>132.22914098379601</c:v>
                </c:pt>
                <c:pt idx="32673">
                  <c:v>132.2360862615738</c:v>
                </c:pt>
                <c:pt idx="32674">
                  <c:v>132.24810187499972</c:v>
                </c:pt>
                <c:pt idx="32675">
                  <c:v>132.25506966435157</c:v>
                </c:pt>
                <c:pt idx="32676">
                  <c:v>132.26676127314786</c:v>
                </c:pt>
                <c:pt idx="32677">
                  <c:v>132.27400716435156</c:v>
                </c:pt>
                <c:pt idx="32678">
                  <c:v>132.28166998842562</c:v>
                </c:pt>
                <c:pt idx="32679">
                  <c:v>132.294518483796</c:v>
                </c:pt>
                <c:pt idx="32680">
                  <c:v>132.33202092592563</c:v>
                </c:pt>
                <c:pt idx="32681">
                  <c:v>132.3569541550923</c:v>
                </c:pt>
                <c:pt idx="32682">
                  <c:v>132.36843652777748</c:v>
                </c:pt>
                <c:pt idx="32683">
                  <c:v>132.3811004861108</c:v>
                </c:pt>
                <c:pt idx="32684">
                  <c:v>132.39221283564783</c:v>
                </c:pt>
                <c:pt idx="32685">
                  <c:v>132.4014268634256</c:v>
                </c:pt>
                <c:pt idx="32686">
                  <c:v>132.40848756944411</c:v>
                </c:pt>
                <c:pt idx="32687">
                  <c:v>132.41640584490708</c:v>
                </c:pt>
                <c:pt idx="32688">
                  <c:v>132.44569079861077</c:v>
                </c:pt>
                <c:pt idx="32689">
                  <c:v>132.47310099537003</c:v>
                </c:pt>
                <c:pt idx="32690">
                  <c:v>132.48041626157374</c:v>
                </c:pt>
                <c:pt idx="32691">
                  <c:v>132.49159799768483</c:v>
                </c:pt>
                <c:pt idx="32692">
                  <c:v>132.49935351851818</c:v>
                </c:pt>
                <c:pt idx="32693">
                  <c:v>132.50655288194412</c:v>
                </c:pt>
                <c:pt idx="32694">
                  <c:v>132.52324508101819</c:v>
                </c:pt>
                <c:pt idx="32695">
                  <c:v>132.53269042824041</c:v>
                </c:pt>
                <c:pt idx="32696">
                  <c:v>132.54743737268487</c:v>
                </c:pt>
                <c:pt idx="32697">
                  <c:v>132.55614143518486</c:v>
                </c:pt>
                <c:pt idx="32698">
                  <c:v>132.56345694444411</c:v>
                </c:pt>
                <c:pt idx="32699">
                  <c:v>132.57158278935151</c:v>
                </c:pt>
                <c:pt idx="32700">
                  <c:v>132.59068262731446</c:v>
                </c:pt>
                <c:pt idx="32701">
                  <c:v>132.59843855324038</c:v>
                </c:pt>
                <c:pt idx="32702">
                  <c:v>132.60674931712927</c:v>
                </c:pt>
                <c:pt idx="32703">
                  <c:v>132.61519965277742</c:v>
                </c:pt>
                <c:pt idx="32704">
                  <c:v>132.63267736111075</c:v>
                </c:pt>
                <c:pt idx="32705">
                  <c:v>132.64052469907372</c:v>
                </c:pt>
                <c:pt idx="32706">
                  <c:v>132.70020547453669</c:v>
                </c:pt>
                <c:pt idx="32707">
                  <c:v>132.73938126157373</c:v>
                </c:pt>
                <c:pt idx="32708">
                  <c:v>132.74641876157372</c:v>
                </c:pt>
                <c:pt idx="32709">
                  <c:v>132.75623468749964</c:v>
                </c:pt>
                <c:pt idx="32710">
                  <c:v>132.76403644675889</c:v>
                </c:pt>
                <c:pt idx="32711">
                  <c:v>132.77632951388853</c:v>
                </c:pt>
                <c:pt idx="32712">
                  <c:v>132.78371414351815</c:v>
                </c:pt>
                <c:pt idx="32713">
                  <c:v>132.81362381944408</c:v>
                </c:pt>
                <c:pt idx="32714">
                  <c:v>132.8371210879626</c:v>
                </c:pt>
                <c:pt idx="32715">
                  <c:v>132.84429795138854</c:v>
                </c:pt>
                <c:pt idx="32716">
                  <c:v>132.85135871527743</c:v>
                </c:pt>
                <c:pt idx="32717">
                  <c:v>132.85943783564781</c:v>
                </c:pt>
                <c:pt idx="32718">
                  <c:v>132.86668380787003</c:v>
                </c:pt>
                <c:pt idx="32719">
                  <c:v>132.87416107638856</c:v>
                </c:pt>
                <c:pt idx="32720">
                  <c:v>132.88149959490707</c:v>
                </c:pt>
                <c:pt idx="32721">
                  <c:v>132.88932481481447</c:v>
                </c:pt>
                <c:pt idx="32722">
                  <c:v>132.89745067129596</c:v>
                </c:pt>
                <c:pt idx="32723">
                  <c:v>132.95118304398113</c:v>
                </c:pt>
                <c:pt idx="32724">
                  <c:v>133.00192880787003</c:v>
                </c:pt>
                <c:pt idx="32725">
                  <c:v>133.04445295138854</c:v>
                </c:pt>
                <c:pt idx="32726">
                  <c:v>133.07350621527743</c:v>
                </c:pt>
                <c:pt idx="32727">
                  <c:v>133.2214789930552</c:v>
                </c:pt>
                <c:pt idx="32728">
                  <c:v>133.22867828703667</c:v>
                </c:pt>
                <c:pt idx="32729">
                  <c:v>133.23995241898112</c:v>
                </c:pt>
                <c:pt idx="32730">
                  <c:v>133.24798511574039</c:v>
                </c:pt>
                <c:pt idx="32731">
                  <c:v>133.26053248842558</c:v>
                </c:pt>
                <c:pt idx="32732">
                  <c:v>133.27729320601819</c:v>
                </c:pt>
                <c:pt idx="32733">
                  <c:v>133.2857199884256</c:v>
                </c:pt>
                <c:pt idx="32734">
                  <c:v>133.29671666666633</c:v>
                </c:pt>
                <c:pt idx="32735">
                  <c:v>133.30384685185152</c:v>
                </c:pt>
                <c:pt idx="32736">
                  <c:v>133.31130145833299</c:v>
                </c:pt>
                <c:pt idx="32737">
                  <c:v>133.32030709490706</c:v>
                </c:pt>
                <c:pt idx="32738">
                  <c:v>133.32799335648113</c:v>
                </c:pt>
                <c:pt idx="32739">
                  <c:v>133.37822975694408</c:v>
                </c:pt>
                <c:pt idx="32740">
                  <c:v>133.38633237268482</c:v>
                </c:pt>
                <c:pt idx="32741">
                  <c:v>133.4068662615737</c:v>
                </c:pt>
                <c:pt idx="32742">
                  <c:v>133.41517774305518</c:v>
                </c:pt>
                <c:pt idx="32743">
                  <c:v>133.42457689814776</c:v>
                </c:pt>
                <c:pt idx="32744">
                  <c:v>133.43226312499962</c:v>
                </c:pt>
                <c:pt idx="32745">
                  <c:v>133.43932444444405</c:v>
                </c:pt>
                <c:pt idx="32746">
                  <c:v>133.4478437962959</c:v>
                </c:pt>
                <c:pt idx="32747">
                  <c:v>133.45543693286999</c:v>
                </c:pt>
                <c:pt idx="32748">
                  <c:v>133.46252037036999</c:v>
                </c:pt>
                <c:pt idx="32749">
                  <c:v>133.47259020833295</c:v>
                </c:pt>
                <c:pt idx="32750">
                  <c:v>133.47962773148109</c:v>
                </c:pt>
                <c:pt idx="32751">
                  <c:v>133.48865703703663</c:v>
                </c:pt>
                <c:pt idx="32752">
                  <c:v>133.49560239583292</c:v>
                </c:pt>
                <c:pt idx="32753">
                  <c:v>133.51555771990698</c:v>
                </c:pt>
                <c:pt idx="32754">
                  <c:v>133.53136903935143</c:v>
                </c:pt>
                <c:pt idx="32755">
                  <c:v>133.56181135416625</c:v>
                </c:pt>
                <c:pt idx="32756">
                  <c:v>133.57160373842552</c:v>
                </c:pt>
                <c:pt idx="32757">
                  <c:v>133.57917377314774</c:v>
                </c:pt>
                <c:pt idx="32758">
                  <c:v>133.58618872685145</c:v>
                </c:pt>
                <c:pt idx="32759">
                  <c:v>133.64126153935143</c:v>
                </c:pt>
                <c:pt idx="32760">
                  <c:v>133.65063709490698</c:v>
                </c:pt>
                <c:pt idx="32761">
                  <c:v>133.66593996527735</c:v>
                </c:pt>
                <c:pt idx="32762">
                  <c:v>133.67339434027735</c:v>
                </c:pt>
                <c:pt idx="32763">
                  <c:v>133.68452997685142</c:v>
                </c:pt>
                <c:pt idx="32764">
                  <c:v>133.69302624999958</c:v>
                </c:pt>
                <c:pt idx="32765">
                  <c:v>133.70906120370327</c:v>
                </c:pt>
                <c:pt idx="32766">
                  <c:v>133.71605207175884</c:v>
                </c:pt>
                <c:pt idx="32767">
                  <c:v>133.7236448611107</c:v>
                </c:pt>
                <c:pt idx="32768">
                  <c:v>133.74911028935145</c:v>
                </c:pt>
                <c:pt idx="32769">
                  <c:v>133.78200600694404</c:v>
                </c:pt>
                <c:pt idx="32770">
                  <c:v>133.80397623842552</c:v>
                </c:pt>
                <c:pt idx="32771">
                  <c:v>133.81147670138847</c:v>
                </c:pt>
                <c:pt idx="32772">
                  <c:v>133.82066717592551</c:v>
                </c:pt>
                <c:pt idx="32773">
                  <c:v>133.8281446759255</c:v>
                </c:pt>
                <c:pt idx="32774">
                  <c:v>133.85407269675883</c:v>
                </c:pt>
                <c:pt idx="32775">
                  <c:v>133.86578671296255</c:v>
                </c:pt>
                <c:pt idx="32776">
                  <c:v>133.90910089120328</c:v>
                </c:pt>
                <c:pt idx="32777">
                  <c:v>133.91768981481439</c:v>
                </c:pt>
                <c:pt idx="32778">
                  <c:v>133.92465745370328</c:v>
                </c:pt>
                <c:pt idx="32779">
                  <c:v>133.95283244212919</c:v>
                </c:pt>
                <c:pt idx="32780">
                  <c:v>133.96248633101808</c:v>
                </c:pt>
                <c:pt idx="32781">
                  <c:v>133.96952457175883</c:v>
                </c:pt>
                <c:pt idx="32782">
                  <c:v>133.97711770833291</c:v>
                </c:pt>
                <c:pt idx="32783">
                  <c:v>133.98725736111069</c:v>
                </c:pt>
                <c:pt idx="32784">
                  <c:v>134.00279136574034</c:v>
                </c:pt>
                <c:pt idx="32785">
                  <c:v>134.00994458333292</c:v>
                </c:pt>
                <c:pt idx="32786">
                  <c:v>134.01737563657366</c:v>
                </c:pt>
                <c:pt idx="32787">
                  <c:v>134.02492268518478</c:v>
                </c:pt>
                <c:pt idx="32788">
                  <c:v>134.03608182870329</c:v>
                </c:pt>
                <c:pt idx="32789">
                  <c:v>134.05849166666624</c:v>
                </c:pt>
                <c:pt idx="32790">
                  <c:v>134.06562297453661</c:v>
                </c:pt>
                <c:pt idx="32791">
                  <c:v>134.09018494212921</c:v>
                </c:pt>
                <c:pt idx="32792">
                  <c:v>134.09821795138848</c:v>
                </c:pt>
                <c:pt idx="32793">
                  <c:v>134.10553305555516</c:v>
                </c:pt>
                <c:pt idx="32794">
                  <c:v>134.1278040162033</c:v>
                </c:pt>
                <c:pt idx="32795">
                  <c:v>134.15553725694403</c:v>
                </c:pt>
                <c:pt idx="32796">
                  <c:v>134.16421869212923</c:v>
                </c:pt>
                <c:pt idx="32797">
                  <c:v>134.18975478009219</c:v>
                </c:pt>
                <c:pt idx="32798">
                  <c:v>134.21697864583294</c:v>
                </c:pt>
                <c:pt idx="32799">
                  <c:v>134.22468798611072</c:v>
                </c:pt>
                <c:pt idx="32800">
                  <c:v>134.23279096064775</c:v>
                </c:pt>
                <c:pt idx="32801">
                  <c:v>134.23996685185145</c:v>
                </c:pt>
                <c:pt idx="32802">
                  <c:v>134.25126499999959</c:v>
                </c:pt>
                <c:pt idx="32803">
                  <c:v>134.25825603009218</c:v>
                </c:pt>
                <c:pt idx="32804">
                  <c:v>134.26626570601812</c:v>
                </c:pt>
                <c:pt idx="32805">
                  <c:v>134.2739050925922</c:v>
                </c:pt>
                <c:pt idx="32806">
                  <c:v>134.2812667939811</c:v>
                </c:pt>
                <c:pt idx="32807">
                  <c:v>134.28934656249962</c:v>
                </c:pt>
                <c:pt idx="32808">
                  <c:v>134.30080587962925</c:v>
                </c:pt>
                <c:pt idx="32809">
                  <c:v>134.31140841435146</c:v>
                </c:pt>
                <c:pt idx="32810">
                  <c:v>134.3285402314811</c:v>
                </c:pt>
                <c:pt idx="32811">
                  <c:v>134.34824123842554</c:v>
                </c:pt>
                <c:pt idx="32812">
                  <c:v>134.35852057870332</c:v>
                </c:pt>
                <c:pt idx="32813">
                  <c:v>134.3660443402774</c:v>
                </c:pt>
                <c:pt idx="32814">
                  <c:v>134.37305878472185</c:v>
                </c:pt>
                <c:pt idx="32815">
                  <c:v>134.44963883101815</c:v>
                </c:pt>
                <c:pt idx="32816">
                  <c:v>134.46230151620333</c:v>
                </c:pt>
                <c:pt idx="32817">
                  <c:v>134.51100954861073</c:v>
                </c:pt>
                <c:pt idx="32818">
                  <c:v>134.56344542824036</c:v>
                </c:pt>
                <c:pt idx="32819">
                  <c:v>134.57541356481443</c:v>
                </c:pt>
                <c:pt idx="32820">
                  <c:v>134.61956053240701</c:v>
                </c:pt>
                <c:pt idx="32821">
                  <c:v>134.62856559027739</c:v>
                </c:pt>
                <c:pt idx="32822">
                  <c:v>134.64810768518478</c:v>
                </c:pt>
                <c:pt idx="32823">
                  <c:v>134.65574728009219</c:v>
                </c:pt>
                <c:pt idx="32824">
                  <c:v>134.66493769675884</c:v>
                </c:pt>
                <c:pt idx="32825">
                  <c:v>134.69095814814773</c:v>
                </c:pt>
                <c:pt idx="32826">
                  <c:v>134.72060795138847</c:v>
                </c:pt>
                <c:pt idx="32827">
                  <c:v>134.73801612268477</c:v>
                </c:pt>
                <c:pt idx="32828">
                  <c:v>134.74607334490699</c:v>
                </c:pt>
                <c:pt idx="32829">
                  <c:v>134.7571853009255</c:v>
                </c:pt>
                <c:pt idx="32830">
                  <c:v>134.76443032407366</c:v>
                </c:pt>
                <c:pt idx="32831">
                  <c:v>134.77195430555514</c:v>
                </c:pt>
                <c:pt idx="32832">
                  <c:v>134.78512706018478</c:v>
                </c:pt>
                <c:pt idx="32833">
                  <c:v>134.7929529398144</c:v>
                </c:pt>
                <c:pt idx="32834">
                  <c:v>134.80556931712923</c:v>
                </c:pt>
                <c:pt idx="32835">
                  <c:v>134.81561550925886</c:v>
                </c:pt>
                <c:pt idx="32836">
                  <c:v>134.82536292824034</c:v>
                </c:pt>
                <c:pt idx="32837">
                  <c:v>134.83464489583292</c:v>
                </c:pt>
                <c:pt idx="32838">
                  <c:v>134.84203122685145</c:v>
                </c:pt>
                <c:pt idx="32839">
                  <c:v>134.85135968749958</c:v>
                </c:pt>
                <c:pt idx="32840">
                  <c:v>134.85837399305512</c:v>
                </c:pt>
                <c:pt idx="32841">
                  <c:v>134.86768018518475</c:v>
                </c:pt>
                <c:pt idx="32842">
                  <c:v>134.87645425925882</c:v>
                </c:pt>
                <c:pt idx="32843">
                  <c:v>134.88420965277734</c:v>
                </c:pt>
                <c:pt idx="32844">
                  <c:v>134.89541401620326</c:v>
                </c:pt>
                <c:pt idx="32845">
                  <c:v>134.90351619212919</c:v>
                </c:pt>
                <c:pt idx="32846">
                  <c:v>134.91397976851809</c:v>
                </c:pt>
                <c:pt idx="32847">
                  <c:v>134.92199062499958</c:v>
                </c:pt>
                <c:pt idx="32848">
                  <c:v>134.92921357638846</c:v>
                </c:pt>
                <c:pt idx="32849">
                  <c:v>134.9677348611107</c:v>
                </c:pt>
                <c:pt idx="32850">
                  <c:v>134.98313064814775</c:v>
                </c:pt>
                <c:pt idx="32851">
                  <c:v>135.0166450925922</c:v>
                </c:pt>
                <c:pt idx="32852">
                  <c:v>135.03430224536999</c:v>
                </c:pt>
                <c:pt idx="32853">
                  <c:v>135.04946548611073</c:v>
                </c:pt>
                <c:pt idx="32854">
                  <c:v>135.0570335416663</c:v>
                </c:pt>
                <c:pt idx="32855">
                  <c:v>135.07066377314777</c:v>
                </c:pt>
                <c:pt idx="32856">
                  <c:v>135.08274847222185</c:v>
                </c:pt>
                <c:pt idx="32857">
                  <c:v>135.09855631944407</c:v>
                </c:pt>
                <c:pt idx="32858">
                  <c:v>135.11666100694407</c:v>
                </c:pt>
                <c:pt idx="32859">
                  <c:v>135.12494778935147</c:v>
                </c:pt>
                <c:pt idx="32860">
                  <c:v>135.14006533564776</c:v>
                </c:pt>
                <c:pt idx="32861">
                  <c:v>135.14844530092554</c:v>
                </c:pt>
                <c:pt idx="32862">
                  <c:v>135.15578378472185</c:v>
                </c:pt>
                <c:pt idx="32863">
                  <c:v>135.16923371527741</c:v>
                </c:pt>
                <c:pt idx="32864">
                  <c:v>135.17629457175889</c:v>
                </c:pt>
                <c:pt idx="32865">
                  <c:v>135.18340165509221</c:v>
                </c:pt>
                <c:pt idx="32866">
                  <c:v>135.19523122685146</c:v>
                </c:pt>
                <c:pt idx="32867">
                  <c:v>135.20233807870332</c:v>
                </c:pt>
                <c:pt idx="32868">
                  <c:v>135.20986166666628</c:v>
                </c:pt>
                <c:pt idx="32869">
                  <c:v>135.22039517361074</c:v>
                </c:pt>
                <c:pt idx="32870">
                  <c:v>135.22963223379591</c:v>
                </c:pt>
                <c:pt idx="32871">
                  <c:v>135.23870628472184</c:v>
                </c:pt>
                <c:pt idx="32872">
                  <c:v>135.2487071527774</c:v>
                </c:pt>
                <c:pt idx="32873">
                  <c:v>135.25620789351814</c:v>
                </c:pt>
                <c:pt idx="32874">
                  <c:v>135.27648796296259</c:v>
                </c:pt>
                <c:pt idx="32875">
                  <c:v>135.27933513888851</c:v>
                </c:pt>
                <c:pt idx="32876">
                  <c:v>135.27938146990704</c:v>
                </c:pt>
                <c:pt idx="32877">
                  <c:v>135.27945077546258</c:v>
                </c:pt>
                <c:pt idx="32878">
                  <c:v>135.27952028935147</c:v>
                </c:pt>
                <c:pt idx="32879">
                  <c:v>135.27958990740703</c:v>
                </c:pt>
                <c:pt idx="32880">
                  <c:v>135.27965937499962</c:v>
                </c:pt>
                <c:pt idx="32881">
                  <c:v>135.2797287152774</c:v>
                </c:pt>
                <c:pt idx="32882">
                  <c:v>135.27984437499961</c:v>
                </c:pt>
                <c:pt idx="32883">
                  <c:v>135.27993712962925</c:v>
                </c:pt>
                <c:pt idx="32884">
                  <c:v>135.28000655092555</c:v>
                </c:pt>
                <c:pt idx="32885">
                  <c:v>135.28012218749961</c:v>
                </c:pt>
                <c:pt idx="32886">
                  <c:v>135.28021600694404</c:v>
                </c:pt>
                <c:pt idx="32887">
                  <c:v>135.28033234953665</c:v>
                </c:pt>
                <c:pt idx="32888">
                  <c:v>135.2804242939811</c:v>
                </c:pt>
                <c:pt idx="32889">
                  <c:v>135.28053917824036</c:v>
                </c:pt>
                <c:pt idx="32890">
                  <c:v>135.28065511574036</c:v>
                </c:pt>
                <c:pt idx="32891">
                  <c:v>135.2807710416663</c:v>
                </c:pt>
                <c:pt idx="32892">
                  <c:v>135.28093312499962</c:v>
                </c:pt>
                <c:pt idx="32893">
                  <c:v>135.28104826388852</c:v>
                </c:pt>
                <c:pt idx="32894">
                  <c:v>135.28121263888852</c:v>
                </c:pt>
                <c:pt idx="32895">
                  <c:v>135.28134965277741</c:v>
                </c:pt>
                <c:pt idx="32896">
                  <c:v>135.28153495370333</c:v>
                </c:pt>
                <c:pt idx="32897">
                  <c:v>135.28169693287001</c:v>
                </c:pt>
                <c:pt idx="32898">
                  <c:v>135.28188189814779</c:v>
                </c:pt>
                <c:pt idx="32899">
                  <c:v>135.28236763888853</c:v>
                </c:pt>
                <c:pt idx="32900">
                  <c:v>135.2826460879626</c:v>
                </c:pt>
                <c:pt idx="32901">
                  <c:v>135.28278511574038</c:v>
                </c:pt>
                <c:pt idx="32902">
                  <c:v>135.28297025462928</c:v>
                </c:pt>
                <c:pt idx="32903">
                  <c:v>135.28327098379594</c:v>
                </c:pt>
                <c:pt idx="32904">
                  <c:v>135.28340971064779</c:v>
                </c:pt>
                <c:pt idx="32905">
                  <c:v>135.28357166666632</c:v>
                </c:pt>
                <c:pt idx="32906">
                  <c:v>135.28373378472187</c:v>
                </c:pt>
                <c:pt idx="32907">
                  <c:v>135.28382662037004</c:v>
                </c:pt>
                <c:pt idx="32908">
                  <c:v>135.28417418981448</c:v>
                </c:pt>
                <c:pt idx="32909">
                  <c:v>135.2843129745367</c:v>
                </c:pt>
                <c:pt idx="32910">
                  <c:v>135.28445195601819</c:v>
                </c:pt>
                <c:pt idx="32911">
                  <c:v>135.28507686342559</c:v>
                </c:pt>
                <c:pt idx="32912">
                  <c:v>135.28519260416633</c:v>
                </c:pt>
                <c:pt idx="32913">
                  <c:v>135.2853081944441</c:v>
                </c:pt>
                <c:pt idx="32914">
                  <c:v>135.28537773148113</c:v>
                </c:pt>
                <c:pt idx="32915">
                  <c:v>135.28542403935151</c:v>
                </c:pt>
                <c:pt idx="32916">
                  <c:v>135.28593346064781</c:v>
                </c:pt>
                <c:pt idx="32917">
                  <c:v>135.28604931712928</c:v>
                </c:pt>
                <c:pt idx="32918">
                  <c:v>135.28616501157373</c:v>
                </c:pt>
                <c:pt idx="32919">
                  <c:v>135.2862576157404</c:v>
                </c:pt>
                <c:pt idx="32920">
                  <c:v>135.286396458333</c:v>
                </c:pt>
                <c:pt idx="32921">
                  <c:v>135.28676694444411</c:v>
                </c:pt>
                <c:pt idx="32922">
                  <c:v>135.2868132407404</c:v>
                </c:pt>
                <c:pt idx="32923">
                  <c:v>135.28692879629597</c:v>
                </c:pt>
                <c:pt idx="32924">
                  <c:v>135.28699843749968</c:v>
                </c:pt>
                <c:pt idx="32925">
                  <c:v>135.28709113425893</c:v>
                </c:pt>
                <c:pt idx="32926">
                  <c:v>135.28716043981447</c:v>
                </c:pt>
                <c:pt idx="32927">
                  <c:v>135.28843363425892</c:v>
                </c:pt>
                <c:pt idx="32928">
                  <c:v>135.28922116898116</c:v>
                </c:pt>
                <c:pt idx="32929">
                  <c:v>135.29003115740707</c:v>
                </c:pt>
                <c:pt idx="32930">
                  <c:v>135.29338803240708</c:v>
                </c:pt>
                <c:pt idx="32931">
                  <c:v>135.29343437499966</c:v>
                </c:pt>
                <c:pt idx="32932">
                  <c:v>135.2934806134256</c:v>
                </c:pt>
                <c:pt idx="32933">
                  <c:v>135.29396668981448</c:v>
                </c:pt>
                <c:pt idx="32934">
                  <c:v>135.29401299768486</c:v>
                </c:pt>
                <c:pt idx="32935">
                  <c:v>135.29405939814782</c:v>
                </c:pt>
                <c:pt idx="32936">
                  <c:v>135.29486965277746</c:v>
                </c:pt>
                <c:pt idx="32937">
                  <c:v>135.29491612268487</c:v>
                </c:pt>
                <c:pt idx="32938">
                  <c:v>135.29493927083303</c:v>
                </c:pt>
                <c:pt idx="32939">
                  <c:v>135.29651318287006</c:v>
                </c:pt>
                <c:pt idx="32940">
                  <c:v>135.29817980324043</c:v>
                </c:pt>
                <c:pt idx="32941">
                  <c:v>135.30125938657378</c:v>
                </c:pt>
                <c:pt idx="32942">
                  <c:v>135.30142136574045</c:v>
                </c:pt>
                <c:pt idx="32943">
                  <c:v>135.30190758101824</c:v>
                </c:pt>
                <c:pt idx="32944">
                  <c:v>135.30195384259233</c:v>
                </c:pt>
                <c:pt idx="32945">
                  <c:v>135.3029263541664</c:v>
                </c:pt>
                <c:pt idx="32946">
                  <c:v>135.30294950231456</c:v>
                </c:pt>
                <c:pt idx="32947">
                  <c:v>135.3029723379627</c:v>
                </c:pt>
                <c:pt idx="32948">
                  <c:v>135.30443089120345</c:v>
                </c:pt>
                <c:pt idx="32949">
                  <c:v>135.30456981481456</c:v>
                </c:pt>
                <c:pt idx="32950">
                  <c:v>135.30496325231456</c:v>
                </c:pt>
                <c:pt idx="32951">
                  <c:v>135.30563452546272</c:v>
                </c:pt>
                <c:pt idx="32952">
                  <c:v>135.30565767361088</c:v>
                </c:pt>
                <c:pt idx="32953">
                  <c:v>135.30570415509237</c:v>
                </c:pt>
                <c:pt idx="32954">
                  <c:v>135.30575028935164</c:v>
                </c:pt>
                <c:pt idx="32955">
                  <c:v>135.30579650462943</c:v>
                </c:pt>
                <c:pt idx="32956">
                  <c:v>135.30584284722201</c:v>
                </c:pt>
                <c:pt idx="32957">
                  <c:v>135.30588918981459</c:v>
                </c:pt>
                <c:pt idx="32958">
                  <c:v>135.30595873842572</c:v>
                </c:pt>
                <c:pt idx="32959">
                  <c:v>135.30600502314795</c:v>
                </c:pt>
                <c:pt idx="32960">
                  <c:v>135.30605134259238</c:v>
                </c:pt>
                <c:pt idx="32961">
                  <c:v>135.30612068287016</c:v>
                </c:pt>
                <c:pt idx="32962">
                  <c:v>135.30619011574052</c:v>
                </c:pt>
                <c:pt idx="32963">
                  <c:v>135.30628268518495</c:v>
                </c:pt>
                <c:pt idx="32964">
                  <c:v>135.30635225694422</c:v>
                </c:pt>
                <c:pt idx="32965">
                  <c:v>135.30642160879609</c:v>
                </c:pt>
                <c:pt idx="32966">
                  <c:v>135.30653746527756</c:v>
                </c:pt>
                <c:pt idx="32967">
                  <c:v>135.30662987268497</c:v>
                </c:pt>
                <c:pt idx="32968">
                  <c:v>135.3067224421294</c:v>
                </c:pt>
                <c:pt idx="32969">
                  <c:v>135.30681527777756</c:v>
                </c:pt>
                <c:pt idx="32970">
                  <c:v>135.30690793981461</c:v>
                </c:pt>
                <c:pt idx="32971">
                  <c:v>135.30700038194425</c:v>
                </c:pt>
                <c:pt idx="32972">
                  <c:v>135.30711604166646</c:v>
                </c:pt>
                <c:pt idx="32973">
                  <c:v>135.30720871527757</c:v>
                </c:pt>
                <c:pt idx="32974">
                  <c:v>135.30732439814793</c:v>
                </c:pt>
                <c:pt idx="32975">
                  <c:v>135.30746363425905</c:v>
                </c:pt>
                <c:pt idx="32976">
                  <c:v>135.30762561342573</c:v>
                </c:pt>
                <c:pt idx="32977">
                  <c:v>135.30774131944423</c:v>
                </c:pt>
                <c:pt idx="32978">
                  <c:v>135.30945423611089</c:v>
                </c:pt>
                <c:pt idx="32979">
                  <c:v>135.30959354166646</c:v>
                </c:pt>
                <c:pt idx="32980">
                  <c:v>135.30970927083314</c:v>
                </c:pt>
                <c:pt idx="32981">
                  <c:v>135.30984824074054</c:v>
                </c:pt>
                <c:pt idx="32982">
                  <c:v>135.30996380787016</c:v>
                </c:pt>
                <c:pt idx="32983">
                  <c:v>135.31010281249979</c:v>
                </c:pt>
                <c:pt idx="32984">
                  <c:v>135.31019549768499</c:v>
                </c:pt>
                <c:pt idx="32985">
                  <c:v>135.31028781249981</c:v>
                </c:pt>
                <c:pt idx="32986">
                  <c:v>135.31042680555535</c:v>
                </c:pt>
                <c:pt idx="32987">
                  <c:v>135.31049636574053</c:v>
                </c:pt>
                <c:pt idx="32988">
                  <c:v>135.31061215277757</c:v>
                </c:pt>
                <c:pt idx="32989">
                  <c:v>135.31070475694423</c:v>
                </c:pt>
                <c:pt idx="32990">
                  <c:v>135.31077395833313</c:v>
                </c:pt>
                <c:pt idx="32991">
                  <c:v>135.31088960648128</c:v>
                </c:pt>
                <c:pt idx="32992">
                  <c:v>135.31095915509241</c:v>
                </c:pt>
                <c:pt idx="32993">
                  <c:v>135.31107486111091</c:v>
                </c:pt>
                <c:pt idx="32994">
                  <c:v>135.31116751157387</c:v>
                </c:pt>
                <c:pt idx="32995">
                  <c:v>135.31123689814794</c:v>
                </c:pt>
                <c:pt idx="32996">
                  <c:v>135.32135334490721</c:v>
                </c:pt>
                <c:pt idx="32997">
                  <c:v>135.32845998842572</c:v>
                </c:pt>
                <c:pt idx="32998">
                  <c:v>135.33545123842572</c:v>
                </c:pt>
                <c:pt idx="32999">
                  <c:v>135.34295170138867</c:v>
                </c:pt>
                <c:pt idx="33000">
                  <c:v>135.35049861111088</c:v>
                </c:pt>
                <c:pt idx="33001">
                  <c:v>135.36170399305533</c:v>
                </c:pt>
                <c:pt idx="33002">
                  <c:v>135.36878778935161</c:v>
                </c:pt>
                <c:pt idx="33003">
                  <c:v>135.37575598379607</c:v>
                </c:pt>
                <c:pt idx="33004">
                  <c:v>135.38290950231459</c:v>
                </c:pt>
                <c:pt idx="33005">
                  <c:v>135.39777123842569</c:v>
                </c:pt>
                <c:pt idx="33006">
                  <c:v>135.40587376157384</c:v>
                </c:pt>
                <c:pt idx="33007">
                  <c:v>135.41802754629606</c:v>
                </c:pt>
                <c:pt idx="33008">
                  <c:v>135.42710166666643</c:v>
                </c:pt>
                <c:pt idx="33009">
                  <c:v>135.44282064814792</c:v>
                </c:pt>
                <c:pt idx="33010">
                  <c:v>135.45131723379606</c:v>
                </c:pt>
                <c:pt idx="33011">
                  <c:v>135.46240519675902</c:v>
                </c:pt>
                <c:pt idx="33012">
                  <c:v>135.47451262731457</c:v>
                </c:pt>
                <c:pt idx="33013">
                  <c:v>135.48199057870346</c:v>
                </c:pt>
                <c:pt idx="33014">
                  <c:v>135.50192258101828</c:v>
                </c:pt>
                <c:pt idx="33015">
                  <c:v>135.51139101851828</c:v>
                </c:pt>
                <c:pt idx="33016">
                  <c:v>135.54116218749976</c:v>
                </c:pt>
                <c:pt idx="33017">
                  <c:v>135.60649185185162</c:v>
                </c:pt>
                <c:pt idx="33018">
                  <c:v>135.65712050925902</c:v>
                </c:pt>
                <c:pt idx="33019">
                  <c:v>135.67811844907382</c:v>
                </c:pt>
                <c:pt idx="33020">
                  <c:v>135.68615052083308</c:v>
                </c:pt>
                <c:pt idx="33021">
                  <c:v>135.69818834490715</c:v>
                </c:pt>
                <c:pt idx="33022">
                  <c:v>135.70973753472197</c:v>
                </c:pt>
                <c:pt idx="33023">
                  <c:v>135.71698417824049</c:v>
                </c:pt>
                <c:pt idx="33024">
                  <c:v>135.72425322916641</c:v>
                </c:pt>
                <c:pt idx="33025">
                  <c:v>135.7316845254627</c:v>
                </c:pt>
                <c:pt idx="33026">
                  <c:v>135.74423164351825</c:v>
                </c:pt>
                <c:pt idx="33027">
                  <c:v>135.75233405092567</c:v>
                </c:pt>
                <c:pt idx="33028">
                  <c:v>135.76015834490715</c:v>
                </c:pt>
                <c:pt idx="33029">
                  <c:v>135.78715104166642</c:v>
                </c:pt>
                <c:pt idx="33030">
                  <c:v>135.79863319444419</c:v>
                </c:pt>
                <c:pt idx="33031">
                  <c:v>135.80921268518495</c:v>
                </c:pt>
                <c:pt idx="33032">
                  <c:v>135.81754651620346</c:v>
                </c:pt>
                <c:pt idx="33033">
                  <c:v>135.8346318981479</c:v>
                </c:pt>
                <c:pt idx="33034">
                  <c:v>135.84273416666642</c:v>
                </c:pt>
                <c:pt idx="33035">
                  <c:v>135.86157908564789</c:v>
                </c:pt>
                <c:pt idx="33036">
                  <c:v>135.87183421296271</c:v>
                </c:pt>
                <c:pt idx="33037">
                  <c:v>135.89989215277751</c:v>
                </c:pt>
                <c:pt idx="33038">
                  <c:v>135.90697706018491</c:v>
                </c:pt>
                <c:pt idx="33039">
                  <c:v>135.91480033564787</c:v>
                </c:pt>
                <c:pt idx="33040">
                  <c:v>135.92776425925899</c:v>
                </c:pt>
                <c:pt idx="33041">
                  <c:v>135.9460525578701</c:v>
                </c:pt>
                <c:pt idx="33042">
                  <c:v>135.99411105324049</c:v>
                </c:pt>
                <c:pt idx="33043">
                  <c:v>136.01019990740716</c:v>
                </c:pt>
                <c:pt idx="33044">
                  <c:v>136.04045699074049</c:v>
                </c:pt>
                <c:pt idx="33045">
                  <c:v>136.0535805555553</c:v>
                </c:pt>
                <c:pt idx="33046">
                  <c:v>136.0634154166664</c:v>
                </c:pt>
                <c:pt idx="33047">
                  <c:v>136.07700527777752</c:v>
                </c:pt>
                <c:pt idx="33048">
                  <c:v>136.08404297453677</c:v>
                </c:pt>
                <c:pt idx="33049">
                  <c:v>136.09158981481454</c:v>
                </c:pt>
                <c:pt idx="33050">
                  <c:v>136.10672078703675</c:v>
                </c:pt>
                <c:pt idx="33051">
                  <c:v>136.12371274305528</c:v>
                </c:pt>
                <c:pt idx="33052">
                  <c:v>136.13068098379603</c:v>
                </c:pt>
                <c:pt idx="33053">
                  <c:v>136.13855155092565</c:v>
                </c:pt>
                <c:pt idx="33054">
                  <c:v>136.14730256944418</c:v>
                </c:pt>
                <c:pt idx="33055">
                  <c:v>136.15695614583308</c:v>
                </c:pt>
                <c:pt idx="33056">
                  <c:v>136.16975837962937</c:v>
                </c:pt>
                <c:pt idx="33057">
                  <c:v>136.19013072916641</c:v>
                </c:pt>
                <c:pt idx="33058">
                  <c:v>136.1976549768516</c:v>
                </c:pt>
                <c:pt idx="33059">
                  <c:v>136.20529431712939</c:v>
                </c:pt>
                <c:pt idx="33060">
                  <c:v>136.22291104166644</c:v>
                </c:pt>
                <c:pt idx="33061">
                  <c:v>136.23230995370346</c:v>
                </c:pt>
                <c:pt idx="33062">
                  <c:v>136.23960193287013</c:v>
                </c:pt>
                <c:pt idx="33063">
                  <c:v>136.24920924768495</c:v>
                </c:pt>
                <c:pt idx="33064">
                  <c:v>136.28102710648125</c:v>
                </c:pt>
                <c:pt idx="33065">
                  <c:v>136.28922283564791</c:v>
                </c:pt>
                <c:pt idx="33066">
                  <c:v>136.32131866898123</c:v>
                </c:pt>
                <c:pt idx="33067">
                  <c:v>136.33185236111086</c:v>
                </c:pt>
                <c:pt idx="33068">
                  <c:v>136.35472525462939</c:v>
                </c:pt>
                <c:pt idx="33069">
                  <c:v>136.35477185185161</c:v>
                </c:pt>
                <c:pt idx="33070">
                  <c:v>136.35484114583309</c:v>
                </c:pt>
                <c:pt idx="33071">
                  <c:v>136.3549105208331</c:v>
                </c:pt>
                <c:pt idx="33072">
                  <c:v>136.35495693287015</c:v>
                </c:pt>
                <c:pt idx="33073">
                  <c:v>136.35507241898125</c:v>
                </c:pt>
                <c:pt idx="33074">
                  <c:v>136.35518829861087</c:v>
                </c:pt>
                <c:pt idx="33075">
                  <c:v>136.35525769675903</c:v>
                </c:pt>
                <c:pt idx="33076">
                  <c:v>136.3553505208331</c:v>
                </c:pt>
                <c:pt idx="33077">
                  <c:v>136.3554434259257</c:v>
                </c:pt>
                <c:pt idx="33078">
                  <c:v>136.35553545138868</c:v>
                </c:pt>
                <c:pt idx="33079">
                  <c:v>136.35565133101829</c:v>
                </c:pt>
                <c:pt idx="33080">
                  <c:v>136.35574383101829</c:v>
                </c:pt>
                <c:pt idx="33081">
                  <c:v>136.35585945601829</c:v>
                </c:pt>
                <c:pt idx="33082">
                  <c:v>136.35597519675903</c:v>
                </c:pt>
                <c:pt idx="33083">
                  <c:v>136.35611415509237</c:v>
                </c:pt>
                <c:pt idx="33084">
                  <c:v>136.3562764583331</c:v>
                </c:pt>
                <c:pt idx="33085">
                  <c:v>136.35639221064793</c:v>
                </c:pt>
                <c:pt idx="33086">
                  <c:v>136.35657741898126</c:v>
                </c:pt>
                <c:pt idx="33087">
                  <c:v>136.35671692129608</c:v>
                </c:pt>
                <c:pt idx="33088">
                  <c:v>136.35690137731461</c:v>
                </c:pt>
                <c:pt idx="33089">
                  <c:v>136.35706383101831</c:v>
                </c:pt>
                <c:pt idx="33090">
                  <c:v>136.35724861111089</c:v>
                </c:pt>
                <c:pt idx="33091">
                  <c:v>136.35868446759238</c:v>
                </c:pt>
                <c:pt idx="33092">
                  <c:v>136.35979508101832</c:v>
                </c:pt>
                <c:pt idx="33093">
                  <c:v>136.35986469907388</c:v>
                </c:pt>
                <c:pt idx="33094">
                  <c:v>136.36004968749981</c:v>
                </c:pt>
                <c:pt idx="33095">
                  <c:v>136.360767997685</c:v>
                </c:pt>
                <c:pt idx="33096">
                  <c:v>136.36097576388872</c:v>
                </c:pt>
                <c:pt idx="33097">
                  <c:v>136.36111518518501</c:v>
                </c:pt>
                <c:pt idx="33098">
                  <c:v>136.36113803240724</c:v>
                </c:pt>
                <c:pt idx="33099">
                  <c:v>136.36185530092575</c:v>
                </c:pt>
                <c:pt idx="33100">
                  <c:v>136.3620176504628</c:v>
                </c:pt>
                <c:pt idx="33101">
                  <c:v>136.36213315972205</c:v>
                </c:pt>
                <c:pt idx="33102">
                  <c:v>136.36273576388871</c:v>
                </c:pt>
                <c:pt idx="33103">
                  <c:v>136.36287423611094</c:v>
                </c:pt>
                <c:pt idx="33104">
                  <c:v>136.36299002314797</c:v>
                </c:pt>
                <c:pt idx="33105">
                  <c:v>136.36308275462946</c:v>
                </c:pt>
                <c:pt idx="33106">
                  <c:v>136.36340646990723</c:v>
                </c:pt>
                <c:pt idx="33107">
                  <c:v>136.36345320601833</c:v>
                </c:pt>
                <c:pt idx="33108">
                  <c:v>136.36359167824057</c:v>
                </c:pt>
                <c:pt idx="33109">
                  <c:v>136.36368444444426</c:v>
                </c:pt>
                <c:pt idx="33110">
                  <c:v>136.36377740740721</c:v>
                </c:pt>
                <c:pt idx="33111">
                  <c:v>136.36380032407388</c:v>
                </c:pt>
                <c:pt idx="33112">
                  <c:v>136.36412464120352</c:v>
                </c:pt>
                <c:pt idx="33113">
                  <c:v>136.36421673611093</c:v>
                </c:pt>
                <c:pt idx="33114">
                  <c:v>136.3649806365739</c:v>
                </c:pt>
                <c:pt idx="33115">
                  <c:v>136.36505049768502</c:v>
                </c:pt>
                <c:pt idx="33116">
                  <c:v>136.36511932870354</c:v>
                </c:pt>
                <c:pt idx="33117">
                  <c:v>136.36555934027763</c:v>
                </c:pt>
                <c:pt idx="33118">
                  <c:v>136.36558260416652</c:v>
                </c:pt>
                <c:pt idx="33119">
                  <c:v>136.36560550925913</c:v>
                </c:pt>
                <c:pt idx="33120">
                  <c:v>136.36574496527766</c:v>
                </c:pt>
                <c:pt idx="33121">
                  <c:v>136.36611528935174</c:v>
                </c:pt>
                <c:pt idx="33122">
                  <c:v>136.36613822916655</c:v>
                </c:pt>
                <c:pt idx="33123">
                  <c:v>136.36616122685174</c:v>
                </c:pt>
                <c:pt idx="33124">
                  <c:v>136.36627711805545</c:v>
                </c:pt>
                <c:pt idx="33125">
                  <c:v>136.36671688657398</c:v>
                </c:pt>
                <c:pt idx="33126">
                  <c:v>136.36673991898138</c:v>
                </c:pt>
                <c:pt idx="33127">
                  <c:v>136.36676306712954</c:v>
                </c:pt>
                <c:pt idx="33128">
                  <c:v>136.36678657407398</c:v>
                </c:pt>
                <c:pt idx="33129">
                  <c:v>136.36683261574066</c:v>
                </c:pt>
                <c:pt idx="33130">
                  <c:v>136.3669025578703</c:v>
                </c:pt>
                <c:pt idx="33131">
                  <c:v>136.36727270833327</c:v>
                </c:pt>
                <c:pt idx="33132">
                  <c:v>136.36729563657403</c:v>
                </c:pt>
                <c:pt idx="33133">
                  <c:v>136.36731857638884</c:v>
                </c:pt>
                <c:pt idx="33134">
                  <c:v>136.36734177083329</c:v>
                </c:pt>
                <c:pt idx="33135">
                  <c:v>136.36736546296291</c:v>
                </c:pt>
                <c:pt idx="33136">
                  <c:v>136.36748115740735</c:v>
                </c:pt>
                <c:pt idx="33137">
                  <c:v>136.36810590277773</c:v>
                </c:pt>
                <c:pt idx="33138">
                  <c:v>136.36812892361107</c:v>
                </c:pt>
                <c:pt idx="33139">
                  <c:v>136.36815190972217</c:v>
                </c:pt>
                <c:pt idx="33140">
                  <c:v>136.36817565972217</c:v>
                </c:pt>
                <c:pt idx="33141">
                  <c:v>136.36822159722217</c:v>
                </c:pt>
                <c:pt idx="33142">
                  <c:v>136.36840721064809</c:v>
                </c:pt>
                <c:pt idx="33143">
                  <c:v>136.36882320601845</c:v>
                </c:pt>
                <c:pt idx="33144">
                  <c:v>136.36884644675919</c:v>
                </c:pt>
                <c:pt idx="33145">
                  <c:v>136.36889328703697</c:v>
                </c:pt>
                <c:pt idx="33146">
                  <c:v>136.36933314814809</c:v>
                </c:pt>
                <c:pt idx="33147">
                  <c:v>136.36944884259253</c:v>
                </c:pt>
                <c:pt idx="33148">
                  <c:v>136.36947201388884</c:v>
                </c:pt>
                <c:pt idx="33149">
                  <c:v>136.36951790509255</c:v>
                </c:pt>
                <c:pt idx="33150">
                  <c:v>136.36986508101847</c:v>
                </c:pt>
                <c:pt idx="33151">
                  <c:v>136.37028209490737</c:v>
                </c:pt>
                <c:pt idx="33152">
                  <c:v>136.37030504629627</c:v>
                </c:pt>
                <c:pt idx="33153">
                  <c:v>136.37037474537033</c:v>
                </c:pt>
                <c:pt idx="33154">
                  <c:v>136.37088356481476</c:v>
                </c:pt>
                <c:pt idx="33155">
                  <c:v>136.37090675925921</c:v>
                </c:pt>
                <c:pt idx="33156">
                  <c:v>136.37092986111105</c:v>
                </c:pt>
                <c:pt idx="33157">
                  <c:v>136.37097660879624</c:v>
                </c:pt>
                <c:pt idx="33158">
                  <c:v>136.37123079861107</c:v>
                </c:pt>
                <c:pt idx="33159">
                  <c:v>136.37146256944439</c:v>
                </c:pt>
                <c:pt idx="33160">
                  <c:v>136.37148540509253</c:v>
                </c:pt>
                <c:pt idx="33161">
                  <c:v>136.37150873842586</c:v>
                </c:pt>
                <c:pt idx="33162">
                  <c:v>136.37157839120363</c:v>
                </c:pt>
                <c:pt idx="33163">
                  <c:v>136.3721342476851</c:v>
                </c:pt>
                <c:pt idx="33164">
                  <c:v>136.37215694444436</c:v>
                </c:pt>
                <c:pt idx="33165">
                  <c:v>136.37220331018509</c:v>
                </c:pt>
                <c:pt idx="33166">
                  <c:v>136.37308289351841</c:v>
                </c:pt>
                <c:pt idx="33167">
                  <c:v>136.37310600694434</c:v>
                </c:pt>
                <c:pt idx="33168">
                  <c:v>136.37312929398138</c:v>
                </c:pt>
                <c:pt idx="33169">
                  <c:v>136.37315280092582</c:v>
                </c:pt>
                <c:pt idx="33170">
                  <c:v>136.37317579861102</c:v>
                </c:pt>
                <c:pt idx="33171">
                  <c:v>136.37319870370362</c:v>
                </c:pt>
                <c:pt idx="33172">
                  <c:v>136.37322196759251</c:v>
                </c:pt>
                <c:pt idx="33173">
                  <c:v>136.37324478009251</c:v>
                </c:pt>
                <c:pt idx="33174">
                  <c:v>136.37326850694436</c:v>
                </c:pt>
                <c:pt idx="33175">
                  <c:v>136.37329164351843</c:v>
                </c:pt>
                <c:pt idx="33176">
                  <c:v>136.3733143287036</c:v>
                </c:pt>
                <c:pt idx="33177">
                  <c:v>136.37333756944435</c:v>
                </c:pt>
                <c:pt idx="33178">
                  <c:v>136.37336092592582</c:v>
                </c:pt>
                <c:pt idx="33179">
                  <c:v>136.37338440972212</c:v>
                </c:pt>
                <c:pt idx="33180">
                  <c:v>136.37340724537026</c:v>
                </c:pt>
                <c:pt idx="33181">
                  <c:v>136.37343013888878</c:v>
                </c:pt>
                <c:pt idx="33182">
                  <c:v>136.37345333333323</c:v>
                </c:pt>
                <c:pt idx="33183">
                  <c:v>136.37347643518507</c:v>
                </c:pt>
                <c:pt idx="33184">
                  <c:v>136.37349988425913</c:v>
                </c:pt>
                <c:pt idx="33185">
                  <c:v>136.37352319444432</c:v>
                </c:pt>
                <c:pt idx="33186">
                  <c:v>136.37354576388876</c:v>
                </c:pt>
                <c:pt idx="33187">
                  <c:v>136.37356890046283</c:v>
                </c:pt>
                <c:pt idx="33188">
                  <c:v>136.37359211805543</c:v>
                </c:pt>
                <c:pt idx="33189">
                  <c:v>136.37361591435172</c:v>
                </c:pt>
                <c:pt idx="33190">
                  <c:v>136.37363880787024</c:v>
                </c:pt>
                <c:pt idx="33191">
                  <c:v>136.37366162037023</c:v>
                </c:pt>
                <c:pt idx="33192">
                  <c:v>136.37368482638874</c:v>
                </c:pt>
                <c:pt idx="33193">
                  <c:v>136.37375474537023</c:v>
                </c:pt>
                <c:pt idx="33194">
                  <c:v>136.37384747685172</c:v>
                </c:pt>
                <c:pt idx="33195">
                  <c:v>136.37393937499988</c:v>
                </c:pt>
                <c:pt idx="33196">
                  <c:v>136.37403197916655</c:v>
                </c:pt>
                <c:pt idx="33197">
                  <c:v>136.37414777777767</c:v>
                </c:pt>
                <c:pt idx="33198">
                  <c:v>136.37421753472211</c:v>
                </c:pt>
                <c:pt idx="33199">
                  <c:v>136.37433342592581</c:v>
                </c:pt>
                <c:pt idx="33200">
                  <c:v>136.37444906249988</c:v>
                </c:pt>
                <c:pt idx="33201">
                  <c:v>136.37454165509246</c:v>
                </c:pt>
                <c:pt idx="33202">
                  <c:v>136.37465737268505</c:v>
                </c:pt>
                <c:pt idx="33203">
                  <c:v>136.37484233796283</c:v>
                </c:pt>
                <c:pt idx="33204">
                  <c:v>136.3749814583332</c:v>
                </c:pt>
                <c:pt idx="33205">
                  <c:v>136.37516622685172</c:v>
                </c:pt>
                <c:pt idx="33206">
                  <c:v>136.37724994212951</c:v>
                </c:pt>
                <c:pt idx="33207">
                  <c:v>136.37741203703692</c:v>
                </c:pt>
                <c:pt idx="33208">
                  <c:v>136.37755122685172</c:v>
                </c:pt>
                <c:pt idx="33209">
                  <c:v>136.37766711805543</c:v>
                </c:pt>
                <c:pt idx="33210">
                  <c:v>136.37836134259246</c:v>
                </c:pt>
                <c:pt idx="33211">
                  <c:v>136.3784535532406</c:v>
                </c:pt>
                <c:pt idx="33212">
                  <c:v>136.37856937499987</c:v>
                </c:pt>
                <c:pt idx="33213">
                  <c:v>136.37870848379617</c:v>
                </c:pt>
                <c:pt idx="33214">
                  <c:v>136.37877771990728</c:v>
                </c:pt>
                <c:pt idx="33215">
                  <c:v>136.37919465277764</c:v>
                </c:pt>
                <c:pt idx="33216">
                  <c:v>136.37931053240726</c:v>
                </c:pt>
                <c:pt idx="33217">
                  <c:v>136.37940304398134</c:v>
                </c:pt>
                <c:pt idx="33218">
                  <c:v>136.37951880787023</c:v>
                </c:pt>
                <c:pt idx="33219">
                  <c:v>136.38018978009245</c:v>
                </c:pt>
                <c:pt idx="33220">
                  <c:v>136.38025942129616</c:v>
                </c:pt>
                <c:pt idx="33221">
                  <c:v>136.38083805555542</c:v>
                </c:pt>
                <c:pt idx="33222">
                  <c:v>136.380884398148</c:v>
                </c:pt>
                <c:pt idx="33223">
                  <c:v>136.38095376157392</c:v>
                </c:pt>
                <c:pt idx="33224">
                  <c:v>136.3810694907406</c:v>
                </c:pt>
                <c:pt idx="33225">
                  <c:v>136.38148644675911</c:v>
                </c:pt>
                <c:pt idx="33226">
                  <c:v>136.38153248842579</c:v>
                </c:pt>
                <c:pt idx="33227">
                  <c:v>136.38157912037025</c:v>
                </c:pt>
                <c:pt idx="33228">
                  <c:v>136.382134236111</c:v>
                </c:pt>
                <c:pt idx="33229">
                  <c:v>136.38215765046286</c:v>
                </c:pt>
                <c:pt idx="33230">
                  <c:v>136.38218098379619</c:v>
                </c:pt>
                <c:pt idx="33231">
                  <c:v>136.3826204398147</c:v>
                </c:pt>
                <c:pt idx="33232">
                  <c:v>136.38264387731471</c:v>
                </c:pt>
                <c:pt idx="33233">
                  <c:v>136.38266702546287</c:v>
                </c:pt>
                <c:pt idx="33234">
                  <c:v>136.3827595949073</c:v>
                </c:pt>
                <c:pt idx="33235">
                  <c:v>136.38313015046285</c:v>
                </c:pt>
                <c:pt idx="33236">
                  <c:v>136.38315281249987</c:v>
                </c:pt>
                <c:pt idx="33237">
                  <c:v>136.38317603009247</c:v>
                </c:pt>
                <c:pt idx="33238">
                  <c:v>136.38319916666654</c:v>
                </c:pt>
                <c:pt idx="33239">
                  <c:v>136.38331483796284</c:v>
                </c:pt>
                <c:pt idx="33240">
                  <c:v>136.38357008101841</c:v>
                </c:pt>
                <c:pt idx="33241">
                  <c:v>136.38359344907397</c:v>
                </c:pt>
                <c:pt idx="33242">
                  <c:v>136.383616111111</c:v>
                </c:pt>
                <c:pt idx="33243">
                  <c:v>136.38426491898136</c:v>
                </c:pt>
                <c:pt idx="33244">
                  <c:v>136.3842879745369</c:v>
                </c:pt>
                <c:pt idx="33245">
                  <c:v>136.38484351851838</c:v>
                </c:pt>
                <c:pt idx="33246">
                  <c:v>136.38486666666654</c:v>
                </c:pt>
                <c:pt idx="33247">
                  <c:v>136.38505168981467</c:v>
                </c:pt>
                <c:pt idx="33248">
                  <c:v>136.38609321759245</c:v>
                </c:pt>
                <c:pt idx="33249">
                  <c:v>136.38611682870356</c:v>
                </c:pt>
                <c:pt idx="33250">
                  <c:v>136.38667215277763</c:v>
                </c:pt>
                <c:pt idx="33251">
                  <c:v>136.38669554398135</c:v>
                </c:pt>
                <c:pt idx="33252">
                  <c:v>136.38678765046282</c:v>
                </c:pt>
                <c:pt idx="33253">
                  <c:v>136.38715863425912</c:v>
                </c:pt>
                <c:pt idx="33254">
                  <c:v>136.38718164351837</c:v>
                </c:pt>
                <c:pt idx="33255">
                  <c:v>136.38725082175912</c:v>
                </c:pt>
                <c:pt idx="33256">
                  <c:v>136.38771365740726</c:v>
                </c:pt>
                <c:pt idx="33257">
                  <c:v>136.38773723379614</c:v>
                </c:pt>
                <c:pt idx="33258">
                  <c:v>136.38887126157391</c:v>
                </c:pt>
                <c:pt idx="33259">
                  <c:v>136.38889458333318</c:v>
                </c:pt>
                <c:pt idx="33260">
                  <c:v>136.38891780092578</c:v>
                </c:pt>
                <c:pt idx="33261">
                  <c:v>136.38894068287021</c:v>
                </c:pt>
                <c:pt idx="33262">
                  <c:v>136.38896385416652</c:v>
                </c:pt>
                <c:pt idx="33263">
                  <c:v>136.38898687499986</c:v>
                </c:pt>
                <c:pt idx="33264">
                  <c:v>136.38901035879616</c:v>
                </c:pt>
                <c:pt idx="33265">
                  <c:v>136.38903366898134</c:v>
                </c:pt>
                <c:pt idx="33266">
                  <c:v>136.38905642361098</c:v>
                </c:pt>
                <c:pt idx="33267">
                  <c:v>136.38907947916653</c:v>
                </c:pt>
                <c:pt idx="33268">
                  <c:v>136.38910269675912</c:v>
                </c:pt>
                <c:pt idx="33269">
                  <c:v>136.38912638888874</c:v>
                </c:pt>
                <c:pt idx="33270">
                  <c:v>136.38914937499985</c:v>
                </c:pt>
                <c:pt idx="33271">
                  <c:v>136.38917203703687</c:v>
                </c:pt>
                <c:pt idx="33272">
                  <c:v>136.38919521990724</c:v>
                </c:pt>
                <c:pt idx="33273">
                  <c:v>136.38921842592575</c:v>
                </c:pt>
                <c:pt idx="33274">
                  <c:v>136.38924171296279</c:v>
                </c:pt>
                <c:pt idx="33275">
                  <c:v>136.38926527777761</c:v>
                </c:pt>
                <c:pt idx="33276">
                  <c:v>136.38928783564799</c:v>
                </c:pt>
                <c:pt idx="33277">
                  <c:v>136.3893110416665</c:v>
                </c:pt>
                <c:pt idx="33278">
                  <c:v>136.38933416666652</c:v>
                </c:pt>
                <c:pt idx="33279">
                  <c:v>136.38935755787023</c:v>
                </c:pt>
                <c:pt idx="33280">
                  <c:v>136.38938097222209</c:v>
                </c:pt>
                <c:pt idx="33281">
                  <c:v>136.3894266782406</c:v>
                </c:pt>
                <c:pt idx="33282">
                  <c:v>136.38947324074059</c:v>
                </c:pt>
                <c:pt idx="33283">
                  <c:v>136.38954244212948</c:v>
                </c:pt>
                <c:pt idx="33284">
                  <c:v>136.38963497685171</c:v>
                </c:pt>
                <c:pt idx="33285">
                  <c:v>136.38972803240728</c:v>
                </c:pt>
                <c:pt idx="33286">
                  <c:v>136.3898206134258</c:v>
                </c:pt>
                <c:pt idx="33287">
                  <c:v>136.39523740740728</c:v>
                </c:pt>
                <c:pt idx="33288">
                  <c:v>136.39528440972208</c:v>
                </c:pt>
                <c:pt idx="33289">
                  <c:v>136.39535327546281</c:v>
                </c:pt>
                <c:pt idx="33290">
                  <c:v>136.3959319444443</c:v>
                </c:pt>
                <c:pt idx="33291">
                  <c:v>136.39600166666654</c:v>
                </c:pt>
                <c:pt idx="33292">
                  <c:v>136.39607130787024</c:v>
                </c:pt>
                <c:pt idx="33293">
                  <c:v>136.39611755787024</c:v>
                </c:pt>
                <c:pt idx="33294">
                  <c:v>136.3965807060184</c:v>
                </c:pt>
                <c:pt idx="33295">
                  <c:v>136.39662659722211</c:v>
                </c:pt>
                <c:pt idx="33296">
                  <c:v>136.3971130324073</c:v>
                </c:pt>
                <c:pt idx="33297">
                  <c:v>136.39715903935175</c:v>
                </c:pt>
                <c:pt idx="33298">
                  <c:v>136.39727467592581</c:v>
                </c:pt>
                <c:pt idx="33299">
                  <c:v>136.39752929398136</c:v>
                </c:pt>
                <c:pt idx="33300">
                  <c:v>136.39755268518508</c:v>
                </c:pt>
                <c:pt idx="33301">
                  <c:v>136.39757605324064</c:v>
                </c:pt>
                <c:pt idx="33302">
                  <c:v>136.39769181712953</c:v>
                </c:pt>
                <c:pt idx="33303">
                  <c:v>136.39813133101842</c:v>
                </c:pt>
                <c:pt idx="33304">
                  <c:v>136.39815479166657</c:v>
                </c:pt>
                <c:pt idx="33305">
                  <c:v>136.39817802083323</c:v>
                </c:pt>
                <c:pt idx="33306">
                  <c:v>136.39871010416655</c:v>
                </c:pt>
                <c:pt idx="33307">
                  <c:v>136.39873358796285</c:v>
                </c:pt>
                <c:pt idx="33308">
                  <c:v>136.3987567824073</c:v>
                </c:pt>
                <c:pt idx="33309">
                  <c:v>136.39921983796285</c:v>
                </c:pt>
                <c:pt idx="33310">
                  <c:v>136.39924252314802</c:v>
                </c:pt>
                <c:pt idx="33311">
                  <c:v>136.39928870370358</c:v>
                </c:pt>
                <c:pt idx="33312">
                  <c:v>136.39975189814803</c:v>
                </c:pt>
                <c:pt idx="33313">
                  <c:v>136.40021487268507</c:v>
                </c:pt>
                <c:pt idx="33314">
                  <c:v>136.40074719907395</c:v>
                </c:pt>
                <c:pt idx="33315">
                  <c:v>136.40121026620358</c:v>
                </c:pt>
                <c:pt idx="33316">
                  <c:v>136.40134903935171</c:v>
                </c:pt>
                <c:pt idx="33317">
                  <c:v>136.4016731134258</c:v>
                </c:pt>
                <c:pt idx="33318">
                  <c:v>136.40169645833322</c:v>
                </c:pt>
                <c:pt idx="33319">
                  <c:v>136.40174290509248</c:v>
                </c:pt>
                <c:pt idx="33320">
                  <c:v>136.40387238425913</c:v>
                </c:pt>
                <c:pt idx="33321">
                  <c:v>136.40389571759246</c:v>
                </c:pt>
                <c:pt idx="33322">
                  <c:v>136.40391865740727</c:v>
                </c:pt>
                <c:pt idx="33323">
                  <c:v>136.40394244212951</c:v>
                </c:pt>
                <c:pt idx="33324">
                  <c:v>136.40396571759246</c:v>
                </c:pt>
                <c:pt idx="33325">
                  <c:v>136.40398849537024</c:v>
                </c:pt>
                <c:pt idx="33326">
                  <c:v>136.40401128472209</c:v>
                </c:pt>
                <c:pt idx="33327">
                  <c:v>136.40403471064801</c:v>
                </c:pt>
                <c:pt idx="33328">
                  <c:v>136.40405795138875</c:v>
                </c:pt>
                <c:pt idx="33329">
                  <c:v>136.40408129629617</c:v>
                </c:pt>
                <c:pt idx="33330">
                  <c:v>136.40410408564802</c:v>
                </c:pt>
                <c:pt idx="33331">
                  <c:v>136.40412728009247</c:v>
                </c:pt>
                <c:pt idx="33332">
                  <c:v>136.40415030092581</c:v>
                </c:pt>
                <c:pt idx="33333">
                  <c:v>136.40438184027767</c:v>
                </c:pt>
                <c:pt idx="33334">
                  <c:v>136.40549318287026</c:v>
                </c:pt>
                <c:pt idx="33335">
                  <c:v>136.40551629629618</c:v>
                </c:pt>
                <c:pt idx="33336">
                  <c:v>136.40553938657396</c:v>
                </c:pt>
                <c:pt idx="33337">
                  <c:v>136.40556271990729</c:v>
                </c:pt>
                <c:pt idx="33338">
                  <c:v>136.40558628472212</c:v>
                </c:pt>
                <c:pt idx="33339">
                  <c:v>136.40560888888879</c:v>
                </c:pt>
                <c:pt idx="33340">
                  <c:v>136.40563194444434</c:v>
                </c:pt>
                <c:pt idx="33341">
                  <c:v>136.40574785879619</c:v>
                </c:pt>
                <c:pt idx="33342">
                  <c:v>136.4057942824073</c:v>
                </c:pt>
                <c:pt idx="33343">
                  <c:v>136.40581775462951</c:v>
                </c:pt>
                <c:pt idx="33344">
                  <c:v>136.40584040509248</c:v>
                </c:pt>
                <c:pt idx="33345">
                  <c:v>136.40586362268508</c:v>
                </c:pt>
                <c:pt idx="33346">
                  <c:v>136.40588660879618</c:v>
                </c:pt>
                <c:pt idx="33347">
                  <c:v>136.40597930555543</c:v>
                </c:pt>
                <c:pt idx="33348">
                  <c:v>136.40618767361099</c:v>
                </c:pt>
                <c:pt idx="33349">
                  <c:v>136.44167627314803</c:v>
                </c:pt>
                <c:pt idx="33350">
                  <c:v>136.44885265046284</c:v>
                </c:pt>
                <c:pt idx="33351">
                  <c:v>136.46288265046283</c:v>
                </c:pt>
                <c:pt idx="33352">
                  <c:v>136.47968872685172</c:v>
                </c:pt>
                <c:pt idx="33353">
                  <c:v>136.49221331018506</c:v>
                </c:pt>
                <c:pt idx="33354">
                  <c:v>136.52216938657395</c:v>
                </c:pt>
                <c:pt idx="33355">
                  <c:v>136.5292300810184</c:v>
                </c:pt>
                <c:pt idx="33356">
                  <c:v>136.54272612268505</c:v>
                </c:pt>
                <c:pt idx="33357">
                  <c:v>136.55152303240729</c:v>
                </c:pt>
                <c:pt idx="33358">
                  <c:v>136.56089834490729</c:v>
                </c:pt>
                <c:pt idx="33359">
                  <c:v>136.57126921296285</c:v>
                </c:pt>
                <c:pt idx="33360">
                  <c:v>136.58071422453693</c:v>
                </c:pt>
                <c:pt idx="33361">
                  <c:v>136.59583180555546</c:v>
                </c:pt>
                <c:pt idx="33362">
                  <c:v>136.60620297453696</c:v>
                </c:pt>
                <c:pt idx="33363">
                  <c:v>136.61351851851845</c:v>
                </c:pt>
                <c:pt idx="33364">
                  <c:v>136.62287097222216</c:v>
                </c:pt>
                <c:pt idx="33365">
                  <c:v>136.67989013888882</c:v>
                </c:pt>
                <c:pt idx="33366">
                  <c:v>136.7304010416666</c:v>
                </c:pt>
                <c:pt idx="33367">
                  <c:v>136.73778582175919</c:v>
                </c:pt>
                <c:pt idx="33368">
                  <c:v>136.74556424768511</c:v>
                </c:pt>
                <c:pt idx="33369">
                  <c:v>136.75658365740733</c:v>
                </c:pt>
                <c:pt idx="33370">
                  <c:v>136.76507930555547</c:v>
                </c:pt>
                <c:pt idx="33371">
                  <c:v>136.8563600462962</c:v>
                </c:pt>
                <c:pt idx="33372">
                  <c:v>136.88939435185176</c:v>
                </c:pt>
                <c:pt idx="33373">
                  <c:v>136.91342481481473</c:v>
                </c:pt>
                <c:pt idx="33374">
                  <c:v>136.92064733796289</c:v>
                </c:pt>
                <c:pt idx="33375">
                  <c:v>136.94023217592584</c:v>
                </c:pt>
                <c:pt idx="33376">
                  <c:v>136.95083498842584</c:v>
                </c:pt>
                <c:pt idx="33377">
                  <c:v>136.95819704861103</c:v>
                </c:pt>
                <c:pt idx="33378">
                  <c:v>136.97118396990732</c:v>
                </c:pt>
                <c:pt idx="33379">
                  <c:v>136.97829069444435</c:v>
                </c:pt>
                <c:pt idx="33380">
                  <c:v>136.9857448726851</c:v>
                </c:pt>
                <c:pt idx="33381">
                  <c:v>136.98796716435177</c:v>
                </c:pt>
                <c:pt idx="33382">
                  <c:v>136.98866180555547</c:v>
                </c:pt>
                <c:pt idx="33383">
                  <c:v>136.98873103009251</c:v>
                </c:pt>
                <c:pt idx="33384">
                  <c:v>136.99574539351843</c:v>
                </c:pt>
                <c:pt idx="33385">
                  <c:v>137.0034775925925</c:v>
                </c:pt>
                <c:pt idx="33386">
                  <c:v>137.01070053240733</c:v>
                </c:pt>
                <c:pt idx="33387">
                  <c:v>137.01785423611102</c:v>
                </c:pt>
                <c:pt idx="33388">
                  <c:v>137.02486864583324</c:v>
                </c:pt>
                <c:pt idx="33389">
                  <c:v>137.03669829861101</c:v>
                </c:pt>
                <c:pt idx="33390">
                  <c:v>137.05169935185177</c:v>
                </c:pt>
                <c:pt idx="33391">
                  <c:v>137.06056591435177</c:v>
                </c:pt>
                <c:pt idx="33392">
                  <c:v>137.0677421064814</c:v>
                </c:pt>
                <c:pt idx="33393">
                  <c:v>137.07475686342585</c:v>
                </c:pt>
                <c:pt idx="33394">
                  <c:v>137.08306792824067</c:v>
                </c:pt>
                <c:pt idx="33395">
                  <c:v>137.10131004629622</c:v>
                </c:pt>
                <c:pt idx="33396">
                  <c:v>137.10853275462955</c:v>
                </c:pt>
                <c:pt idx="33397">
                  <c:v>137.11561673611104</c:v>
                </c:pt>
                <c:pt idx="33398">
                  <c:v>137.12547871527769</c:v>
                </c:pt>
                <c:pt idx="33399">
                  <c:v>137.13332633101842</c:v>
                </c:pt>
                <c:pt idx="33400">
                  <c:v>137.14615135416656</c:v>
                </c:pt>
                <c:pt idx="33401">
                  <c:v>137.15314245370359</c:v>
                </c:pt>
                <c:pt idx="33402">
                  <c:v>137.16525020833322</c:v>
                </c:pt>
                <c:pt idx="33403">
                  <c:v>137.17578392361099</c:v>
                </c:pt>
                <c:pt idx="33404">
                  <c:v>137.18460420138877</c:v>
                </c:pt>
                <c:pt idx="33405">
                  <c:v>137.19279898148136</c:v>
                </c:pt>
                <c:pt idx="33406">
                  <c:v>137.20539347222211</c:v>
                </c:pt>
                <c:pt idx="33407">
                  <c:v>137.22261824074064</c:v>
                </c:pt>
                <c:pt idx="33408">
                  <c:v>137.23065130787026</c:v>
                </c:pt>
                <c:pt idx="33409">
                  <c:v>137.24419521990731</c:v>
                </c:pt>
                <c:pt idx="33410">
                  <c:v>137.25374180555545</c:v>
                </c:pt>
                <c:pt idx="33411">
                  <c:v>137.26117297453692</c:v>
                </c:pt>
                <c:pt idx="33412">
                  <c:v>137.28064399305543</c:v>
                </c:pt>
                <c:pt idx="33413">
                  <c:v>137.28515880787026</c:v>
                </c:pt>
                <c:pt idx="33414">
                  <c:v>137.29353984953693</c:v>
                </c:pt>
                <c:pt idx="33415">
                  <c:v>137.29578532407396</c:v>
                </c:pt>
                <c:pt idx="33416">
                  <c:v>137.29580841435174</c:v>
                </c:pt>
                <c:pt idx="33417">
                  <c:v>137.2958316435184</c:v>
                </c:pt>
                <c:pt idx="33418">
                  <c:v>137.2958546296295</c:v>
                </c:pt>
                <c:pt idx="33419">
                  <c:v>137.29587795138877</c:v>
                </c:pt>
                <c:pt idx="33420">
                  <c:v>137.29590113425914</c:v>
                </c:pt>
                <c:pt idx="33421">
                  <c:v>137.29594734953693</c:v>
                </c:pt>
                <c:pt idx="33422">
                  <c:v>137.29599378472213</c:v>
                </c:pt>
                <c:pt idx="33423">
                  <c:v>137.29610938657399</c:v>
                </c:pt>
                <c:pt idx="33424">
                  <c:v>137.2964800578703</c:v>
                </c:pt>
                <c:pt idx="33425">
                  <c:v>137.31104165509251</c:v>
                </c:pt>
                <c:pt idx="33426">
                  <c:v>137.31189800925918</c:v>
                </c:pt>
                <c:pt idx="33427">
                  <c:v>137.31192480324066</c:v>
                </c:pt>
                <c:pt idx="33428">
                  <c:v>137.31722329861103</c:v>
                </c:pt>
                <c:pt idx="33429">
                  <c:v>137.31724630787028</c:v>
                </c:pt>
                <c:pt idx="33430">
                  <c:v>137.31726953703694</c:v>
                </c:pt>
                <c:pt idx="33431">
                  <c:v>137.31729254629619</c:v>
                </c:pt>
                <c:pt idx="33432">
                  <c:v>137.31731596064805</c:v>
                </c:pt>
                <c:pt idx="33433">
                  <c:v>137.317338923611</c:v>
                </c:pt>
                <c:pt idx="33434">
                  <c:v>137.31736193287026</c:v>
                </c:pt>
                <c:pt idx="33435">
                  <c:v>137.31740822916655</c:v>
                </c:pt>
                <c:pt idx="33436">
                  <c:v>137.31745449074063</c:v>
                </c:pt>
                <c:pt idx="33437">
                  <c:v>137.31754695601842</c:v>
                </c:pt>
                <c:pt idx="33438">
                  <c:v>137.31782501157397</c:v>
                </c:pt>
                <c:pt idx="33439">
                  <c:v>137.33180708333325</c:v>
                </c:pt>
                <c:pt idx="33440">
                  <c:v>137.33940100694434</c:v>
                </c:pt>
                <c:pt idx="33441">
                  <c:v>137.34861479166656</c:v>
                </c:pt>
                <c:pt idx="33442">
                  <c:v>137.3621353124999</c:v>
                </c:pt>
                <c:pt idx="33443">
                  <c:v>137.36933508101842</c:v>
                </c:pt>
                <c:pt idx="33444">
                  <c:v>137.37762337962954</c:v>
                </c:pt>
                <c:pt idx="33445">
                  <c:v>137.38639775462954</c:v>
                </c:pt>
                <c:pt idx="33446">
                  <c:v>137.39429179398138</c:v>
                </c:pt>
                <c:pt idx="33447">
                  <c:v>137.42730418981472</c:v>
                </c:pt>
                <c:pt idx="33448">
                  <c:v>137.43848674768509</c:v>
                </c:pt>
                <c:pt idx="33449">
                  <c:v>137.45589571759251</c:v>
                </c:pt>
                <c:pt idx="33450">
                  <c:v>137.4890935763888</c:v>
                </c:pt>
                <c:pt idx="33451">
                  <c:v>137.5353942939814</c:v>
                </c:pt>
                <c:pt idx="33452">
                  <c:v>137.54312643518512</c:v>
                </c:pt>
                <c:pt idx="33453">
                  <c:v>137.55021067129621</c:v>
                </c:pt>
                <c:pt idx="33454">
                  <c:v>137.55824356481475</c:v>
                </c:pt>
                <c:pt idx="33455">
                  <c:v>137.56854576388881</c:v>
                </c:pt>
                <c:pt idx="33456">
                  <c:v>137.57718096064806</c:v>
                </c:pt>
                <c:pt idx="33457">
                  <c:v>137.58493642361103</c:v>
                </c:pt>
                <c:pt idx="33458">
                  <c:v>137.59387186342585</c:v>
                </c:pt>
                <c:pt idx="33459">
                  <c:v>137.61167435185178</c:v>
                </c:pt>
                <c:pt idx="33460">
                  <c:v>137.62081901620363</c:v>
                </c:pt>
                <c:pt idx="33461">
                  <c:v>137.63380670138881</c:v>
                </c:pt>
                <c:pt idx="33462">
                  <c:v>137.6443870138888</c:v>
                </c:pt>
                <c:pt idx="33463">
                  <c:v>137.65135497685176</c:v>
                </c:pt>
                <c:pt idx="33464">
                  <c:v>137.6583927314814</c:v>
                </c:pt>
                <c:pt idx="33465">
                  <c:v>137.66705230324067</c:v>
                </c:pt>
                <c:pt idx="33466">
                  <c:v>137.68990124999993</c:v>
                </c:pt>
                <c:pt idx="33467">
                  <c:v>137.69984174768513</c:v>
                </c:pt>
                <c:pt idx="33468">
                  <c:v>137.72310740740735</c:v>
                </c:pt>
                <c:pt idx="33469">
                  <c:v>137.73035365740736</c:v>
                </c:pt>
                <c:pt idx="33470">
                  <c:v>137.73729891203701</c:v>
                </c:pt>
                <c:pt idx="33471">
                  <c:v>137.744290474537</c:v>
                </c:pt>
                <c:pt idx="33472">
                  <c:v>137.75135111111106</c:v>
                </c:pt>
                <c:pt idx="33473">
                  <c:v>137.75915379629626</c:v>
                </c:pt>
                <c:pt idx="33474">
                  <c:v>137.76663142361107</c:v>
                </c:pt>
                <c:pt idx="33475">
                  <c:v>137.78478050925924</c:v>
                </c:pt>
                <c:pt idx="33476">
                  <c:v>137.79211979166664</c:v>
                </c:pt>
                <c:pt idx="33477">
                  <c:v>137.8039260532407</c:v>
                </c:pt>
                <c:pt idx="33478">
                  <c:v>137.81140354166664</c:v>
                </c:pt>
                <c:pt idx="33479">
                  <c:v>137.82221504629626</c:v>
                </c:pt>
                <c:pt idx="33480">
                  <c:v>137.83265592592591</c:v>
                </c:pt>
                <c:pt idx="33481">
                  <c:v>137.83990221064812</c:v>
                </c:pt>
                <c:pt idx="33482">
                  <c:v>137.86228820601849</c:v>
                </c:pt>
                <c:pt idx="33483">
                  <c:v>137.87136300925923</c:v>
                </c:pt>
                <c:pt idx="33484">
                  <c:v>137.88916508101849</c:v>
                </c:pt>
                <c:pt idx="33485">
                  <c:v>137.89919024305553</c:v>
                </c:pt>
                <c:pt idx="33486">
                  <c:v>137.90708415509258</c:v>
                </c:pt>
                <c:pt idx="33487">
                  <c:v>137.91812660879629</c:v>
                </c:pt>
                <c:pt idx="33488">
                  <c:v>137.92743312499999</c:v>
                </c:pt>
                <c:pt idx="33489">
                  <c:v>137.93437797453703</c:v>
                </c:pt>
                <c:pt idx="33490">
                  <c:v>137.94373093749999</c:v>
                </c:pt>
                <c:pt idx="33491">
                  <c:v>137.96146412037035</c:v>
                </c:pt>
                <c:pt idx="33492">
                  <c:v>137.97824755787036</c:v>
                </c:pt>
                <c:pt idx="33493">
                  <c:v>137.99197616898147</c:v>
                </c:pt>
                <c:pt idx="33494">
                  <c:v>137.99993957175926</c:v>
                </c:pt>
                <c:pt idx="33495">
                  <c:v>138.0086898148148</c:v>
                </c:pt>
                <c:pt idx="33496">
                  <c:v>138.02225613425924</c:v>
                </c:pt>
                <c:pt idx="33497">
                  <c:v>138.06232944444443</c:v>
                </c:pt>
                <c:pt idx="33498">
                  <c:v>138.07304917824072</c:v>
                </c:pt>
                <c:pt idx="33499">
                  <c:v>138.0862677546296</c:v>
                </c:pt>
                <c:pt idx="33500">
                  <c:v>138.11082983796294</c:v>
                </c:pt>
                <c:pt idx="33501">
                  <c:v>138.13594828703702</c:v>
                </c:pt>
                <c:pt idx="33502">
                  <c:v>138.1520378125</c:v>
                </c:pt>
                <c:pt idx="33503">
                  <c:v>138.16282658564813</c:v>
                </c:pt>
                <c:pt idx="33504">
                  <c:v>138.17129969907407</c:v>
                </c:pt>
                <c:pt idx="33505">
                  <c:v>138.19250538194444</c:v>
                </c:pt>
                <c:pt idx="33506">
                  <c:v>138.20310853009258</c:v>
                </c:pt>
                <c:pt idx="33507">
                  <c:v>138.21250803240738</c:v>
                </c:pt>
                <c:pt idx="33508">
                  <c:v>138.23966427083332</c:v>
                </c:pt>
                <c:pt idx="33509">
                  <c:v>138.24869332175925</c:v>
                </c:pt>
                <c:pt idx="33510">
                  <c:v>138.25600863425925</c:v>
                </c:pt>
                <c:pt idx="33511">
                  <c:v>138.26381003472221</c:v>
                </c:pt>
                <c:pt idx="33512">
                  <c:v>138.2722132523148</c:v>
                </c:pt>
                <c:pt idx="33513">
                  <c:v>138.27999156249999</c:v>
                </c:pt>
                <c:pt idx="33514">
                  <c:v>138.2896682986111</c:v>
                </c:pt>
                <c:pt idx="33515">
                  <c:v>138.30585077546294</c:v>
                </c:pt>
                <c:pt idx="33516">
                  <c:v>138.34884078703701</c:v>
                </c:pt>
                <c:pt idx="33517">
                  <c:v>138.3592577546296</c:v>
                </c:pt>
                <c:pt idx="33518">
                  <c:v>138.36733710648144</c:v>
                </c:pt>
                <c:pt idx="33519">
                  <c:v>138.38097260416663</c:v>
                </c:pt>
                <c:pt idx="33520">
                  <c:v>138.39340387731477</c:v>
                </c:pt>
                <c:pt idx="33521">
                  <c:v>138.40389100694441</c:v>
                </c:pt>
                <c:pt idx="33522">
                  <c:v>138.41585942129626</c:v>
                </c:pt>
                <c:pt idx="33523">
                  <c:v>138.42282879629627</c:v>
                </c:pt>
                <c:pt idx="33524">
                  <c:v>138.43489004629626</c:v>
                </c:pt>
                <c:pt idx="33525">
                  <c:v>138.44556141203699</c:v>
                </c:pt>
                <c:pt idx="33526">
                  <c:v>138.45262319444441</c:v>
                </c:pt>
                <c:pt idx="33527">
                  <c:v>138.47079567129626</c:v>
                </c:pt>
                <c:pt idx="33528">
                  <c:v>138.49982686342588</c:v>
                </c:pt>
                <c:pt idx="33529">
                  <c:v>138.51066187499995</c:v>
                </c:pt>
                <c:pt idx="33530">
                  <c:v>138.51779239583328</c:v>
                </c:pt>
                <c:pt idx="33531">
                  <c:v>138.52487592592587</c:v>
                </c:pt>
                <c:pt idx="33532">
                  <c:v>138.56293454861105</c:v>
                </c:pt>
                <c:pt idx="33533">
                  <c:v>138.57244984953698</c:v>
                </c:pt>
                <c:pt idx="33534">
                  <c:v>138.60958347222217</c:v>
                </c:pt>
                <c:pt idx="33535">
                  <c:v>138.64687853009255</c:v>
                </c:pt>
                <c:pt idx="33536">
                  <c:v>138.65762033564812</c:v>
                </c:pt>
                <c:pt idx="33537">
                  <c:v>138.67290018518514</c:v>
                </c:pt>
                <c:pt idx="33538">
                  <c:v>138.67996055555551</c:v>
                </c:pt>
                <c:pt idx="33539">
                  <c:v>138.70970716435181</c:v>
                </c:pt>
                <c:pt idx="33540">
                  <c:v>138.72320435185182</c:v>
                </c:pt>
                <c:pt idx="33541">
                  <c:v>138.76140116898145</c:v>
                </c:pt>
                <c:pt idx="33542">
                  <c:v>138.81193959490739</c:v>
                </c:pt>
                <c:pt idx="33543">
                  <c:v>138.88055740740739</c:v>
                </c:pt>
                <c:pt idx="33544">
                  <c:v>138.8879430787037</c:v>
                </c:pt>
                <c:pt idx="33545">
                  <c:v>138.89586076388889</c:v>
                </c:pt>
                <c:pt idx="33546">
                  <c:v>138.90410243055555</c:v>
                </c:pt>
                <c:pt idx="33547">
                  <c:v>138.91107084490741</c:v>
                </c:pt>
                <c:pt idx="33548">
                  <c:v>138.92039981481483</c:v>
                </c:pt>
                <c:pt idx="33549">
                  <c:v>138.93408228009261</c:v>
                </c:pt>
                <c:pt idx="33550">
                  <c:v>138.94600451388891</c:v>
                </c:pt>
                <c:pt idx="33551">
                  <c:v>138.9831843865741</c:v>
                </c:pt>
                <c:pt idx="33552">
                  <c:v>139.00570844907409</c:v>
                </c:pt>
                <c:pt idx="33553">
                  <c:v>139.0345758564815</c:v>
                </c:pt>
                <c:pt idx="33554">
                  <c:v>139.04492454861114</c:v>
                </c:pt>
                <c:pt idx="33555">
                  <c:v>139.10257031250003</c:v>
                </c:pt>
                <c:pt idx="33556">
                  <c:v>139.132851712963</c:v>
                </c:pt>
                <c:pt idx="33557">
                  <c:v>139.1400281018519</c:v>
                </c:pt>
                <c:pt idx="33558">
                  <c:v>139.1520202893519</c:v>
                </c:pt>
                <c:pt idx="33559">
                  <c:v>139.15917353009263</c:v>
                </c:pt>
                <c:pt idx="33560">
                  <c:v>139.17405907407411</c:v>
                </c:pt>
                <c:pt idx="33561">
                  <c:v>139.19869254629634</c:v>
                </c:pt>
                <c:pt idx="33562">
                  <c:v>139.21596215277782</c:v>
                </c:pt>
                <c:pt idx="33563">
                  <c:v>139.23522206018524</c:v>
                </c:pt>
                <c:pt idx="33564">
                  <c:v>139.26619770833338</c:v>
                </c:pt>
                <c:pt idx="33565">
                  <c:v>139.30499820601855</c:v>
                </c:pt>
                <c:pt idx="33566">
                  <c:v>139.31495239583336</c:v>
                </c:pt>
                <c:pt idx="33567">
                  <c:v>139.32192172453705</c:v>
                </c:pt>
                <c:pt idx="33568">
                  <c:v>139.32928384259262</c:v>
                </c:pt>
                <c:pt idx="33569">
                  <c:v>139.33757153935187</c:v>
                </c:pt>
                <c:pt idx="33570">
                  <c:v>139.37912657407409</c:v>
                </c:pt>
                <c:pt idx="33571">
                  <c:v>139.40336516203706</c:v>
                </c:pt>
                <c:pt idx="33572">
                  <c:v>139.41183777777781</c:v>
                </c:pt>
                <c:pt idx="33573">
                  <c:v>139.41970903935189</c:v>
                </c:pt>
                <c:pt idx="33574">
                  <c:v>139.4495503240741</c:v>
                </c:pt>
                <c:pt idx="33575">
                  <c:v>139.46619543981484</c:v>
                </c:pt>
                <c:pt idx="33576">
                  <c:v>139.49457807870374</c:v>
                </c:pt>
                <c:pt idx="33577">
                  <c:v>139.4946012615741</c:v>
                </c:pt>
                <c:pt idx="33578">
                  <c:v>139.50680233796299</c:v>
                </c:pt>
                <c:pt idx="33579">
                  <c:v>139.50682539351854</c:v>
                </c:pt>
                <c:pt idx="33580">
                  <c:v>139.50684875000002</c:v>
                </c:pt>
                <c:pt idx="33581">
                  <c:v>139.50687166666668</c:v>
                </c:pt>
                <c:pt idx="33582">
                  <c:v>139.50689576388891</c:v>
                </c:pt>
                <c:pt idx="33583">
                  <c:v>139.50691821759261</c:v>
                </c:pt>
                <c:pt idx="33584">
                  <c:v>139.50696431712964</c:v>
                </c:pt>
                <c:pt idx="33585">
                  <c:v>139.50701131944444</c:v>
                </c:pt>
                <c:pt idx="33586">
                  <c:v>139.50710328703704</c:v>
                </c:pt>
                <c:pt idx="33587">
                  <c:v>139.50731162037039</c:v>
                </c:pt>
                <c:pt idx="33588">
                  <c:v>139.51881868055557</c:v>
                </c:pt>
                <c:pt idx="33589">
                  <c:v>139.54424222222224</c:v>
                </c:pt>
                <c:pt idx="33590">
                  <c:v>139.57690368055557</c:v>
                </c:pt>
                <c:pt idx="33591">
                  <c:v>139.71184729166669</c:v>
                </c:pt>
                <c:pt idx="33592">
                  <c:v>139.74071754629631</c:v>
                </c:pt>
                <c:pt idx="33593">
                  <c:v>139.74882068287039</c:v>
                </c:pt>
                <c:pt idx="33594">
                  <c:v>139.75717748842595</c:v>
                </c:pt>
                <c:pt idx="33595">
                  <c:v>139.77734164351855</c:v>
                </c:pt>
                <c:pt idx="33596">
                  <c:v>139.78653219907412</c:v>
                </c:pt>
                <c:pt idx="33597">
                  <c:v>139.86323129629633</c:v>
                </c:pt>
                <c:pt idx="33598">
                  <c:v>139.87316428240746</c:v>
                </c:pt>
                <c:pt idx="33599">
                  <c:v>139.89869887731487</c:v>
                </c:pt>
                <c:pt idx="33600">
                  <c:v>139.91333050925931</c:v>
                </c:pt>
                <c:pt idx="33601">
                  <c:v>139.92242855324079</c:v>
                </c:pt>
                <c:pt idx="33602">
                  <c:v>140.40785039351857</c:v>
                </c:pt>
                <c:pt idx="33603">
                  <c:v>140.41997412037043</c:v>
                </c:pt>
                <c:pt idx="33604">
                  <c:v>140.42946576388894</c:v>
                </c:pt>
                <c:pt idx="33605">
                  <c:v>140.44212912037042</c:v>
                </c:pt>
                <c:pt idx="33606">
                  <c:v>140.4604173842593</c:v>
                </c:pt>
                <c:pt idx="33607">
                  <c:v>140.48863744212966</c:v>
                </c:pt>
                <c:pt idx="33608">
                  <c:v>140.49701820601854</c:v>
                </c:pt>
                <c:pt idx="33609">
                  <c:v>140.50887098379633</c:v>
                </c:pt>
                <c:pt idx="33610">
                  <c:v>140.55910555555559</c:v>
                </c:pt>
                <c:pt idx="33611">
                  <c:v>140.60563629629632</c:v>
                </c:pt>
                <c:pt idx="33612">
                  <c:v>140.70177579861115</c:v>
                </c:pt>
                <c:pt idx="33613">
                  <c:v>140.78004375000003</c:v>
                </c:pt>
                <c:pt idx="33614">
                  <c:v>140.78722001157411</c:v>
                </c:pt>
                <c:pt idx="33615">
                  <c:v>140.79485927083337</c:v>
                </c:pt>
                <c:pt idx="33616">
                  <c:v>140.80439679398151</c:v>
                </c:pt>
                <c:pt idx="33617">
                  <c:v>140.81499921296299</c:v>
                </c:pt>
                <c:pt idx="33618">
                  <c:v>140.82273112268521</c:v>
                </c:pt>
                <c:pt idx="33619">
                  <c:v>140.83034722222226</c:v>
                </c:pt>
                <c:pt idx="33620">
                  <c:v>140.83863467592596</c:v>
                </c:pt>
                <c:pt idx="33621">
                  <c:v>140.85391326388893</c:v>
                </c:pt>
                <c:pt idx="33622">
                  <c:v>140.87155304398152</c:v>
                </c:pt>
                <c:pt idx="33623">
                  <c:v>140.88051195601855</c:v>
                </c:pt>
                <c:pt idx="33624">
                  <c:v>140.89273475694446</c:v>
                </c:pt>
                <c:pt idx="33625">
                  <c:v>140.90148515046297</c:v>
                </c:pt>
                <c:pt idx="33626">
                  <c:v>140.91137000000001</c:v>
                </c:pt>
                <c:pt idx="33627">
                  <c:v>140.9192869675926</c:v>
                </c:pt>
                <c:pt idx="33628">
                  <c:v>140.9262322337963</c:v>
                </c:pt>
                <c:pt idx="33629">
                  <c:v>140.9976484837963</c:v>
                </c:pt>
                <c:pt idx="33630">
                  <c:v>141.01563567129631</c:v>
                </c:pt>
                <c:pt idx="33631">
                  <c:v>141.07487501157408</c:v>
                </c:pt>
                <c:pt idx="33632">
                  <c:v>141.17052822916668</c:v>
                </c:pt>
                <c:pt idx="33633">
                  <c:v>141.19569140046298</c:v>
                </c:pt>
                <c:pt idx="33634">
                  <c:v>141.2320358564815</c:v>
                </c:pt>
                <c:pt idx="33635">
                  <c:v>141.2465967939815</c:v>
                </c:pt>
                <c:pt idx="33636">
                  <c:v>141.29616064814817</c:v>
                </c:pt>
                <c:pt idx="33637">
                  <c:v>141.32088457175928</c:v>
                </c:pt>
                <c:pt idx="33638">
                  <c:v>141.32868581018519</c:v>
                </c:pt>
                <c:pt idx="33639">
                  <c:v>141.3425058912037</c:v>
                </c:pt>
                <c:pt idx="33640">
                  <c:v>141.34977478009259</c:v>
                </c:pt>
                <c:pt idx="33641">
                  <c:v>141.3690581712963</c:v>
                </c:pt>
                <c:pt idx="33642">
                  <c:v>141.37706783564815</c:v>
                </c:pt>
                <c:pt idx="33643">
                  <c:v>141.4123475925926</c:v>
                </c:pt>
                <c:pt idx="33644">
                  <c:v>141.4221396412037</c:v>
                </c:pt>
                <c:pt idx="33645">
                  <c:v>141.44663158564813</c:v>
                </c:pt>
                <c:pt idx="33646">
                  <c:v>141.48179609953704</c:v>
                </c:pt>
                <c:pt idx="33647">
                  <c:v>141.48887964120371</c:v>
                </c:pt>
                <c:pt idx="33648">
                  <c:v>141.57814437499999</c:v>
                </c:pt>
                <c:pt idx="33649">
                  <c:v>141.60636356481481</c:v>
                </c:pt>
                <c:pt idx="33650">
                  <c:v>141.65587997685185</c:v>
                </c:pt>
                <c:pt idx="33651">
                  <c:v>141.67351960648148</c:v>
                </c:pt>
                <c:pt idx="33652">
                  <c:v>141.70574402777777</c:v>
                </c:pt>
                <c:pt idx="33653">
                  <c:v>141.75771482638888</c:v>
                </c:pt>
                <c:pt idx="33654">
                  <c:v>141.76628005787035</c:v>
                </c:pt>
                <c:pt idx="33655">
                  <c:v>141.77456761574072</c:v>
                </c:pt>
                <c:pt idx="33656">
                  <c:v>141.78433653935184</c:v>
                </c:pt>
                <c:pt idx="33657">
                  <c:v>141.80956967592593</c:v>
                </c:pt>
                <c:pt idx="33658">
                  <c:v>141.86434097222224</c:v>
                </c:pt>
                <c:pt idx="33659">
                  <c:v>141.90559372685186</c:v>
                </c:pt>
                <c:pt idx="33660">
                  <c:v>142.00312219907408</c:v>
                </c:pt>
                <c:pt idx="33661">
                  <c:v>142.01900307870372</c:v>
                </c:pt>
                <c:pt idx="33662">
                  <c:v>142.04606451388889</c:v>
                </c:pt>
                <c:pt idx="33663">
                  <c:v>142.06050972222224</c:v>
                </c:pt>
                <c:pt idx="33664">
                  <c:v>142.08826625</c:v>
                </c:pt>
                <c:pt idx="33665">
                  <c:v>142.09785043981481</c:v>
                </c:pt>
                <c:pt idx="33666">
                  <c:v>142.1145877662037</c:v>
                </c:pt>
                <c:pt idx="33667">
                  <c:v>142.17642093749998</c:v>
                </c:pt>
                <c:pt idx="33668">
                  <c:v>142.18711626157406</c:v>
                </c:pt>
                <c:pt idx="33669">
                  <c:v>142.20531167824072</c:v>
                </c:pt>
                <c:pt idx="33670">
                  <c:v>142.21239546296295</c:v>
                </c:pt>
                <c:pt idx="33671">
                  <c:v>142.21947905092591</c:v>
                </c:pt>
                <c:pt idx="33672">
                  <c:v>142.2271649421296</c:v>
                </c:pt>
                <c:pt idx="33673">
                  <c:v>142.24762931712959</c:v>
                </c:pt>
                <c:pt idx="33674">
                  <c:v>142.2923999884259</c:v>
                </c:pt>
                <c:pt idx="33675">
                  <c:v>142.30061803240739</c:v>
                </c:pt>
                <c:pt idx="33676">
                  <c:v>142.31295659722221</c:v>
                </c:pt>
                <c:pt idx="33677">
                  <c:v>142.59440972222222</c:v>
                </c:pt>
                <c:pt idx="33678">
                  <c:v>142.60498918981483</c:v>
                </c:pt>
                <c:pt idx="33679">
                  <c:v>142.61329991898151</c:v>
                </c:pt>
                <c:pt idx="33680">
                  <c:v>142.89491910879633</c:v>
                </c:pt>
                <c:pt idx="33681">
                  <c:v>142.91705074074076</c:v>
                </c:pt>
                <c:pt idx="33682">
                  <c:v>142.94383446759261</c:v>
                </c:pt>
                <c:pt idx="33683">
                  <c:v>142.96459939814815</c:v>
                </c:pt>
                <c:pt idx="33684">
                  <c:v>143.05180287037038</c:v>
                </c:pt>
                <c:pt idx="33685">
                  <c:v>143.06865564814817</c:v>
                </c:pt>
                <c:pt idx="33686">
                  <c:v>143.14539763888891</c:v>
                </c:pt>
                <c:pt idx="33687">
                  <c:v>143.16379055555558</c:v>
                </c:pt>
                <c:pt idx="33688">
                  <c:v>143.30861288194447</c:v>
                </c:pt>
                <c:pt idx="33689">
                  <c:v>143.32180796296299</c:v>
                </c:pt>
                <c:pt idx="33690">
                  <c:v>143.45461714120373</c:v>
                </c:pt>
                <c:pt idx="33691">
                  <c:v>143.52550041666669</c:v>
                </c:pt>
                <c:pt idx="33692">
                  <c:v>143.54814047453706</c:v>
                </c:pt>
                <c:pt idx="33693">
                  <c:v>143.55698357638892</c:v>
                </c:pt>
                <c:pt idx="33694">
                  <c:v>143.56436821759263</c:v>
                </c:pt>
                <c:pt idx="33695">
                  <c:v>143.57575761574077</c:v>
                </c:pt>
                <c:pt idx="33696">
                  <c:v>143.59978660879634</c:v>
                </c:pt>
                <c:pt idx="33697">
                  <c:v>143.61189387731486</c:v>
                </c:pt>
                <c:pt idx="33698">
                  <c:v>143.64962711805561</c:v>
                </c:pt>
                <c:pt idx="33699">
                  <c:v>143.65814606481487</c:v>
                </c:pt>
                <c:pt idx="33700">
                  <c:v>143.67145692129634</c:v>
                </c:pt>
                <c:pt idx="33701">
                  <c:v>143.72546840277784</c:v>
                </c:pt>
                <c:pt idx="33702">
                  <c:v>143.73491361111118</c:v>
                </c:pt>
                <c:pt idx="33703">
                  <c:v>143.76593369212969</c:v>
                </c:pt>
                <c:pt idx="33704">
                  <c:v>143.80225489583339</c:v>
                </c:pt>
                <c:pt idx="33705">
                  <c:v>143.81711736111117</c:v>
                </c:pt>
                <c:pt idx="33706">
                  <c:v>143.82931711805563</c:v>
                </c:pt>
                <c:pt idx="33707">
                  <c:v>143.91791200231489</c:v>
                </c:pt>
                <c:pt idx="33708">
                  <c:v>143.92487980324083</c:v>
                </c:pt>
                <c:pt idx="33709">
                  <c:v>143.93971890046305</c:v>
                </c:pt>
                <c:pt idx="33710">
                  <c:v>144.13661128472231</c:v>
                </c:pt>
                <c:pt idx="33711">
                  <c:v>144.15131118055564</c:v>
                </c:pt>
                <c:pt idx="33712">
                  <c:v>144.18395185185193</c:v>
                </c:pt>
                <c:pt idx="33713">
                  <c:v>144.19131370370377</c:v>
                </c:pt>
                <c:pt idx="33714">
                  <c:v>144.19980954861117</c:v>
                </c:pt>
                <c:pt idx="33715">
                  <c:v>144.23594795138894</c:v>
                </c:pt>
                <c:pt idx="33716">
                  <c:v>144.2863400231482</c:v>
                </c:pt>
                <c:pt idx="33717">
                  <c:v>144.36530497685192</c:v>
                </c:pt>
                <c:pt idx="33718">
                  <c:v>144.37713434027785</c:v>
                </c:pt>
                <c:pt idx="33719">
                  <c:v>144.41722890046304</c:v>
                </c:pt>
                <c:pt idx="33720">
                  <c:v>144.4265581597223</c:v>
                </c:pt>
                <c:pt idx="33721">
                  <c:v>144.4585756597223</c:v>
                </c:pt>
                <c:pt idx="33722">
                  <c:v>144.52943769675935</c:v>
                </c:pt>
                <c:pt idx="33723">
                  <c:v>144.57937119212971</c:v>
                </c:pt>
                <c:pt idx="33724">
                  <c:v>144.59182557870378</c:v>
                </c:pt>
                <c:pt idx="33725">
                  <c:v>144.61553054398155</c:v>
                </c:pt>
                <c:pt idx="33726">
                  <c:v>144.79457230324081</c:v>
                </c:pt>
                <c:pt idx="33727">
                  <c:v>144.80295244212971</c:v>
                </c:pt>
                <c:pt idx="33728">
                  <c:v>144.82851010416675</c:v>
                </c:pt>
                <c:pt idx="33729">
                  <c:v>144.85698379629639</c:v>
                </c:pt>
                <c:pt idx="33730">
                  <c:v>144.8865685185186</c:v>
                </c:pt>
                <c:pt idx="33731">
                  <c:v>144.89640703703711</c:v>
                </c:pt>
                <c:pt idx="33732">
                  <c:v>144.90337496527786</c:v>
                </c:pt>
                <c:pt idx="33733">
                  <c:v>144.91175497685194</c:v>
                </c:pt>
                <c:pt idx="33734">
                  <c:v>144.92543638888898</c:v>
                </c:pt>
                <c:pt idx="33735">
                  <c:v>144.93268254629638</c:v>
                </c:pt>
                <c:pt idx="33736">
                  <c:v>144.95844812500007</c:v>
                </c:pt>
                <c:pt idx="33737">
                  <c:v>144.99173681712969</c:v>
                </c:pt>
                <c:pt idx="33738">
                  <c:v>145.01287229166672</c:v>
                </c:pt>
                <c:pt idx="33739">
                  <c:v>145.03356819444451</c:v>
                </c:pt>
                <c:pt idx="33740">
                  <c:v>145.07424223379635</c:v>
                </c:pt>
                <c:pt idx="33741">
                  <c:v>145.11493862268523</c:v>
                </c:pt>
                <c:pt idx="33742">
                  <c:v>145.12718482638894</c:v>
                </c:pt>
                <c:pt idx="33743">
                  <c:v>145.14794997685189</c:v>
                </c:pt>
                <c:pt idx="33744">
                  <c:v>145.18274334490744</c:v>
                </c:pt>
                <c:pt idx="33745">
                  <c:v>145.19658671296298</c:v>
                </c:pt>
                <c:pt idx="33746">
                  <c:v>145.20401762731484</c:v>
                </c:pt>
                <c:pt idx="33747">
                  <c:v>145.22561591435189</c:v>
                </c:pt>
                <c:pt idx="33748">
                  <c:v>145.23313943287042</c:v>
                </c:pt>
                <c:pt idx="33749">
                  <c:v>145.24008435185189</c:v>
                </c:pt>
                <c:pt idx="33750">
                  <c:v>145.39480019675929</c:v>
                </c:pt>
                <c:pt idx="33751">
                  <c:v>145.42443248842596</c:v>
                </c:pt>
                <c:pt idx="33752">
                  <c:v>145.42445547453707</c:v>
                </c:pt>
                <c:pt idx="33753">
                  <c:v>145.42447872685187</c:v>
                </c:pt>
                <c:pt idx="33754">
                  <c:v>145.42450177083336</c:v>
                </c:pt>
                <c:pt idx="33755">
                  <c:v>145.42452504629631</c:v>
                </c:pt>
                <c:pt idx="33756">
                  <c:v>145.42454805555556</c:v>
                </c:pt>
                <c:pt idx="33757">
                  <c:v>145.42459436342594</c:v>
                </c:pt>
                <c:pt idx="33758">
                  <c:v>145.42464083333334</c:v>
                </c:pt>
                <c:pt idx="33759">
                  <c:v>145.42475652777779</c:v>
                </c:pt>
                <c:pt idx="33760">
                  <c:v>145.42519630787038</c:v>
                </c:pt>
                <c:pt idx="33761">
                  <c:v>145.4347803240741</c:v>
                </c:pt>
                <c:pt idx="33762">
                  <c:v>145.44366995370373</c:v>
                </c:pt>
                <c:pt idx="33763">
                  <c:v>145.45158723379632</c:v>
                </c:pt>
                <c:pt idx="33764">
                  <c:v>145.46258325231483</c:v>
                </c:pt>
                <c:pt idx="33765">
                  <c:v>145.47026896990741</c:v>
                </c:pt>
                <c:pt idx="33766">
                  <c:v>145.47804774305555</c:v>
                </c:pt>
                <c:pt idx="33767">
                  <c:v>145.48615018518518</c:v>
                </c:pt>
                <c:pt idx="33768">
                  <c:v>145.4958267361111</c:v>
                </c:pt>
                <c:pt idx="33769">
                  <c:v>145.50448473379629</c:v>
                </c:pt>
                <c:pt idx="33770">
                  <c:v>145.51161471064813</c:v>
                </c:pt>
                <c:pt idx="33771">
                  <c:v>145.51883723379629</c:v>
                </c:pt>
                <c:pt idx="33772">
                  <c:v>145.53258831018519</c:v>
                </c:pt>
                <c:pt idx="33773">
                  <c:v>145.5425196875</c:v>
                </c:pt>
                <c:pt idx="33774">
                  <c:v>145.54995048611113</c:v>
                </c:pt>
                <c:pt idx="33775">
                  <c:v>145.5600902314815</c:v>
                </c:pt>
                <c:pt idx="33776">
                  <c:v>145.56728971064817</c:v>
                </c:pt>
                <c:pt idx="33777">
                  <c:v>145.57437357638892</c:v>
                </c:pt>
                <c:pt idx="33778">
                  <c:v>145.581527025463</c:v>
                </c:pt>
                <c:pt idx="33779">
                  <c:v>145.58907361111116</c:v>
                </c:pt>
                <c:pt idx="33780">
                  <c:v>145.59666685185189</c:v>
                </c:pt>
                <c:pt idx="33781">
                  <c:v>145.61053335648151</c:v>
                </c:pt>
                <c:pt idx="33782">
                  <c:v>145.61942268518521</c:v>
                </c:pt>
                <c:pt idx="33783">
                  <c:v>145.62706218750003</c:v>
                </c:pt>
                <c:pt idx="33784">
                  <c:v>145.63474806712966</c:v>
                </c:pt>
                <c:pt idx="33785">
                  <c:v>145.6431514930556</c:v>
                </c:pt>
                <c:pt idx="33786">
                  <c:v>145.65354567129634</c:v>
                </c:pt>
                <c:pt idx="33787">
                  <c:v>145.6674128819445</c:v>
                </c:pt>
                <c:pt idx="33788">
                  <c:v>145.70178998842599</c:v>
                </c:pt>
                <c:pt idx="33789">
                  <c:v>145.70908206018524</c:v>
                </c:pt>
                <c:pt idx="33790">
                  <c:v>145.71611967592597</c:v>
                </c:pt>
                <c:pt idx="33791">
                  <c:v>145.72725481481484</c:v>
                </c:pt>
                <c:pt idx="33792">
                  <c:v>145.74024190972224</c:v>
                </c:pt>
                <c:pt idx="33793">
                  <c:v>145.75755820601853</c:v>
                </c:pt>
                <c:pt idx="33794">
                  <c:v>145.76450326388891</c:v>
                </c:pt>
                <c:pt idx="33795">
                  <c:v>145.77163356481483</c:v>
                </c:pt>
                <c:pt idx="33796">
                  <c:v>145.78503740740743</c:v>
                </c:pt>
                <c:pt idx="33797">
                  <c:v>145.8702063888889</c:v>
                </c:pt>
                <c:pt idx="33798">
                  <c:v>145.91062564814817</c:v>
                </c:pt>
                <c:pt idx="33799">
                  <c:v>145.9205339814815</c:v>
                </c:pt>
                <c:pt idx="33800">
                  <c:v>145.94666976851855</c:v>
                </c:pt>
                <c:pt idx="33801">
                  <c:v>145.95530517361115</c:v>
                </c:pt>
                <c:pt idx="33802">
                  <c:v>145.96243526620376</c:v>
                </c:pt>
                <c:pt idx="33803">
                  <c:v>145.97146342592598</c:v>
                </c:pt>
                <c:pt idx="33804">
                  <c:v>145.97850081018524</c:v>
                </c:pt>
                <c:pt idx="33805">
                  <c:v>145.98625601851856</c:v>
                </c:pt>
                <c:pt idx="33806">
                  <c:v>145.99611774305561</c:v>
                </c:pt>
                <c:pt idx="33807">
                  <c:v>146.0041278819445</c:v>
                </c:pt>
                <c:pt idx="33808">
                  <c:v>146.01801783564821</c:v>
                </c:pt>
                <c:pt idx="33809">
                  <c:v>146.02892168981487</c:v>
                </c:pt>
                <c:pt idx="33810">
                  <c:v>146.03697767361115</c:v>
                </c:pt>
                <c:pt idx="33811">
                  <c:v>146.04545089120373</c:v>
                </c:pt>
                <c:pt idx="33812">
                  <c:v>146.05288181712965</c:v>
                </c:pt>
                <c:pt idx="33813">
                  <c:v>146.06031275462965</c:v>
                </c:pt>
                <c:pt idx="33814">
                  <c:v>146.06788259259261</c:v>
                </c:pt>
                <c:pt idx="33815">
                  <c:v>146.07677199074075</c:v>
                </c:pt>
                <c:pt idx="33816">
                  <c:v>146.07679513888891</c:v>
                </c:pt>
                <c:pt idx="33817">
                  <c:v>146.07681839120372</c:v>
                </c:pt>
                <c:pt idx="33818">
                  <c:v>146.0768414351852</c:v>
                </c:pt>
                <c:pt idx="33819">
                  <c:v>146.07686453703704</c:v>
                </c:pt>
                <c:pt idx="33820">
                  <c:v>146.07691089120371</c:v>
                </c:pt>
                <c:pt idx="33821">
                  <c:v>146.07695719907409</c:v>
                </c:pt>
                <c:pt idx="33822">
                  <c:v>146.07702663194445</c:v>
                </c:pt>
                <c:pt idx="33823">
                  <c:v>146.07723490740742</c:v>
                </c:pt>
                <c:pt idx="33824">
                  <c:v>146.07827672453703</c:v>
                </c:pt>
                <c:pt idx="33825">
                  <c:v>146.10432062499999</c:v>
                </c:pt>
                <c:pt idx="33826">
                  <c:v>146.14772740740739</c:v>
                </c:pt>
                <c:pt idx="33827">
                  <c:v>146.16404850694443</c:v>
                </c:pt>
                <c:pt idx="33828">
                  <c:v>146.17816972222221</c:v>
                </c:pt>
                <c:pt idx="33829">
                  <c:v>146.19884327546293</c:v>
                </c:pt>
                <c:pt idx="33830">
                  <c:v>146.20085716435182</c:v>
                </c:pt>
                <c:pt idx="33831">
                  <c:v>146.20088046296291</c:v>
                </c:pt>
                <c:pt idx="33832">
                  <c:v>146.20090351851846</c:v>
                </c:pt>
                <c:pt idx="33833">
                  <c:v>146.20092658564809</c:v>
                </c:pt>
                <c:pt idx="33834">
                  <c:v>146.20094986111104</c:v>
                </c:pt>
                <c:pt idx="33835">
                  <c:v>146.20097297453697</c:v>
                </c:pt>
                <c:pt idx="33836">
                  <c:v>146.20101923611105</c:v>
                </c:pt>
                <c:pt idx="33837">
                  <c:v>146.20115815972216</c:v>
                </c:pt>
                <c:pt idx="33838">
                  <c:v>146.20240833333327</c:v>
                </c:pt>
                <c:pt idx="33839">
                  <c:v>146.20243131944437</c:v>
                </c:pt>
                <c:pt idx="33840">
                  <c:v>146.20245451388882</c:v>
                </c:pt>
                <c:pt idx="33841">
                  <c:v>146.20247768518513</c:v>
                </c:pt>
                <c:pt idx="33842">
                  <c:v>146.20250084490735</c:v>
                </c:pt>
                <c:pt idx="33843">
                  <c:v>146.20252396990736</c:v>
                </c:pt>
                <c:pt idx="33844">
                  <c:v>146.20254709490737</c:v>
                </c:pt>
                <c:pt idx="33845">
                  <c:v>146.20257027777774</c:v>
                </c:pt>
                <c:pt idx="33846">
                  <c:v>146.20259339120366</c:v>
                </c:pt>
                <c:pt idx="33847">
                  <c:v>146.20261648148144</c:v>
                </c:pt>
                <c:pt idx="33848">
                  <c:v>146.2026396296296</c:v>
                </c:pt>
                <c:pt idx="33849">
                  <c:v>146.20268601851848</c:v>
                </c:pt>
                <c:pt idx="33850">
                  <c:v>146.20277861111106</c:v>
                </c:pt>
                <c:pt idx="33851">
                  <c:v>146.20289442129624</c:v>
                </c:pt>
                <c:pt idx="33852">
                  <c:v>146.20298695601846</c:v>
                </c:pt>
                <c:pt idx="33853">
                  <c:v>146.20312582175922</c:v>
                </c:pt>
                <c:pt idx="33854">
                  <c:v>146.20326475694441</c:v>
                </c:pt>
                <c:pt idx="33855">
                  <c:v>146.20338057870367</c:v>
                </c:pt>
                <c:pt idx="33856">
                  <c:v>146.20356581018515</c:v>
                </c:pt>
                <c:pt idx="33857">
                  <c:v>146.20375085648146</c:v>
                </c:pt>
                <c:pt idx="33858">
                  <c:v>146.20391287037035</c:v>
                </c:pt>
                <c:pt idx="33859">
                  <c:v>146.20412135416663</c:v>
                </c:pt>
                <c:pt idx="33860">
                  <c:v>146.20426011574071</c:v>
                </c:pt>
                <c:pt idx="33861">
                  <c:v>146.20446850694441</c:v>
                </c:pt>
                <c:pt idx="33862">
                  <c:v>146.20463055555553</c:v>
                </c:pt>
                <c:pt idx="33863">
                  <c:v>146.20481570601848</c:v>
                </c:pt>
                <c:pt idx="33864">
                  <c:v>146.20500087962958</c:v>
                </c:pt>
                <c:pt idx="33865">
                  <c:v>146.20502410879624</c:v>
                </c:pt>
                <c:pt idx="33866">
                  <c:v>146.20578802083327</c:v>
                </c:pt>
                <c:pt idx="33867">
                  <c:v>146.205950011574</c:v>
                </c:pt>
                <c:pt idx="33868">
                  <c:v>146.20611207175918</c:v>
                </c:pt>
                <c:pt idx="33869">
                  <c:v>146.20618157407398</c:v>
                </c:pt>
                <c:pt idx="33870">
                  <c:v>146.20775569444436</c:v>
                </c:pt>
                <c:pt idx="33871">
                  <c:v>146.20789459490732</c:v>
                </c:pt>
                <c:pt idx="33872">
                  <c:v>146.2080797800925</c:v>
                </c:pt>
                <c:pt idx="33873">
                  <c:v>146.20817252314805</c:v>
                </c:pt>
                <c:pt idx="33874">
                  <c:v>146.20865856481473</c:v>
                </c:pt>
                <c:pt idx="33875">
                  <c:v>146.20882063657399</c:v>
                </c:pt>
                <c:pt idx="33876">
                  <c:v>146.20895944444436</c:v>
                </c:pt>
                <c:pt idx="33877">
                  <c:v>146.20905207175917</c:v>
                </c:pt>
                <c:pt idx="33878">
                  <c:v>146.2093994328703</c:v>
                </c:pt>
                <c:pt idx="33879">
                  <c:v>146.20953821759252</c:v>
                </c:pt>
                <c:pt idx="33880">
                  <c:v>146.20970026620364</c:v>
                </c:pt>
                <c:pt idx="33881">
                  <c:v>146.21041787037029</c:v>
                </c:pt>
                <c:pt idx="33882">
                  <c:v>146.21053368055547</c:v>
                </c:pt>
                <c:pt idx="33883">
                  <c:v>146.21069561342586</c:v>
                </c:pt>
                <c:pt idx="33884">
                  <c:v>146.2107651041666</c:v>
                </c:pt>
                <c:pt idx="33885">
                  <c:v>146.21148275462957</c:v>
                </c:pt>
                <c:pt idx="33886">
                  <c:v>146.21157533564809</c:v>
                </c:pt>
                <c:pt idx="33887">
                  <c:v>146.21238554398141</c:v>
                </c:pt>
                <c:pt idx="33888">
                  <c:v>146.21247829861105</c:v>
                </c:pt>
                <c:pt idx="33889">
                  <c:v>146.21331165509253</c:v>
                </c:pt>
                <c:pt idx="33890">
                  <c:v>146.21335787037032</c:v>
                </c:pt>
                <c:pt idx="33891">
                  <c:v>146.21338115740735</c:v>
                </c:pt>
                <c:pt idx="33892">
                  <c:v>146.21340420138884</c:v>
                </c:pt>
                <c:pt idx="33893">
                  <c:v>146.21342728009253</c:v>
                </c:pt>
                <c:pt idx="33894">
                  <c:v>146.21345061342586</c:v>
                </c:pt>
                <c:pt idx="33895">
                  <c:v>146.21347369212955</c:v>
                </c:pt>
                <c:pt idx="33896">
                  <c:v>146.21349672453695</c:v>
                </c:pt>
                <c:pt idx="33897">
                  <c:v>146.21356622685175</c:v>
                </c:pt>
                <c:pt idx="33898">
                  <c:v>146.21395969907397</c:v>
                </c:pt>
                <c:pt idx="33899">
                  <c:v>146.21426076388877</c:v>
                </c:pt>
                <c:pt idx="33900">
                  <c:v>146.21428384259247</c:v>
                </c:pt>
                <c:pt idx="33901">
                  <c:v>146.21430692129616</c:v>
                </c:pt>
                <c:pt idx="33902">
                  <c:v>146.21433010416652</c:v>
                </c:pt>
                <c:pt idx="33903">
                  <c:v>146.21435335648133</c:v>
                </c:pt>
                <c:pt idx="33904">
                  <c:v>146.21437641203687</c:v>
                </c:pt>
                <c:pt idx="33905">
                  <c:v>146.21444587962947</c:v>
                </c:pt>
                <c:pt idx="33906">
                  <c:v>146.21460791666649</c:v>
                </c:pt>
                <c:pt idx="33907">
                  <c:v>146.21541811342576</c:v>
                </c:pt>
                <c:pt idx="33908">
                  <c:v>146.21544129629612</c:v>
                </c:pt>
                <c:pt idx="33909">
                  <c:v>146.21546439814796</c:v>
                </c:pt>
                <c:pt idx="33910">
                  <c:v>146.21548758101832</c:v>
                </c:pt>
                <c:pt idx="33911">
                  <c:v>146.21551083333313</c:v>
                </c:pt>
                <c:pt idx="33912">
                  <c:v>146.21553385416647</c:v>
                </c:pt>
                <c:pt idx="33913">
                  <c:v>146.21560332175906</c:v>
                </c:pt>
                <c:pt idx="33914">
                  <c:v>146.21606624999981</c:v>
                </c:pt>
                <c:pt idx="33915">
                  <c:v>146.21608944444426</c:v>
                </c:pt>
                <c:pt idx="33916">
                  <c:v>146.21611259259242</c:v>
                </c:pt>
                <c:pt idx="33917">
                  <c:v>146.21615887731465</c:v>
                </c:pt>
                <c:pt idx="33918">
                  <c:v>146.2167607754628</c:v>
                </c:pt>
                <c:pt idx="33919">
                  <c:v>146.21678402777761</c:v>
                </c:pt>
                <c:pt idx="33920">
                  <c:v>146.2168302430554</c:v>
                </c:pt>
                <c:pt idx="33921">
                  <c:v>146.21720063657392</c:v>
                </c:pt>
                <c:pt idx="33922">
                  <c:v>146.21722383101837</c:v>
                </c:pt>
                <c:pt idx="33923">
                  <c:v>146.21738591435169</c:v>
                </c:pt>
                <c:pt idx="33924">
                  <c:v>146.21770994212946</c:v>
                </c:pt>
                <c:pt idx="33925">
                  <c:v>146.2177330439813</c:v>
                </c:pt>
                <c:pt idx="33926">
                  <c:v>146.2177562615739</c:v>
                </c:pt>
                <c:pt idx="33927">
                  <c:v>146.21784883101833</c:v>
                </c:pt>
                <c:pt idx="33928">
                  <c:v>146.21833510416647</c:v>
                </c:pt>
                <c:pt idx="33929">
                  <c:v>146.21835811342572</c:v>
                </c:pt>
                <c:pt idx="33930">
                  <c:v>146.21838122685165</c:v>
                </c:pt>
                <c:pt idx="33931">
                  <c:v>146.21856657407386</c:v>
                </c:pt>
                <c:pt idx="33932">
                  <c:v>146.21884430555534</c:v>
                </c:pt>
                <c:pt idx="33933">
                  <c:v>146.21886737268497</c:v>
                </c:pt>
                <c:pt idx="33934">
                  <c:v>146.21928432870348</c:v>
                </c:pt>
                <c:pt idx="33935">
                  <c:v>146.21930747685164</c:v>
                </c:pt>
                <c:pt idx="33936">
                  <c:v>146.21933056712942</c:v>
                </c:pt>
                <c:pt idx="33937">
                  <c:v>146.21935368055534</c:v>
                </c:pt>
                <c:pt idx="33938">
                  <c:v>146.21937702546276</c:v>
                </c:pt>
                <c:pt idx="33939">
                  <c:v>146.21939997685166</c:v>
                </c:pt>
                <c:pt idx="33940">
                  <c:v>146.21942315972203</c:v>
                </c:pt>
                <c:pt idx="33941">
                  <c:v>146.21944634259239</c:v>
                </c:pt>
                <c:pt idx="33942">
                  <c:v>146.21946943287017</c:v>
                </c:pt>
                <c:pt idx="33943">
                  <c:v>146.2194925462961</c:v>
                </c:pt>
                <c:pt idx="33944">
                  <c:v>146.21951581018499</c:v>
                </c:pt>
                <c:pt idx="33945">
                  <c:v>146.21953900462944</c:v>
                </c:pt>
                <c:pt idx="33946">
                  <c:v>146.21956214120351</c:v>
                </c:pt>
                <c:pt idx="33947">
                  <c:v>146.21958520833314</c:v>
                </c:pt>
                <c:pt idx="33948">
                  <c:v>146.2196083564813</c:v>
                </c:pt>
                <c:pt idx="33949">
                  <c:v>146.21963150462946</c:v>
                </c:pt>
                <c:pt idx="33950">
                  <c:v>146.21965480324056</c:v>
                </c:pt>
                <c:pt idx="33951">
                  <c:v>146.21967781249981</c:v>
                </c:pt>
                <c:pt idx="33952">
                  <c:v>146.21970101851832</c:v>
                </c:pt>
                <c:pt idx="33953">
                  <c:v>146.21972413194425</c:v>
                </c:pt>
                <c:pt idx="33954">
                  <c:v>146.21974728009241</c:v>
                </c:pt>
                <c:pt idx="33955">
                  <c:v>146.21977048611092</c:v>
                </c:pt>
                <c:pt idx="33956">
                  <c:v>146.21979364583314</c:v>
                </c:pt>
                <c:pt idx="33957">
                  <c:v>146.21983980324055</c:v>
                </c:pt>
                <c:pt idx="33958">
                  <c:v>146.2198862962961</c:v>
                </c:pt>
                <c:pt idx="33959">
                  <c:v>146.21997887731462</c:v>
                </c:pt>
                <c:pt idx="33960">
                  <c:v>146.22009443287018</c:v>
                </c:pt>
                <c:pt idx="33961">
                  <c:v>146.22021032407389</c:v>
                </c:pt>
                <c:pt idx="33962">
                  <c:v>146.22224739583314</c:v>
                </c:pt>
                <c:pt idx="33963">
                  <c:v>146.22229364583313</c:v>
                </c:pt>
                <c:pt idx="33964">
                  <c:v>146.2224094675924</c:v>
                </c:pt>
                <c:pt idx="33965">
                  <c:v>146.22247900462943</c:v>
                </c:pt>
                <c:pt idx="33966">
                  <c:v>146.22291869212944</c:v>
                </c:pt>
                <c:pt idx="33967">
                  <c:v>146.22298821759242</c:v>
                </c:pt>
                <c:pt idx="33968">
                  <c:v>146.22305767361092</c:v>
                </c:pt>
                <c:pt idx="33969">
                  <c:v>146.22310394675907</c:v>
                </c:pt>
                <c:pt idx="33970">
                  <c:v>146.22384480324055</c:v>
                </c:pt>
                <c:pt idx="33971">
                  <c:v>146.22389099537017</c:v>
                </c:pt>
                <c:pt idx="33972">
                  <c:v>146.22393734953684</c:v>
                </c:pt>
                <c:pt idx="33973">
                  <c:v>146.22398356481463</c:v>
                </c:pt>
                <c:pt idx="33974">
                  <c:v>146.22400681712944</c:v>
                </c:pt>
                <c:pt idx="33975">
                  <c:v>146.22458553240722</c:v>
                </c:pt>
                <c:pt idx="33976">
                  <c:v>146.22460861111091</c:v>
                </c:pt>
                <c:pt idx="33977">
                  <c:v>146.22463177083313</c:v>
                </c:pt>
                <c:pt idx="33978">
                  <c:v>146.224678159722</c:v>
                </c:pt>
                <c:pt idx="33979">
                  <c:v>146.22481703703681</c:v>
                </c:pt>
                <c:pt idx="33980">
                  <c:v>146.2269698495368</c:v>
                </c:pt>
                <c:pt idx="33981">
                  <c:v>146.22699295138864</c:v>
                </c:pt>
                <c:pt idx="33982">
                  <c:v>146.22701620370344</c:v>
                </c:pt>
                <c:pt idx="33983">
                  <c:v>146.2270394328701</c:v>
                </c:pt>
                <c:pt idx="33984">
                  <c:v>146.22708562499972</c:v>
                </c:pt>
                <c:pt idx="33985">
                  <c:v>146.22784956018489</c:v>
                </c:pt>
                <c:pt idx="33986">
                  <c:v>146.22787265046267</c:v>
                </c:pt>
                <c:pt idx="33987">
                  <c:v>146.22791902777749</c:v>
                </c:pt>
                <c:pt idx="33988">
                  <c:v>146.22861344907378</c:v>
                </c:pt>
                <c:pt idx="33989">
                  <c:v>146.22863653935156</c:v>
                </c:pt>
                <c:pt idx="33990">
                  <c:v>146.22884493055525</c:v>
                </c:pt>
                <c:pt idx="33991">
                  <c:v>146.23092859953672</c:v>
                </c:pt>
                <c:pt idx="33992">
                  <c:v>146.23095165509227</c:v>
                </c:pt>
                <c:pt idx="33993">
                  <c:v>146.23157696759228</c:v>
                </c:pt>
                <c:pt idx="33994">
                  <c:v>146.2316000810182</c:v>
                </c:pt>
                <c:pt idx="33995">
                  <c:v>146.23166945601821</c:v>
                </c:pt>
                <c:pt idx="33996">
                  <c:v>146.23169267361081</c:v>
                </c:pt>
                <c:pt idx="33997">
                  <c:v>146.23208614583302</c:v>
                </c:pt>
                <c:pt idx="33998">
                  <c:v>146.23210935185153</c:v>
                </c:pt>
                <c:pt idx="33999">
                  <c:v>146.2322714236108</c:v>
                </c:pt>
                <c:pt idx="34000">
                  <c:v>146.23231770833303</c:v>
                </c:pt>
                <c:pt idx="34001">
                  <c:v>146.23234079861081</c:v>
                </c:pt>
                <c:pt idx="34002">
                  <c:v>146.233035358796</c:v>
                </c:pt>
                <c:pt idx="34003">
                  <c:v>146.23305843749969</c:v>
                </c:pt>
                <c:pt idx="34004">
                  <c:v>146.23312792824044</c:v>
                </c:pt>
                <c:pt idx="34005">
                  <c:v>146.23470208333302</c:v>
                </c:pt>
                <c:pt idx="34006">
                  <c:v>146.23472530092562</c:v>
                </c:pt>
                <c:pt idx="34007">
                  <c:v>146.23474833333302</c:v>
                </c:pt>
                <c:pt idx="34008">
                  <c:v>146.23477155092561</c:v>
                </c:pt>
                <c:pt idx="34009">
                  <c:v>146.23479465277745</c:v>
                </c:pt>
                <c:pt idx="34010">
                  <c:v>146.23481780092561</c:v>
                </c:pt>
                <c:pt idx="34011">
                  <c:v>146.23486415509228</c:v>
                </c:pt>
                <c:pt idx="34012">
                  <c:v>146.2349335648145</c:v>
                </c:pt>
                <c:pt idx="34013">
                  <c:v>146.23548939814782</c:v>
                </c:pt>
                <c:pt idx="34014">
                  <c:v>146.23606809027746</c:v>
                </c:pt>
                <c:pt idx="34015">
                  <c:v>146.23609127314782</c:v>
                </c:pt>
                <c:pt idx="34016">
                  <c:v>146.23611442129598</c:v>
                </c:pt>
                <c:pt idx="34017">
                  <c:v>146.23613761574043</c:v>
                </c:pt>
                <c:pt idx="34018">
                  <c:v>146.23616070601821</c:v>
                </c:pt>
                <c:pt idx="34019">
                  <c:v>146.23618385416637</c:v>
                </c:pt>
                <c:pt idx="34020">
                  <c:v>146.23620710648117</c:v>
                </c:pt>
                <c:pt idx="34021">
                  <c:v>146.23623010416637</c:v>
                </c:pt>
                <c:pt idx="34022">
                  <c:v>146.23625321759229</c:v>
                </c:pt>
                <c:pt idx="34023">
                  <c:v>146.23627644675895</c:v>
                </c:pt>
                <c:pt idx="34024">
                  <c:v>146.23629954861079</c:v>
                </c:pt>
                <c:pt idx="34025">
                  <c:v>146.23632268518486</c:v>
                </c:pt>
                <c:pt idx="34026">
                  <c:v>146.23636903935153</c:v>
                </c:pt>
                <c:pt idx="34027">
                  <c:v>146.2363921759256</c:v>
                </c:pt>
                <c:pt idx="34028">
                  <c:v>146.23643858796265</c:v>
                </c:pt>
                <c:pt idx="34029">
                  <c:v>146.23648489583303</c:v>
                </c:pt>
                <c:pt idx="34030">
                  <c:v>146.23653121527747</c:v>
                </c:pt>
                <c:pt idx="34031">
                  <c:v>146.23657751157376</c:v>
                </c:pt>
                <c:pt idx="34032">
                  <c:v>146.23662385416634</c:v>
                </c:pt>
                <c:pt idx="34033">
                  <c:v>146.23676282407374</c:v>
                </c:pt>
                <c:pt idx="34034">
                  <c:v>146.2368784606478</c:v>
                </c:pt>
                <c:pt idx="34035">
                  <c:v>146.23697106481447</c:v>
                </c:pt>
                <c:pt idx="34036">
                  <c:v>146.23771185185151</c:v>
                </c:pt>
                <c:pt idx="34037">
                  <c:v>146.23778128472188</c:v>
                </c:pt>
                <c:pt idx="34038">
                  <c:v>146.2383833217589</c:v>
                </c:pt>
                <c:pt idx="34039">
                  <c:v>146.23849908564779</c:v>
                </c:pt>
                <c:pt idx="34040">
                  <c:v>146.23893894675891</c:v>
                </c:pt>
                <c:pt idx="34041">
                  <c:v>146.23898525462928</c:v>
                </c:pt>
                <c:pt idx="34042">
                  <c:v>146.23903165509225</c:v>
                </c:pt>
                <c:pt idx="34043">
                  <c:v>146.24042062499964</c:v>
                </c:pt>
                <c:pt idx="34044">
                  <c:v>146.24044365740704</c:v>
                </c:pt>
                <c:pt idx="34045">
                  <c:v>146.24049001157371</c:v>
                </c:pt>
                <c:pt idx="34046">
                  <c:v>146.24072143518481</c:v>
                </c:pt>
                <c:pt idx="34047">
                  <c:v>146.24074472222185</c:v>
                </c:pt>
                <c:pt idx="34048">
                  <c:v>146.24076777777739</c:v>
                </c:pt>
                <c:pt idx="34049">
                  <c:v>146.24099931712925</c:v>
                </c:pt>
                <c:pt idx="34050">
                  <c:v>146.24106865740703</c:v>
                </c:pt>
                <c:pt idx="34051">
                  <c:v>146.24150851851815</c:v>
                </c:pt>
                <c:pt idx="34052">
                  <c:v>146.2415317129626</c:v>
                </c:pt>
                <c:pt idx="34053">
                  <c:v>146.24160114583296</c:v>
                </c:pt>
                <c:pt idx="34054">
                  <c:v>146.24178636574035</c:v>
                </c:pt>
                <c:pt idx="34055">
                  <c:v>146.24180947916628</c:v>
                </c:pt>
                <c:pt idx="34056">
                  <c:v>146.24211048611073</c:v>
                </c:pt>
                <c:pt idx="34057">
                  <c:v>146.24213357638851</c:v>
                </c:pt>
                <c:pt idx="34058">
                  <c:v>146.24215667824035</c:v>
                </c:pt>
                <c:pt idx="34059">
                  <c:v>146.24268927083295</c:v>
                </c:pt>
                <c:pt idx="34060">
                  <c:v>146.24271230324035</c:v>
                </c:pt>
                <c:pt idx="34061">
                  <c:v>146.24287439814776</c:v>
                </c:pt>
                <c:pt idx="34062">
                  <c:v>146.24315211805518</c:v>
                </c:pt>
                <c:pt idx="34063">
                  <c:v>146.24317534722184</c:v>
                </c:pt>
                <c:pt idx="34064">
                  <c:v>146.2433142013885</c:v>
                </c:pt>
                <c:pt idx="34065">
                  <c:v>146.24405503472184</c:v>
                </c:pt>
                <c:pt idx="34066">
                  <c:v>146.24407810185147</c:v>
                </c:pt>
                <c:pt idx="34067">
                  <c:v>146.24410123842554</c:v>
                </c:pt>
                <c:pt idx="34068">
                  <c:v>146.24412435185147</c:v>
                </c:pt>
                <c:pt idx="34069">
                  <c:v>146.24414759259221</c:v>
                </c:pt>
                <c:pt idx="34070">
                  <c:v>146.24417069444405</c:v>
                </c:pt>
                <c:pt idx="34071">
                  <c:v>146.24419387731442</c:v>
                </c:pt>
                <c:pt idx="34072">
                  <c:v>146.24421699074034</c:v>
                </c:pt>
                <c:pt idx="34073">
                  <c:v>146.244240219907</c:v>
                </c:pt>
                <c:pt idx="34074">
                  <c:v>146.24426327546254</c:v>
                </c:pt>
                <c:pt idx="34075">
                  <c:v>146.2442864236107</c:v>
                </c:pt>
                <c:pt idx="34076">
                  <c:v>146.24433275462923</c:v>
                </c:pt>
                <c:pt idx="34077">
                  <c:v>146.2443558912033</c:v>
                </c:pt>
                <c:pt idx="34078">
                  <c:v>146.24437909722181</c:v>
                </c:pt>
                <c:pt idx="34079">
                  <c:v>146.24442535879589</c:v>
                </c:pt>
                <c:pt idx="34080">
                  <c:v>146.24447175925886</c:v>
                </c:pt>
                <c:pt idx="34081">
                  <c:v>146.24451792824033</c:v>
                </c:pt>
                <c:pt idx="34082">
                  <c:v>146.24458736111069</c:v>
                </c:pt>
                <c:pt idx="34083">
                  <c:v>146.24468002314774</c:v>
                </c:pt>
                <c:pt idx="34084">
                  <c:v>146.24474947916625</c:v>
                </c:pt>
                <c:pt idx="34085">
                  <c:v>146.244888344907</c:v>
                </c:pt>
                <c:pt idx="34086">
                  <c:v>146.24627732638848</c:v>
                </c:pt>
                <c:pt idx="34087">
                  <c:v>146.24639305555516</c:v>
                </c:pt>
                <c:pt idx="34088">
                  <c:v>146.24697177083294</c:v>
                </c:pt>
                <c:pt idx="34089">
                  <c:v>146.24708748842554</c:v>
                </c:pt>
                <c:pt idx="34090">
                  <c:v>146.24741171296256</c:v>
                </c:pt>
                <c:pt idx="34091">
                  <c:v>146.2475042361107</c:v>
                </c:pt>
                <c:pt idx="34092">
                  <c:v>146.24755059027737</c:v>
                </c:pt>
                <c:pt idx="34093">
                  <c:v>146.24794400462923</c:v>
                </c:pt>
                <c:pt idx="34094">
                  <c:v>146.24900899305516</c:v>
                </c:pt>
                <c:pt idx="34095">
                  <c:v>146.24977289351813</c:v>
                </c:pt>
                <c:pt idx="34096">
                  <c:v>146.24981925925886</c:v>
                </c:pt>
                <c:pt idx="34097">
                  <c:v>146.25002748842553</c:v>
                </c:pt>
                <c:pt idx="34098">
                  <c:v>146.25099975694405</c:v>
                </c:pt>
                <c:pt idx="34099">
                  <c:v>146.25102293981442</c:v>
                </c:pt>
                <c:pt idx="34100">
                  <c:v>146.25132406249961</c:v>
                </c:pt>
                <c:pt idx="34101">
                  <c:v>146.25137052083295</c:v>
                </c:pt>
                <c:pt idx="34102">
                  <c:v>146.25162504629591</c:v>
                </c:pt>
                <c:pt idx="34103">
                  <c:v>146.25194914351815</c:v>
                </c:pt>
                <c:pt idx="34104">
                  <c:v>146.25197223379593</c:v>
                </c:pt>
                <c:pt idx="34105">
                  <c:v>146.25222684027742</c:v>
                </c:pt>
                <c:pt idx="34106">
                  <c:v>146.25227322916629</c:v>
                </c:pt>
                <c:pt idx="34107">
                  <c:v>146.25231942129591</c:v>
                </c:pt>
                <c:pt idx="34108">
                  <c:v>146.25241209490702</c:v>
                </c:pt>
                <c:pt idx="34109">
                  <c:v>146.25248149305517</c:v>
                </c:pt>
                <c:pt idx="34110">
                  <c:v>146.2525740624996</c:v>
                </c:pt>
                <c:pt idx="34111">
                  <c:v>146.25655609953665</c:v>
                </c:pt>
                <c:pt idx="34112">
                  <c:v>146.25657920138849</c:v>
                </c:pt>
                <c:pt idx="34113">
                  <c:v>146.25660226851812</c:v>
                </c:pt>
                <c:pt idx="34114">
                  <c:v>146.25662541666628</c:v>
                </c:pt>
                <c:pt idx="34115">
                  <c:v>146.25664869212923</c:v>
                </c:pt>
                <c:pt idx="34116">
                  <c:v>146.25667175925886</c:v>
                </c:pt>
                <c:pt idx="34117">
                  <c:v>146.25671805555515</c:v>
                </c:pt>
                <c:pt idx="34118">
                  <c:v>146.25678748842552</c:v>
                </c:pt>
                <c:pt idx="34119">
                  <c:v>146.25690324074034</c:v>
                </c:pt>
                <c:pt idx="34120">
                  <c:v>146.25771351851813</c:v>
                </c:pt>
                <c:pt idx="34121">
                  <c:v>146.2972554976848</c:v>
                </c:pt>
                <c:pt idx="34122">
                  <c:v>146.31271952546257</c:v>
                </c:pt>
                <c:pt idx="34123">
                  <c:v>146.34926043981443</c:v>
                </c:pt>
                <c:pt idx="34124">
                  <c:v>146.38039686342555</c:v>
                </c:pt>
                <c:pt idx="34125">
                  <c:v>146.44572618055517</c:v>
                </c:pt>
                <c:pt idx="34126">
                  <c:v>146.45271789351813</c:v>
                </c:pt>
                <c:pt idx="34127">
                  <c:v>146.47477947916627</c:v>
                </c:pt>
                <c:pt idx="34128">
                  <c:v>146.4951051388885</c:v>
                </c:pt>
                <c:pt idx="34129">
                  <c:v>146.50225834490703</c:v>
                </c:pt>
                <c:pt idx="34130">
                  <c:v>146.51464324074036</c:v>
                </c:pt>
                <c:pt idx="34131">
                  <c:v>146.53753812499963</c:v>
                </c:pt>
                <c:pt idx="34132">
                  <c:v>146.5686515740737</c:v>
                </c:pt>
                <c:pt idx="34133">
                  <c:v>146.60626927083297</c:v>
                </c:pt>
                <c:pt idx="34134">
                  <c:v>146.74320983796261</c:v>
                </c:pt>
                <c:pt idx="34135">
                  <c:v>146.80983451388855</c:v>
                </c:pt>
                <c:pt idx="34136">
                  <c:v>146.81694140046261</c:v>
                </c:pt>
                <c:pt idx="34137">
                  <c:v>146.90993318287002</c:v>
                </c:pt>
                <c:pt idx="34138">
                  <c:v>146.94315318287002</c:v>
                </c:pt>
                <c:pt idx="34139">
                  <c:v>146.97736778935149</c:v>
                </c:pt>
                <c:pt idx="34140">
                  <c:v>146.99174349537</c:v>
                </c:pt>
                <c:pt idx="34141">
                  <c:v>147.03938978009222</c:v>
                </c:pt>
                <c:pt idx="34142">
                  <c:v>147.05190208333298</c:v>
                </c:pt>
                <c:pt idx="34143">
                  <c:v>147.06014333333297</c:v>
                </c:pt>
                <c:pt idx="34144">
                  <c:v>147.06824828703668</c:v>
                </c:pt>
                <c:pt idx="34145">
                  <c:v>147.09213847222188</c:v>
                </c:pt>
                <c:pt idx="34146">
                  <c:v>147.10297236111077</c:v>
                </c:pt>
                <c:pt idx="34147">
                  <c:v>147.11044958333301</c:v>
                </c:pt>
                <c:pt idx="34148">
                  <c:v>147.13541706018486</c:v>
                </c:pt>
                <c:pt idx="34149">
                  <c:v>147.14574546296265</c:v>
                </c:pt>
                <c:pt idx="34150">
                  <c:v>147.15942622685154</c:v>
                </c:pt>
                <c:pt idx="34151">
                  <c:v>147.18954464120338</c:v>
                </c:pt>
                <c:pt idx="34152">
                  <c:v>147.20734741898116</c:v>
                </c:pt>
                <c:pt idx="34153">
                  <c:v>147.21754659722191</c:v>
                </c:pt>
                <c:pt idx="34154">
                  <c:v>147.22459892361081</c:v>
                </c:pt>
                <c:pt idx="34155">
                  <c:v>147.23413695601823</c:v>
                </c:pt>
                <c:pt idx="34156">
                  <c:v>147.25061972222193</c:v>
                </c:pt>
                <c:pt idx="34157">
                  <c:v>147.26045900462933</c:v>
                </c:pt>
                <c:pt idx="34158">
                  <c:v>147.2737707175923</c:v>
                </c:pt>
                <c:pt idx="34159">
                  <c:v>147.28254376157378</c:v>
                </c:pt>
                <c:pt idx="34160">
                  <c:v>147.30226756944415</c:v>
                </c:pt>
                <c:pt idx="34161">
                  <c:v>147.31692150462933</c:v>
                </c:pt>
                <c:pt idx="34162">
                  <c:v>147.31912034722194</c:v>
                </c:pt>
                <c:pt idx="34163">
                  <c:v>147.31914374999971</c:v>
                </c:pt>
                <c:pt idx="34164">
                  <c:v>147.31916681712934</c:v>
                </c:pt>
                <c:pt idx="34165">
                  <c:v>147.31919005787009</c:v>
                </c:pt>
                <c:pt idx="34166">
                  <c:v>147.31921325231454</c:v>
                </c:pt>
                <c:pt idx="34167">
                  <c:v>147.31923643518491</c:v>
                </c:pt>
                <c:pt idx="34168">
                  <c:v>147.31928244212935</c:v>
                </c:pt>
                <c:pt idx="34169">
                  <c:v>147.31932844907379</c:v>
                </c:pt>
                <c:pt idx="34170">
                  <c:v>147.31949114583304</c:v>
                </c:pt>
                <c:pt idx="34171">
                  <c:v>147.31969944444415</c:v>
                </c:pt>
                <c:pt idx="34172">
                  <c:v>147.33530190972192</c:v>
                </c:pt>
                <c:pt idx="34173">
                  <c:v>147.34676113425897</c:v>
                </c:pt>
                <c:pt idx="34174">
                  <c:v>147.37748104166639</c:v>
                </c:pt>
                <c:pt idx="34175">
                  <c:v>147.38604697916639</c:v>
                </c:pt>
                <c:pt idx="34176">
                  <c:v>147.41354832175898</c:v>
                </c:pt>
                <c:pt idx="34177">
                  <c:v>147.43850363425898</c:v>
                </c:pt>
                <c:pt idx="34178">
                  <c:v>147.45165233796268</c:v>
                </c:pt>
                <c:pt idx="34179">
                  <c:v>147.46162974537009</c:v>
                </c:pt>
                <c:pt idx="34180">
                  <c:v>147.46869064814786</c:v>
                </c:pt>
                <c:pt idx="34181">
                  <c:v>147.47591306712934</c:v>
                </c:pt>
                <c:pt idx="34182">
                  <c:v>147.48443248842563</c:v>
                </c:pt>
                <c:pt idx="34183">
                  <c:v>147.49163181712933</c:v>
                </c:pt>
                <c:pt idx="34184">
                  <c:v>147.49922525462932</c:v>
                </c:pt>
                <c:pt idx="34185">
                  <c:v>147.50894783564783</c:v>
                </c:pt>
                <c:pt idx="34186">
                  <c:v>147.56888109953672</c:v>
                </c:pt>
                <c:pt idx="34187">
                  <c:v>147.60020303240711</c:v>
                </c:pt>
                <c:pt idx="34188">
                  <c:v>147.60816656249969</c:v>
                </c:pt>
                <c:pt idx="34189">
                  <c:v>147.62004236111079</c:v>
                </c:pt>
                <c:pt idx="34190">
                  <c:v>147.62798292824041</c:v>
                </c:pt>
                <c:pt idx="34191">
                  <c:v>147.63810009259225</c:v>
                </c:pt>
                <c:pt idx="34192">
                  <c:v>147.6453684606478</c:v>
                </c:pt>
                <c:pt idx="34193">
                  <c:v>147.65236013888855</c:v>
                </c:pt>
                <c:pt idx="34194">
                  <c:v>147.65967521990709</c:v>
                </c:pt>
                <c:pt idx="34195">
                  <c:v>147.66694417824041</c:v>
                </c:pt>
                <c:pt idx="34196">
                  <c:v>147.67412078703671</c:v>
                </c:pt>
                <c:pt idx="34197">
                  <c:v>147.68166762731448</c:v>
                </c:pt>
                <c:pt idx="34198">
                  <c:v>147.69044061342558</c:v>
                </c:pt>
                <c:pt idx="34199">
                  <c:v>147.69738565972187</c:v>
                </c:pt>
                <c:pt idx="34200">
                  <c:v>147.7045805555552</c:v>
                </c:pt>
                <c:pt idx="34201">
                  <c:v>147.71252100694409</c:v>
                </c:pt>
                <c:pt idx="34202">
                  <c:v>147.71992895833299</c:v>
                </c:pt>
                <c:pt idx="34203">
                  <c:v>147.72712848379595</c:v>
                </c:pt>
                <c:pt idx="34204">
                  <c:v>147.74423731481448</c:v>
                </c:pt>
                <c:pt idx="34205">
                  <c:v>147.88383037037005</c:v>
                </c:pt>
                <c:pt idx="34206">
                  <c:v>147.92100732638858</c:v>
                </c:pt>
                <c:pt idx="34207">
                  <c:v>147.93114790509227</c:v>
                </c:pt>
                <c:pt idx="34208">
                  <c:v>147.938948333333</c:v>
                </c:pt>
                <c:pt idx="34209">
                  <c:v>147.94742153935152</c:v>
                </c:pt>
                <c:pt idx="34210">
                  <c:v>147.95480604166633</c:v>
                </c:pt>
                <c:pt idx="34211">
                  <c:v>147.96286263888857</c:v>
                </c:pt>
                <c:pt idx="34212">
                  <c:v>147.97022436342561</c:v>
                </c:pt>
                <c:pt idx="34213">
                  <c:v>147.98084973379599</c:v>
                </c:pt>
                <c:pt idx="34214">
                  <c:v>148.00386126157377</c:v>
                </c:pt>
                <c:pt idx="34215">
                  <c:v>148.01154701388859</c:v>
                </c:pt>
                <c:pt idx="34216">
                  <c:v>148.01953391203674</c:v>
                </c:pt>
                <c:pt idx="34217">
                  <c:v>148.02650158564785</c:v>
                </c:pt>
                <c:pt idx="34218">
                  <c:v>148.04673494212932</c:v>
                </c:pt>
                <c:pt idx="34219">
                  <c:v>148.05789241898117</c:v>
                </c:pt>
                <c:pt idx="34220">
                  <c:v>148.18118756944412</c:v>
                </c:pt>
                <c:pt idx="34221">
                  <c:v>148.18959005787005</c:v>
                </c:pt>
                <c:pt idx="34222">
                  <c:v>148.23204636574042</c:v>
                </c:pt>
                <c:pt idx="34223">
                  <c:v>148.34601278935153</c:v>
                </c:pt>
                <c:pt idx="34224">
                  <c:v>148.36719393518487</c:v>
                </c:pt>
                <c:pt idx="34225">
                  <c:v>148.39247284722191</c:v>
                </c:pt>
                <c:pt idx="34226">
                  <c:v>148.4453693749997</c:v>
                </c:pt>
                <c:pt idx="34227">
                  <c:v>148.4731954050923</c:v>
                </c:pt>
                <c:pt idx="34228">
                  <c:v>148.48273284722194</c:v>
                </c:pt>
                <c:pt idx="34229">
                  <c:v>148.49169313657379</c:v>
                </c:pt>
                <c:pt idx="34230">
                  <c:v>148.50687893518489</c:v>
                </c:pt>
                <c:pt idx="34231">
                  <c:v>148.51393917824043</c:v>
                </c:pt>
                <c:pt idx="34232">
                  <c:v>148.5217643287034</c:v>
                </c:pt>
                <c:pt idx="34233">
                  <c:v>148.54111646990711</c:v>
                </c:pt>
                <c:pt idx="34234">
                  <c:v>148.54910354166637</c:v>
                </c:pt>
                <c:pt idx="34235">
                  <c:v>148.56718260416636</c:v>
                </c:pt>
                <c:pt idx="34236">
                  <c:v>148.58567890046265</c:v>
                </c:pt>
                <c:pt idx="34237">
                  <c:v>148.59440644675894</c:v>
                </c:pt>
                <c:pt idx="34238">
                  <c:v>148.62165353009226</c:v>
                </c:pt>
                <c:pt idx="34239">
                  <c:v>148.63010341435151</c:v>
                </c:pt>
                <c:pt idx="34240">
                  <c:v>148.63713998842559</c:v>
                </c:pt>
                <c:pt idx="34241">
                  <c:v>148.64410811342557</c:v>
                </c:pt>
                <c:pt idx="34242">
                  <c:v>148.65184034722188</c:v>
                </c:pt>
                <c:pt idx="34243">
                  <c:v>148.65945671296262</c:v>
                </c:pt>
                <c:pt idx="34244">
                  <c:v>148.67179671296262</c:v>
                </c:pt>
                <c:pt idx="34245">
                  <c:v>148.68941299768483</c:v>
                </c:pt>
                <c:pt idx="34246">
                  <c:v>148.71303677083299</c:v>
                </c:pt>
                <c:pt idx="34247">
                  <c:v>148.72125466435151</c:v>
                </c:pt>
                <c:pt idx="34248">
                  <c:v>148.72866336805521</c:v>
                </c:pt>
                <c:pt idx="34249">
                  <c:v>148.73912734953669</c:v>
                </c:pt>
                <c:pt idx="34250">
                  <c:v>148.7475531481478</c:v>
                </c:pt>
                <c:pt idx="34251">
                  <c:v>148.75748329861077</c:v>
                </c:pt>
                <c:pt idx="34252">
                  <c:v>148.76477685185151</c:v>
                </c:pt>
                <c:pt idx="34253">
                  <c:v>148.77653660879596</c:v>
                </c:pt>
                <c:pt idx="34254">
                  <c:v>148.78350515046264</c:v>
                </c:pt>
                <c:pt idx="34255">
                  <c:v>148.8051029861108</c:v>
                </c:pt>
                <c:pt idx="34256">
                  <c:v>148.82959613425894</c:v>
                </c:pt>
                <c:pt idx="34257">
                  <c:v>148.83681922453673</c:v>
                </c:pt>
                <c:pt idx="34258">
                  <c:v>148.87959960648118</c:v>
                </c:pt>
                <c:pt idx="34259">
                  <c:v>148.89645292824045</c:v>
                </c:pt>
                <c:pt idx="34260">
                  <c:v>148.90474048611082</c:v>
                </c:pt>
                <c:pt idx="34261">
                  <c:v>148.91268168981452</c:v>
                </c:pt>
                <c:pt idx="34262">
                  <c:v>148.92344603009229</c:v>
                </c:pt>
                <c:pt idx="34263">
                  <c:v>148.94409460648117</c:v>
                </c:pt>
                <c:pt idx="34264">
                  <c:v>148.95226695601821</c:v>
                </c:pt>
                <c:pt idx="34265">
                  <c:v>148.98650553240711</c:v>
                </c:pt>
                <c:pt idx="34266">
                  <c:v>148.99671460648119</c:v>
                </c:pt>
                <c:pt idx="34267">
                  <c:v>149.00398350694417</c:v>
                </c:pt>
                <c:pt idx="34268">
                  <c:v>149.0121088541664</c:v>
                </c:pt>
                <c:pt idx="34269">
                  <c:v>149.02079001157381</c:v>
                </c:pt>
                <c:pt idx="34270">
                  <c:v>149.04067569444419</c:v>
                </c:pt>
                <c:pt idx="34271">
                  <c:v>149.05204209490716</c:v>
                </c:pt>
                <c:pt idx="34272">
                  <c:v>149.07373251157384</c:v>
                </c:pt>
                <c:pt idx="34273">
                  <c:v>149.12656076388865</c:v>
                </c:pt>
                <c:pt idx="34274">
                  <c:v>149.15274317129607</c:v>
                </c:pt>
                <c:pt idx="34275">
                  <c:v>149.16049783564793</c:v>
                </c:pt>
                <c:pt idx="34276">
                  <c:v>149.1675586574072</c:v>
                </c:pt>
                <c:pt idx="34277">
                  <c:v>149.17734991898126</c:v>
                </c:pt>
                <c:pt idx="34278">
                  <c:v>149.18457336805534</c:v>
                </c:pt>
                <c:pt idx="34279">
                  <c:v>149.19163354166645</c:v>
                </c:pt>
                <c:pt idx="34280">
                  <c:v>149.21059344907385</c:v>
                </c:pt>
                <c:pt idx="34281">
                  <c:v>149.21959864583312</c:v>
                </c:pt>
                <c:pt idx="34282">
                  <c:v>149.26219517361091</c:v>
                </c:pt>
                <c:pt idx="34283">
                  <c:v>149.27221876157387</c:v>
                </c:pt>
                <c:pt idx="34284">
                  <c:v>149.28159472222202</c:v>
                </c:pt>
                <c:pt idx="34285">
                  <c:v>149.289002060185</c:v>
                </c:pt>
                <c:pt idx="34286">
                  <c:v>149.29647922453685</c:v>
                </c:pt>
                <c:pt idx="34287">
                  <c:v>149.32101807870353</c:v>
                </c:pt>
                <c:pt idx="34288">
                  <c:v>149.3339360416665</c:v>
                </c:pt>
                <c:pt idx="34289">
                  <c:v>149.34252484953689</c:v>
                </c:pt>
                <c:pt idx="34290">
                  <c:v>149.35067270833318</c:v>
                </c:pt>
                <c:pt idx="34291">
                  <c:v>149.36898528935168</c:v>
                </c:pt>
                <c:pt idx="34292">
                  <c:v>149.46239379629614</c:v>
                </c:pt>
                <c:pt idx="34293">
                  <c:v>149.60133734953689</c:v>
                </c:pt>
                <c:pt idx="34294">
                  <c:v>149.60849049768504</c:v>
                </c:pt>
                <c:pt idx="34295">
                  <c:v>149.62004271990727</c:v>
                </c:pt>
                <c:pt idx="34296">
                  <c:v>149.62909325231468</c:v>
                </c:pt>
                <c:pt idx="34297">
                  <c:v>149.63620003472209</c:v>
                </c:pt>
                <c:pt idx="34298">
                  <c:v>149.65775247685173</c:v>
                </c:pt>
                <c:pt idx="34299">
                  <c:v>149.66731320601841</c:v>
                </c:pt>
                <c:pt idx="34300">
                  <c:v>149.67793873842581</c:v>
                </c:pt>
                <c:pt idx="34301">
                  <c:v>149.68585533564803</c:v>
                </c:pt>
                <c:pt idx="34302">
                  <c:v>149.69393496527766</c:v>
                </c:pt>
                <c:pt idx="34303">
                  <c:v>149.70137564814803</c:v>
                </c:pt>
                <c:pt idx="34304">
                  <c:v>149.7167702083332</c:v>
                </c:pt>
                <c:pt idx="34305">
                  <c:v>149.72371517361097</c:v>
                </c:pt>
                <c:pt idx="34306">
                  <c:v>149.73109924768505</c:v>
                </c:pt>
                <c:pt idx="34307">
                  <c:v>149.73931733796283</c:v>
                </c:pt>
                <c:pt idx="34308">
                  <c:v>149.7467254398147</c:v>
                </c:pt>
                <c:pt idx="34309">
                  <c:v>149.75434258101839</c:v>
                </c:pt>
                <c:pt idx="34310">
                  <c:v>149.77015372685173</c:v>
                </c:pt>
                <c:pt idx="34311">
                  <c:v>149.77712081018507</c:v>
                </c:pt>
                <c:pt idx="34312">
                  <c:v>149.78489956018507</c:v>
                </c:pt>
                <c:pt idx="34313">
                  <c:v>149.79476181712951</c:v>
                </c:pt>
                <c:pt idx="34314">
                  <c:v>149.86131681712951</c:v>
                </c:pt>
                <c:pt idx="34315">
                  <c:v>149.98280614583322</c:v>
                </c:pt>
                <c:pt idx="34316">
                  <c:v>149.98988988425916</c:v>
                </c:pt>
                <c:pt idx="34317">
                  <c:v>149.99778413194434</c:v>
                </c:pt>
                <c:pt idx="34318">
                  <c:v>150.01283063657397</c:v>
                </c:pt>
                <c:pt idx="34319">
                  <c:v>150.02313206018508</c:v>
                </c:pt>
                <c:pt idx="34320">
                  <c:v>150.03007655092583</c:v>
                </c:pt>
                <c:pt idx="34321">
                  <c:v>150.04054043981472</c:v>
                </c:pt>
                <c:pt idx="34322">
                  <c:v>150.08467815972213</c:v>
                </c:pt>
                <c:pt idx="34323">
                  <c:v>150.11597665509251</c:v>
                </c:pt>
                <c:pt idx="34324">
                  <c:v>150.12972745370362</c:v>
                </c:pt>
                <c:pt idx="34325">
                  <c:v>150.13720480324065</c:v>
                </c:pt>
                <c:pt idx="34326">
                  <c:v>150.14465873842585</c:v>
                </c:pt>
                <c:pt idx="34327">
                  <c:v>150.15382640046289</c:v>
                </c:pt>
                <c:pt idx="34328">
                  <c:v>150.161672824074</c:v>
                </c:pt>
                <c:pt idx="34329">
                  <c:v>150.17505365740735</c:v>
                </c:pt>
                <c:pt idx="34330">
                  <c:v>150.1956803703703</c:v>
                </c:pt>
                <c:pt idx="34331">
                  <c:v>150.21098177083326</c:v>
                </c:pt>
                <c:pt idx="34332">
                  <c:v>150.22024108796288</c:v>
                </c:pt>
                <c:pt idx="34333">
                  <c:v>150.22788076388881</c:v>
                </c:pt>
                <c:pt idx="34334">
                  <c:v>150.23975878472214</c:v>
                </c:pt>
                <c:pt idx="34335">
                  <c:v>150.24765258101843</c:v>
                </c:pt>
                <c:pt idx="34336">
                  <c:v>150.26802458333324</c:v>
                </c:pt>
                <c:pt idx="34337">
                  <c:v>150.28767829861101</c:v>
                </c:pt>
              </c:numCache>
            </c:numRef>
          </c:xVal>
          <c:yVal>
            <c:numRef>
              <c:f>Sheet1!$M$4:$M$34341</c:f>
              <c:numCache>
                <c:formatCode>0.00</c:formatCode>
                <c:ptCount val="34338"/>
                <c:pt idx="0">
                  <c:v>2.0049511658558894E-4</c:v>
                </c:pt>
                <c:pt idx="1">
                  <c:v>2.1395894435630057E-3</c:v>
                </c:pt>
                <c:pt idx="2">
                  <c:v>2.1482287239063002E-3</c:v>
                </c:pt>
                <c:pt idx="3">
                  <c:v>2.1522359239063006E-3</c:v>
                </c:pt>
                <c:pt idx="4">
                  <c:v>2.2218377239062981E-3</c:v>
                </c:pt>
                <c:pt idx="5">
                  <c:v>2.2250405239062974E-3</c:v>
                </c:pt>
                <c:pt idx="6">
                  <c:v>2.4674387239062975E-3</c:v>
                </c:pt>
                <c:pt idx="7">
                  <c:v>2.5898355239062972E-3</c:v>
                </c:pt>
                <c:pt idx="8">
                  <c:v>2.5911955639265636E-3</c:v>
                </c:pt>
                <c:pt idx="9">
                  <c:v>2.5988766840410213E-3</c:v>
                </c:pt>
                <c:pt idx="10">
                  <c:v>2.6103185242115183E-3</c:v>
                </c:pt>
                <c:pt idx="11">
                  <c:v>2.610637884216276E-3</c:v>
                </c:pt>
                <c:pt idx="12">
                  <c:v>2.6368759646072546E-3</c:v>
                </c:pt>
                <c:pt idx="13">
                  <c:v>2.6410398046693012E-3</c:v>
                </c:pt>
                <c:pt idx="14">
                  <c:v>2.6595866849456712E-3</c:v>
                </c:pt>
                <c:pt idx="15">
                  <c:v>2.665032765026823E-3</c:v>
                </c:pt>
                <c:pt idx="16">
                  <c:v>2.6855201253321087E-3</c:v>
                </c:pt>
                <c:pt idx="17">
                  <c:v>2.6931167253321084E-3</c:v>
                </c:pt>
                <c:pt idx="18">
                  <c:v>2.7154388847407734E-3</c:v>
                </c:pt>
                <c:pt idx="19">
                  <c:v>2.7190400847407737E-3</c:v>
                </c:pt>
                <c:pt idx="20">
                  <c:v>2.7358392847407756E-3</c:v>
                </c:pt>
                <c:pt idx="21">
                  <c:v>2.7375204047121451E-3</c:v>
                </c:pt>
                <c:pt idx="22">
                  <c:v>2.7577577651507817E-3</c:v>
                </c:pt>
                <c:pt idx="23">
                  <c:v>2.7596768051793754E-3</c:v>
                </c:pt>
                <c:pt idx="24">
                  <c:v>2.7875182462856968E-3</c:v>
                </c:pt>
                <c:pt idx="25">
                  <c:v>2.7903986062093938E-3</c:v>
                </c:pt>
                <c:pt idx="26">
                  <c:v>2.8134275671244792E-3</c:v>
                </c:pt>
                <c:pt idx="27">
                  <c:v>2.8166237271721067E-3</c:v>
                </c:pt>
                <c:pt idx="28">
                  <c:v>2.8358400479356924E-3</c:v>
                </c:pt>
                <c:pt idx="29">
                  <c:v>2.8377594079642943E-3</c:v>
                </c:pt>
                <c:pt idx="30">
                  <c:v>2.8680122874490889E-3</c:v>
                </c:pt>
                <c:pt idx="31">
                  <c:v>2.8694414874112281E-3</c:v>
                </c:pt>
                <c:pt idx="32">
                  <c:v>2.9006586462661929E-3</c:v>
                </c:pt>
                <c:pt idx="33">
                  <c:v>2.9035382861899079E-3</c:v>
                </c:pt>
                <c:pt idx="34">
                  <c:v>2.9275445271438288E-3</c:v>
                </c:pt>
                <c:pt idx="35">
                  <c:v>2.9304320870673349E-3</c:v>
                </c:pt>
                <c:pt idx="36">
                  <c:v>2.9438692868384991E-3</c:v>
                </c:pt>
                <c:pt idx="37">
                  <c:v>2.9460343267811466E-3</c:v>
                </c:pt>
                <c:pt idx="38">
                  <c:v>2.9479461668571166E-3</c:v>
                </c:pt>
                <c:pt idx="39">
                  <c:v>2.9515454467617685E-3</c:v>
                </c:pt>
                <c:pt idx="40">
                  <c:v>2.9571521666662856E-3</c:v>
                </c:pt>
                <c:pt idx="41">
                  <c:v>2.9585914466281576E-3</c:v>
                </c:pt>
                <c:pt idx="42">
                  <c:v>2.9633717668181088E-3</c:v>
                </c:pt>
                <c:pt idx="43">
                  <c:v>2.9648139267799047E-3</c:v>
                </c:pt>
                <c:pt idx="44">
                  <c:v>2.9696115269705449E-3</c:v>
                </c:pt>
                <c:pt idx="45">
                  <c:v>2.9710544069323206E-3</c:v>
                </c:pt>
                <c:pt idx="46">
                  <c:v>3.0077927679628019E-3</c:v>
                </c:pt>
                <c:pt idx="47">
                  <c:v>3.0085983679628025E-3</c:v>
                </c:pt>
                <c:pt idx="48">
                  <c:v>3.0097138879438073E-3</c:v>
                </c:pt>
                <c:pt idx="49">
                  <c:v>3.1623675638998683E-3</c:v>
                </c:pt>
                <c:pt idx="50">
                  <c:v>3.1641328439381286E-3</c:v>
                </c:pt>
                <c:pt idx="51">
                  <c:v>3.1701142439381283E-3</c:v>
                </c:pt>
                <c:pt idx="52">
                  <c:v>3.1717218439381288E-3</c:v>
                </c:pt>
                <c:pt idx="53">
                  <c:v>3.1773168038428455E-3</c:v>
                </c:pt>
                <c:pt idx="54">
                  <c:v>3.1789232038428464E-3</c:v>
                </c:pt>
                <c:pt idx="55">
                  <c:v>3.1845148037476217E-3</c:v>
                </c:pt>
                <c:pt idx="56">
                  <c:v>3.1869180037476241E-3</c:v>
                </c:pt>
                <c:pt idx="57">
                  <c:v>3.1925152036523024E-3</c:v>
                </c:pt>
                <c:pt idx="58">
                  <c:v>3.1941124036522998E-3</c:v>
                </c:pt>
                <c:pt idx="59">
                  <c:v>3.1997236035567434E-3</c:v>
                </c:pt>
                <c:pt idx="60">
                  <c:v>3.2013208035567447E-3</c:v>
                </c:pt>
                <c:pt idx="61">
                  <c:v>3.2069107234615492E-3</c:v>
                </c:pt>
                <c:pt idx="62">
                  <c:v>3.2085119234615497E-3</c:v>
                </c:pt>
                <c:pt idx="63">
                  <c:v>3.2141292833658824E-3</c:v>
                </c:pt>
                <c:pt idx="64">
                  <c:v>3.2157244833658834E-3</c:v>
                </c:pt>
                <c:pt idx="65">
                  <c:v>3.2224411232515018E-3</c:v>
                </c:pt>
                <c:pt idx="66">
                  <c:v>3.2232371232515005E-3</c:v>
                </c:pt>
                <c:pt idx="67">
                  <c:v>3.2299632831369576E-3</c:v>
                </c:pt>
                <c:pt idx="68">
                  <c:v>3.2315624831369557E-3</c:v>
                </c:pt>
                <c:pt idx="69">
                  <c:v>3.236043603060641E-3</c:v>
                </c:pt>
                <c:pt idx="70">
                  <c:v>3.2368488030606428E-3</c:v>
                </c:pt>
                <c:pt idx="71">
                  <c:v>3.2424404029654181E-3</c:v>
                </c:pt>
                <c:pt idx="72">
                  <c:v>3.246290483118407E-3</c:v>
                </c:pt>
                <c:pt idx="73">
                  <c:v>3.2484504830611869E-3</c:v>
                </c:pt>
                <c:pt idx="74">
                  <c:v>3.2526099629086149E-3</c:v>
                </c:pt>
                <c:pt idx="75">
                  <c:v>3.2562088828132778E-3</c:v>
                </c:pt>
                <c:pt idx="76">
                  <c:v>3.2573294427941948E-3</c:v>
                </c:pt>
                <c:pt idx="77">
                  <c:v>3.2589286427941945E-3</c:v>
                </c:pt>
                <c:pt idx="78">
                  <c:v>3.2592482427989565E-3</c:v>
                </c:pt>
                <c:pt idx="79">
                  <c:v>3.2640333629891018E-3</c:v>
                </c:pt>
                <c:pt idx="80">
                  <c:v>3.2654773229508502E-3</c:v>
                </c:pt>
                <c:pt idx="81">
                  <c:v>3.2706752427601907E-3</c:v>
                </c:pt>
                <c:pt idx="82">
                  <c:v>3.2721109227221573E-3</c:v>
                </c:pt>
                <c:pt idx="83">
                  <c:v>3.2769162029131029E-3</c:v>
                </c:pt>
                <c:pt idx="84">
                  <c:v>3.2783580028749077E-3</c:v>
                </c:pt>
                <c:pt idx="85">
                  <c:v>3.2898976833334536E-3</c:v>
                </c:pt>
                <c:pt idx="86">
                  <c:v>3.2920558832762823E-3</c:v>
                </c:pt>
                <c:pt idx="87">
                  <c:v>3.296860683467206E-3</c:v>
                </c:pt>
                <c:pt idx="88">
                  <c:v>3.298299603429089E-3</c:v>
                </c:pt>
                <c:pt idx="89">
                  <c:v>3.3030727236187545E-3</c:v>
                </c:pt>
                <c:pt idx="90">
                  <c:v>3.3045195635804268E-3</c:v>
                </c:pt>
                <c:pt idx="91">
                  <c:v>3.3064486836570815E-3</c:v>
                </c:pt>
                <c:pt idx="92">
                  <c:v>3.307172283637915E-3</c:v>
                </c:pt>
                <c:pt idx="93">
                  <c:v>3.307332683640305E-3</c:v>
                </c:pt>
                <c:pt idx="94">
                  <c:v>3.3185318434495845E-3</c:v>
                </c:pt>
                <c:pt idx="95">
                  <c:v>3.3201338434495839E-3</c:v>
                </c:pt>
                <c:pt idx="96">
                  <c:v>3.3329240434495848E-3</c:v>
                </c:pt>
                <c:pt idx="97">
                  <c:v>3.3353452434495838E-3</c:v>
                </c:pt>
                <c:pt idx="98">
                  <c:v>3.3429356434495835E-3</c:v>
                </c:pt>
                <c:pt idx="99">
                  <c:v>3.3436552834305204E-3</c:v>
                </c:pt>
                <c:pt idx="100">
                  <c:v>3.3457371634615426E-3</c:v>
                </c:pt>
                <c:pt idx="101">
                  <c:v>3.3462159634805688E-3</c:v>
                </c:pt>
                <c:pt idx="102">
                  <c:v>3.3462159634805688E-3</c:v>
                </c:pt>
                <c:pt idx="103">
                  <c:v>3.3488491235852016E-3</c:v>
                </c:pt>
                <c:pt idx="104">
                  <c:v>3.3505319235565419E-3</c:v>
                </c:pt>
                <c:pt idx="105">
                  <c:v>3.3521317635803816E-3</c:v>
                </c:pt>
                <c:pt idx="106">
                  <c:v>3.35325568356124E-3</c:v>
                </c:pt>
                <c:pt idx="107">
                  <c:v>3.35325568356124E-3</c:v>
                </c:pt>
                <c:pt idx="108">
                  <c:v>3.3542128035992731E-3</c:v>
                </c:pt>
                <c:pt idx="109">
                  <c:v>3.3542128035992731E-3</c:v>
                </c:pt>
                <c:pt idx="110">
                  <c:v>3.355176163637555E-3</c:v>
                </c:pt>
                <c:pt idx="111">
                  <c:v>3.355176163637555E-3</c:v>
                </c:pt>
                <c:pt idx="112">
                  <c:v>3.3571821636375542E-3</c:v>
                </c:pt>
                <c:pt idx="113">
                  <c:v>3.3571821636375542E-3</c:v>
                </c:pt>
                <c:pt idx="114">
                  <c:v>3.3587812036613802E-3</c:v>
                </c:pt>
                <c:pt idx="115">
                  <c:v>3.3587812036613802E-3</c:v>
                </c:pt>
                <c:pt idx="116">
                  <c:v>3.3623028037138552E-3</c:v>
                </c:pt>
                <c:pt idx="117">
                  <c:v>3.3623028037138552E-3</c:v>
                </c:pt>
                <c:pt idx="118">
                  <c:v>3.3925440049155319E-3</c:v>
                </c:pt>
                <c:pt idx="119">
                  <c:v>3.3925440049155319E-3</c:v>
                </c:pt>
                <c:pt idx="120">
                  <c:v>3.4062244854591445E-3</c:v>
                </c:pt>
                <c:pt idx="121">
                  <c:v>3.462868327709969E-3</c:v>
                </c:pt>
                <c:pt idx="122">
                  <c:v>3.4732703277099686E-3</c:v>
                </c:pt>
                <c:pt idx="123">
                  <c:v>3.6731914443053322E-3</c:v>
                </c:pt>
                <c:pt idx="124">
                  <c:v>3.6746343243268327E-3</c:v>
                </c:pt>
                <c:pt idx="125">
                  <c:v>3.7178393660436469E-3</c:v>
                </c:pt>
                <c:pt idx="126">
                  <c:v>3.7358438067590797E-3</c:v>
                </c:pt>
                <c:pt idx="127">
                  <c:v>3.7377645268354006E-3</c:v>
                </c:pt>
                <c:pt idx="128">
                  <c:v>3.7489553268354034E-3</c:v>
                </c:pt>
                <c:pt idx="129">
                  <c:v>3.752794126987943E-3</c:v>
                </c:pt>
                <c:pt idx="130">
                  <c:v>3.7696029269879408E-3</c:v>
                </c:pt>
                <c:pt idx="131">
                  <c:v>3.7712837669593188E-3</c:v>
                </c:pt>
                <c:pt idx="132">
                  <c:v>3.7943247278748797E-3</c:v>
                </c:pt>
                <c:pt idx="133">
                  <c:v>3.8108879674361037E-3</c:v>
                </c:pt>
                <c:pt idx="134">
                  <c:v>3.8128002875120956E-3</c:v>
                </c:pt>
                <c:pt idx="135">
                  <c:v>3.8409622079317411E-3</c:v>
                </c:pt>
                <c:pt idx="136">
                  <c:v>3.8713814079317332E-3</c:v>
                </c:pt>
                <c:pt idx="137">
                  <c:v>3.9173624079317385E-3</c:v>
                </c:pt>
                <c:pt idx="138">
                  <c:v>3.9197009680086471E-3</c:v>
                </c:pt>
                <c:pt idx="139">
                  <c:v>3.9404999272457464E-3</c:v>
                </c:pt>
                <c:pt idx="140">
                  <c:v>3.9704212880850133E-3</c:v>
                </c:pt>
                <c:pt idx="141">
                  <c:v>4.0088174496107467E-3</c:v>
                </c:pt>
                <c:pt idx="142">
                  <c:v>4.0807461273979556E-3</c:v>
                </c:pt>
                <c:pt idx="143">
                  <c:v>4.141193005796651E-3</c:v>
                </c:pt>
                <c:pt idx="144">
                  <c:v>4.1445496456442178E-3</c:v>
                </c:pt>
                <c:pt idx="145">
                  <c:v>4.1481424456442156E-3</c:v>
                </c:pt>
                <c:pt idx="146">
                  <c:v>4.1559824457968169E-3</c:v>
                </c:pt>
                <c:pt idx="147">
                  <c:v>4.1634289256424388E-3</c:v>
                </c:pt>
                <c:pt idx="148">
                  <c:v>4.1829250460218804E-3</c:v>
                </c:pt>
                <c:pt idx="149">
                  <c:v>4.1902813658693597E-3</c:v>
                </c:pt>
                <c:pt idx="150">
                  <c:v>4.2098892062509882E-3</c:v>
                </c:pt>
                <c:pt idx="151">
                  <c:v>4.2209218460222695E-3</c:v>
                </c:pt>
                <c:pt idx="152">
                  <c:v>4.2287775261751577E-3</c:v>
                </c:pt>
                <c:pt idx="153">
                  <c:v>4.3833338429708915E-3</c:v>
                </c:pt>
                <c:pt idx="154">
                  <c:v>4.3876797630476201E-3</c:v>
                </c:pt>
                <c:pt idx="155">
                  <c:v>4.3975148428188563E-3</c:v>
                </c:pt>
                <c:pt idx="156">
                  <c:v>4.4327359635822558E-3</c:v>
                </c:pt>
                <c:pt idx="157">
                  <c:v>4.4480767641918483E-3</c:v>
                </c:pt>
                <c:pt idx="158">
                  <c:v>4.4552821641918585E-3</c:v>
                </c:pt>
                <c:pt idx="159">
                  <c:v>4.459093364343302E-3</c:v>
                </c:pt>
                <c:pt idx="160">
                  <c:v>4.5023149631983192E-3</c:v>
                </c:pt>
                <c:pt idx="161">
                  <c:v>4.5054146832741058E-3</c:v>
                </c:pt>
                <c:pt idx="162">
                  <c:v>4.5379503643440539E-3</c:v>
                </c:pt>
                <c:pt idx="163">
                  <c:v>4.5458690448017475E-3</c:v>
                </c:pt>
                <c:pt idx="164">
                  <c:v>4.5778320448017443E-3</c:v>
                </c:pt>
                <c:pt idx="165">
                  <c:v>4.5801508848779971E-3</c:v>
                </c:pt>
                <c:pt idx="166">
                  <c:v>4.5820795249546346E-3</c:v>
                </c:pt>
                <c:pt idx="167">
                  <c:v>4.5970347653741155E-3</c:v>
                </c:pt>
                <c:pt idx="168">
                  <c:v>4.6020789651450532E-3</c:v>
                </c:pt>
                <c:pt idx="169">
                  <c:v>4.6039960852212276E-3</c:v>
                </c:pt>
                <c:pt idx="170">
                  <c:v>4.608566725450642E-3</c:v>
                </c:pt>
                <c:pt idx="171">
                  <c:v>4.6298405668998071E-3</c:v>
                </c:pt>
                <c:pt idx="172">
                  <c:v>4.6615364060601534E-3</c:v>
                </c:pt>
                <c:pt idx="173">
                  <c:v>4.6625108060988733E-3</c:v>
                </c:pt>
                <c:pt idx="174">
                  <c:v>4.6793015653363518E-3</c:v>
                </c:pt>
                <c:pt idx="175">
                  <c:v>4.6812905653363561E-3</c:v>
                </c:pt>
                <c:pt idx="176">
                  <c:v>4.7043928859843579E-3</c:v>
                </c:pt>
                <c:pt idx="177">
                  <c:v>4.7060628059085209E-3</c:v>
                </c:pt>
                <c:pt idx="178">
                  <c:v>4.7258326851833659E-3</c:v>
                </c:pt>
                <c:pt idx="179">
                  <c:v>4.727113325202449E-3</c:v>
                </c:pt>
                <c:pt idx="180">
                  <c:v>4.7278336851833656E-3</c:v>
                </c:pt>
                <c:pt idx="181">
                  <c:v>4.736233085183365E-3</c:v>
                </c:pt>
                <c:pt idx="182">
                  <c:v>4.7378314851833662E-3</c:v>
                </c:pt>
                <c:pt idx="183">
                  <c:v>4.7407117252262843E-3</c:v>
                </c:pt>
                <c:pt idx="184">
                  <c:v>4.7423934051976481E-3</c:v>
                </c:pt>
                <c:pt idx="185">
                  <c:v>4.7462370852549233E-3</c:v>
                </c:pt>
                <c:pt idx="186">
                  <c:v>4.7491197253694689E-3</c:v>
                </c:pt>
                <c:pt idx="187">
                  <c:v>4.7491197253694689E-3</c:v>
                </c:pt>
                <c:pt idx="188">
                  <c:v>4.7510368453980364E-3</c:v>
                </c:pt>
                <c:pt idx="189">
                  <c:v>4.7510368453980364E-3</c:v>
                </c:pt>
                <c:pt idx="190">
                  <c:v>4.7545496454503809E-3</c:v>
                </c:pt>
                <c:pt idx="191">
                  <c:v>4.7545496454503809E-3</c:v>
                </c:pt>
                <c:pt idx="192">
                  <c:v>4.769915046060948E-3</c:v>
                </c:pt>
                <c:pt idx="193">
                  <c:v>4.769915046060948E-3</c:v>
                </c:pt>
                <c:pt idx="194">
                  <c:v>4.7820766462421697E-3</c:v>
                </c:pt>
                <c:pt idx="195">
                  <c:v>4.7884830463376295E-3</c:v>
                </c:pt>
                <c:pt idx="196">
                  <c:v>4.7911292063949869E-3</c:v>
                </c:pt>
                <c:pt idx="197">
                  <c:v>4.7935316063949822E-3</c:v>
                </c:pt>
                <c:pt idx="198">
                  <c:v>4.8463068063949871E-3</c:v>
                </c:pt>
                <c:pt idx="199">
                  <c:v>4.9077276088356318E-3</c:v>
                </c:pt>
                <c:pt idx="200">
                  <c:v>5.0052024120411228E-3</c:v>
                </c:pt>
                <c:pt idx="201">
                  <c:v>5.0074597721948937E-3</c:v>
                </c:pt>
                <c:pt idx="202">
                  <c:v>5.0097176921564349E-3</c:v>
                </c:pt>
                <c:pt idx="203">
                  <c:v>5.013250011850187E-3</c:v>
                </c:pt>
                <c:pt idx="204">
                  <c:v>5.0343449330694538E-3</c:v>
                </c:pt>
                <c:pt idx="205">
                  <c:v>5.0372916129175485E-3</c:v>
                </c:pt>
                <c:pt idx="206">
                  <c:v>5.0397192129175454E-3</c:v>
                </c:pt>
                <c:pt idx="207">
                  <c:v>5.0409940928415591E-3</c:v>
                </c:pt>
                <c:pt idx="208">
                  <c:v>5.0430792927650698E-3</c:v>
                </c:pt>
                <c:pt idx="209">
                  <c:v>5.0445901727461098E-3</c:v>
                </c:pt>
                <c:pt idx="210">
                  <c:v>5.0456301727079649E-3</c:v>
                </c:pt>
                <c:pt idx="211">
                  <c:v>5.0467507326888818E-3</c:v>
                </c:pt>
                <c:pt idx="212">
                  <c:v>5.0609061732513685E-3</c:v>
                </c:pt>
                <c:pt idx="213">
                  <c:v>5.0609061732513685E-3</c:v>
                </c:pt>
                <c:pt idx="214">
                  <c:v>5.0671490534994366E-3</c:v>
                </c:pt>
                <c:pt idx="215">
                  <c:v>5.0783502534994408E-3</c:v>
                </c:pt>
                <c:pt idx="216">
                  <c:v>5.0901012932993211E-3</c:v>
                </c:pt>
                <c:pt idx="217">
                  <c:v>5.0917024932993198E-3</c:v>
                </c:pt>
                <c:pt idx="218">
                  <c:v>5.1134957736240641E-3</c:v>
                </c:pt>
                <c:pt idx="219">
                  <c:v>5.1150837736240644E-3</c:v>
                </c:pt>
                <c:pt idx="220">
                  <c:v>5.1170917736240683E-3</c:v>
                </c:pt>
                <c:pt idx="221">
                  <c:v>5.1217445337770713E-3</c:v>
                </c:pt>
                <c:pt idx="222">
                  <c:v>5.2113422998804363E-3</c:v>
                </c:pt>
                <c:pt idx="223">
                  <c:v>5.2192460191951987E-3</c:v>
                </c:pt>
                <c:pt idx="224">
                  <c:v>5.2496414607208523E-3</c:v>
                </c:pt>
                <c:pt idx="225">
                  <c:v>5.251974220797569E-3</c:v>
                </c:pt>
                <c:pt idx="226">
                  <c:v>5.312698184307324E-3</c:v>
                </c:pt>
                <c:pt idx="227">
                  <c:v>5.3717332629341433E-3</c:v>
                </c:pt>
                <c:pt idx="228">
                  <c:v>5.3756689430107304E-3</c:v>
                </c:pt>
                <c:pt idx="229">
                  <c:v>5.4698049414076116E-3</c:v>
                </c:pt>
                <c:pt idx="230">
                  <c:v>5.4748021412538731E-3</c:v>
                </c:pt>
                <c:pt idx="231">
                  <c:v>5.5909753479685071E-3</c:v>
                </c:pt>
                <c:pt idx="232">
                  <c:v>5.5969042276628805E-3</c:v>
                </c:pt>
                <c:pt idx="233">
                  <c:v>5.6230884670538201E-3</c:v>
                </c:pt>
                <c:pt idx="234">
                  <c:v>5.7263331916334644E-3</c:v>
                </c:pt>
                <c:pt idx="235">
                  <c:v>5.7329167517847146E-3</c:v>
                </c:pt>
                <c:pt idx="236">
                  <c:v>5.9222076797197619E-3</c:v>
                </c:pt>
                <c:pt idx="237">
                  <c:v>5.9299909595667208E-3</c:v>
                </c:pt>
                <c:pt idx="238">
                  <c:v>6.1139829595667269E-3</c:v>
                </c:pt>
                <c:pt idx="239">
                  <c:v>6.122696399720612E-3</c:v>
                </c:pt>
                <c:pt idx="240">
                  <c:v>6.2912044769735855E-3</c:v>
                </c:pt>
                <c:pt idx="241">
                  <c:v>6.6718151910230891E-3</c:v>
                </c:pt>
                <c:pt idx="242">
                  <c:v>6.6813780307165395E-3</c:v>
                </c:pt>
                <c:pt idx="243">
                  <c:v>6.6904341904134822E-3</c:v>
                </c:pt>
                <c:pt idx="244">
                  <c:v>6.9484249009504713E-3</c:v>
                </c:pt>
                <c:pt idx="245">
                  <c:v>6.9916637817140758E-3</c:v>
                </c:pt>
                <c:pt idx="246">
                  <c:v>7.1255875044607441E-3</c:v>
                </c:pt>
                <c:pt idx="247">
                  <c:v>7.1332828647665252E-3</c:v>
                </c:pt>
                <c:pt idx="248">
                  <c:v>7.1540723843107395E-3</c:v>
                </c:pt>
                <c:pt idx="249">
                  <c:v>7.2884883843107335E-3</c:v>
                </c:pt>
                <c:pt idx="250">
                  <c:v>7.2952016640058662E-3</c:v>
                </c:pt>
                <c:pt idx="251">
                  <c:v>7.3836879797331114E-3</c:v>
                </c:pt>
                <c:pt idx="252">
                  <c:v>7.4116963797331032E-3</c:v>
                </c:pt>
                <c:pt idx="253">
                  <c:v>7.534266302935637E-3</c:v>
                </c:pt>
                <c:pt idx="254">
                  <c:v>7.5390375029356334E-3</c:v>
                </c:pt>
                <c:pt idx="255">
                  <c:v>7.5434136630129116E-3</c:v>
                </c:pt>
                <c:pt idx="256">
                  <c:v>7.6262658630129043E-3</c:v>
                </c:pt>
                <c:pt idx="257">
                  <c:v>7.6300905031648882E-3</c:v>
                </c:pt>
                <c:pt idx="258">
                  <c:v>7.7481147404196028E-3</c:v>
                </c:pt>
                <c:pt idx="259">
                  <c:v>7.7638059414884796E-3</c:v>
                </c:pt>
                <c:pt idx="260">
                  <c:v>7.7926011414884786E-3</c:v>
                </c:pt>
                <c:pt idx="261">
                  <c:v>7.82757482324393E-3</c:v>
                </c:pt>
                <c:pt idx="262">
                  <c:v>7.8297868232062567E-3</c:v>
                </c:pt>
                <c:pt idx="263">
                  <c:v>7.8331493430535588E-3</c:v>
                </c:pt>
                <c:pt idx="264">
                  <c:v>7.8497924624430903E-3</c:v>
                </c:pt>
                <c:pt idx="265">
                  <c:v>7.8510718224621533E-3</c:v>
                </c:pt>
                <c:pt idx="266">
                  <c:v>7.8526698224621553E-3</c:v>
                </c:pt>
                <c:pt idx="267">
                  <c:v>7.8558783025099652E-3</c:v>
                </c:pt>
                <c:pt idx="268">
                  <c:v>7.8566011824908136E-3</c:v>
                </c:pt>
                <c:pt idx="269">
                  <c:v>7.8572381425003057E-3</c:v>
                </c:pt>
                <c:pt idx="270">
                  <c:v>7.8572381425003057E-3</c:v>
                </c:pt>
                <c:pt idx="271">
                  <c:v>7.859643902595902E-3</c:v>
                </c:pt>
                <c:pt idx="272">
                  <c:v>7.859643902595902E-3</c:v>
                </c:pt>
                <c:pt idx="273">
                  <c:v>7.8612437426197421E-3</c:v>
                </c:pt>
                <c:pt idx="274">
                  <c:v>7.8612437426197421E-3</c:v>
                </c:pt>
                <c:pt idx="275">
                  <c:v>7.8647568626720923E-3</c:v>
                </c:pt>
                <c:pt idx="276">
                  <c:v>7.8647568626720923E-3</c:v>
                </c:pt>
                <c:pt idx="277">
                  <c:v>7.9110863445130599E-3</c:v>
                </c:pt>
                <c:pt idx="278">
                  <c:v>7.9110863445130599E-3</c:v>
                </c:pt>
                <c:pt idx="279">
                  <c:v>7.9130068245893727E-3</c:v>
                </c:pt>
                <c:pt idx="280">
                  <c:v>7.927404824589375E-3</c:v>
                </c:pt>
                <c:pt idx="281">
                  <c:v>7.937491784990194E-3</c:v>
                </c:pt>
                <c:pt idx="282">
                  <c:v>7.9390933849901955E-3</c:v>
                </c:pt>
                <c:pt idx="283">
                  <c:v>7.9547717047231906E-3</c:v>
                </c:pt>
                <c:pt idx="284">
                  <c:v>7.9562160246849298E-3</c:v>
                </c:pt>
                <c:pt idx="285">
                  <c:v>7.9581446647615673E-3</c:v>
                </c:pt>
                <c:pt idx="286">
                  <c:v>7.9836194255993205E-3</c:v>
                </c:pt>
                <c:pt idx="287">
                  <c:v>7.984660985561113E-3</c:v>
                </c:pt>
                <c:pt idx="288">
                  <c:v>7.986048865600049E-3</c:v>
                </c:pt>
                <c:pt idx="289">
                  <c:v>7.9878009454481449E-3</c:v>
                </c:pt>
                <c:pt idx="290">
                  <c:v>8.0041073459055263E-3</c:v>
                </c:pt>
                <c:pt idx="291">
                  <c:v>8.0290751465160685E-3</c:v>
                </c:pt>
                <c:pt idx="292">
                  <c:v>8.0319695464393884E-3</c:v>
                </c:pt>
                <c:pt idx="293">
                  <c:v>8.098247627875926E-3</c:v>
                </c:pt>
                <c:pt idx="294">
                  <c:v>8.1026021879528169E-3</c:v>
                </c:pt>
                <c:pt idx="295">
                  <c:v>8.1333605861194872E-3</c:v>
                </c:pt>
                <c:pt idx="296">
                  <c:v>8.2241752709988018E-3</c:v>
                </c:pt>
                <c:pt idx="297">
                  <c:v>8.2296669511528198E-3</c:v>
                </c:pt>
                <c:pt idx="298">
                  <c:v>8.3560543050499401E-3</c:v>
                </c:pt>
                <c:pt idx="299">
                  <c:v>8.363202784743522E-3</c:v>
                </c:pt>
                <c:pt idx="300">
                  <c:v>8.5295861386406047E-3</c:v>
                </c:pt>
                <c:pt idx="301">
                  <c:v>8.5381375784881735E-3</c:v>
                </c:pt>
                <c:pt idx="302">
                  <c:v>8.6587775824554514E-3</c:v>
                </c:pt>
                <c:pt idx="303">
                  <c:v>8.7299585413864716E-3</c:v>
                </c:pt>
                <c:pt idx="304">
                  <c:v>8.7400124610771401E-3</c:v>
                </c:pt>
                <c:pt idx="305">
                  <c:v>8.7504191013801601E-3</c:v>
                </c:pt>
                <c:pt idx="306">
                  <c:v>8.808001819854791E-3</c:v>
                </c:pt>
                <c:pt idx="307">
                  <c:v>8.9374029865707562E-3</c:v>
                </c:pt>
                <c:pt idx="308">
                  <c:v>8.9489460262649617E-3</c:v>
                </c:pt>
                <c:pt idx="309">
                  <c:v>9.0648982290123352E-3</c:v>
                </c:pt>
                <c:pt idx="310">
                  <c:v>9.1857708635231516E-3</c:v>
                </c:pt>
                <c:pt idx="311">
                  <c:v>9.1989433432167148E-3</c:v>
                </c:pt>
                <c:pt idx="312">
                  <c:v>9.4659295954139921E-3</c:v>
                </c:pt>
                <c:pt idx="313">
                  <c:v>9.4793158357216328E-3</c:v>
                </c:pt>
                <c:pt idx="314">
                  <c:v>9.4932691160240692E-3</c:v>
                </c:pt>
                <c:pt idx="315">
                  <c:v>9.7910551221313293E-3</c:v>
                </c:pt>
                <c:pt idx="316">
                  <c:v>9.8061107221313649E-3</c:v>
                </c:pt>
                <c:pt idx="317">
                  <c:v>1.0762614260747573E-2</c:v>
                </c:pt>
                <c:pt idx="318">
                  <c:v>1.1687009060747615E-2</c:v>
                </c:pt>
                <c:pt idx="319">
                  <c:v>1.170445066074754E-2</c:v>
                </c:pt>
                <c:pt idx="320">
                  <c:v>1.2134528060747603E-2</c:v>
                </c:pt>
                <c:pt idx="321">
                  <c:v>1.2151034940142084E-2</c:v>
                </c:pt>
                <c:pt idx="322">
                  <c:v>1.2199475941061407E-2</c:v>
                </c:pt>
                <c:pt idx="323">
                  <c:v>1.2492239328855922E-2</c:v>
                </c:pt>
                <c:pt idx="324">
                  <c:v>1.2626166771602653E-2</c:v>
                </c:pt>
                <c:pt idx="325">
                  <c:v>1.2755870457711089E-2</c:v>
                </c:pt>
                <c:pt idx="326">
                  <c:v>1.2769110618015325E-2</c:v>
                </c:pt>
                <c:pt idx="327">
                  <c:v>1.282351061801529E-2</c:v>
                </c:pt>
                <c:pt idx="328">
                  <c:v>1.3053782618015295E-2</c:v>
                </c:pt>
                <c:pt idx="329">
                  <c:v>1.3067092857705727E-2</c:v>
                </c:pt>
                <c:pt idx="330">
                  <c:v>1.3092827257705719E-2</c:v>
                </c:pt>
                <c:pt idx="331">
                  <c:v>1.3303912651912719E-2</c:v>
                </c:pt>
                <c:pt idx="332">
                  <c:v>1.3315352172527349E-2</c:v>
                </c:pt>
                <c:pt idx="333">
                  <c:v>1.334773057252738E-2</c:v>
                </c:pt>
                <c:pt idx="334">
                  <c:v>1.3501287372527345E-2</c:v>
                </c:pt>
                <c:pt idx="335">
                  <c:v>1.351115197268029E-2</c:v>
                </c:pt>
                <c:pt idx="336">
                  <c:v>1.3529436972680338E-2</c:v>
                </c:pt>
                <c:pt idx="337">
                  <c:v>1.3753588972680338E-2</c:v>
                </c:pt>
                <c:pt idx="338">
                  <c:v>1.3827691294052544E-2</c:v>
                </c:pt>
                <c:pt idx="339">
                  <c:v>1.3912951612069359E-2</c:v>
                </c:pt>
                <c:pt idx="340">
                  <c:v>1.3919872892376362E-2</c:v>
                </c:pt>
                <c:pt idx="341">
                  <c:v>1.4007167374510991E-2</c:v>
                </c:pt>
                <c:pt idx="342">
                  <c:v>1.4063559051149773E-2</c:v>
                </c:pt>
                <c:pt idx="343">
                  <c:v>1.4068916370997281E-2</c:v>
                </c:pt>
                <c:pt idx="344">
                  <c:v>1.4156301327792022E-2</c:v>
                </c:pt>
                <c:pt idx="345">
                  <c:v>1.4160085647942383E-2</c:v>
                </c:pt>
                <c:pt idx="346">
                  <c:v>1.416733064794239E-2</c:v>
                </c:pt>
                <c:pt idx="347">
                  <c:v>1.4226810966112554E-2</c:v>
                </c:pt>
                <c:pt idx="348">
                  <c:v>1.4229562246189735E-2</c:v>
                </c:pt>
                <c:pt idx="349">
                  <c:v>1.4231866006265491E-2</c:v>
                </c:pt>
                <c:pt idx="350">
                  <c:v>1.4233955366188853E-2</c:v>
                </c:pt>
                <c:pt idx="351">
                  <c:v>1.4269941366188851E-2</c:v>
                </c:pt>
                <c:pt idx="352">
                  <c:v>1.427228804626603E-2</c:v>
                </c:pt>
                <c:pt idx="353">
                  <c:v>1.4274034846303891E-2</c:v>
                </c:pt>
                <c:pt idx="354">
                  <c:v>1.4282684926074742E-2</c:v>
                </c:pt>
                <c:pt idx="355">
                  <c:v>1.4283642046112772E-2</c:v>
                </c:pt>
                <c:pt idx="356">
                  <c:v>1.4284045646112771E-2</c:v>
                </c:pt>
                <c:pt idx="357">
                  <c:v>1.4284845286124687E-2</c:v>
                </c:pt>
                <c:pt idx="358">
                  <c:v>1.4287646406076986E-2</c:v>
                </c:pt>
                <c:pt idx="359">
                  <c:v>1.4287646406076986E-2</c:v>
                </c:pt>
                <c:pt idx="360">
                  <c:v>1.4289245766100819E-2</c:v>
                </c:pt>
                <c:pt idx="361">
                  <c:v>1.4289245766100819E-2</c:v>
                </c:pt>
                <c:pt idx="362">
                  <c:v>1.4292448966148551E-2</c:v>
                </c:pt>
                <c:pt idx="363">
                  <c:v>1.4292448966148551E-2</c:v>
                </c:pt>
                <c:pt idx="364">
                  <c:v>1.4332049207722124E-2</c:v>
                </c:pt>
                <c:pt idx="365">
                  <c:v>1.4332049207722124E-2</c:v>
                </c:pt>
                <c:pt idx="366">
                  <c:v>1.4348611728380258E-2</c:v>
                </c:pt>
                <c:pt idx="367">
                  <c:v>1.4350841368342289E-2</c:v>
                </c:pt>
                <c:pt idx="368">
                  <c:v>1.4366858968342288E-2</c:v>
                </c:pt>
                <c:pt idx="369">
                  <c:v>1.4369740648456794E-2</c:v>
                </c:pt>
                <c:pt idx="370">
                  <c:v>1.4392931848456794E-2</c:v>
                </c:pt>
                <c:pt idx="371">
                  <c:v>1.4394059688437587E-2</c:v>
                </c:pt>
                <c:pt idx="372">
                  <c:v>1.4414223287903436E-2</c:v>
                </c:pt>
                <c:pt idx="373">
                  <c:v>1.4416055927865445E-2</c:v>
                </c:pt>
                <c:pt idx="374">
                  <c:v>1.441837824794181E-2</c:v>
                </c:pt>
                <c:pt idx="375">
                  <c:v>1.4419736207979903E-2</c:v>
                </c:pt>
                <c:pt idx="376">
                  <c:v>1.4448817726913199E-2</c:v>
                </c:pt>
                <c:pt idx="377">
                  <c:v>1.4464185405997212E-2</c:v>
                </c:pt>
                <c:pt idx="378">
                  <c:v>1.4466429886150104E-2</c:v>
                </c:pt>
                <c:pt idx="379">
                  <c:v>1.4469152606226469E-2</c:v>
                </c:pt>
                <c:pt idx="380">
                  <c:v>1.4472816046150531E-2</c:v>
                </c:pt>
                <c:pt idx="381">
                  <c:v>1.451003580737451E-2</c:v>
                </c:pt>
                <c:pt idx="382">
                  <c:v>1.4570736484018635E-2</c:v>
                </c:pt>
                <c:pt idx="383">
                  <c:v>1.4575959884018636E-2</c:v>
                </c:pt>
                <c:pt idx="384">
                  <c:v>1.4667839241881477E-2</c:v>
                </c:pt>
                <c:pt idx="385">
                  <c:v>1.4753236518221191E-2</c:v>
                </c:pt>
                <c:pt idx="386">
                  <c:v>1.4759982118221203E-2</c:v>
                </c:pt>
                <c:pt idx="387">
                  <c:v>1.4767367678530822E-2</c:v>
                </c:pt>
                <c:pt idx="388">
                  <c:v>1.4827193517464376E-2</c:v>
                </c:pt>
                <c:pt idx="389">
                  <c:v>1.4951535721737614E-2</c:v>
                </c:pt>
                <c:pt idx="390">
                  <c:v>1.4960205961890726E-2</c:v>
                </c:pt>
                <c:pt idx="391">
                  <c:v>1.499994548066819E-2</c:v>
                </c:pt>
                <c:pt idx="392">
                  <c:v>1.516309652524445E-2</c:v>
                </c:pt>
                <c:pt idx="393">
                  <c:v>1.5173779085397666E-2</c:v>
                </c:pt>
                <c:pt idx="394">
                  <c:v>1.5184900685397646E-2</c:v>
                </c:pt>
                <c:pt idx="395">
                  <c:v>1.5210142764178773E-2</c:v>
                </c:pt>
                <c:pt idx="396">
                  <c:v>1.5442047169673458E-2</c:v>
                </c:pt>
                <c:pt idx="397">
                  <c:v>1.5454744049060359E-2</c:v>
                </c:pt>
                <c:pt idx="398">
                  <c:v>1.5519833206013803E-2</c:v>
                </c:pt>
                <c:pt idx="399">
                  <c:v>1.5732419450899052E-2</c:v>
                </c:pt>
                <c:pt idx="400">
                  <c:v>1.6006396358075256E-2</c:v>
                </c:pt>
                <c:pt idx="401">
                  <c:v>1.6021421558075254E-2</c:v>
                </c:pt>
                <c:pt idx="402">
                  <c:v>1.603719563838225E-2</c:v>
                </c:pt>
                <c:pt idx="403">
                  <c:v>1.6122946238382306E-2</c:v>
                </c:pt>
                <c:pt idx="404">
                  <c:v>1.6281583838382237E-2</c:v>
                </c:pt>
                <c:pt idx="405">
                  <c:v>1.629877743868598E-2</c:v>
                </c:pt>
                <c:pt idx="406">
                  <c:v>1.6426603354408601E-2</c:v>
                </c:pt>
                <c:pt idx="407">
                  <c:v>1.6684324946480068E-2</c:v>
                </c:pt>
                <c:pt idx="408">
                  <c:v>1.6704118226170704E-2</c:v>
                </c:pt>
                <c:pt idx="409">
                  <c:v>1.6745176547389572E-2</c:v>
                </c:pt>
                <c:pt idx="410">
                  <c:v>1.7033001715317159E-2</c:v>
                </c:pt>
                <c:pt idx="411">
                  <c:v>1.7055129955009005E-2</c:v>
                </c:pt>
                <c:pt idx="412">
                  <c:v>1.7192490027680578E-2</c:v>
                </c:pt>
                <c:pt idx="413">
                  <c:v>1.7558355827680533E-2</c:v>
                </c:pt>
                <c:pt idx="414">
                  <c:v>1.7582532146454988E-2</c:v>
                </c:pt>
                <c:pt idx="415">
                  <c:v>1.8774127086265122E-2</c:v>
                </c:pt>
                <c:pt idx="416">
                  <c:v>1.9585989465804553E-2</c:v>
                </c:pt>
                <c:pt idx="417">
                  <c:v>1.9609626825199473E-2</c:v>
                </c:pt>
                <c:pt idx="418">
                  <c:v>1.9652751225199407E-2</c:v>
                </c:pt>
                <c:pt idx="419">
                  <c:v>2.0120538831907953E-2</c:v>
                </c:pt>
                <c:pt idx="420">
                  <c:v>2.0142322431907955E-2</c:v>
                </c:pt>
                <c:pt idx="421">
                  <c:v>2.0184690631907941E-2</c:v>
                </c:pt>
                <c:pt idx="422">
                  <c:v>2.0546602940306382E-2</c:v>
                </c:pt>
                <c:pt idx="423">
                  <c:v>2.0565680500608374E-2</c:v>
                </c:pt>
                <c:pt idx="424">
                  <c:v>2.0634835061829684E-2</c:v>
                </c:pt>
                <c:pt idx="425">
                  <c:v>2.0887145861829656E-2</c:v>
                </c:pt>
                <c:pt idx="426">
                  <c:v>2.0904043301528535E-2</c:v>
                </c:pt>
                <c:pt idx="427">
                  <c:v>2.0936114862137197E-2</c:v>
                </c:pt>
                <c:pt idx="428">
                  <c:v>2.1507243198326458E-2</c:v>
                </c:pt>
                <c:pt idx="429">
                  <c:v>2.1522309198635448E-2</c:v>
                </c:pt>
                <c:pt idx="430">
                  <c:v>2.159336679558975E-2</c:v>
                </c:pt>
                <c:pt idx="431">
                  <c:v>2.1819926805355428E-2</c:v>
                </c:pt>
                <c:pt idx="432">
                  <c:v>2.1832877645662236E-2</c:v>
                </c:pt>
                <c:pt idx="433">
                  <c:v>2.1961664768713716E-2</c:v>
                </c:pt>
                <c:pt idx="434">
                  <c:v>2.2095443015428491E-2</c:v>
                </c:pt>
                <c:pt idx="435">
                  <c:v>2.2107960455734588E-2</c:v>
                </c:pt>
                <c:pt idx="436">
                  <c:v>2.2151176655734607E-2</c:v>
                </c:pt>
                <c:pt idx="437">
                  <c:v>2.2322471140920619E-2</c:v>
                </c:pt>
                <c:pt idx="438">
                  <c:v>2.23330063409206E-2</c:v>
                </c:pt>
                <c:pt idx="439">
                  <c:v>2.2362906340920578E-2</c:v>
                </c:pt>
                <c:pt idx="440">
                  <c:v>2.2681207534968526E-2</c:v>
                </c:pt>
                <c:pt idx="441">
                  <c:v>2.2739982334968517E-2</c:v>
                </c:pt>
                <c:pt idx="442">
                  <c:v>2.2748630975121243E-2</c:v>
                </c:pt>
                <c:pt idx="443">
                  <c:v>2.275551093497041E-2</c:v>
                </c:pt>
                <c:pt idx="444">
                  <c:v>2.2765280695581376E-2</c:v>
                </c:pt>
                <c:pt idx="445">
                  <c:v>2.2797278214510663E-2</c:v>
                </c:pt>
                <c:pt idx="446">
                  <c:v>2.2854856614510682E-2</c:v>
                </c:pt>
                <c:pt idx="447">
                  <c:v>2.2859884014662869E-2</c:v>
                </c:pt>
                <c:pt idx="448">
                  <c:v>2.2863821654739505E-2</c:v>
                </c:pt>
                <c:pt idx="449">
                  <c:v>2.2865638654890184E-2</c:v>
                </c:pt>
                <c:pt idx="450">
                  <c:v>2.287013769481357E-2</c:v>
                </c:pt>
                <c:pt idx="451">
                  <c:v>2.289189769513782E-2</c:v>
                </c:pt>
                <c:pt idx="452">
                  <c:v>2.289348569513782E-2</c:v>
                </c:pt>
                <c:pt idx="453">
                  <c:v>2.2897653494984946E-2</c:v>
                </c:pt>
                <c:pt idx="454">
                  <c:v>2.2905325335289797E-2</c:v>
                </c:pt>
                <c:pt idx="455">
                  <c:v>2.2906126135289799E-2</c:v>
                </c:pt>
                <c:pt idx="456">
                  <c:v>2.2907245575270734E-2</c:v>
                </c:pt>
                <c:pt idx="457">
                  <c:v>2.290860897530898E-2</c:v>
                </c:pt>
                <c:pt idx="458">
                  <c:v>2.2910281415233026E-2</c:v>
                </c:pt>
                <c:pt idx="459">
                  <c:v>2.2912378055156127E-2</c:v>
                </c:pt>
                <c:pt idx="460">
                  <c:v>2.2913330855193988E-2</c:v>
                </c:pt>
                <c:pt idx="461">
                  <c:v>2.29285642959586E-2</c:v>
                </c:pt>
                <c:pt idx="462">
                  <c:v>2.2930972695958608E-2</c:v>
                </c:pt>
                <c:pt idx="463">
                  <c:v>2.2932171495958602E-2</c:v>
                </c:pt>
                <c:pt idx="464">
                  <c:v>2.2933761095958603E-2</c:v>
                </c:pt>
                <c:pt idx="465">
                  <c:v>2.2934643295977726E-2</c:v>
                </c:pt>
                <c:pt idx="466">
                  <c:v>2.5688398895977727E-2</c:v>
                </c:pt>
                <c:pt idx="467">
                  <c:v>2.5690558896009914E-2</c:v>
                </c:pt>
                <c:pt idx="468">
                  <c:v>2.5693918055952707E-2</c:v>
                </c:pt>
                <c:pt idx="469">
                  <c:v>2.5694717255952709E-2</c:v>
                </c:pt>
                <c:pt idx="470">
                  <c:v>2.5695844535933508E-2</c:v>
                </c:pt>
                <c:pt idx="471">
                  <c:v>2.5697192975971336E-2</c:v>
                </c:pt>
                <c:pt idx="472">
                  <c:v>2.5698965296009752E-2</c:v>
                </c:pt>
                <c:pt idx="473">
                  <c:v>2.5701104776047531E-2</c:v>
                </c:pt>
                <c:pt idx="474">
                  <c:v>2.5702073416086019E-2</c:v>
                </c:pt>
                <c:pt idx="475">
                  <c:v>2.5703591136162201E-2</c:v>
                </c:pt>
                <c:pt idx="476">
                  <c:v>2.5705747896009837E-2</c:v>
                </c:pt>
                <c:pt idx="477">
                  <c:v>2.5708687175858325E-2</c:v>
                </c:pt>
                <c:pt idx="478">
                  <c:v>2.5712787575781642E-2</c:v>
                </c:pt>
                <c:pt idx="479">
                  <c:v>2.5717737655629357E-2</c:v>
                </c:pt>
                <c:pt idx="480">
                  <c:v>2.5723678375323106E-2</c:v>
                </c:pt>
                <c:pt idx="481">
                  <c:v>2.5730530855627105E-2</c:v>
                </c:pt>
                <c:pt idx="482">
                  <c:v>2.5738550855627085E-2</c:v>
                </c:pt>
                <c:pt idx="483">
                  <c:v>2.5747231615323229E-2</c:v>
                </c:pt>
                <c:pt idx="484">
                  <c:v>2.5757629015015802E-2</c:v>
                </c:pt>
                <c:pt idx="485">
                  <c:v>2.5780256695627998E-2</c:v>
                </c:pt>
                <c:pt idx="486">
                  <c:v>2.5890502137151748E-2</c:v>
                </c:pt>
                <c:pt idx="487">
                  <c:v>2.7455611372596313E-2</c:v>
                </c:pt>
                <c:pt idx="488">
                  <c:v>2.7465985372596324E-2</c:v>
                </c:pt>
                <c:pt idx="489">
                  <c:v>2.7475008092442674E-2</c:v>
                </c:pt>
                <c:pt idx="490">
                  <c:v>2.7481836492745593E-2</c:v>
                </c:pt>
                <c:pt idx="491">
                  <c:v>2.7486801452592819E-2</c:v>
                </c:pt>
                <c:pt idx="492">
                  <c:v>2.7490148012440846E-2</c:v>
                </c:pt>
                <c:pt idx="493">
                  <c:v>2.7492082412517719E-2</c:v>
                </c:pt>
                <c:pt idx="494">
                  <c:v>2.749406441251772E-2</c:v>
                </c:pt>
                <c:pt idx="495">
                  <c:v>2.7495272812517721E-2</c:v>
                </c:pt>
                <c:pt idx="496">
                  <c:v>2.7495912172527247E-2</c:v>
                </c:pt>
                <c:pt idx="497">
                  <c:v>2.75011957727372E-2</c:v>
                </c:pt>
                <c:pt idx="498">
                  <c:v>2.75011957727372E-2</c:v>
                </c:pt>
                <c:pt idx="499">
                  <c:v>2.750383613284212E-2</c:v>
                </c:pt>
                <c:pt idx="500">
                  <c:v>2.7514723333004351E-2</c:v>
                </c:pt>
                <c:pt idx="501">
                  <c:v>2.7549918533528801E-2</c:v>
                </c:pt>
                <c:pt idx="502">
                  <c:v>2.7641918133528801E-2</c:v>
                </c:pt>
                <c:pt idx="503">
                  <c:v>2.7642633453509851E-2</c:v>
                </c:pt>
                <c:pt idx="504">
                  <c:v>2.7642633453509851E-2</c:v>
                </c:pt>
                <c:pt idx="505">
                  <c:v>2.7643275533519418E-2</c:v>
                </c:pt>
                <c:pt idx="506">
                  <c:v>2.7643275533519418E-2</c:v>
                </c:pt>
                <c:pt idx="507">
                  <c:v>2.7988901467253361E-2</c:v>
                </c:pt>
                <c:pt idx="508">
                  <c:v>2.8420924764420426E-2</c:v>
                </c:pt>
                <c:pt idx="509">
                  <c:v>2.8420924764420426E-2</c:v>
                </c:pt>
                <c:pt idx="510">
                  <c:v>2.8433805884201063E-2</c:v>
                </c:pt>
                <c:pt idx="511">
                  <c:v>2.8444370804620877E-2</c:v>
                </c:pt>
                <c:pt idx="512">
                  <c:v>2.8447178084573067E-2</c:v>
                </c:pt>
                <c:pt idx="513">
                  <c:v>2.8447178084573067E-2</c:v>
                </c:pt>
                <c:pt idx="514">
                  <c:v>2.8449331964658653E-2</c:v>
                </c:pt>
                <c:pt idx="515">
                  <c:v>2.847493580504018E-2</c:v>
                </c:pt>
                <c:pt idx="516">
                  <c:v>2.8477333805040181E-2</c:v>
                </c:pt>
                <c:pt idx="517">
                  <c:v>2.8485977764811196E-2</c:v>
                </c:pt>
                <c:pt idx="518">
                  <c:v>2.8486947364849729E-2</c:v>
                </c:pt>
                <c:pt idx="519">
                  <c:v>2.848829308488747E-2</c:v>
                </c:pt>
                <c:pt idx="520">
                  <c:v>2.8537020642674604E-2</c:v>
                </c:pt>
                <c:pt idx="521">
                  <c:v>2.8538928162750395E-2</c:v>
                </c:pt>
                <c:pt idx="522">
                  <c:v>2.8541350962750411E-2</c:v>
                </c:pt>
                <c:pt idx="523">
                  <c:v>2.8542708242788473E-2</c:v>
                </c:pt>
                <c:pt idx="524">
                  <c:v>2.8578071361491372E-2</c:v>
                </c:pt>
                <c:pt idx="525">
                  <c:v>2.8617499762787976E-2</c:v>
                </c:pt>
                <c:pt idx="526">
                  <c:v>2.8619595362711119E-2</c:v>
                </c:pt>
                <c:pt idx="527">
                  <c:v>2.8622445122635631E-2</c:v>
                </c:pt>
                <c:pt idx="528">
                  <c:v>2.8626203242483113E-2</c:v>
                </c:pt>
                <c:pt idx="529">
                  <c:v>2.8650236842483103E-2</c:v>
                </c:pt>
                <c:pt idx="530">
                  <c:v>2.8734764367368666E-2</c:v>
                </c:pt>
                <c:pt idx="531">
                  <c:v>2.8739842167522393E-2</c:v>
                </c:pt>
                <c:pt idx="532">
                  <c:v>2.8770233049047814E-2</c:v>
                </c:pt>
                <c:pt idx="533">
                  <c:v>2.9097332161876651E-2</c:v>
                </c:pt>
                <c:pt idx="534">
                  <c:v>2.91040824015701E-2</c:v>
                </c:pt>
                <c:pt idx="535">
                  <c:v>2.9207004639436315E-2</c:v>
                </c:pt>
                <c:pt idx="536">
                  <c:v>2.9509426244777273E-2</c:v>
                </c:pt>
                <c:pt idx="537">
                  <c:v>2.9517830444777272E-2</c:v>
                </c:pt>
                <c:pt idx="538">
                  <c:v>2.990089779195897E-2</c:v>
                </c:pt>
                <c:pt idx="539">
                  <c:v>2.991137255226398E-2</c:v>
                </c:pt>
                <c:pt idx="540">
                  <c:v>2.9922434632416867E-2</c:v>
                </c:pt>
                <c:pt idx="541">
                  <c:v>2.9972084231187007E-2</c:v>
                </c:pt>
                <c:pt idx="542">
                  <c:v>3.0477576766778147E-2</c:v>
                </c:pt>
                <c:pt idx="543">
                  <c:v>3.048984132647433E-2</c:v>
                </c:pt>
                <c:pt idx="544">
                  <c:v>3.0611588923726257E-2</c:v>
                </c:pt>
                <c:pt idx="545">
                  <c:v>3.0898534110295497E-2</c:v>
                </c:pt>
                <c:pt idx="546">
                  <c:v>3.0912718069993184E-2</c:v>
                </c:pt>
                <c:pt idx="547">
                  <c:v>3.1040927904497934E-2</c:v>
                </c:pt>
                <c:pt idx="548">
                  <c:v>3.1497110304497936E-2</c:v>
                </c:pt>
                <c:pt idx="549">
                  <c:v>3.1511901024801267E-2</c:v>
                </c:pt>
                <c:pt idx="550">
                  <c:v>3.156163070663414E-2</c:v>
                </c:pt>
                <c:pt idx="551">
                  <c:v>3.2102122447718415E-2</c:v>
                </c:pt>
                <c:pt idx="552">
                  <c:v>3.2119345167411398E-2</c:v>
                </c:pt>
                <c:pt idx="553">
                  <c:v>3.2231371563743158E-2</c:v>
                </c:pt>
                <c:pt idx="554">
                  <c:v>3.3367799163743203E-2</c:v>
                </c:pt>
                <c:pt idx="555">
                  <c:v>3.3387050244047964E-2</c:v>
                </c:pt>
                <c:pt idx="556">
                  <c:v>3.3428914644659739E-2</c:v>
                </c:pt>
                <c:pt idx="557">
                  <c:v>3.4836793644659796E-2</c:v>
                </c:pt>
                <c:pt idx="558">
                  <c:v>3.4858657924967569E-2</c:v>
                </c:pt>
                <c:pt idx="559">
                  <c:v>3.5022283049242799E-2</c:v>
                </c:pt>
                <c:pt idx="560">
                  <c:v>3.5699270426345395E-2</c:v>
                </c:pt>
                <c:pt idx="561">
                  <c:v>3.5723468025725902E-2</c:v>
                </c:pt>
                <c:pt idx="562">
                  <c:v>3.6013218913045798E-2</c:v>
                </c:pt>
                <c:pt idx="563">
                  <c:v>3.669363151304586E-2</c:v>
                </c:pt>
                <c:pt idx="564">
                  <c:v>3.7274352313045774E-2</c:v>
                </c:pt>
                <c:pt idx="565">
                  <c:v>3.7300523591820893E-2</c:v>
                </c:pt>
                <c:pt idx="566">
                  <c:v>3.7327336991820892E-2</c:v>
                </c:pt>
                <c:pt idx="567">
                  <c:v>3.7527038743261264E-2</c:v>
                </c:pt>
                <c:pt idx="568">
                  <c:v>3.8653026575667999E-2</c:v>
                </c:pt>
                <c:pt idx="569">
                  <c:v>4.0538072295953E-2</c:v>
                </c:pt>
                <c:pt idx="570">
                  <c:v>4.2123922120653953E-2</c:v>
                </c:pt>
                <c:pt idx="571">
                  <c:v>4.2154699801861172E-2</c:v>
                </c:pt>
                <c:pt idx="572">
                  <c:v>4.2184184760631939E-2</c:v>
                </c:pt>
                <c:pt idx="573">
                  <c:v>4.2210532359417227E-2</c:v>
                </c:pt>
                <c:pt idx="574">
                  <c:v>4.2234744798189838E-2</c:v>
                </c:pt>
                <c:pt idx="575">
                  <c:v>4.2278243039409982E-2</c:v>
                </c:pt>
                <c:pt idx="576">
                  <c:v>4.2319843039409957E-2</c:v>
                </c:pt>
                <c:pt idx="577">
                  <c:v>4.2953337430256276E-2</c:v>
                </c:pt>
                <c:pt idx="578">
                  <c:v>4.2974948949640976E-2</c:v>
                </c:pt>
                <c:pt idx="579">
                  <c:v>4.2995899989338178E-2</c:v>
                </c:pt>
                <c:pt idx="580">
                  <c:v>4.3014738389957695E-2</c:v>
                </c:pt>
                <c:pt idx="581">
                  <c:v>4.3030593270258662E-2</c:v>
                </c:pt>
                <c:pt idx="582">
                  <c:v>4.3043724549643982E-2</c:v>
                </c:pt>
                <c:pt idx="583">
                  <c:v>4.3083610831466182E-2</c:v>
                </c:pt>
                <c:pt idx="584">
                  <c:v>4.3234213954825886E-2</c:v>
                </c:pt>
                <c:pt idx="585">
                  <c:v>4.669250095482589E-2</c:v>
                </c:pt>
                <c:pt idx="586">
                  <c:v>4.6706906874518873E-2</c:v>
                </c:pt>
                <c:pt idx="587">
                  <c:v>4.6719809953914948E-2</c:v>
                </c:pt>
                <c:pt idx="588">
                  <c:v>4.6734508274531114E-2</c:v>
                </c:pt>
                <c:pt idx="589">
                  <c:v>4.6750801674531134E-2</c:v>
                </c:pt>
                <c:pt idx="590">
                  <c:v>4.6768703755146315E-2</c:v>
                </c:pt>
                <c:pt idx="591">
                  <c:v>4.6787807755146328E-2</c:v>
                </c:pt>
                <c:pt idx="592">
                  <c:v>4.6808614475764045E-2</c:v>
                </c:pt>
                <c:pt idx="593">
                  <c:v>4.6830326235461711E-2</c:v>
                </c:pt>
                <c:pt idx="594">
                  <c:v>4.6853665435461697E-2</c:v>
                </c:pt>
                <c:pt idx="595">
                  <c:v>4.6877906156064242E-2</c:v>
                </c:pt>
                <c:pt idx="596">
                  <c:v>4.6929554957287872E-2</c:v>
                </c:pt>
                <c:pt idx="597">
                  <c:v>4.7199995511183514E-2</c:v>
                </c:pt>
                <c:pt idx="598">
                  <c:v>4.7226915230566692E-2</c:v>
                </c:pt>
                <c:pt idx="599">
                  <c:v>4.7252958871774609E-2</c:v>
                </c:pt>
                <c:pt idx="600">
                  <c:v>4.726088151194633E-2</c:v>
                </c:pt>
                <c:pt idx="601">
                  <c:v>4.7261518951955829E-2</c:v>
                </c:pt>
                <c:pt idx="602">
                  <c:v>4.7262158911965363E-2</c:v>
                </c:pt>
                <c:pt idx="603">
                  <c:v>4.7262958911965358E-2</c:v>
                </c:pt>
                <c:pt idx="604">
                  <c:v>4.7283109312766067E-2</c:v>
                </c:pt>
                <c:pt idx="605">
                  <c:v>4.7284391232785168E-2</c:v>
                </c:pt>
                <c:pt idx="606">
                  <c:v>4.7304541633585877E-2</c:v>
                </c:pt>
                <c:pt idx="607">
                  <c:v>4.7305825153605E-2</c:v>
                </c:pt>
                <c:pt idx="608">
                  <c:v>4.7325037154368414E-2</c:v>
                </c:pt>
                <c:pt idx="609">
                  <c:v>4.7326964194397129E-2</c:v>
                </c:pt>
                <c:pt idx="610">
                  <c:v>4.734456243477856E-2</c:v>
                </c:pt>
                <c:pt idx="611">
                  <c:v>4.73458469147977E-2</c:v>
                </c:pt>
                <c:pt idx="612">
                  <c:v>4.736598915559808E-2</c:v>
                </c:pt>
                <c:pt idx="613">
                  <c:v>4.7367429155559936E-2</c:v>
                </c:pt>
                <c:pt idx="614">
                  <c:v>4.7387599716361438E-2</c:v>
                </c:pt>
                <c:pt idx="615">
                  <c:v>4.7388880996380528E-2</c:v>
                </c:pt>
                <c:pt idx="616">
                  <c:v>4.843978007813949E-2</c:v>
                </c:pt>
                <c:pt idx="617">
                  <c:v>4.8712432242202321E-2</c:v>
                </c:pt>
                <c:pt idx="618">
                  <c:v>4.8751063281544438E-2</c:v>
                </c:pt>
                <c:pt idx="619">
                  <c:v>4.8752507241506184E-2</c:v>
                </c:pt>
                <c:pt idx="620">
                  <c:v>4.8771701002268873E-2</c:v>
                </c:pt>
                <c:pt idx="621">
                  <c:v>4.8772986762288036E-2</c:v>
                </c:pt>
                <c:pt idx="622">
                  <c:v>4.8791477762688822E-2</c:v>
                </c:pt>
                <c:pt idx="623">
                  <c:v>4.8792764482707994E-2</c:v>
                </c:pt>
                <c:pt idx="624">
                  <c:v>4.8811235683108349E-2</c:v>
                </c:pt>
                <c:pt idx="625">
                  <c:v>4.8812515043127412E-2</c:v>
                </c:pt>
                <c:pt idx="626">
                  <c:v>4.8831723683890695E-2</c:v>
                </c:pt>
                <c:pt idx="627">
                  <c:v>4.8833638243919224E-2</c:v>
                </c:pt>
                <c:pt idx="628">
                  <c:v>4.8851243084300798E-2</c:v>
                </c:pt>
                <c:pt idx="629">
                  <c:v>4.8852523084319872E-2</c:v>
                </c:pt>
                <c:pt idx="630">
                  <c:v>4.8872682125120921E-2</c:v>
                </c:pt>
                <c:pt idx="631">
                  <c:v>4.8874603405149548E-2</c:v>
                </c:pt>
                <c:pt idx="632">
                  <c:v>4.8892198565530919E-2</c:v>
                </c:pt>
                <c:pt idx="633">
                  <c:v>4.8892842725540515E-2</c:v>
                </c:pt>
                <c:pt idx="634">
                  <c:v>4.8893814725579139E-2</c:v>
                </c:pt>
                <c:pt idx="635">
                  <c:v>4.8996863367114681E-2</c:v>
                </c:pt>
                <c:pt idx="636">
                  <c:v>4.8996863367114681E-2</c:v>
                </c:pt>
                <c:pt idx="637">
                  <c:v>4.9002144327324526E-2</c:v>
                </c:pt>
                <c:pt idx="638">
                  <c:v>4.9017500247934713E-2</c:v>
                </c:pt>
                <c:pt idx="639">
                  <c:v>4.9019189207905947E-2</c:v>
                </c:pt>
                <c:pt idx="640">
                  <c:v>4.9025593607905947E-2</c:v>
                </c:pt>
                <c:pt idx="641">
                  <c:v>4.9026713047886882E-2</c:v>
                </c:pt>
                <c:pt idx="642">
                  <c:v>4.9047833928344664E-2</c:v>
                </c:pt>
                <c:pt idx="643">
                  <c:v>4.9049030928344665E-2</c:v>
                </c:pt>
                <c:pt idx="644">
                  <c:v>4.9050708408268487E-2</c:v>
                </c:pt>
                <c:pt idx="645">
                  <c:v>4.9094356166667491E-2</c:v>
                </c:pt>
                <c:pt idx="646">
                  <c:v>4.9095318086705711E-2</c:v>
                </c:pt>
                <c:pt idx="647">
                  <c:v>4.9097189366860895E-2</c:v>
                </c:pt>
                <c:pt idx="648">
                  <c:v>4.9124421006023149E-2</c:v>
                </c:pt>
                <c:pt idx="649">
                  <c:v>4.9127428365868128E-2</c:v>
                </c:pt>
                <c:pt idx="650">
                  <c:v>4.9176585724724713E-2</c:v>
                </c:pt>
                <c:pt idx="651">
                  <c:v>4.9180824764569211E-2</c:v>
                </c:pt>
                <c:pt idx="652">
                  <c:v>4.9298864886477223E-2</c:v>
                </c:pt>
                <c:pt idx="653">
                  <c:v>4.930434900617401E-2</c:v>
                </c:pt>
                <c:pt idx="654">
                  <c:v>4.9610388006174004E-2</c:v>
                </c:pt>
                <c:pt idx="655">
                  <c:v>4.9617343686482539E-2</c:v>
                </c:pt>
                <c:pt idx="656">
                  <c:v>4.9662358404655743E-2</c:v>
                </c:pt>
                <c:pt idx="657">
                  <c:v>4.9993103856558564E-2</c:v>
                </c:pt>
                <c:pt idx="658">
                  <c:v>5.0001372696711677E-2</c:v>
                </c:pt>
                <c:pt idx="659">
                  <c:v>5.0543043835327109E-2</c:v>
                </c:pt>
                <c:pt idx="660">
                  <c:v>5.0552978715021436E-2</c:v>
                </c:pt>
                <c:pt idx="661">
                  <c:v>5.0610074233953813E-2</c:v>
                </c:pt>
                <c:pt idx="662">
                  <c:v>5.0934920941436715E-2</c:v>
                </c:pt>
                <c:pt idx="663">
                  <c:v>5.0942999341285648E-2</c:v>
                </c:pt>
                <c:pt idx="664">
                  <c:v>5.0951365741285663E-2</c:v>
                </c:pt>
                <c:pt idx="665">
                  <c:v>5.0960890500980335E-2</c:v>
                </c:pt>
                <c:pt idx="666">
                  <c:v>5.0971971781291134E-2</c:v>
                </c:pt>
                <c:pt idx="667">
                  <c:v>5.0983705220686279E-2</c:v>
                </c:pt>
                <c:pt idx="668">
                  <c:v>5.1099554383431209E-2</c:v>
                </c:pt>
                <c:pt idx="669">
                  <c:v>5.1111045583126756E-2</c:v>
                </c:pt>
                <c:pt idx="670">
                  <c:v>5.1175019983126777E-2</c:v>
                </c:pt>
                <c:pt idx="671">
                  <c:v>5.1307919586180827E-2</c:v>
                </c:pt>
                <c:pt idx="672">
                  <c:v>5.1320907425572937E-2</c:v>
                </c:pt>
                <c:pt idx="673">
                  <c:v>5.1591460293976522E-2</c:v>
                </c:pt>
                <c:pt idx="674">
                  <c:v>5.1670894615801932E-2</c:v>
                </c:pt>
                <c:pt idx="675">
                  <c:v>5.1683999815188571E-2</c:v>
                </c:pt>
                <c:pt idx="676">
                  <c:v>5.1879144290910235E-2</c:v>
                </c:pt>
                <c:pt idx="677">
                  <c:v>5.1909186689691106E-2</c:v>
                </c:pt>
                <c:pt idx="678">
                  <c:v>5.1923950849385024E-2</c:v>
                </c:pt>
                <c:pt idx="679">
                  <c:v>5.1939020928773443E-2</c:v>
                </c:pt>
                <c:pt idx="680">
                  <c:v>5.2150075960841299E-2</c:v>
                </c:pt>
                <c:pt idx="681">
                  <c:v>5.2400892676263411E-2</c:v>
                </c:pt>
                <c:pt idx="682">
                  <c:v>5.3703005562043681E-2</c:v>
                </c:pt>
                <c:pt idx="683">
                  <c:v>5.372136876204367E-2</c:v>
                </c:pt>
                <c:pt idx="684">
                  <c:v>5.4259308353802403E-2</c:v>
                </c:pt>
                <c:pt idx="685">
                  <c:v>5.4767105146176019E-2</c:v>
                </c:pt>
                <c:pt idx="686">
                  <c:v>5.5706945146176037E-2</c:v>
                </c:pt>
                <c:pt idx="687">
                  <c:v>5.5728138346485802E-2</c:v>
                </c:pt>
                <c:pt idx="688">
                  <c:v>5.7954000546485834E-2</c:v>
                </c:pt>
                <c:pt idx="689">
                  <c:v>5.9098330546485812E-2</c:v>
                </c:pt>
                <c:pt idx="690">
                  <c:v>5.9119733746485777E-2</c:v>
                </c:pt>
                <c:pt idx="691">
                  <c:v>5.9156404946485774E-2</c:v>
                </c:pt>
                <c:pt idx="692">
                  <c:v>5.9977080598408429E-2</c:v>
                </c:pt>
                <c:pt idx="693">
                  <c:v>5.9994907478709322E-2</c:v>
                </c:pt>
                <c:pt idx="694">
                  <c:v>6.2385733556552851E-2</c:v>
                </c:pt>
                <c:pt idx="695">
                  <c:v>6.2406033236247993E-2</c:v>
                </c:pt>
                <c:pt idx="696">
                  <c:v>6.2425902995636752E-2</c:v>
                </c:pt>
                <c:pt idx="697">
                  <c:v>6.2445422995331519E-2</c:v>
                </c:pt>
                <c:pt idx="698">
                  <c:v>6.2464600355025442E-2</c:v>
                </c:pt>
                <c:pt idx="699">
                  <c:v>6.2482814835637633E-2</c:v>
                </c:pt>
                <c:pt idx="700">
                  <c:v>6.2494219635335503E-2</c:v>
                </c:pt>
                <c:pt idx="701">
                  <c:v>6.2504918155488948E-2</c:v>
                </c:pt>
                <c:pt idx="702">
                  <c:v>6.2514938155488947E-2</c:v>
                </c:pt>
                <c:pt idx="703">
                  <c:v>6.2522419075642349E-2</c:v>
                </c:pt>
                <c:pt idx="704">
                  <c:v>6.2540090276249655E-2</c:v>
                </c:pt>
                <c:pt idx="705">
                  <c:v>6.2592072837167737E-2</c:v>
                </c:pt>
                <c:pt idx="706">
                  <c:v>6.2601065156866822E-2</c:v>
                </c:pt>
                <c:pt idx="707">
                  <c:v>6.260753875686681E-2</c:v>
                </c:pt>
                <c:pt idx="708">
                  <c:v>6.2614645156866808E-2</c:v>
                </c:pt>
                <c:pt idx="709">
                  <c:v>6.2635817956560869E-2</c:v>
                </c:pt>
                <c:pt idx="710">
                  <c:v>6.2855165913507066E-2</c:v>
                </c:pt>
                <c:pt idx="711">
                  <c:v>6.3003948825569117E-2</c:v>
                </c:pt>
                <c:pt idx="712">
                  <c:v>6.3015535385871874E-2</c:v>
                </c:pt>
                <c:pt idx="713">
                  <c:v>6.3026544705718543E-2</c:v>
                </c:pt>
                <c:pt idx="714">
                  <c:v>6.3036379785871094E-2</c:v>
                </c:pt>
                <c:pt idx="715">
                  <c:v>6.3045192985871107E-2</c:v>
                </c:pt>
                <c:pt idx="716">
                  <c:v>6.3053040826023837E-2</c:v>
                </c:pt>
                <c:pt idx="717">
                  <c:v>6.3059527306329341E-2</c:v>
                </c:pt>
                <c:pt idx="718">
                  <c:v>6.3065033506024909E-2</c:v>
                </c:pt>
                <c:pt idx="719">
                  <c:v>6.3069643665870645E-2</c:v>
                </c:pt>
                <c:pt idx="720">
                  <c:v>6.3073356665719962E-2</c:v>
                </c:pt>
                <c:pt idx="721">
                  <c:v>6.3076243865643478E-2</c:v>
                </c:pt>
                <c:pt idx="722">
                  <c:v>6.3078318665567373E-2</c:v>
                </c:pt>
                <c:pt idx="723">
                  <c:v>6.3079684785605689E-2</c:v>
                </c:pt>
                <c:pt idx="724">
                  <c:v>6.3081924785567539E-2</c:v>
                </c:pt>
                <c:pt idx="725">
                  <c:v>6.3083282745605637E-2</c:v>
                </c:pt>
                <c:pt idx="726">
                  <c:v>6.3084881945605631E-2</c:v>
                </c:pt>
                <c:pt idx="727">
                  <c:v>6.3104475345605635E-2</c:v>
                </c:pt>
                <c:pt idx="728">
                  <c:v>6.3104475345605635E-2</c:v>
                </c:pt>
                <c:pt idx="729">
                  <c:v>6.3107675345653313E-2</c:v>
                </c:pt>
                <c:pt idx="730">
                  <c:v>6.312177198586337E-2</c:v>
                </c:pt>
                <c:pt idx="731">
                  <c:v>6.3124971585863374E-2</c:v>
                </c:pt>
                <c:pt idx="732">
                  <c:v>6.3142254466120915E-2</c:v>
                </c:pt>
                <c:pt idx="733">
                  <c:v>6.3147057666120915E-2</c:v>
                </c:pt>
                <c:pt idx="734">
                  <c:v>6.3150248386168464E-2</c:v>
                </c:pt>
                <c:pt idx="735">
                  <c:v>6.315104918616847E-2</c:v>
                </c:pt>
                <c:pt idx="736">
                  <c:v>6.3154252066216193E-2</c:v>
                </c:pt>
                <c:pt idx="737">
                  <c:v>6.316568414646398E-2</c:v>
                </c:pt>
                <c:pt idx="738">
                  <c:v>6.3166972466483173E-2</c:v>
                </c:pt>
                <c:pt idx="739">
                  <c:v>6.3181521826235404E-2</c:v>
                </c:pt>
                <c:pt idx="740">
                  <c:v>6.3267206588638797E-2</c:v>
                </c:pt>
                <c:pt idx="741">
                  <c:v>6.3269128508715161E-2</c:v>
                </c:pt>
                <c:pt idx="742">
                  <c:v>6.3298239548219407E-2</c:v>
                </c:pt>
                <c:pt idx="743">
                  <c:v>6.3374099711233825E-2</c:v>
                </c:pt>
                <c:pt idx="744">
                  <c:v>6.3383204511690827E-2</c:v>
                </c:pt>
                <c:pt idx="745">
                  <c:v>6.3385359111538628E-2</c:v>
                </c:pt>
                <c:pt idx="746">
                  <c:v>6.3459829995276565E-2</c:v>
                </c:pt>
                <c:pt idx="747">
                  <c:v>6.3461016195276568E-2</c:v>
                </c:pt>
                <c:pt idx="748">
                  <c:v>6.3482180193441692E-2</c:v>
                </c:pt>
                <c:pt idx="749">
                  <c:v>6.3484496713517871E-2</c:v>
                </c:pt>
                <c:pt idx="750">
                  <c:v>6.3745638480842706E-2</c:v>
                </c:pt>
                <c:pt idx="751">
                  <c:v>6.3748738200918503E-2</c:v>
                </c:pt>
                <c:pt idx="752">
                  <c:v>6.3944842289617082E-2</c:v>
                </c:pt>
                <c:pt idx="753">
                  <c:v>6.3948882289617093E-2</c:v>
                </c:pt>
                <c:pt idx="754">
                  <c:v>6.3995479891294019E-2</c:v>
                </c:pt>
                <c:pt idx="755">
                  <c:v>6.4000367211599657E-2</c:v>
                </c:pt>
                <c:pt idx="756">
                  <c:v>6.4053227934654927E-2</c:v>
                </c:pt>
                <c:pt idx="757">
                  <c:v>6.4135951050390549E-2</c:v>
                </c:pt>
                <c:pt idx="758">
                  <c:v>6.4142671050085351E-2</c:v>
                </c:pt>
                <c:pt idx="759">
                  <c:v>6.4200382650085361E-2</c:v>
                </c:pt>
                <c:pt idx="760">
                  <c:v>6.4208278449930073E-2</c:v>
                </c:pt>
                <c:pt idx="761">
                  <c:v>6.426521484886541E-2</c:v>
                </c:pt>
                <c:pt idx="762">
                  <c:v>6.4273974088558866E-2</c:v>
                </c:pt>
                <c:pt idx="763">
                  <c:v>6.4354614087185583E-2</c:v>
                </c:pt>
                <c:pt idx="764">
                  <c:v>6.4809627341530535E-2</c:v>
                </c:pt>
                <c:pt idx="765">
                  <c:v>6.4820091621835274E-2</c:v>
                </c:pt>
                <c:pt idx="766">
                  <c:v>6.5346525221835275E-2</c:v>
                </c:pt>
                <c:pt idx="767">
                  <c:v>6.6619487575095337E-2</c:v>
                </c:pt>
                <c:pt idx="768">
                  <c:v>6.6632077014487395E-2</c:v>
                </c:pt>
                <c:pt idx="769">
                  <c:v>6.6643897174796254E-2</c:v>
                </c:pt>
                <c:pt idx="770">
                  <c:v>6.6654335734645423E-2</c:v>
                </c:pt>
                <c:pt idx="771">
                  <c:v>6.6663998534335675E-2</c:v>
                </c:pt>
                <c:pt idx="772">
                  <c:v>6.6672468654184705E-2</c:v>
                </c:pt>
                <c:pt idx="773">
                  <c:v>6.6679704974488038E-2</c:v>
                </c:pt>
                <c:pt idx="774">
                  <c:v>6.6686069214180729E-2</c:v>
                </c:pt>
                <c:pt idx="775">
                  <c:v>6.6691442614027749E-2</c:v>
                </c:pt>
                <c:pt idx="776">
                  <c:v>6.6695985333950381E-2</c:v>
                </c:pt>
                <c:pt idx="777">
                  <c:v>6.6699515133950379E-2</c:v>
                </c:pt>
                <c:pt idx="778">
                  <c:v>6.6702226974026446E-2</c:v>
                </c:pt>
                <c:pt idx="779">
                  <c:v>6.6706234974026446E-2</c:v>
                </c:pt>
                <c:pt idx="780">
                  <c:v>6.6772828890057145E-2</c:v>
                </c:pt>
                <c:pt idx="781">
                  <c:v>6.6774319250131942E-2</c:v>
                </c:pt>
                <c:pt idx="782">
                  <c:v>6.7129000159220659E-2</c:v>
                </c:pt>
                <c:pt idx="783">
                  <c:v>6.7134404799372258E-2</c:v>
                </c:pt>
                <c:pt idx="784">
                  <c:v>6.7136815599372263E-2</c:v>
                </c:pt>
                <c:pt idx="785">
                  <c:v>6.7138799599372259E-2</c:v>
                </c:pt>
                <c:pt idx="786">
                  <c:v>6.7176018199372259E-2</c:v>
                </c:pt>
                <c:pt idx="787">
                  <c:v>6.7340339233345009E-2</c:v>
                </c:pt>
                <c:pt idx="788">
                  <c:v>6.8027097535929254E-2</c:v>
                </c:pt>
                <c:pt idx="789">
                  <c:v>6.802838009594836E-2</c:v>
                </c:pt>
                <c:pt idx="790">
                  <c:v>6.802838009594836E-2</c:v>
                </c:pt>
                <c:pt idx="791">
                  <c:v>6.8086942016821E-2</c:v>
                </c:pt>
                <c:pt idx="792">
                  <c:v>6.8093427416649199E-2</c:v>
                </c:pt>
                <c:pt idx="793">
                  <c:v>6.8112628377412179E-2</c:v>
                </c:pt>
                <c:pt idx="794">
                  <c:v>6.8113911257431298E-2</c:v>
                </c:pt>
                <c:pt idx="795">
                  <c:v>6.8137403257031229E-2</c:v>
                </c:pt>
                <c:pt idx="796">
                  <c:v>6.813868101705027E-2</c:v>
                </c:pt>
                <c:pt idx="797">
                  <c:v>6.8160527256248951E-2</c:v>
                </c:pt>
                <c:pt idx="798">
                  <c:v>6.8161808216268036E-2</c:v>
                </c:pt>
                <c:pt idx="799">
                  <c:v>6.8182633695504161E-2</c:v>
                </c:pt>
                <c:pt idx="800">
                  <c:v>6.8184546975532667E-2</c:v>
                </c:pt>
                <c:pt idx="801">
                  <c:v>6.820375225629581E-2</c:v>
                </c:pt>
                <c:pt idx="802">
                  <c:v>6.8205674496324448E-2</c:v>
                </c:pt>
                <c:pt idx="803">
                  <c:v>6.822647657556144E-2</c:v>
                </c:pt>
                <c:pt idx="804">
                  <c:v>6.8227755295580492E-2</c:v>
                </c:pt>
                <c:pt idx="805">
                  <c:v>6.8241195295351609E-2</c:v>
                </c:pt>
                <c:pt idx="806">
                  <c:v>6.824247209537064E-2</c:v>
                </c:pt>
                <c:pt idx="807">
                  <c:v>6.85971401623615E-2</c:v>
                </c:pt>
                <c:pt idx="808">
                  <c:v>6.8598419202380564E-2</c:v>
                </c:pt>
                <c:pt idx="809">
                  <c:v>6.8620264921579271E-2</c:v>
                </c:pt>
                <c:pt idx="810">
                  <c:v>6.8621699161541275E-2</c:v>
                </c:pt>
                <c:pt idx="811">
                  <c:v>6.864354020074015E-2</c:v>
                </c:pt>
                <c:pt idx="812">
                  <c:v>6.8644824040759278E-2</c:v>
                </c:pt>
                <c:pt idx="813">
                  <c:v>7.0003129510936943E-2</c:v>
                </c:pt>
                <c:pt idx="814">
                  <c:v>7.0011438631060754E-2</c:v>
                </c:pt>
                <c:pt idx="815">
                  <c:v>7.0011438631060754E-2</c:v>
                </c:pt>
                <c:pt idx="816">
                  <c:v>7.0042482311523338E-2</c:v>
                </c:pt>
                <c:pt idx="817">
                  <c:v>7.0044403271599665E-2</c:v>
                </c:pt>
                <c:pt idx="818">
                  <c:v>7.0047121911675919E-2</c:v>
                </c:pt>
                <c:pt idx="819">
                  <c:v>7.0157970234078493E-2</c:v>
                </c:pt>
                <c:pt idx="820">
                  <c:v>7.0338995747438515E-2</c:v>
                </c:pt>
                <c:pt idx="821">
                  <c:v>7.0341388547438516E-2</c:v>
                </c:pt>
                <c:pt idx="822">
                  <c:v>7.0343972867284471E-2</c:v>
                </c:pt>
                <c:pt idx="823">
                  <c:v>7.0347015907437221E-2</c:v>
                </c:pt>
                <c:pt idx="824">
                  <c:v>7.0349144587286846E-2</c:v>
                </c:pt>
                <c:pt idx="825">
                  <c:v>7.0351768747438523E-2</c:v>
                </c:pt>
                <c:pt idx="826">
                  <c:v>7.0354745027285087E-2</c:v>
                </c:pt>
                <c:pt idx="827">
                  <c:v>7.0361159427285089E-2</c:v>
                </c:pt>
                <c:pt idx="828">
                  <c:v>7.0364649507360724E-2</c:v>
                </c:pt>
                <c:pt idx="829">
                  <c:v>7.0368819907207739E-2</c:v>
                </c:pt>
                <c:pt idx="830">
                  <c:v>7.0387053066597649E-2</c:v>
                </c:pt>
                <c:pt idx="831">
                  <c:v>7.0582282358806495E-2</c:v>
                </c:pt>
                <c:pt idx="832">
                  <c:v>7.0591564679111735E-2</c:v>
                </c:pt>
                <c:pt idx="833">
                  <c:v>7.0674519804299438E-2</c:v>
                </c:pt>
                <c:pt idx="834">
                  <c:v>7.0679157484451915E-2</c:v>
                </c:pt>
                <c:pt idx="835">
                  <c:v>7.0684282604146456E-2</c:v>
                </c:pt>
                <c:pt idx="836">
                  <c:v>7.0695159884451561E-2</c:v>
                </c:pt>
                <c:pt idx="837">
                  <c:v>7.0705614484451576E-2</c:v>
                </c:pt>
                <c:pt idx="838">
                  <c:v>7.0821479278045912E-2</c:v>
                </c:pt>
                <c:pt idx="839">
                  <c:v>7.0831866278045899E-2</c:v>
                </c:pt>
                <c:pt idx="840">
                  <c:v>7.0940720681099176E-2</c:v>
                </c:pt>
                <c:pt idx="841">
                  <c:v>7.0956281681099187E-2</c:v>
                </c:pt>
                <c:pt idx="842">
                  <c:v>7.1016064562776052E-2</c:v>
                </c:pt>
                <c:pt idx="843">
                  <c:v>7.1021251562776055E-2</c:v>
                </c:pt>
                <c:pt idx="844">
                  <c:v>7.1109643317889284E-2</c:v>
                </c:pt>
                <c:pt idx="845">
                  <c:v>7.1200913242470396E-2</c:v>
                </c:pt>
                <c:pt idx="846">
                  <c:v>7.1212529002773917E-2</c:v>
                </c:pt>
                <c:pt idx="847">
                  <c:v>7.1341805839571629E-2</c:v>
                </c:pt>
                <c:pt idx="848">
                  <c:v>7.1411888761402795E-2</c:v>
                </c:pt>
                <c:pt idx="849">
                  <c:v>7.1478783964760498E-2</c:v>
                </c:pt>
                <c:pt idx="850">
                  <c:v>7.1537207326286947E-2</c:v>
                </c:pt>
                <c:pt idx="851">
                  <c:v>7.1561636767513176E-2</c:v>
                </c:pt>
                <c:pt idx="852">
                  <c:v>7.1567465087665455E-2</c:v>
                </c:pt>
                <c:pt idx="853">
                  <c:v>7.1572472327817035E-2</c:v>
                </c:pt>
                <c:pt idx="854">
                  <c:v>7.1576733527970379E-2</c:v>
                </c:pt>
                <c:pt idx="855">
                  <c:v>7.1580342527970381E-2</c:v>
                </c:pt>
                <c:pt idx="856">
                  <c:v>7.1583451608046411E-2</c:v>
                </c:pt>
                <c:pt idx="857">
                  <c:v>7.1586079728198318E-2</c:v>
                </c:pt>
                <c:pt idx="858">
                  <c:v>7.158824620804527E-2</c:v>
                </c:pt>
                <c:pt idx="859">
                  <c:v>7.1591767967739944E-2</c:v>
                </c:pt>
                <c:pt idx="860">
                  <c:v>7.1592967367739943E-2</c:v>
                </c:pt>
                <c:pt idx="861">
                  <c:v>7.1595040087663916E-2</c:v>
                </c:pt>
                <c:pt idx="862">
                  <c:v>7.1703849687663926E-2</c:v>
                </c:pt>
                <c:pt idx="863">
                  <c:v>7.1715856887663923E-2</c:v>
                </c:pt>
                <c:pt idx="864">
                  <c:v>7.1733450728045267E-2</c:v>
                </c:pt>
                <c:pt idx="865">
                  <c:v>7.1737776128121655E-2</c:v>
                </c:pt>
                <c:pt idx="866">
                  <c:v>7.1744496688579462E-2</c:v>
                </c:pt>
                <c:pt idx="867">
                  <c:v>7.1753298887816327E-2</c:v>
                </c:pt>
                <c:pt idx="868">
                  <c:v>7.1772493766672218E-2</c:v>
                </c:pt>
                <c:pt idx="869">
                  <c:v>7.1798221568805776E-2</c:v>
                </c:pt>
                <c:pt idx="870">
                  <c:v>7.1823804209647069E-2</c:v>
                </c:pt>
                <c:pt idx="871">
                  <c:v>7.1850991970409658E-2</c:v>
                </c:pt>
                <c:pt idx="872">
                  <c:v>7.1854080770485204E-2</c:v>
                </c:pt>
                <c:pt idx="873">
                  <c:v>7.1861080290636925E-2</c:v>
                </c:pt>
                <c:pt idx="874">
                  <c:v>7.1896403411324417E-2</c:v>
                </c:pt>
                <c:pt idx="875">
                  <c:v>7.1939614211324415E-2</c:v>
                </c:pt>
                <c:pt idx="876">
                  <c:v>7.1943647291248983E-2</c:v>
                </c:pt>
                <c:pt idx="877">
                  <c:v>7.1946963371171846E-2</c:v>
                </c:pt>
                <c:pt idx="878">
                  <c:v>7.1949735371171844E-2</c:v>
                </c:pt>
                <c:pt idx="879">
                  <c:v>7.1951650571247944E-2</c:v>
                </c:pt>
                <c:pt idx="880">
                  <c:v>7.1953181971324803E-2</c:v>
                </c:pt>
                <c:pt idx="881">
                  <c:v>7.1954218851286778E-2</c:v>
                </c:pt>
                <c:pt idx="882">
                  <c:v>7.1956449891248789E-2</c:v>
                </c:pt>
                <c:pt idx="883">
                  <c:v>7.1958317491210066E-2</c:v>
                </c:pt>
                <c:pt idx="884">
                  <c:v>7.1959731571172608E-2</c:v>
                </c:pt>
                <c:pt idx="885">
                  <c:v>7.196078145113409E-2</c:v>
                </c:pt>
                <c:pt idx="886">
                  <c:v>7.1962219291096002E-2</c:v>
                </c:pt>
                <c:pt idx="887">
                  <c:v>7.1966617891095999E-2</c:v>
                </c:pt>
                <c:pt idx="888">
                  <c:v>7.1967342211076812E-2</c:v>
                </c:pt>
                <c:pt idx="889">
                  <c:v>7.1968383691092333E-2</c:v>
                </c:pt>
                <c:pt idx="890">
                  <c:v>7.1969502291073281E-2</c:v>
                </c:pt>
                <c:pt idx="891">
                  <c:v>7.1969502291073281E-2</c:v>
                </c:pt>
                <c:pt idx="892">
                  <c:v>7.1971419731101854E-2</c:v>
                </c:pt>
                <c:pt idx="893">
                  <c:v>7.1971419731101854E-2</c:v>
                </c:pt>
                <c:pt idx="894">
                  <c:v>7.197333941113046E-2</c:v>
                </c:pt>
                <c:pt idx="895">
                  <c:v>7.197333941113046E-2</c:v>
                </c:pt>
                <c:pt idx="896">
                  <c:v>8.1554684111858913E-2</c:v>
                </c:pt>
                <c:pt idx="897">
                  <c:v>8.1554684111858913E-2</c:v>
                </c:pt>
                <c:pt idx="898">
                  <c:v>8.1580847232898546E-2</c:v>
                </c:pt>
                <c:pt idx="899">
                  <c:v>8.158308639286041E-2</c:v>
                </c:pt>
                <c:pt idx="900">
                  <c:v>8.1615884792860402E-2</c:v>
                </c:pt>
                <c:pt idx="901">
                  <c:v>8.1620363672784121E-2</c:v>
                </c:pt>
                <c:pt idx="902">
                  <c:v>8.1637966072784118E-2</c:v>
                </c:pt>
                <c:pt idx="903">
                  <c:v>8.1639648592755465E-2</c:v>
                </c:pt>
                <c:pt idx="904">
                  <c:v>8.1751416075177955E-2</c:v>
                </c:pt>
                <c:pt idx="905">
                  <c:v>8.1753335435206562E-2</c:v>
                </c:pt>
                <c:pt idx="906">
                  <c:v>8.179558379612227E-2</c:v>
                </c:pt>
                <c:pt idx="907">
                  <c:v>8.179749739615079E-2</c:v>
                </c:pt>
                <c:pt idx="908">
                  <c:v>8.1869507479012213E-2</c:v>
                </c:pt>
                <c:pt idx="909">
                  <c:v>8.1870786839031276E-2</c:v>
                </c:pt>
                <c:pt idx="910">
                  <c:v>8.1891907799870545E-2</c:v>
                </c:pt>
                <c:pt idx="911">
                  <c:v>8.189318939988964E-2</c:v>
                </c:pt>
                <c:pt idx="912">
                  <c:v>8.1920067480957676E-2</c:v>
                </c:pt>
                <c:pt idx="913">
                  <c:v>8.1921351960976815E-2</c:v>
                </c:pt>
                <c:pt idx="914">
                  <c:v>8.1942446521815038E-2</c:v>
                </c:pt>
                <c:pt idx="915">
                  <c:v>8.1943731641834189E-2</c:v>
                </c:pt>
                <c:pt idx="916">
                  <c:v>8.1965821722711968E-2</c:v>
                </c:pt>
                <c:pt idx="917">
                  <c:v>8.1967262442673799E-2</c:v>
                </c:pt>
                <c:pt idx="918">
                  <c:v>8.2016222444619299E-2</c:v>
                </c:pt>
                <c:pt idx="919">
                  <c:v>8.2017665324581074E-2</c:v>
                </c:pt>
                <c:pt idx="920">
                  <c:v>8.2037826285382198E-2</c:v>
                </c:pt>
                <c:pt idx="921">
                  <c:v>8.2039262685344144E-2</c:v>
                </c:pt>
                <c:pt idx="922">
                  <c:v>8.2066311004352022E-2</c:v>
                </c:pt>
                <c:pt idx="923">
                  <c:v>8.2069905964256784E-2</c:v>
                </c:pt>
                <c:pt idx="924">
                  <c:v>8.2100074283150221E-2</c:v>
                </c:pt>
                <c:pt idx="925">
                  <c:v>8.2100790683131239E-2</c:v>
                </c:pt>
                <c:pt idx="926">
                  <c:v>8.2151182282273069E-2</c:v>
                </c:pt>
                <c:pt idx="927">
                  <c:v>8.2153573882273068E-2</c:v>
                </c:pt>
                <c:pt idx="928">
                  <c:v>8.2301614919751936E-2</c:v>
                </c:pt>
                <c:pt idx="929">
                  <c:v>8.2303094119751938E-2</c:v>
                </c:pt>
                <c:pt idx="930">
                  <c:v>8.259750500413901E-2</c:v>
                </c:pt>
                <c:pt idx="931">
                  <c:v>8.2599593844062388E-2</c:v>
                </c:pt>
                <c:pt idx="932">
                  <c:v>8.2601984844062393E-2</c:v>
                </c:pt>
                <c:pt idx="933">
                  <c:v>8.2605745044118425E-2</c:v>
                </c:pt>
                <c:pt idx="934">
                  <c:v>8.2606305604108879E-2</c:v>
                </c:pt>
                <c:pt idx="935">
                  <c:v>8.261206984419478E-2</c:v>
                </c:pt>
                <c:pt idx="936">
                  <c:v>8.2617188564271055E-2</c:v>
                </c:pt>
                <c:pt idx="937">
                  <c:v>8.266381008528155E-2</c:v>
                </c:pt>
                <c:pt idx="938">
                  <c:v>8.2699654245815671E-2</c:v>
                </c:pt>
                <c:pt idx="939">
                  <c:v>8.2700526325834578E-2</c:v>
                </c:pt>
                <c:pt idx="940">
                  <c:v>8.2708212806140005E-2</c:v>
                </c:pt>
                <c:pt idx="941">
                  <c:v>8.270918144617849E-2</c:v>
                </c:pt>
                <c:pt idx="942">
                  <c:v>8.2710378446226057E-2</c:v>
                </c:pt>
                <c:pt idx="943">
                  <c:v>8.2719904886063816E-2</c:v>
                </c:pt>
                <c:pt idx="944">
                  <c:v>8.2720939166025881E-2</c:v>
                </c:pt>
                <c:pt idx="945">
                  <c:v>8.2721420486045E-2</c:v>
                </c:pt>
                <c:pt idx="946">
                  <c:v>8.2742541766359728E-2</c:v>
                </c:pt>
                <c:pt idx="947">
                  <c:v>8.2743407686378501E-2</c:v>
                </c:pt>
                <c:pt idx="948">
                  <c:v>8.2744050246388076E-2</c:v>
                </c:pt>
                <c:pt idx="949">
                  <c:v>8.2777971846893547E-2</c:v>
                </c:pt>
                <c:pt idx="950">
                  <c:v>8.2778843046912437E-2</c:v>
                </c:pt>
                <c:pt idx="951">
                  <c:v>8.2779163526917207E-2</c:v>
                </c:pt>
                <c:pt idx="952">
                  <c:v>8.2795404926640614E-2</c:v>
                </c:pt>
                <c:pt idx="953">
                  <c:v>8.2796201726640622E-2</c:v>
                </c:pt>
                <c:pt idx="954">
                  <c:v>8.2796765646631021E-2</c:v>
                </c:pt>
                <c:pt idx="955">
                  <c:v>8.2811244046846769E-2</c:v>
                </c:pt>
                <c:pt idx="956">
                  <c:v>8.281189108685641E-2</c:v>
                </c:pt>
                <c:pt idx="957">
                  <c:v>8.2824129167342705E-2</c:v>
                </c:pt>
                <c:pt idx="958">
                  <c:v>8.2824696167333053E-2</c:v>
                </c:pt>
                <c:pt idx="959">
                  <c:v>8.2852778688448953E-2</c:v>
                </c:pt>
                <c:pt idx="960">
                  <c:v>8.2853343448439337E-2</c:v>
                </c:pt>
                <c:pt idx="961">
                  <c:v>8.2927263211376639E-2</c:v>
                </c:pt>
                <c:pt idx="962">
                  <c:v>8.2935105451243094E-2</c:v>
                </c:pt>
                <c:pt idx="963">
                  <c:v>8.2935829771223907E-2</c:v>
                </c:pt>
                <c:pt idx="964">
                  <c:v>8.2940389411405094E-2</c:v>
                </c:pt>
                <c:pt idx="965">
                  <c:v>8.2940951931395515E-2</c:v>
                </c:pt>
                <c:pt idx="966">
                  <c:v>8.2944308571528902E-2</c:v>
                </c:pt>
                <c:pt idx="967">
                  <c:v>8.2944868571519365E-2</c:v>
                </c:pt>
                <c:pt idx="968">
                  <c:v>8.2949668091710088E-2</c:v>
                </c:pt>
                <c:pt idx="969">
                  <c:v>8.2950233691700459E-2</c:v>
                </c:pt>
                <c:pt idx="970">
                  <c:v>8.2951433451718334E-2</c:v>
                </c:pt>
                <c:pt idx="971">
                  <c:v>8.2952391771756409E-2</c:v>
                </c:pt>
                <c:pt idx="972">
                  <c:v>8.2955432891801725E-2</c:v>
                </c:pt>
                <c:pt idx="973">
                  <c:v>8.2955987851792271E-2</c:v>
                </c:pt>
                <c:pt idx="974">
                  <c:v>8.2956230011801899E-2</c:v>
                </c:pt>
                <c:pt idx="975">
                  <c:v>8.2956230011801899E-2</c:v>
                </c:pt>
                <c:pt idx="976">
                  <c:v>8.2957192891840156E-2</c:v>
                </c:pt>
                <c:pt idx="977">
                  <c:v>8.2957192891840156E-2</c:v>
                </c:pt>
                <c:pt idx="978">
                  <c:v>8.2958155291878402E-2</c:v>
                </c:pt>
                <c:pt idx="979">
                  <c:v>8.2958155291878402E-2</c:v>
                </c:pt>
                <c:pt idx="980">
                  <c:v>8.2961039371993006E-2</c:v>
                </c:pt>
                <c:pt idx="981">
                  <c:v>8.2961039371993006E-2</c:v>
                </c:pt>
                <c:pt idx="982">
                  <c:v>8.2963043971993014E-2</c:v>
                </c:pt>
                <c:pt idx="983">
                  <c:v>8.2963043971993014E-2</c:v>
                </c:pt>
                <c:pt idx="984">
                  <c:v>8.2966881252050192E-2</c:v>
                </c:pt>
                <c:pt idx="985">
                  <c:v>8.2968881172079997E-2</c:v>
                </c:pt>
                <c:pt idx="986">
                  <c:v>8.3152889174821928E-2</c:v>
                </c:pt>
                <c:pt idx="987">
                  <c:v>8.3153049454824324E-2</c:v>
                </c:pt>
                <c:pt idx="988">
                  <c:v>8.316825385482432E-2</c:v>
                </c:pt>
                <c:pt idx="989">
                  <c:v>8.3175294814929232E-2</c:v>
                </c:pt>
                <c:pt idx="990">
                  <c:v>8.3275617897103679E-2</c:v>
                </c:pt>
                <c:pt idx="991">
                  <c:v>8.3277536937132274E-2</c:v>
                </c:pt>
                <c:pt idx="992">
                  <c:v>8.3278503657170683E-2</c:v>
                </c:pt>
                <c:pt idx="993">
                  <c:v>8.3279142537180204E-2</c:v>
                </c:pt>
                <c:pt idx="994">
                  <c:v>8.3279142537180204E-2</c:v>
                </c:pt>
                <c:pt idx="995">
                  <c:v>8.3315559336560027E-2</c:v>
                </c:pt>
                <c:pt idx="996">
                  <c:v>8.3369967336560019E-2</c:v>
                </c:pt>
                <c:pt idx="997">
                  <c:v>8.3425949415606646E-2</c:v>
                </c:pt>
                <c:pt idx="998">
                  <c:v>8.3533411858620885E-2</c:v>
                </c:pt>
                <c:pt idx="999">
                  <c:v>8.3681255381825304E-2</c:v>
                </c:pt>
                <c:pt idx="1000">
                  <c:v>8.368357538190159E-2</c:v>
                </c:pt>
                <c:pt idx="1001">
                  <c:v>8.3753241859346239E-2</c:v>
                </c:pt>
                <c:pt idx="1002">
                  <c:v>8.37546739393083E-2</c:v>
                </c:pt>
                <c:pt idx="1003">
                  <c:v>8.4024019915956635E-2</c:v>
                </c:pt>
                <c:pt idx="1004">
                  <c:v>8.4267380947030207E-2</c:v>
                </c:pt>
                <c:pt idx="1005">
                  <c:v>8.4290409425657603E-2</c:v>
                </c:pt>
                <c:pt idx="1006">
                  <c:v>8.4582541271989373E-2</c:v>
                </c:pt>
                <c:pt idx="1007">
                  <c:v>8.4585814711913246E-2</c:v>
                </c:pt>
                <c:pt idx="1008">
                  <c:v>8.4633802711913245E-2</c:v>
                </c:pt>
                <c:pt idx="1009">
                  <c:v>8.5074544239697028E-2</c:v>
                </c:pt>
                <c:pt idx="1010">
                  <c:v>8.5078667079619918E-2</c:v>
                </c:pt>
                <c:pt idx="1011">
                  <c:v>8.6243256077917815E-2</c:v>
                </c:pt>
                <c:pt idx="1012">
                  <c:v>8.6453281025399342E-2</c:v>
                </c:pt>
                <c:pt idx="1013">
                  <c:v>8.6459192145094635E-2</c:v>
                </c:pt>
                <c:pt idx="1014">
                  <c:v>8.6471854264483214E-2</c:v>
                </c:pt>
                <c:pt idx="1015">
                  <c:v>8.7008494288286928E-2</c:v>
                </c:pt>
                <c:pt idx="1016">
                  <c:v>8.7015091128438568E-2</c:v>
                </c:pt>
                <c:pt idx="1017">
                  <c:v>8.7095211171797179E-2</c:v>
                </c:pt>
                <c:pt idx="1018">
                  <c:v>8.7271759018812539E-2</c:v>
                </c:pt>
                <c:pt idx="1019">
                  <c:v>8.730160829942471E-2</c:v>
                </c:pt>
                <c:pt idx="1020">
                  <c:v>8.7509079667668924E-2</c:v>
                </c:pt>
                <c:pt idx="1021">
                  <c:v>8.7516437827819787E-2</c:v>
                </c:pt>
                <c:pt idx="1022">
                  <c:v>8.7955411196363451E-2</c:v>
                </c:pt>
                <c:pt idx="1023">
                  <c:v>8.8311516089178824E-2</c:v>
                </c:pt>
                <c:pt idx="1024">
                  <c:v>8.8320810009484468E-2</c:v>
                </c:pt>
                <c:pt idx="1025">
                  <c:v>8.8329197409484486E-2</c:v>
                </c:pt>
                <c:pt idx="1026">
                  <c:v>8.8336561089331828E-2</c:v>
                </c:pt>
                <c:pt idx="1027">
                  <c:v>8.8343378089331806E-2</c:v>
                </c:pt>
                <c:pt idx="1028">
                  <c:v>8.8349066609637442E-2</c:v>
                </c:pt>
                <c:pt idx="1029">
                  <c:v>8.8354014209485243E-2</c:v>
                </c:pt>
                <c:pt idx="1030">
                  <c:v>8.8358100329408815E-2</c:v>
                </c:pt>
                <c:pt idx="1031">
                  <c:v>8.8361293929408821E-2</c:v>
                </c:pt>
                <c:pt idx="1032">
                  <c:v>8.8363714329408816E-2</c:v>
                </c:pt>
                <c:pt idx="1033">
                  <c:v>8.8365455849257826E-2</c:v>
                </c:pt>
                <c:pt idx="1034">
                  <c:v>8.8366345529180698E-2</c:v>
                </c:pt>
                <c:pt idx="1035">
                  <c:v>8.8368164369142993E-2</c:v>
                </c:pt>
                <c:pt idx="1036">
                  <c:v>8.8369539329181554E-2</c:v>
                </c:pt>
                <c:pt idx="1037">
                  <c:v>8.8370488769219283E-2</c:v>
                </c:pt>
                <c:pt idx="1038">
                  <c:v>8.83717780492385E-2</c:v>
                </c:pt>
                <c:pt idx="1039">
                  <c:v>8.8372981849238502E-2</c:v>
                </c:pt>
                <c:pt idx="1040">
                  <c:v>8.8374982209268316E-2</c:v>
                </c:pt>
                <c:pt idx="1041">
                  <c:v>8.837658076929214E-2</c:v>
                </c:pt>
                <c:pt idx="1042">
                  <c:v>8.837658076929214E-2</c:v>
                </c:pt>
                <c:pt idx="1043">
                  <c:v>8.8378979329387444E-2</c:v>
                </c:pt>
                <c:pt idx="1044">
                  <c:v>8.8378979329387444E-2</c:v>
                </c:pt>
                <c:pt idx="1045">
                  <c:v>8.8386660929501912E-2</c:v>
                </c:pt>
                <c:pt idx="1046">
                  <c:v>8.8386660929501912E-2</c:v>
                </c:pt>
                <c:pt idx="1047">
                  <c:v>8.8396026449874071E-2</c:v>
                </c:pt>
                <c:pt idx="1048">
                  <c:v>8.8403869249740516E-2</c:v>
                </c:pt>
                <c:pt idx="1049">
                  <c:v>8.8403869249740516E-2</c:v>
                </c:pt>
                <c:pt idx="1050">
                  <c:v>8.8411309370036162E-2</c:v>
                </c:pt>
                <c:pt idx="1051">
                  <c:v>8.841298937000755E-2</c:v>
                </c:pt>
                <c:pt idx="1052">
                  <c:v>8.8428985770007559E-2</c:v>
                </c:pt>
                <c:pt idx="1053">
                  <c:v>8.843906553040809E-2</c:v>
                </c:pt>
                <c:pt idx="1054">
                  <c:v>8.8441470330408098E-2</c:v>
                </c:pt>
                <c:pt idx="1055">
                  <c:v>8.8443714250369884E-2</c:v>
                </c:pt>
                <c:pt idx="1056">
                  <c:v>8.8446424050445893E-2</c:v>
                </c:pt>
                <c:pt idx="1057">
                  <c:v>8.8448183170484015E-2</c:v>
                </c:pt>
                <c:pt idx="1058">
                  <c:v>8.8452497770560204E-2</c:v>
                </c:pt>
                <c:pt idx="1059">
                  <c:v>8.8453461130598487E-2</c:v>
                </c:pt>
                <c:pt idx="1060">
                  <c:v>8.8459546450903939E-2</c:v>
                </c:pt>
                <c:pt idx="1061">
                  <c:v>8.8551559338534397E-2</c:v>
                </c:pt>
                <c:pt idx="1062">
                  <c:v>8.8692329738534401E-2</c:v>
                </c:pt>
                <c:pt idx="1063">
                  <c:v>8.86933655784964E-2</c:v>
                </c:pt>
                <c:pt idx="1064">
                  <c:v>8.8695305738573496E-2</c:v>
                </c:pt>
                <c:pt idx="1065">
                  <c:v>8.8696574858592406E-2</c:v>
                </c:pt>
                <c:pt idx="1066">
                  <c:v>8.8697473778611896E-2</c:v>
                </c:pt>
                <c:pt idx="1067">
                  <c:v>8.8698594618592808E-2</c:v>
                </c:pt>
                <c:pt idx="1068">
                  <c:v>8.8707232578936049E-2</c:v>
                </c:pt>
                <c:pt idx="1069">
                  <c:v>8.8707232578936049E-2</c:v>
                </c:pt>
                <c:pt idx="1070">
                  <c:v>9.6128784553842037E-2</c:v>
                </c:pt>
                <c:pt idx="1071">
                  <c:v>9.6130382953865862E-2</c:v>
                </c:pt>
                <c:pt idx="1072">
                  <c:v>9.6146064633598802E-2</c:v>
                </c:pt>
                <c:pt idx="1073">
                  <c:v>9.6190885033598794E-2</c:v>
                </c:pt>
                <c:pt idx="1074">
                  <c:v>9.6199284193455761E-2</c:v>
                </c:pt>
                <c:pt idx="1075">
                  <c:v>9.6200884993455762E-2</c:v>
                </c:pt>
                <c:pt idx="1076">
                  <c:v>9.6254620912540639E-2</c:v>
                </c:pt>
                <c:pt idx="1077">
                  <c:v>9.6272241712540646E-2</c:v>
                </c:pt>
                <c:pt idx="1078">
                  <c:v>9.6309200591911226E-2</c:v>
                </c:pt>
                <c:pt idx="1079">
                  <c:v>9.6339600991911231E-2</c:v>
                </c:pt>
                <c:pt idx="1080">
                  <c:v>9.6348536351759065E-2</c:v>
                </c:pt>
                <c:pt idx="1081">
                  <c:v>9.6351256351835363E-2</c:v>
                </c:pt>
                <c:pt idx="1082">
                  <c:v>9.6354623911682424E-2</c:v>
                </c:pt>
                <c:pt idx="1083">
                  <c:v>9.6358491751836126E-2</c:v>
                </c:pt>
                <c:pt idx="1084">
                  <c:v>9.6477229669814021E-2</c:v>
                </c:pt>
                <c:pt idx="1085">
                  <c:v>9.6478184389851965E-2</c:v>
                </c:pt>
                <c:pt idx="1086">
                  <c:v>9.6481553629698957E-2</c:v>
                </c:pt>
                <c:pt idx="1087">
                  <c:v>9.6483954229698951E-2</c:v>
                </c:pt>
                <c:pt idx="1088">
                  <c:v>9.6487150629698953E-2</c:v>
                </c:pt>
                <c:pt idx="1089">
                  <c:v>9.6492433509908881E-2</c:v>
                </c:pt>
                <c:pt idx="1090">
                  <c:v>9.6505874230442962E-2</c:v>
                </c:pt>
                <c:pt idx="1091">
                  <c:v>9.6544901111024511E-2</c:v>
                </c:pt>
                <c:pt idx="1092">
                  <c:v>9.6546981110948213E-2</c:v>
                </c:pt>
                <c:pt idx="1093">
                  <c:v>9.6612295031921466E-2</c:v>
                </c:pt>
                <c:pt idx="1094">
                  <c:v>9.6615407751807283E-2</c:v>
                </c:pt>
                <c:pt idx="1095">
                  <c:v>9.6664035592531894E-2</c:v>
                </c:pt>
                <c:pt idx="1096">
                  <c:v>9.6668201832379078E-2</c:v>
                </c:pt>
                <c:pt idx="1097">
                  <c:v>9.6749827674668623E-2</c:v>
                </c:pt>
                <c:pt idx="1098">
                  <c:v>9.6814790473562312E-2</c:v>
                </c:pt>
                <c:pt idx="1099">
                  <c:v>0.10066129173166487</c:v>
                </c:pt>
                <c:pt idx="1100">
                  <c:v>0.10075459197368711</c:v>
                </c:pt>
                <c:pt idx="1101">
                  <c:v>0.10076225277399151</c:v>
                </c:pt>
                <c:pt idx="1102">
                  <c:v>0.10084578901673863</c:v>
                </c:pt>
                <c:pt idx="1103">
                  <c:v>0.10087694845559569</c:v>
                </c:pt>
                <c:pt idx="1104">
                  <c:v>0.10095759517880031</c:v>
                </c:pt>
                <c:pt idx="1105">
                  <c:v>0.10120602974318783</c:v>
                </c:pt>
                <c:pt idx="1106">
                  <c:v>0.10129547961990683</c:v>
                </c:pt>
                <c:pt idx="1107">
                  <c:v>0.10133218330093634</c:v>
                </c:pt>
                <c:pt idx="1108">
                  <c:v>0.10141451673719733</c:v>
                </c:pt>
                <c:pt idx="1109">
                  <c:v>0.10199633148031656</c:v>
                </c:pt>
                <c:pt idx="1110">
                  <c:v>0.10215412976550579</c:v>
                </c:pt>
                <c:pt idx="1111">
                  <c:v>0.1022453201655058</c:v>
                </c:pt>
                <c:pt idx="1112">
                  <c:v>0.10231045644214802</c:v>
                </c:pt>
                <c:pt idx="1113">
                  <c:v>0.1023137512020714</c:v>
                </c:pt>
                <c:pt idx="1114">
                  <c:v>0.10232093320207139</c:v>
                </c:pt>
                <c:pt idx="1115">
                  <c:v>0.10245917512756465</c:v>
                </c:pt>
                <c:pt idx="1116">
                  <c:v>0.10246278232756463</c:v>
                </c:pt>
                <c:pt idx="1117">
                  <c:v>0.10247091172741263</c:v>
                </c:pt>
                <c:pt idx="1118">
                  <c:v>0.1028641008543566</c:v>
                </c:pt>
                <c:pt idx="1119">
                  <c:v>0.10286818493428022</c:v>
                </c:pt>
                <c:pt idx="1120">
                  <c:v>0.10290273629489043</c:v>
                </c:pt>
                <c:pt idx="1121">
                  <c:v>0.1029829692161873</c:v>
                </c:pt>
                <c:pt idx="1122">
                  <c:v>0.10299191577603493</c:v>
                </c:pt>
                <c:pt idx="1123">
                  <c:v>0.1030439348968758</c:v>
                </c:pt>
                <c:pt idx="1124">
                  <c:v>0.10304832305680105</c:v>
                </c:pt>
                <c:pt idx="1125">
                  <c:v>0.10307523953787062</c:v>
                </c:pt>
                <c:pt idx="1126">
                  <c:v>0.10319954609222547</c:v>
                </c:pt>
                <c:pt idx="1127">
                  <c:v>0.10320316409222548</c:v>
                </c:pt>
                <c:pt idx="1128">
                  <c:v>0.10320627785230162</c:v>
                </c:pt>
                <c:pt idx="1129">
                  <c:v>0.1032087553722254</c:v>
                </c:pt>
                <c:pt idx="1130">
                  <c:v>0.10321075037222541</c:v>
                </c:pt>
                <c:pt idx="1131">
                  <c:v>0.10321227569230197</c:v>
                </c:pt>
                <c:pt idx="1132">
                  <c:v>0.10321339009237789</c:v>
                </c:pt>
                <c:pt idx="1133">
                  <c:v>0.10321572285245459</c:v>
                </c:pt>
                <c:pt idx="1134">
                  <c:v>0.10327187141039507</c:v>
                </c:pt>
                <c:pt idx="1135">
                  <c:v>0.1032727580103182</c:v>
                </c:pt>
                <c:pt idx="1136">
                  <c:v>0.10327692737016526</c:v>
                </c:pt>
                <c:pt idx="1137">
                  <c:v>0.10338732577016527</c:v>
                </c:pt>
                <c:pt idx="1138">
                  <c:v>0.10338924673024159</c:v>
                </c:pt>
                <c:pt idx="1139">
                  <c:v>0.10339372673016531</c:v>
                </c:pt>
                <c:pt idx="1140">
                  <c:v>0.10344652001226312</c:v>
                </c:pt>
                <c:pt idx="1141">
                  <c:v>0.10347085281081277</c:v>
                </c:pt>
                <c:pt idx="1142">
                  <c:v>0.10350445681081277</c:v>
                </c:pt>
                <c:pt idx="1143">
                  <c:v>0.10353644481081277</c:v>
                </c:pt>
                <c:pt idx="1144">
                  <c:v>0.10358518801241572</c:v>
                </c:pt>
                <c:pt idx="1145">
                  <c:v>0.10363560061241571</c:v>
                </c:pt>
                <c:pt idx="1146">
                  <c:v>0.10370418757409289</c:v>
                </c:pt>
                <c:pt idx="1147">
                  <c:v>0.10370774077409287</c:v>
                </c:pt>
                <c:pt idx="1148">
                  <c:v>0.10371169409416983</c:v>
                </c:pt>
                <c:pt idx="1149">
                  <c:v>0.1038716032169939</c:v>
                </c:pt>
                <c:pt idx="1150">
                  <c:v>0.10387568525691757</c:v>
                </c:pt>
                <c:pt idx="1151">
                  <c:v>0.10388449185691757</c:v>
                </c:pt>
                <c:pt idx="1152">
                  <c:v>0.10398832241859587</c:v>
                </c:pt>
                <c:pt idx="1153">
                  <c:v>0.10399283825851897</c:v>
                </c:pt>
                <c:pt idx="1154">
                  <c:v>0.10399666289867097</c:v>
                </c:pt>
                <c:pt idx="1155">
                  <c:v>0.10400001785851859</c:v>
                </c:pt>
                <c:pt idx="1156">
                  <c:v>0.10400265389867096</c:v>
                </c:pt>
                <c:pt idx="1157">
                  <c:v>0.10400505149867095</c:v>
                </c:pt>
                <c:pt idx="1158">
                  <c:v>0.1040069878187479</c:v>
                </c:pt>
                <c:pt idx="1159">
                  <c:v>0.10400848501882305</c:v>
                </c:pt>
                <c:pt idx="1160">
                  <c:v>0.10400954217878428</c:v>
                </c:pt>
                <c:pt idx="1161">
                  <c:v>0.10401175305874662</c:v>
                </c:pt>
                <c:pt idx="1162">
                  <c:v>0.10401369321882371</c:v>
                </c:pt>
                <c:pt idx="1163">
                  <c:v>0.10405047401882371</c:v>
                </c:pt>
                <c:pt idx="1164">
                  <c:v>0.10408697130027399</c:v>
                </c:pt>
                <c:pt idx="1165">
                  <c:v>0.10409177370027399</c:v>
                </c:pt>
                <c:pt idx="1166">
                  <c:v>0.10418136490027399</c:v>
                </c:pt>
                <c:pt idx="1167">
                  <c:v>0.1041852077804267</c:v>
                </c:pt>
                <c:pt idx="1168">
                  <c:v>0.10418985010057936</c:v>
                </c:pt>
                <c:pt idx="1169">
                  <c:v>0.10419208170073138</c:v>
                </c:pt>
                <c:pt idx="1170">
                  <c:v>0.10419360854080802</c:v>
                </c:pt>
                <c:pt idx="1171">
                  <c:v>0.10419560854080802</c:v>
                </c:pt>
                <c:pt idx="1172">
                  <c:v>0.10420025550096083</c:v>
                </c:pt>
                <c:pt idx="1173">
                  <c:v>0.10420551438126477</c:v>
                </c:pt>
                <c:pt idx="1174">
                  <c:v>0.10466160104415731</c:v>
                </c:pt>
                <c:pt idx="1175">
                  <c:v>0.10466512456423369</c:v>
                </c:pt>
                <c:pt idx="1176">
                  <c:v>0.10466957768415784</c:v>
                </c:pt>
                <c:pt idx="1177">
                  <c:v>0.10467511700385158</c:v>
                </c:pt>
                <c:pt idx="1178">
                  <c:v>0.10468188068354441</c:v>
                </c:pt>
                <c:pt idx="1179">
                  <c:v>0.10469018404323988</c:v>
                </c:pt>
                <c:pt idx="1180">
                  <c:v>0.10471595048385034</c:v>
                </c:pt>
                <c:pt idx="1181">
                  <c:v>0.10483898156659502</c:v>
                </c:pt>
                <c:pt idx="1182">
                  <c:v>0.10534301656659498</c:v>
                </c:pt>
                <c:pt idx="1183">
                  <c:v>0.10535678548690217</c:v>
                </c:pt>
                <c:pt idx="1184">
                  <c:v>0.10537097660659975</c:v>
                </c:pt>
                <c:pt idx="1185">
                  <c:v>0.10577041342247184</c:v>
                </c:pt>
                <c:pt idx="1186">
                  <c:v>0.10578734782247187</c:v>
                </c:pt>
                <c:pt idx="1187">
                  <c:v>0.10582026262247191</c:v>
                </c:pt>
                <c:pt idx="1188">
                  <c:v>0.10608516373697993</c:v>
                </c:pt>
                <c:pt idx="1189">
                  <c:v>0.10609995917758361</c:v>
                </c:pt>
                <c:pt idx="1190">
                  <c:v>0.10634896360720245</c:v>
                </c:pt>
                <c:pt idx="1191">
                  <c:v>0.10641489760720242</c:v>
                </c:pt>
                <c:pt idx="1192">
                  <c:v>0.10668532464109834</c:v>
                </c:pt>
                <c:pt idx="1193">
                  <c:v>0.1066988049604861</c:v>
                </c:pt>
                <c:pt idx="1194">
                  <c:v>0.10683001807743403</c:v>
                </c:pt>
                <c:pt idx="1195">
                  <c:v>0.10695934868414642</c:v>
                </c:pt>
                <c:pt idx="1196">
                  <c:v>0.10697147096445264</c:v>
                </c:pt>
                <c:pt idx="1197">
                  <c:v>0.1071509276018595</c:v>
                </c:pt>
                <c:pt idx="1198">
                  <c:v>0.10717162952124738</c:v>
                </c:pt>
                <c:pt idx="1199">
                  <c:v>0.10718229512109326</c:v>
                </c:pt>
                <c:pt idx="1200">
                  <c:v>0.10722285384048411</c:v>
                </c:pt>
                <c:pt idx="1201">
                  <c:v>0.10739002304048413</c:v>
                </c:pt>
                <c:pt idx="1202">
                  <c:v>0.10757990372368914</c:v>
                </c:pt>
                <c:pt idx="1203">
                  <c:v>0.10758740868338461</c:v>
                </c:pt>
                <c:pt idx="1204">
                  <c:v>0.1077410246833846</c:v>
                </c:pt>
                <c:pt idx="1205">
                  <c:v>0.10775925860429982</c:v>
                </c:pt>
                <c:pt idx="1206">
                  <c:v>0.10790642020429982</c:v>
                </c:pt>
                <c:pt idx="1207">
                  <c:v>0.10801688919819251</c:v>
                </c:pt>
                <c:pt idx="1208">
                  <c:v>0.10812104671498822</c:v>
                </c:pt>
                <c:pt idx="1209">
                  <c:v>0.10823050495132552</c:v>
                </c:pt>
                <c:pt idx="1210">
                  <c:v>0.10830948938812018</c:v>
                </c:pt>
                <c:pt idx="1211">
                  <c:v>0.10838307978812016</c:v>
                </c:pt>
                <c:pt idx="1212">
                  <c:v>0.10838580930819672</c:v>
                </c:pt>
                <c:pt idx="1213">
                  <c:v>0.10842836035109529</c:v>
                </c:pt>
                <c:pt idx="1214">
                  <c:v>0.1084318873907895</c:v>
                </c:pt>
                <c:pt idx="1215">
                  <c:v>0.10847744779078951</c:v>
                </c:pt>
                <c:pt idx="1216">
                  <c:v>0.10847857955086661</c:v>
                </c:pt>
                <c:pt idx="1217">
                  <c:v>0.1084805475508666</c:v>
                </c:pt>
                <c:pt idx="1218">
                  <c:v>0.1085033715508666</c:v>
                </c:pt>
                <c:pt idx="1219">
                  <c:v>0.10850640699082852</c:v>
                </c:pt>
                <c:pt idx="1220">
                  <c:v>0.10852640499082851</c:v>
                </c:pt>
                <c:pt idx="1221">
                  <c:v>0.10852753283080931</c:v>
                </c:pt>
                <c:pt idx="1222">
                  <c:v>0.10852832603080931</c:v>
                </c:pt>
                <c:pt idx="1223">
                  <c:v>0.10853832623080931</c:v>
                </c:pt>
                <c:pt idx="1224">
                  <c:v>0.10854232623080931</c:v>
                </c:pt>
                <c:pt idx="1225">
                  <c:v>0.10854904847090947</c:v>
                </c:pt>
                <c:pt idx="1226">
                  <c:v>0.10855384647090947</c:v>
                </c:pt>
                <c:pt idx="1227">
                  <c:v>0.10856145347090948</c:v>
                </c:pt>
                <c:pt idx="1228">
                  <c:v>0.1085650534708141</c:v>
                </c:pt>
                <c:pt idx="1229">
                  <c:v>0.10856625107086169</c:v>
                </c:pt>
                <c:pt idx="1230">
                  <c:v>0.10856625107086169</c:v>
                </c:pt>
                <c:pt idx="1231">
                  <c:v>0.10857025147086169</c:v>
                </c:pt>
                <c:pt idx="1232">
                  <c:v>0.10857025147086169</c:v>
                </c:pt>
                <c:pt idx="1233">
                  <c:v>0.10857313563090466</c:v>
                </c:pt>
                <c:pt idx="1234">
                  <c:v>0.10857313563090466</c:v>
                </c:pt>
                <c:pt idx="1235">
                  <c:v>0.11503094352092884</c:v>
                </c:pt>
                <c:pt idx="1236">
                  <c:v>0.11503286736100528</c:v>
                </c:pt>
                <c:pt idx="1237">
                  <c:v>0.11503645800091016</c:v>
                </c:pt>
                <c:pt idx="1238">
                  <c:v>0.11525053608941685</c:v>
                </c:pt>
                <c:pt idx="1239">
                  <c:v>0.11528447496992258</c:v>
                </c:pt>
                <c:pt idx="1240">
                  <c:v>0.11534959189133395</c:v>
                </c:pt>
                <c:pt idx="1241">
                  <c:v>0.11538558949133396</c:v>
                </c:pt>
                <c:pt idx="1242">
                  <c:v>0.11538711253131484</c:v>
                </c:pt>
                <c:pt idx="1243">
                  <c:v>0.1154522334127263</c:v>
                </c:pt>
                <c:pt idx="1244">
                  <c:v>0.11545527493268813</c:v>
                </c:pt>
                <c:pt idx="1245">
                  <c:v>0.11549023309196338</c:v>
                </c:pt>
                <c:pt idx="1246">
                  <c:v>0.11549673361207818</c:v>
                </c:pt>
                <c:pt idx="1247">
                  <c:v>0.11551977313299369</c:v>
                </c:pt>
                <c:pt idx="1248">
                  <c:v>0.11554409161421432</c:v>
                </c:pt>
                <c:pt idx="1249">
                  <c:v>0.11554639189428997</c:v>
                </c:pt>
                <c:pt idx="1250">
                  <c:v>0.11560081229581642</c:v>
                </c:pt>
                <c:pt idx="1251">
                  <c:v>0.11567952245398559</c:v>
                </c:pt>
                <c:pt idx="1252">
                  <c:v>0.1157839476539856</c:v>
                </c:pt>
                <c:pt idx="1253">
                  <c:v>0.11578783629406128</c:v>
                </c:pt>
                <c:pt idx="1254">
                  <c:v>0.11587747885253469</c:v>
                </c:pt>
                <c:pt idx="1255">
                  <c:v>0.11599074233436546</c:v>
                </c:pt>
                <c:pt idx="1256">
                  <c:v>0.11599605401467247</c:v>
                </c:pt>
                <c:pt idx="1257">
                  <c:v>0.11600752505436859</c:v>
                </c:pt>
                <c:pt idx="1258">
                  <c:v>0.11615843129085845</c:v>
                </c:pt>
                <c:pt idx="1259">
                  <c:v>0.1163597320004814</c:v>
                </c:pt>
                <c:pt idx="1260">
                  <c:v>0.11636620228078613</c:v>
                </c:pt>
                <c:pt idx="1261">
                  <c:v>0.11647057443849791</c:v>
                </c:pt>
                <c:pt idx="1262">
                  <c:v>0.11647858155818938</c:v>
                </c:pt>
                <c:pt idx="1263">
                  <c:v>0.11664421359239271</c:v>
                </c:pt>
                <c:pt idx="1264">
                  <c:v>0.11669044655391311</c:v>
                </c:pt>
                <c:pt idx="1265">
                  <c:v>0.11669949559406584</c:v>
                </c:pt>
                <c:pt idx="1266">
                  <c:v>0.11692990999406584</c:v>
                </c:pt>
                <c:pt idx="1267">
                  <c:v>0.1169406600739105</c:v>
                </c:pt>
                <c:pt idx="1268">
                  <c:v>0.11704287167940212</c:v>
                </c:pt>
                <c:pt idx="1269">
                  <c:v>0.11735894657526699</c:v>
                </c:pt>
                <c:pt idx="1270">
                  <c:v>0.1173708010149635</c:v>
                </c:pt>
                <c:pt idx="1271">
                  <c:v>0.11738307173465956</c:v>
                </c:pt>
                <c:pt idx="1272">
                  <c:v>0.11749059172977672</c:v>
                </c:pt>
                <c:pt idx="1273">
                  <c:v>0.11768239217405546</c:v>
                </c:pt>
                <c:pt idx="1274">
                  <c:v>0.11769580529344632</c:v>
                </c:pt>
                <c:pt idx="1275">
                  <c:v>0.1180318822934463</c:v>
                </c:pt>
                <c:pt idx="1276">
                  <c:v>0.11804541637283168</c:v>
                </c:pt>
                <c:pt idx="1277">
                  <c:v>0.11848456511452329</c:v>
                </c:pt>
                <c:pt idx="1278">
                  <c:v>0.11849954903422087</c:v>
                </c:pt>
                <c:pt idx="1279">
                  <c:v>0.11851508939360655</c:v>
                </c:pt>
                <c:pt idx="1280">
                  <c:v>0.11910559599360658</c:v>
                </c:pt>
                <c:pt idx="1281">
                  <c:v>0.12012547417499163</c:v>
                </c:pt>
                <c:pt idx="1282">
                  <c:v>0.1216221321749916</c:v>
                </c:pt>
                <c:pt idx="1283">
                  <c:v>0.12189190717499158</c:v>
                </c:pt>
                <c:pt idx="1284">
                  <c:v>0.12705560635003441</c:v>
                </c:pt>
                <c:pt idx="1285">
                  <c:v>0.12899094910421383</c:v>
                </c:pt>
                <c:pt idx="1286">
                  <c:v>0.12902560414482583</c:v>
                </c:pt>
                <c:pt idx="1287">
                  <c:v>0.12906066334482585</c:v>
                </c:pt>
                <c:pt idx="1288">
                  <c:v>0.12907458846544356</c:v>
                </c:pt>
                <c:pt idx="1289">
                  <c:v>0.12987103289414914</c:v>
                </c:pt>
                <c:pt idx="1290">
                  <c:v>0.12989596793475888</c:v>
                </c:pt>
                <c:pt idx="1291">
                  <c:v>0.12991848165353631</c:v>
                </c:pt>
                <c:pt idx="1292">
                  <c:v>0.12993851145384075</c:v>
                </c:pt>
                <c:pt idx="1293">
                  <c:v>0.12995649417353447</c:v>
                </c:pt>
                <c:pt idx="1294">
                  <c:v>0.12997230249292538</c:v>
                </c:pt>
                <c:pt idx="1295">
                  <c:v>0.12998617017231379</c:v>
                </c:pt>
                <c:pt idx="1296">
                  <c:v>0.12999968341200874</c:v>
                </c:pt>
                <c:pt idx="1297">
                  <c:v>0.13001134005231332</c:v>
                </c:pt>
                <c:pt idx="1298">
                  <c:v>0.13002077493215949</c:v>
                </c:pt>
                <c:pt idx="1299">
                  <c:v>0.13002841269246301</c:v>
                </c:pt>
                <c:pt idx="1300">
                  <c:v>0.13003454497231109</c:v>
                </c:pt>
                <c:pt idx="1301">
                  <c:v>0.13003929329238786</c:v>
                </c:pt>
                <c:pt idx="1302">
                  <c:v>0.13004271609253967</c:v>
                </c:pt>
                <c:pt idx="1303">
                  <c:v>0.1300449538526921</c:v>
                </c:pt>
                <c:pt idx="1304">
                  <c:v>0.13004631997273042</c:v>
                </c:pt>
                <c:pt idx="1305">
                  <c:v>0.13004856781269214</c:v>
                </c:pt>
                <c:pt idx="1306">
                  <c:v>0.13005144781261585</c:v>
                </c:pt>
                <c:pt idx="1307">
                  <c:v>0.13005593061253951</c:v>
                </c:pt>
                <c:pt idx="1308">
                  <c:v>0.1300663286125395</c:v>
                </c:pt>
                <c:pt idx="1309">
                  <c:v>0.13007191545244437</c:v>
                </c:pt>
                <c:pt idx="1310">
                  <c:v>0.13007287881248264</c:v>
                </c:pt>
                <c:pt idx="1311">
                  <c:v>0.13007287881248264</c:v>
                </c:pt>
                <c:pt idx="1312">
                  <c:v>0.1300908013727497</c:v>
                </c:pt>
                <c:pt idx="1313">
                  <c:v>0.13012792809330292</c:v>
                </c:pt>
                <c:pt idx="1314">
                  <c:v>0.13013655657364578</c:v>
                </c:pt>
                <c:pt idx="1315">
                  <c:v>0.13016345065404653</c:v>
                </c:pt>
                <c:pt idx="1316">
                  <c:v>0.13019880753274965</c:v>
                </c:pt>
                <c:pt idx="1317">
                  <c:v>0.13023960957389411</c:v>
                </c:pt>
                <c:pt idx="1318">
                  <c:v>0.13024800789351271</c:v>
                </c:pt>
                <c:pt idx="1319">
                  <c:v>0.13028448693496225</c:v>
                </c:pt>
                <c:pt idx="1320">
                  <c:v>0.13028616189488618</c:v>
                </c:pt>
                <c:pt idx="1321">
                  <c:v>0.13028825125480953</c:v>
                </c:pt>
                <c:pt idx="1322">
                  <c:v>0.13035551501702153</c:v>
                </c:pt>
                <c:pt idx="1323">
                  <c:v>0.13035664789709869</c:v>
                </c:pt>
                <c:pt idx="1324">
                  <c:v>0.13035855925717463</c:v>
                </c:pt>
                <c:pt idx="1325">
                  <c:v>0.13041059833557372</c:v>
                </c:pt>
                <c:pt idx="1326">
                  <c:v>0.13041652721526809</c:v>
                </c:pt>
                <c:pt idx="1327">
                  <c:v>0.13041916193542036</c:v>
                </c:pt>
                <c:pt idx="1328">
                  <c:v>0.13050128001351027</c:v>
                </c:pt>
                <c:pt idx="1329">
                  <c:v>0.13050522801351028</c:v>
                </c:pt>
                <c:pt idx="1330">
                  <c:v>0.13055983513183037</c:v>
                </c:pt>
                <c:pt idx="1331">
                  <c:v>0.13064020296954246</c:v>
                </c:pt>
                <c:pt idx="1332">
                  <c:v>0.13075797832252251</c:v>
                </c:pt>
                <c:pt idx="1333">
                  <c:v>0.13076377452267396</c:v>
                </c:pt>
                <c:pt idx="1334">
                  <c:v>0.1309345598744272</c:v>
                </c:pt>
                <c:pt idx="1335">
                  <c:v>0.13108901906741274</c:v>
                </c:pt>
                <c:pt idx="1336">
                  <c:v>0.1312772145797754</c:v>
                </c:pt>
                <c:pt idx="1337">
                  <c:v>0.13128543057947403</c:v>
                </c:pt>
                <c:pt idx="1338">
                  <c:v>0.13129480337978225</c:v>
                </c:pt>
                <c:pt idx="1339">
                  <c:v>0.13150630194618546</c:v>
                </c:pt>
                <c:pt idx="1340">
                  <c:v>0.13168555122313286</c:v>
                </c:pt>
                <c:pt idx="1341">
                  <c:v>0.13169548610282725</c:v>
                </c:pt>
                <c:pt idx="1342">
                  <c:v>0.13177494930709666</c:v>
                </c:pt>
                <c:pt idx="1343">
                  <c:v>0.13197635953671399</c:v>
                </c:pt>
                <c:pt idx="1344">
                  <c:v>0.13198776433641182</c:v>
                </c:pt>
                <c:pt idx="1345">
                  <c:v>0.13199965957702919</c:v>
                </c:pt>
                <c:pt idx="1346">
                  <c:v>0.13205177393458992</c:v>
                </c:pt>
                <c:pt idx="1347">
                  <c:v>0.1323115981803861</c:v>
                </c:pt>
                <c:pt idx="1348">
                  <c:v>0.13232517929976934</c:v>
                </c:pt>
                <c:pt idx="1349">
                  <c:v>0.13244242193428166</c:v>
                </c:pt>
                <c:pt idx="1350">
                  <c:v>0.13265279293428164</c:v>
                </c:pt>
                <c:pt idx="1351">
                  <c:v>0.13266647977458698</c:v>
                </c:pt>
                <c:pt idx="1352">
                  <c:v>0.1327259700158071</c:v>
                </c:pt>
                <c:pt idx="1353">
                  <c:v>0.13306210601580709</c:v>
                </c:pt>
                <c:pt idx="1354">
                  <c:v>0.13307757433610815</c:v>
                </c:pt>
                <c:pt idx="1355">
                  <c:v>0.13321579705854927</c:v>
                </c:pt>
                <c:pt idx="1356">
                  <c:v>0.13353867065305075</c:v>
                </c:pt>
                <c:pt idx="1357">
                  <c:v>0.13355626185305078</c:v>
                </c:pt>
                <c:pt idx="1358">
                  <c:v>0.13357434185335595</c:v>
                </c:pt>
                <c:pt idx="1359">
                  <c:v>0.13365236329213614</c:v>
                </c:pt>
                <c:pt idx="1360">
                  <c:v>0.13401236329213614</c:v>
                </c:pt>
                <c:pt idx="1361">
                  <c:v>0.13403215153244302</c:v>
                </c:pt>
                <c:pt idx="1362">
                  <c:v>0.13411583433487986</c:v>
                </c:pt>
                <c:pt idx="1363">
                  <c:v>0.13473417370342616</c:v>
                </c:pt>
                <c:pt idx="1364">
                  <c:v>0.13475608602404079</c:v>
                </c:pt>
                <c:pt idx="1365">
                  <c:v>0.13487112474099333</c:v>
                </c:pt>
                <c:pt idx="1366">
                  <c:v>0.13528205011137448</c:v>
                </c:pt>
                <c:pt idx="1367">
                  <c:v>0.13578257089856008</c:v>
                </c:pt>
                <c:pt idx="1368">
                  <c:v>0.13689873209856016</c:v>
                </c:pt>
                <c:pt idx="1369">
                  <c:v>0.13692444609856017</c:v>
                </c:pt>
                <c:pt idx="1370">
                  <c:v>0.13694274309856017</c:v>
                </c:pt>
                <c:pt idx="1371">
                  <c:v>0.13694720517848419</c:v>
                </c:pt>
                <c:pt idx="1372">
                  <c:v>0.13695296229871295</c:v>
                </c:pt>
                <c:pt idx="1373">
                  <c:v>0.13695615429871297</c:v>
                </c:pt>
                <c:pt idx="1374">
                  <c:v>0.13697562021905677</c:v>
                </c:pt>
                <c:pt idx="1375">
                  <c:v>0.13697930205898043</c:v>
                </c:pt>
                <c:pt idx="1376">
                  <c:v>0.13699047069879022</c:v>
                </c:pt>
                <c:pt idx="1377">
                  <c:v>0.1369941617387137</c:v>
                </c:pt>
                <c:pt idx="1378">
                  <c:v>0.13700537405852276</c:v>
                </c:pt>
                <c:pt idx="1379">
                  <c:v>0.13701112349875122</c:v>
                </c:pt>
                <c:pt idx="1380">
                  <c:v>0.13702903005844627</c:v>
                </c:pt>
                <c:pt idx="1381">
                  <c:v>0.13703457029833141</c:v>
                </c:pt>
                <c:pt idx="1382">
                  <c:v>0.13704320381848387</c:v>
                </c:pt>
                <c:pt idx="1383">
                  <c:v>0.13704873301836923</c:v>
                </c:pt>
                <c:pt idx="1384">
                  <c:v>0.13705993413817846</c:v>
                </c:pt>
                <c:pt idx="1385">
                  <c:v>0.13706360309810239</c:v>
                </c:pt>
                <c:pt idx="1386">
                  <c:v>0.13708152533779719</c:v>
                </c:pt>
                <c:pt idx="1387">
                  <c:v>0.13708704533768273</c:v>
                </c:pt>
                <c:pt idx="1388">
                  <c:v>0.13709785073787356</c:v>
                </c:pt>
                <c:pt idx="1389">
                  <c:v>0.13710152705779735</c:v>
                </c:pt>
                <c:pt idx="1390">
                  <c:v>0.13711272705760663</c:v>
                </c:pt>
                <c:pt idx="1391">
                  <c:v>0.13711640061753047</c:v>
                </c:pt>
                <c:pt idx="1392">
                  <c:v>0.13713368493783573</c:v>
                </c:pt>
                <c:pt idx="1393">
                  <c:v>0.13713920217772135</c:v>
                </c:pt>
                <c:pt idx="1394">
                  <c:v>0.13715041113753046</c:v>
                </c:pt>
                <c:pt idx="1395">
                  <c:v>0.13715409757745403</c:v>
                </c:pt>
                <c:pt idx="1396">
                  <c:v>0.13716529421726337</c:v>
                </c:pt>
                <c:pt idx="1397">
                  <c:v>0.13716896961718716</c:v>
                </c:pt>
                <c:pt idx="1398">
                  <c:v>0.13718913297684379</c:v>
                </c:pt>
                <c:pt idx="1399">
                  <c:v>0.1371928184967674</c:v>
                </c:pt>
                <c:pt idx="1400">
                  <c:v>0.13720401401657673</c:v>
                </c:pt>
                <c:pt idx="1401">
                  <c:v>0.13720771057650008</c:v>
                </c:pt>
                <c:pt idx="1402">
                  <c:v>0.13721848357669034</c:v>
                </c:pt>
                <c:pt idx="1403">
                  <c:v>0.13722217369661383</c:v>
                </c:pt>
                <c:pt idx="1404">
                  <c:v>0.13724162125695727</c:v>
                </c:pt>
                <c:pt idx="1405">
                  <c:v>0.13724530493688089</c:v>
                </c:pt>
                <c:pt idx="1406">
                  <c:v>0.13725607253707106</c:v>
                </c:pt>
                <c:pt idx="1407">
                  <c:v>0.13725977093699437</c:v>
                </c:pt>
                <c:pt idx="1408">
                  <c:v>0.13727098437680341</c:v>
                </c:pt>
                <c:pt idx="1409">
                  <c:v>0.13727673573703195</c:v>
                </c:pt>
                <c:pt idx="1410">
                  <c:v>0.13728568565687954</c:v>
                </c:pt>
                <c:pt idx="1411">
                  <c:v>0.1372875403768411</c:v>
                </c:pt>
                <c:pt idx="1412">
                  <c:v>0.13731922117623382</c:v>
                </c:pt>
                <c:pt idx="1413">
                  <c:v>0.13734837553500157</c:v>
                </c:pt>
                <c:pt idx="1414">
                  <c:v>0.13737591713378697</c:v>
                </c:pt>
                <c:pt idx="1415">
                  <c:v>0.13740285017439671</c:v>
                </c:pt>
                <c:pt idx="1416">
                  <c:v>0.13745549209560634</c:v>
                </c:pt>
                <c:pt idx="1417">
                  <c:v>0.13758576168950901</c:v>
                </c:pt>
                <c:pt idx="1418">
                  <c:v>0.13781739527849829</c:v>
                </c:pt>
                <c:pt idx="1419">
                  <c:v>0.1383241768506952</c:v>
                </c:pt>
                <c:pt idx="1420">
                  <c:v>0.13897522935482573</c:v>
                </c:pt>
                <c:pt idx="1421">
                  <c:v>0.13899888567360627</c:v>
                </c:pt>
                <c:pt idx="1422">
                  <c:v>0.1390440298323892</c:v>
                </c:pt>
                <c:pt idx="1423">
                  <c:v>0.13949122903880251</c:v>
                </c:pt>
                <c:pt idx="1424">
                  <c:v>0.13951287223880249</c:v>
                </c:pt>
                <c:pt idx="1425">
                  <c:v>0.13963355304063657</c:v>
                </c:pt>
                <c:pt idx="1426">
                  <c:v>0.1399998055664339</c:v>
                </c:pt>
                <c:pt idx="1427">
                  <c:v>0.14048960956643386</c:v>
                </c:pt>
                <c:pt idx="1428">
                  <c:v>0.14050683068703931</c:v>
                </c:pt>
                <c:pt idx="1429">
                  <c:v>0.14054020220581526</c:v>
                </c:pt>
                <c:pt idx="1430">
                  <c:v>0.14085793387940235</c:v>
                </c:pt>
                <c:pt idx="1431">
                  <c:v>0.14107414791085526</c:v>
                </c:pt>
                <c:pt idx="1432">
                  <c:v>0.14122190726414502</c:v>
                </c:pt>
                <c:pt idx="1433">
                  <c:v>0.14129021834566896</c:v>
                </c:pt>
                <c:pt idx="1434">
                  <c:v>0.14166828704797305</c:v>
                </c:pt>
                <c:pt idx="1435">
                  <c:v>0.1417082598488916</c:v>
                </c:pt>
                <c:pt idx="1436">
                  <c:v>0.14186416780461292</c:v>
                </c:pt>
                <c:pt idx="1437">
                  <c:v>0.14187555060400556</c:v>
                </c:pt>
                <c:pt idx="1438">
                  <c:v>0.14189632980400557</c:v>
                </c:pt>
                <c:pt idx="1439">
                  <c:v>0.14215827875973527</c:v>
                </c:pt>
                <c:pt idx="1440">
                  <c:v>0.14216788835973526</c:v>
                </c:pt>
                <c:pt idx="1441">
                  <c:v>0.14235352084583983</c:v>
                </c:pt>
                <c:pt idx="1442">
                  <c:v>0.14259785087728893</c:v>
                </c:pt>
                <c:pt idx="1443">
                  <c:v>0.14275627859118437</c:v>
                </c:pt>
                <c:pt idx="1444">
                  <c:v>0.14296272654233563</c:v>
                </c:pt>
                <c:pt idx="1445">
                  <c:v>0.14310997454233562</c:v>
                </c:pt>
                <c:pt idx="1446">
                  <c:v>0.14334518854233563</c:v>
                </c:pt>
                <c:pt idx="1447">
                  <c:v>0.14335013366218349</c:v>
                </c:pt>
                <c:pt idx="1448">
                  <c:v>0.14349988790813417</c:v>
                </c:pt>
                <c:pt idx="1449">
                  <c:v>0.14356675030958338</c:v>
                </c:pt>
                <c:pt idx="1450">
                  <c:v>0.14356942858973817</c:v>
                </c:pt>
                <c:pt idx="1451">
                  <c:v>0.14357214926981449</c:v>
                </c:pt>
                <c:pt idx="1452">
                  <c:v>0.14361534387057734</c:v>
                </c:pt>
                <c:pt idx="1453">
                  <c:v>0.14361621199050206</c:v>
                </c:pt>
                <c:pt idx="1454">
                  <c:v>0.14361783599050207</c:v>
                </c:pt>
                <c:pt idx="1455">
                  <c:v>0.14365022399050206</c:v>
                </c:pt>
                <c:pt idx="1456">
                  <c:v>0.14365342959050206</c:v>
                </c:pt>
                <c:pt idx="1457">
                  <c:v>0.14367318906977727</c:v>
                </c:pt>
                <c:pt idx="1458">
                  <c:v>0.1436744735497964</c:v>
                </c:pt>
                <c:pt idx="1459">
                  <c:v>0.14367863302964384</c:v>
                </c:pt>
                <c:pt idx="1460">
                  <c:v>0.14369447122922427</c:v>
                </c:pt>
                <c:pt idx="1461">
                  <c:v>0.14369830114937646</c:v>
                </c:pt>
                <c:pt idx="1462">
                  <c:v>0.14369893570938591</c:v>
                </c:pt>
                <c:pt idx="1463">
                  <c:v>0.14370774450938592</c:v>
                </c:pt>
                <c:pt idx="1464">
                  <c:v>0.14371446738965307</c:v>
                </c:pt>
                <c:pt idx="1465">
                  <c:v>0.14371590666971026</c:v>
                </c:pt>
                <c:pt idx="1466">
                  <c:v>0.1437202236698818</c:v>
                </c:pt>
                <c:pt idx="1467">
                  <c:v>0.14372454006976745</c:v>
                </c:pt>
                <c:pt idx="1468">
                  <c:v>0.14372550018980559</c:v>
                </c:pt>
                <c:pt idx="1469">
                  <c:v>0.14372550018980559</c:v>
                </c:pt>
                <c:pt idx="1470">
                  <c:v>0.14494469856904277</c:v>
                </c:pt>
                <c:pt idx="1471">
                  <c:v>0.1498050123602884</c:v>
                </c:pt>
                <c:pt idx="1472">
                  <c:v>0.15552040284545435</c:v>
                </c:pt>
                <c:pt idx="1473">
                  <c:v>0.16367815346934772</c:v>
                </c:pt>
                <c:pt idx="1474">
                  <c:v>0.17091062589711997</c:v>
                </c:pt>
                <c:pt idx="1475">
                  <c:v>0.1709179112169959</c:v>
                </c:pt>
                <c:pt idx="1476">
                  <c:v>0.1709451964975873</c:v>
                </c:pt>
                <c:pt idx="1477">
                  <c:v>0.17096183521783523</c:v>
                </c:pt>
                <c:pt idx="1478">
                  <c:v>0.17136827361783522</c:v>
                </c:pt>
                <c:pt idx="1479">
                  <c:v>0.17194621860080067</c:v>
                </c:pt>
                <c:pt idx="1480">
                  <c:v>0.17247205689692074</c:v>
                </c:pt>
                <c:pt idx="1481">
                  <c:v>0.17297450489692076</c:v>
                </c:pt>
                <c:pt idx="1482">
                  <c:v>0.17350538739281177</c:v>
                </c:pt>
                <c:pt idx="1483">
                  <c:v>0.17405806436479071</c:v>
                </c:pt>
                <c:pt idx="1484">
                  <c:v>0.17461431765684718</c:v>
                </c:pt>
                <c:pt idx="1485">
                  <c:v>0.1751458262283673</c:v>
                </c:pt>
                <c:pt idx="1486">
                  <c:v>0.17570734104053781</c:v>
                </c:pt>
                <c:pt idx="1487">
                  <c:v>0.17675459386323639</c:v>
                </c:pt>
                <c:pt idx="1488">
                  <c:v>0.17765381226323637</c:v>
                </c:pt>
                <c:pt idx="1489">
                  <c:v>0.17816966799980979</c:v>
                </c:pt>
                <c:pt idx="1490">
                  <c:v>0.17868544309638687</c:v>
                </c:pt>
                <c:pt idx="1491">
                  <c:v>0.17952325063454586</c:v>
                </c:pt>
                <c:pt idx="1492">
                  <c:v>0.18091658810474562</c:v>
                </c:pt>
                <c:pt idx="1493">
                  <c:v>0.1814078241047456</c:v>
                </c:pt>
                <c:pt idx="1494">
                  <c:v>0.1820210862368955</c:v>
                </c:pt>
                <c:pt idx="1495">
                  <c:v>0.18265779360798068</c:v>
                </c:pt>
                <c:pt idx="1496">
                  <c:v>0.1845311203629072</c:v>
                </c:pt>
                <c:pt idx="1497">
                  <c:v>0.18547365996010359</c:v>
                </c:pt>
                <c:pt idx="1498">
                  <c:v>0.18594949671413263</c:v>
                </c:pt>
                <c:pt idx="1499">
                  <c:v>0.18646782506762846</c:v>
                </c:pt>
                <c:pt idx="1500">
                  <c:v>0.18693142278181107</c:v>
                </c:pt>
                <c:pt idx="1501">
                  <c:v>0.18741788358181108</c:v>
                </c:pt>
                <c:pt idx="1502">
                  <c:v>0.18794588198181109</c:v>
                </c:pt>
                <c:pt idx="1503">
                  <c:v>0.18848193878181108</c:v>
                </c:pt>
                <c:pt idx="1504">
                  <c:v>0.18938442198181107</c:v>
                </c:pt>
                <c:pt idx="1505">
                  <c:v>0.18994077009482982</c:v>
                </c:pt>
                <c:pt idx="1506">
                  <c:v>0.19053208428740981</c:v>
                </c:pt>
                <c:pt idx="1507">
                  <c:v>0.19099875392155388</c:v>
                </c:pt>
                <c:pt idx="1508">
                  <c:v>0.19145626251581288</c:v>
                </c:pt>
                <c:pt idx="1509">
                  <c:v>0.19196031877292213</c:v>
                </c:pt>
                <c:pt idx="1510">
                  <c:v>0.19244511717292212</c:v>
                </c:pt>
                <c:pt idx="1511">
                  <c:v>0.19295253594987868</c:v>
                </c:pt>
                <c:pt idx="1512">
                  <c:v>0.19346159776676064</c:v>
                </c:pt>
                <c:pt idx="1513">
                  <c:v>0.19484096170411952</c:v>
                </c:pt>
                <c:pt idx="1514">
                  <c:v>0.19555495327169498</c:v>
                </c:pt>
                <c:pt idx="1515">
                  <c:v>0.19636145907506908</c:v>
                </c:pt>
                <c:pt idx="1516">
                  <c:v>0.19826163558877627</c:v>
                </c:pt>
                <c:pt idx="1517">
                  <c:v>0.1988635616612231</c:v>
                </c:pt>
                <c:pt idx="1518">
                  <c:v>0.1995084264612231</c:v>
                </c:pt>
                <c:pt idx="1519">
                  <c:v>0.20012766406122309</c:v>
                </c:pt>
                <c:pt idx="1520">
                  <c:v>0.20058270548916862</c:v>
                </c:pt>
                <c:pt idx="1521">
                  <c:v>0.20109651336272116</c:v>
                </c:pt>
                <c:pt idx="1522">
                  <c:v>0.20275977059877129</c:v>
                </c:pt>
                <c:pt idx="1523">
                  <c:v>0.20352400742913931</c:v>
                </c:pt>
                <c:pt idx="1524">
                  <c:v>0.20446806142913931</c:v>
                </c:pt>
                <c:pt idx="1525">
                  <c:v>0.20510872844563979</c:v>
                </c:pt>
                <c:pt idx="1526">
                  <c:v>0.20568159127376318</c:v>
                </c:pt>
                <c:pt idx="1527">
                  <c:v>0.20644391002405499</c:v>
                </c:pt>
                <c:pt idx="1528">
                  <c:v>0.20697368763553761</c:v>
                </c:pt>
                <c:pt idx="1529">
                  <c:v>0.20846896232763262</c:v>
                </c:pt>
                <c:pt idx="1530">
                  <c:v>0.20900230217919244</c:v>
                </c:pt>
                <c:pt idx="1531">
                  <c:v>0.20953032947063713</c:v>
                </c:pt>
                <c:pt idx="1532">
                  <c:v>0.21003772556759473</c:v>
                </c:pt>
                <c:pt idx="1533">
                  <c:v>0.21063024143531067</c:v>
                </c:pt>
                <c:pt idx="1534">
                  <c:v>0.21114094965211785</c:v>
                </c:pt>
                <c:pt idx="1535">
                  <c:v>0.21167430886367811</c:v>
                </c:pt>
                <c:pt idx="1536">
                  <c:v>0.21220586143519921</c:v>
                </c:pt>
                <c:pt idx="1537">
                  <c:v>0.21273739552671989</c:v>
                </c:pt>
                <c:pt idx="1538">
                  <c:v>0.21324478910367758</c:v>
                </c:pt>
                <c:pt idx="1539">
                  <c:v>0.21375382908056054</c:v>
                </c:pt>
                <c:pt idx="1540">
                  <c:v>0.21423868108056054</c:v>
                </c:pt>
                <c:pt idx="1541">
                  <c:v>0.2147702556520821</c:v>
                </c:pt>
                <c:pt idx="1542">
                  <c:v>0.21530175014360192</c:v>
                </c:pt>
                <c:pt idx="1543">
                  <c:v>0.21583509791516192</c:v>
                </c:pt>
                <c:pt idx="1544">
                  <c:v>0.21636664608668291</c:v>
                </c:pt>
                <c:pt idx="1545">
                  <c:v>0.21687571462356456</c:v>
                </c:pt>
                <c:pt idx="1546">
                  <c:v>0.21740731735508673</c:v>
                </c:pt>
                <c:pt idx="1547">
                  <c:v>0.21793885760660756</c:v>
                </c:pt>
                <c:pt idx="1548">
                  <c:v>0.2184774308182808</c:v>
                </c:pt>
                <c:pt idx="1549">
                  <c:v>0.2190090300298029</c:v>
                </c:pt>
                <c:pt idx="1550">
                  <c:v>0.21952480764637988</c:v>
                </c:pt>
                <c:pt idx="1551">
                  <c:v>0.22017078046038097</c:v>
                </c:pt>
                <c:pt idx="1552">
                  <c:v>0.22092521632473996</c:v>
                </c:pt>
                <c:pt idx="1553">
                  <c:v>0.22154538187188266</c:v>
                </c:pt>
                <c:pt idx="1554">
                  <c:v>0.22231635289589885</c:v>
                </c:pt>
                <c:pt idx="1555">
                  <c:v>0.22287611650803141</c:v>
                </c:pt>
                <c:pt idx="1556">
                  <c:v>0.22344651833620582</c:v>
                </c:pt>
                <c:pt idx="1557">
                  <c:v>0.22447616821843849</c:v>
                </c:pt>
                <c:pt idx="1558">
                  <c:v>0.22492332386633554</c:v>
                </c:pt>
                <c:pt idx="1559">
                  <c:v>0.22557519745523419</c:v>
                </c:pt>
                <c:pt idx="1560">
                  <c:v>0.22695191046993982</c:v>
                </c:pt>
                <c:pt idx="1561">
                  <c:v>0.22792296302584136</c:v>
                </c:pt>
                <c:pt idx="1562">
                  <c:v>0.22890246934135899</c:v>
                </c:pt>
                <c:pt idx="1563">
                  <c:v>0.229089698941359</c:v>
                </c:pt>
                <c:pt idx="1564">
                  <c:v>0.22937699320831209</c:v>
                </c:pt>
                <c:pt idx="1565">
                  <c:v>0.22995875227142912</c:v>
                </c:pt>
                <c:pt idx="1566">
                  <c:v>0.23046617020838572</c:v>
                </c:pt>
                <c:pt idx="1567">
                  <c:v>0.23100296142002036</c:v>
                </c:pt>
                <c:pt idx="1568">
                  <c:v>0.23152210911644427</c:v>
                </c:pt>
                <c:pt idx="1569">
                  <c:v>0.23205013640788896</c:v>
                </c:pt>
                <c:pt idx="1570">
                  <c:v>0.23260280897986782</c:v>
                </c:pt>
                <c:pt idx="1571">
                  <c:v>0.23310689799697559</c:v>
                </c:pt>
                <c:pt idx="1572">
                  <c:v>0.23365958288895472</c:v>
                </c:pt>
                <c:pt idx="1573">
                  <c:v>0.23413958928895473</c:v>
                </c:pt>
                <c:pt idx="1574">
                  <c:v>0.23469052298089588</c:v>
                </c:pt>
                <c:pt idx="1575">
                  <c:v>0.23495772538089588</c:v>
                </c:pt>
                <c:pt idx="1576">
                  <c:v>0.23496125506097237</c:v>
                </c:pt>
                <c:pt idx="1577">
                  <c:v>0.2349663712210486</c:v>
                </c:pt>
                <c:pt idx="1578">
                  <c:v>0.23497574942070462</c:v>
                </c:pt>
                <c:pt idx="1579">
                  <c:v>0.23498511158045662</c:v>
                </c:pt>
                <c:pt idx="1580">
                  <c:v>0.23499030658045661</c:v>
                </c:pt>
                <c:pt idx="1581">
                  <c:v>0.23499790826056988</c:v>
                </c:pt>
                <c:pt idx="1582">
                  <c:v>0.23502142274150425</c:v>
                </c:pt>
                <c:pt idx="1583">
                  <c:v>0.23509537178310705</c:v>
                </c:pt>
                <c:pt idx="1584">
                  <c:v>0.23509657298310704</c:v>
                </c:pt>
                <c:pt idx="1585">
                  <c:v>0.23510713210333589</c:v>
                </c:pt>
                <c:pt idx="1586">
                  <c:v>0.2351123307033359</c:v>
                </c:pt>
                <c:pt idx="1587">
                  <c:v>0.23511393150335974</c:v>
                </c:pt>
                <c:pt idx="1588">
                  <c:v>0.23514033390440889</c:v>
                </c:pt>
                <c:pt idx="1589">
                  <c:v>0.2351966539056296</c:v>
                </c:pt>
                <c:pt idx="1590">
                  <c:v>0.23520264430562959</c:v>
                </c:pt>
                <c:pt idx="1591">
                  <c:v>0.23524825646505723</c:v>
                </c:pt>
                <c:pt idx="1592">
                  <c:v>0.23534665826505724</c:v>
                </c:pt>
                <c:pt idx="1593">
                  <c:v>0.23534817142503825</c:v>
                </c:pt>
                <c:pt idx="1594">
                  <c:v>0.23539742238610573</c:v>
                </c:pt>
                <c:pt idx="1595">
                  <c:v>0.23539887606606721</c:v>
                </c:pt>
                <c:pt idx="1596">
                  <c:v>0.23550450510835666</c:v>
                </c:pt>
                <c:pt idx="1597">
                  <c:v>0.23550601826833767</c:v>
                </c:pt>
                <c:pt idx="1598">
                  <c:v>0.23556407802959609</c:v>
                </c:pt>
                <c:pt idx="1599">
                  <c:v>0.23556559422957707</c:v>
                </c:pt>
                <c:pt idx="1600">
                  <c:v>0.23561315911060801</c:v>
                </c:pt>
                <c:pt idx="1601">
                  <c:v>0.23562227531049362</c:v>
                </c:pt>
                <c:pt idx="1602">
                  <c:v>0.23568388499182896</c:v>
                </c:pt>
                <c:pt idx="1603">
                  <c:v>0.23568692955179077</c:v>
                </c:pt>
                <c:pt idx="1604">
                  <c:v>0.23573268515278251</c:v>
                </c:pt>
                <c:pt idx="1605">
                  <c:v>0.23586492515112312</c:v>
                </c:pt>
                <c:pt idx="1606">
                  <c:v>0.2358667688310849</c:v>
                </c:pt>
                <c:pt idx="1607">
                  <c:v>0.23589268775154265</c:v>
                </c:pt>
                <c:pt idx="1608">
                  <c:v>0.23589620423161886</c:v>
                </c:pt>
                <c:pt idx="1609">
                  <c:v>0.23591492943093204</c:v>
                </c:pt>
                <c:pt idx="1610">
                  <c:v>0.23592333783055019</c:v>
                </c:pt>
                <c:pt idx="1611">
                  <c:v>0.23594620742971134</c:v>
                </c:pt>
                <c:pt idx="1612">
                  <c:v>0.23594972742978762</c:v>
                </c:pt>
                <c:pt idx="1613">
                  <c:v>0.23597564527024537</c:v>
                </c:pt>
                <c:pt idx="1614">
                  <c:v>0.23597932895016899</c:v>
                </c:pt>
                <c:pt idx="1615">
                  <c:v>0.23600524139062662</c:v>
                </c:pt>
                <c:pt idx="1616">
                  <c:v>0.23600893151055011</c:v>
                </c:pt>
                <c:pt idx="1617">
                  <c:v>0.23603269043096972</c:v>
                </c:pt>
                <c:pt idx="1618">
                  <c:v>0.23603820675085535</c:v>
                </c:pt>
                <c:pt idx="1619">
                  <c:v>0.23606196999127502</c:v>
                </c:pt>
                <c:pt idx="1620">
                  <c:v>0.23607113503108501</c:v>
                </c:pt>
                <c:pt idx="1621">
                  <c:v>0.23607330799112339</c:v>
                </c:pt>
                <c:pt idx="1622">
                  <c:v>0.23607442351119937</c:v>
                </c:pt>
                <c:pt idx="1623">
                  <c:v>0.23608790479173505</c:v>
                </c:pt>
                <c:pt idx="1624">
                  <c:v>0.2361014721521156</c:v>
                </c:pt>
                <c:pt idx="1625">
                  <c:v>0.23610487751196096</c:v>
                </c:pt>
                <c:pt idx="1626">
                  <c:v>0.23613879327318152</c:v>
                </c:pt>
                <c:pt idx="1627">
                  <c:v>0.23614854839379157</c:v>
                </c:pt>
                <c:pt idx="1628">
                  <c:v>0.23621290055195959</c:v>
                </c:pt>
                <c:pt idx="1629">
                  <c:v>0.23622313031134987</c:v>
                </c:pt>
                <c:pt idx="1630">
                  <c:v>0.2362874717495182</c:v>
                </c:pt>
                <c:pt idx="1631">
                  <c:v>0.23629773222890663</c:v>
                </c:pt>
                <c:pt idx="1632">
                  <c:v>0.23634060954768601</c:v>
                </c:pt>
                <c:pt idx="1633">
                  <c:v>0.23634568858738328</c:v>
                </c:pt>
                <c:pt idx="1634">
                  <c:v>0.23634986314723017</c:v>
                </c:pt>
                <c:pt idx="1635">
                  <c:v>0.23635346494723017</c:v>
                </c:pt>
                <c:pt idx="1636">
                  <c:v>0.23635650342738268</c:v>
                </c:pt>
                <c:pt idx="1637">
                  <c:v>0.23635929642738268</c:v>
                </c:pt>
                <c:pt idx="1638">
                  <c:v>0.23636155322753641</c:v>
                </c:pt>
                <c:pt idx="1639">
                  <c:v>0.23636307398761275</c:v>
                </c:pt>
                <c:pt idx="1640">
                  <c:v>0.23636410774757483</c:v>
                </c:pt>
                <c:pt idx="1641">
                  <c:v>0.23636635446753657</c:v>
                </c:pt>
                <c:pt idx="1642">
                  <c:v>0.23636827734761298</c:v>
                </c:pt>
                <c:pt idx="1643">
                  <c:v>0.23636987014761299</c:v>
                </c:pt>
                <c:pt idx="1644">
                  <c:v>0.23637371206767024</c:v>
                </c:pt>
                <c:pt idx="1645">
                  <c:v>0.23637787154751766</c:v>
                </c:pt>
                <c:pt idx="1646">
                  <c:v>0.23638683378765121</c:v>
                </c:pt>
                <c:pt idx="1647">
                  <c:v>0.23639163118765122</c:v>
                </c:pt>
                <c:pt idx="1648">
                  <c:v>0.23639347166767866</c:v>
                </c:pt>
                <c:pt idx="1649">
                  <c:v>0.23641426546767866</c:v>
                </c:pt>
                <c:pt idx="1650">
                  <c:v>0.23647237230893808</c:v>
                </c:pt>
                <c:pt idx="1651">
                  <c:v>0.2365035831089381</c:v>
                </c:pt>
                <c:pt idx="1652">
                  <c:v>0.2365476213083855</c:v>
                </c:pt>
                <c:pt idx="1653">
                  <c:v>0.2365511413084618</c:v>
                </c:pt>
                <c:pt idx="1654">
                  <c:v>0.23655530338830913</c:v>
                </c:pt>
                <c:pt idx="1655">
                  <c:v>0.23669921879304184</c:v>
                </c:pt>
                <c:pt idx="1656">
                  <c:v>0.23670130607296527</c:v>
                </c:pt>
                <c:pt idx="1657">
                  <c:v>0.23670370487296527</c:v>
                </c:pt>
                <c:pt idx="1658">
                  <c:v>0.23670482039304125</c:v>
                </c:pt>
                <c:pt idx="1659">
                  <c:v>0.23670625607300322</c:v>
                </c:pt>
                <c:pt idx="1660">
                  <c:v>0.2367168275934233</c:v>
                </c:pt>
                <c:pt idx="1661">
                  <c:v>0.23674272923388073</c:v>
                </c:pt>
                <c:pt idx="1662">
                  <c:v>0.23680080966884529</c:v>
                </c:pt>
                <c:pt idx="1663">
                  <c:v>0.23685114259025708</c:v>
                </c:pt>
                <c:pt idx="1664">
                  <c:v>0.2369099047875885</c:v>
                </c:pt>
                <c:pt idx="1665">
                  <c:v>0.23697714511026038</c:v>
                </c:pt>
                <c:pt idx="1666">
                  <c:v>0.23698643671056593</c:v>
                </c:pt>
                <c:pt idx="1667">
                  <c:v>0.23700001087094669</c:v>
                </c:pt>
                <c:pt idx="1668">
                  <c:v>0.2370124282305647</c:v>
                </c:pt>
                <c:pt idx="1669">
                  <c:v>0.23703146415109863</c:v>
                </c:pt>
                <c:pt idx="1670">
                  <c:v>0.23703394415102233</c:v>
                </c:pt>
                <c:pt idx="1671">
                  <c:v>0.23703971135086954</c:v>
                </c:pt>
                <c:pt idx="1672">
                  <c:v>0.23711364310751207</c:v>
                </c:pt>
                <c:pt idx="1673">
                  <c:v>0.23719871903178233</c:v>
                </c:pt>
                <c:pt idx="1674">
                  <c:v>0.23734968734865244</c:v>
                </c:pt>
                <c:pt idx="1675">
                  <c:v>0.23735384942849977</c:v>
                </c:pt>
                <c:pt idx="1676">
                  <c:v>0.23747481614643973</c:v>
                </c:pt>
                <c:pt idx="1677">
                  <c:v>0.23756451502788958</c:v>
                </c:pt>
                <c:pt idx="1678">
                  <c:v>0.23762257127124514</c:v>
                </c:pt>
                <c:pt idx="1679">
                  <c:v>0.23765786387231363</c:v>
                </c:pt>
                <c:pt idx="1680">
                  <c:v>0.23768424275383829</c:v>
                </c:pt>
                <c:pt idx="1681">
                  <c:v>0.23768929031399114</c:v>
                </c:pt>
                <c:pt idx="1682">
                  <c:v>0.2377120841552158</c:v>
                </c:pt>
                <c:pt idx="1683">
                  <c:v>0.23777803015521579</c:v>
                </c:pt>
                <c:pt idx="1684">
                  <c:v>0.2377895472749107</c:v>
                </c:pt>
                <c:pt idx="1685">
                  <c:v>0.23784432199766001</c:v>
                </c:pt>
                <c:pt idx="1686">
                  <c:v>0.23799981895354075</c:v>
                </c:pt>
                <c:pt idx="1687">
                  <c:v>0.23802008311262052</c:v>
                </c:pt>
                <c:pt idx="1688">
                  <c:v>0.23803412087292478</c:v>
                </c:pt>
                <c:pt idx="1689">
                  <c:v>0.23812148087658686</c:v>
                </c:pt>
                <c:pt idx="1690">
                  <c:v>0.2381355819968925</c:v>
                </c:pt>
                <c:pt idx="1691">
                  <c:v>0.23820103283963617</c:v>
                </c:pt>
                <c:pt idx="1692">
                  <c:v>0.23822191631917836</c:v>
                </c:pt>
                <c:pt idx="1693">
                  <c:v>0.23823702775856509</c:v>
                </c:pt>
                <c:pt idx="1694">
                  <c:v>0.23833109208039582</c:v>
                </c:pt>
                <c:pt idx="1695">
                  <c:v>0.23834601672070194</c:v>
                </c:pt>
                <c:pt idx="1696">
                  <c:v>0.23841572867933114</c:v>
                </c:pt>
                <c:pt idx="1697">
                  <c:v>0.2384231107591781</c:v>
                </c:pt>
                <c:pt idx="1698">
                  <c:v>0.23843983395856472</c:v>
                </c:pt>
                <c:pt idx="1699">
                  <c:v>0.23845691971826014</c:v>
                </c:pt>
                <c:pt idx="1700">
                  <c:v>0.2385546352416183</c:v>
                </c:pt>
                <c:pt idx="1701">
                  <c:v>0.23858004556253279</c:v>
                </c:pt>
                <c:pt idx="1702">
                  <c:v>0.23867687636253276</c:v>
                </c:pt>
                <c:pt idx="1703">
                  <c:v>0.23869377700314098</c:v>
                </c:pt>
                <c:pt idx="1704">
                  <c:v>0.23879939900314096</c:v>
                </c:pt>
                <c:pt idx="1705">
                  <c:v>0.2388163166037498</c:v>
                </c:pt>
                <c:pt idx="1706">
                  <c:v>0.23883390780374977</c:v>
                </c:pt>
                <c:pt idx="1707">
                  <c:v>0.2388424556440574</c:v>
                </c:pt>
                <c:pt idx="1708">
                  <c:v>0.23884972108436195</c:v>
                </c:pt>
                <c:pt idx="1709">
                  <c:v>0.23885589956420891</c:v>
                </c:pt>
                <c:pt idx="1710">
                  <c:v>0.23886131508436084</c:v>
                </c:pt>
                <c:pt idx="1711">
                  <c:v>0.23886623412466845</c:v>
                </c:pt>
                <c:pt idx="1712">
                  <c:v>0.23887020012466847</c:v>
                </c:pt>
                <c:pt idx="1713">
                  <c:v>0.23887365904482188</c:v>
                </c:pt>
                <c:pt idx="1714">
                  <c:v>0.23887668992497402</c:v>
                </c:pt>
                <c:pt idx="1715">
                  <c:v>0.238879193484897</c:v>
                </c:pt>
                <c:pt idx="1716">
                  <c:v>0.23888117648489701</c:v>
                </c:pt>
                <c:pt idx="1717">
                  <c:v>0.23890518368489702</c:v>
                </c:pt>
                <c:pt idx="1718">
                  <c:v>0.23900500191894739</c:v>
                </c:pt>
                <c:pt idx="1719">
                  <c:v>0.23900652343902376</c:v>
                </c:pt>
                <c:pt idx="1720">
                  <c:v>0.23942241495040148</c:v>
                </c:pt>
                <c:pt idx="1721">
                  <c:v>0.23942384847036349</c:v>
                </c:pt>
                <c:pt idx="1722">
                  <c:v>0.23948017551158435</c:v>
                </c:pt>
                <c:pt idx="1723">
                  <c:v>0.23948162055154606</c:v>
                </c:pt>
                <c:pt idx="1724">
                  <c:v>0.23948369327147004</c:v>
                </c:pt>
                <c:pt idx="1725">
                  <c:v>0.23948545679150826</c:v>
                </c:pt>
                <c:pt idx="1726">
                  <c:v>0.23948834327143179</c:v>
                </c:pt>
                <c:pt idx="1727">
                  <c:v>0.23949353131124149</c:v>
                </c:pt>
                <c:pt idx="1728">
                  <c:v>0.23950289563099342</c:v>
                </c:pt>
                <c:pt idx="1729">
                  <c:v>0.23950809603099341</c:v>
                </c:pt>
                <c:pt idx="1730">
                  <c:v>0.23950961479101604</c:v>
                </c:pt>
                <c:pt idx="1731">
                  <c:v>0.2395099336710208</c:v>
                </c:pt>
                <c:pt idx="1732">
                  <c:v>0.23955411319167913</c:v>
                </c:pt>
                <c:pt idx="1733">
                  <c:v>0.23955763231175542</c:v>
                </c:pt>
                <c:pt idx="1734">
                  <c:v>0.23958762631175543</c:v>
                </c:pt>
                <c:pt idx="1735">
                  <c:v>0.23961754939240398</c:v>
                </c:pt>
                <c:pt idx="1736">
                  <c:v>0.239646347592404</c:v>
                </c:pt>
                <c:pt idx="1737">
                  <c:v>0.23968739215188894</c:v>
                </c:pt>
                <c:pt idx="1738">
                  <c:v>0.23976307919352943</c:v>
                </c:pt>
                <c:pt idx="1739">
                  <c:v>0.23976524459356768</c:v>
                </c:pt>
                <c:pt idx="1740">
                  <c:v>0.23979100011532214</c:v>
                </c:pt>
                <c:pt idx="1741">
                  <c:v>0.23981741287303224</c:v>
                </c:pt>
                <c:pt idx="1742">
                  <c:v>0.23988939247303223</c:v>
                </c:pt>
                <c:pt idx="1743">
                  <c:v>0.23996541147684788</c:v>
                </c:pt>
                <c:pt idx="1744">
                  <c:v>0.23996756823669552</c:v>
                </c:pt>
                <c:pt idx="1745">
                  <c:v>0.2400347826366955</c:v>
                </c:pt>
                <c:pt idx="1746">
                  <c:v>0.24010654172264637</c:v>
                </c:pt>
                <c:pt idx="1747">
                  <c:v>0.24011812896302742</c:v>
                </c:pt>
                <c:pt idx="1748">
                  <c:v>0.24021879072585092</c:v>
                </c:pt>
                <c:pt idx="1749">
                  <c:v>0.2402832174038689</c:v>
                </c:pt>
                <c:pt idx="1750">
                  <c:v>0.24036835564814227</c:v>
                </c:pt>
                <c:pt idx="1751">
                  <c:v>0.24045995485012764</c:v>
                </c:pt>
                <c:pt idx="1752">
                  <c:v>0.24046398997005217</c:v>
                </c:pt>
                <c:pt idx="1753">
                  <c:v>0.24058923541226407</c:v>
                </c:pt>
                <c:pt idx="1754">
                  <c:v>0.24062177805333426</c:v>
                </c:pt>
                <c:pt idx="1755">
                  <c:v>0.24066929805608084</c:v>
                </c:pt>
                <c:pt idx="1756">
                  <c:v>0.24076504545897962</c:v>
                </c:pt>
                <c:pt idx="1757">
                  <c:v>0.24081264994173107</c:v>
                </c:pt>
                <c:pt idx="1758">
                  <c:v>0.24081764710188239</c:v>
                </c:pt>
                <c:pt idx="1759">
                  <c:v>0.24088097806554282</c:v>
                </c:pt>
                <c:pt idx="1760">
                  <c:v>0.24089612074600125</c:v>
                </c:pt>
                <c:pt idx="1761">
                  <c:v>0.2409542509093611</c:v>
                </c:pt>
                <c:pt idx="1762">
                  <c:v>0.24099955799073278</c:v>
                </c:pt>
                <c:pt idx="1763">
                  <c:v>0.24102599231226066</c:v>
                </c:pt>
                <c:pt idx="1764">
                  <c:v>0.24103103483241331</c:v>
                </c:pt>
                <c:pt idx="1765">
                  <c:v>0.24104205551180402</c:v>
                </c:pt>
                <c:pt idx="1766">
                  <c:v>0.24117405251180404</c:v>
                </c:pt>
                <c:pt idx="1767">
                  <c:v>0.24117980387165167</c:v>
                </c:pt>
                <c:pt idx="1768">
                  <c:v>0.24150815428813269</c:v>
                </c:pt>
                <c:pt idx="1769">
                  <c:v>0.24168965475989018</c:v>
                </c:pt>
                <c:pt idx="1770">
                  <c:v>0.24187268068385717</c:v>
                </c:pt>
                <c:pt idx="1771">
                  <c:v>0.24188015932355367</c:v>
                </c:pt>
                <c:pt idx="1772">
                  <c:v>0.24213611903852064</c:v>
                </c:pt>
                <c:pt idx="1773">
                  <c:v>0.24214458207882519</c:v>
                </c:pt>
                <c:pt idx="1774">
                  <c:v>0.2421515171191328</c:v>
                </c:pt>
                <c:pt idx="1775">
                  <c:v>0.2421574631191328</c:v>
                </c:pt>
                <c:pt idx="1776">
                  <c:v>0.24216268651913284</c:v>
                </c:pt>
                <c:pt idx="1777">
                  <c:v>0.24216723967898046</c:v>
                </c:pt>
                <c:pt idx="1778">
                  <c:v>0.24217125167898046</c:v>
                </c:pt>
                <c:pt idx="1779">
                  <c:v>0.24217451855890446</c:v>
                </c:pt>
                <c:pt idx="1780">
                  <c:v>0.24217733255890447</c:v>
                </c:pt>
                <c:pt idx="1781">
                  <c:v>0.24217964791898061</c:v>
                </c:pt>
                <c:pt idx="1782">
                  <c:v>0.24218149159913349</c:v>
                </c:pt>
                <c:pt idx="1783">
                  <c:v>0.24268874839913349</c:v>
                </c:pt>
                <c:pt idx="1784">
                  <c:v>0.2426906712792099</c:v>
                </c:pt>
                <c:pt idx="1785">
                  <c:v>0.24269259127928619</c:v>
                </c:pt>
                <c:pt idx="1786">
                  <c:v>0.24269370119936179</c:v>
                </c:pt>
                <c:pt idx="1787">
                  <c:v>0.24269603975943871</c:v>
                </c:pt>
                <c:pt idx="1788">
                  <c:v>0.24269973079936219</c:v>
                </c:pt>
                <c:pt idx="1789">
                  <c:v>0.24270260503928606</c:v>
                </c:pt>
                <c:pt idx="1790">
                  <c:v>0.24270548071940032</c:v>
                </c:pt>
                <c:pt idx="1791">
                  <c:v>0.24271380263952433</c:v>
                </c:pt>
                <c:pt idx="1792">
                  <c:v>0.24271980123952433</c:v>
                </c:pt>
                <c:pt idx="1793">
                  <c:v>0.24273124055969478</c:v>
                </c:pt>
                <c:pt idx="1794">
                  <c:v>0.24276805035969479</c:v>
                </c:pt>
                <c:pt idx="1795">
                  <c:v>0.24278652772009526</c:v>
                </c:pt>
                <c:pt idx="1796">
                  <c:v>0.24282253612009527</c:v>
                </c:pt>
                <c:pt idx="1797">
                  <c:v>0.24286125040093437</c:v>
                </c:pt>
                <c:pt idx="1798">
                  <c:v>0.24286364980093436</c:v>
                </c:pt>
                <c:pt idx="1799">
                  <c:v>0.24286669360089616</c:v>
                </c:pt>
                <c:pt idx="1800">
                  <c:v>0.24286843952093401</c:v>
                </c:pt>
                <c:pt idx="1801">
                  <c:v>0.242973725119141</c:v>
                </c:pt>
                <c:pt idx="1802">
                  <c:v>0.24297469423917953</c:v>
                </c:pt>
                <c:pt idx="1803">
                  <c:v>0.24297595951910411</c:v>
                </c:pt>
                <c:pt idx="1804">
                  <c:v>0.24297789007918083</c:v>
                </c:pt>
                <c:pt idx="1805">
                  <c:v>0.24299469427918083</c:v>
                </c:pt>
                <c:pt idx="1806">
                  <c:v>0.24310077272177477</c:v>
                </c:pt>
                <c:pt idx="1807">
                  <c:v>0.24310361528169946</c:v>
                </c:pt>
                <c:pt idx="1808">
                  <c:v>0.24310798280177659</c:v>
                </c:pt>
                <c:pt idx="1809">
                  <c:v>0.2431340218017766</c:v>
                </c:pt>
                <c:pt idx="1810">
                  <c:v>0.24334678533245591</c:v>
                </c:pt>
                <c:pt idx="1811">
                  <c:v>0.24335257861260728</c:v>
                </c:pt>
                <c:pt idx="1812">
                  <c:v>0.24361185660008744</c:v>
                </c:pt>
                <c:pt idx="1813">
                  <c:v>0.24361929387978565</c:v>
                </c:pt>
                <c:pt idx="1814">
                  <c:v>0.24371706268314566</c:v>
                </c:pt>
                <c:pt idx="1815">
                  <c:v>0.24400265791399051</c:v>
                </c:pt>
                <c:pt idx="1816">
                  <c:v>0.2440117889139905</c:v>
                </c:pt>
                <c:pt idx="1817">
                  <c:v>0.24408227835612459</c:v>
                </c:pt>
                <c:pt idx="1818">
                  <c:v>0.24447150717535829</c:v>
                </c:pt>
                <c:pt idx="1819">
                  <c:v>0.24493852492254156</c:v>
                </c:pt>
                <c:pt idx="1820">
                  <c:v>0.24495041692254158</c:v>
                </c:pt>
                <c:pt idx="1821">
                  <c:v>0.24671034656557747</c:v>
                </c:pt>
                <c:pt idx="1822">
                  <c:v>0.24721500649717459</c:v>
                </c:pt>
                <c:pt idx="1823">
                  <c:v>0.2472289949774778</c:v>
                </c:pt>
                <c:pt idx="1824">
                  <c:v>0.24736096197747778</c:v>
                </c:pt>
                <c:pt idx="1825">
                  <c:v>0.24761006120649243</c:v>
                </c:pt>
                <c:pt idx="1826">
                  <c:v>0.247623723166184</c:v>
                </c:pt>
                <c:pt idx="1827">
                  <c:v>0.24763748012557729</c:v>
                </c:pt>
                <c:pt idx="1828">
                  <c:v>0.24768341944649483</c:v>
                </c:pt>
                <c:pt idx="1829">
                  <c:v>0.24824611493717397</c:v>
                </c:pt>
                <c:pt idx="1830">
                  <c:v>0.24826206581655935</c:v>
                </c:pt>
                <c:pt idx="1831">
                  <c:v>0.24836683661289272</c:v>
                </c:pt>
                <c:pt idx="1832">
                  <c:v>0.24882460760526709</c:v>
                </c:pt>
                <c:pt idx="1833">
                  <c:v>0.24884281460526717</c:v>
                </c:pt>
                <c:pt idx="1834">
                  <c:v>0.24903147300831657</c:v>
                </c:pt>
                <c:pt idx="1835">
                  <c:v>0.24944110373442058</c:v>
                </c:pt>
                <c:pt idx="1836">
                  <c:v>0.24946134373381015</c:v>
                </c:pt>
                <c:pt idx="1837">
                  <c:v>0.24979929540892695</c:v>
                </c:pt>
                <c:pt idx="1838">
                  <c:v>0.25018546726967517</c:v>
                </c:pt>
                <c:pt idx="1839">
                  <c:v>0.25020804842844896</c:v>
                </c:pt>
                <c:pt idx="1840">
                  <c:v>0.25037328382844903</c:v>
                </c:pt>
                <c:pt idx="1841">
                  <c:v>0.25105375942844899</c:v>
                </c:pt>
                <c:pt idx="1842">
                  <c:v>0.25107860210723015</c:v>
                </c:pt>
                <c:pt idx="1843">
                  <c:v>0.25118372419210566</c:v>
                </c:pt>
                <c:pt idx="1844">
                  <c:v>0.25187383459210566</c:v>
                </c:pt>
                <c:pt idx="1845">
                  <c:v>0.25190107367088671</c:v>
                </c:pt>
                <c:pt idx="1846">
                  <c:v>0.25201232230844783</c:v>
                </c:pt>
                <c:pt idx="1847">
                  <c:v>0.25282038674141599</c:v>
                </c:pt>
                <c:pt idx="1848">
                  <c:v>0.25285000738019758</c:v>
                </c:pt>
                <c:pt idx="1849">
                  <c:v>0.25303443490752614</c:v>
                </c:pt>
                <c:pt idx="1850">
                  <c:v>0.25642665508058837</c:v>
                </c:pt>
                <c:pt idx="1851">
                  <c:v>0.25673562490837454</c:v>
                </c:pt>
                <c:pt idx="1852">
                  <c:v>0.25844843953306629</c:v>
                </c:pt>
                <c:pt idx="1853">
                  <c:v>0.25848085637183282</c:v>
                </c:pt>
                <c:pt idx="1854">
                  <c:v>0.25851315589243817</c:v>
                </c:pt>
                <c:pt idx="1855">
                  <c:v>0.25868480737854366</c:v>
                </c:pt>
                <c:pt idx="1856">
                  <c:v>0.259908354959905</c:v>
                </c:pt>
                <c:pt idx="1857">
                  <c:v>0.25994311619929245</c:v>
                </c:pt>
                <c:pt idx="1858">
                  <c:v>0.25997613967868238</c:v>
                </c:pt>
                <c:pt idx="1859">
                  <c:v>0.26000654599806872</c:v>
                </c:pt>
                <c:pt idx="1860">
                  <c:v>0.26003394919686018</c:v>
                </c:pt>
                <c:pt idx="1861">
                  <c:v>0.26005940615563095</c:v>
                </c:pt>
                <c:pt idx="1862">
                  <c:v>0.26008225135623825</c:v>
                </c:pt>
                <c:pt idx="1863">
                  <c:v>0.26010218063562512</c:v>
                </c:pt>
                <c:pt idx="1864">
                  <c:v>0.26011970143562513</c:v>
                </c:pt>
                <c:pt idx="1865">
                  <c:v>0.2601352227162419</c:v>
                </c:pt>
                <c:pt idx="1866">
                  <c:v>0.26014838983654448</c:v>
                </c:pt>
                <c:pt idx="1867">
                  <c:v>0.26016129559685025</c:v>
                </c:pt>
                <c:pt idx="1868">
                  <c:v>0.26018294419685029</c:v>
                </c:pt>
                <c:pt idx="1869">
                  <c:v>0.26020086419654509</c:v>
                </c:pt>
                <c:pt idx="1870">
                  <c:v>0.26025748531746029</c:v>
                </c:pt>
                <c:pt idx="1871">
                  <c:v>0.26096415437973908</c:v>
                </c:pt>
                <c:pt idx="1872">
                  <c:v>0.26148419437973908</c:v>
                </c:pt>
                <c:pt idx="1873">
                  <c:v>0.26149442925989158</c:v>
                </c:pt>
                <c:pt idx="1874">
                  <c:v>0.26150519502019354</c:v>
                </c:pt>
                <c:pt idx="1875">
                  <c:v>0.26151752681957857</c:v>
                </c:pt>
                <c:pt idx="1876">
                  <c:v>0.26153138757896732</c:v>
                </c:pt>
                <c:pt idx="1877">
                  <c:v>0.26154503517896732</c:v>
                </c:pt>
                <c:pt idx="1878">
                  <c:v>0.26155983809957128</c:v>
                </c:pt>
                <c:pt idx="1879">
                  <c:v>0.26157628109895331</c:v>
                </c:pt>
                <c:pt idx="1880">
                  <c:v>0.26159351181835022</c:v>
                </c:pt>
                <c:pt idx="1881">
                  <c:v>0.26161234941835021</c:v>
                </c:pt>
                <c:pt idx="1882">
                  <c:v>0.26163263037896428</c:v>
                </c:pt>
                <c:pt idx="1883">
                  <c:v>0.26165410253835292</c:v>
                </c:pt>
                <c:pt idx="1884">
                  <c:v>0.26167726773835298</c:v>
                </c:pt>
                <c:pt idx="1885">
                  <c:v>0.26170172949896081</c:v>
                </c:pt>
                <c:pt idx="1886">
                  <c:v>0.26172793749896084</c:v>
                </c:pt>
                <c:pt idx="1887">
                  <c:v>0.26175509473774572</c:v>
                </c:pt>
                <c:pt idx="1888">
                  <c:v>0.26181151825652615</c:v>
                </c:pt>
                <c:pt idx="1889">
                  <c:v>0.26211851262994845</c:v>
                </c:pt>
                <c:pt idx="1890">
                  <c:v>0.27045123026247103</c:v>
                </c:pt>
                <c:pt idx="1891">
                  <c:v>0.27871477124681543</c:v>
                </c:pt>
                <c:pt idx="1892">
                  <c:v>0.28962713903851756</c:v>
                </c:pt>
                <c:pt idx="1893">
                  <c:v>0.3020948486806227</c:v>
                </c:pt>
                <c:pt idx="1894">
                  <c:v>0.30932447119711737</c:v>
                </c:pt>
                <c:pt idx="1895">
                  <c:v>0.31731771543944226</c:v>
                </c:pt>
                <c:pt idx="1896">
                  <c:v>0.31731956739940387</c:v>
                </c:pt>
                <c:pt idx="1897">
                  <c:v>0.31735554660001103</c:v>
                </c:pt>
                <c:pt idx="1898">
                  <c:v>0.31738735475940133</c:v>
                </c:pt>
                <c:pt idx="1899">
                  <c:v>0.31741778088062628</c:v>
                </c:pt>
                <c:pt idx="1900">
                  <c:v>0.31744728612184647</c:v>
                </c:pt>
                <c:pt idx="1901">
                  <c:v>0.31750536540307051</c:v>
                </c:pt>
                <c:pt idx="1902">
                  <c:v>0.31756250220185295</c:v>
                </c:pt>
                <c:pt idx="1903">
                  <c:v>0.31767567399940694</c:v>
                </c:pt>
                <c:pt idx="1904">
                  <c:v>0.31842917899235124</c:v>
                </c:pt>
                <c:pt idx="1905">
                  <c:v>0.31906604040426534</c:v>
                </c:pt>
                <c:pt idx="1906">
                  <c:v>0.31909337304487512</c:v>
                </c:pt>
                <c:pt idx="1907">
                  <c:v>0.31912108072365314</c:v>
                </c:pt>
                <c:pt idx="1908">
                  <c:v>0.31915027924426004</c:v>
                </c:pt>
                <c:pt idx="1909">
                  <c:v>0.31918136308487288</c:v>
                </c:pt>
                <c:pt idx="1910">
                  <c:v>0.31921358488487295</c:v>
                </c:pt>
                <c:pt idx="1911">
                  <c:v>0.31931678512854339</c:v>
                </c:pt>
                <c:pt idx="1912">
                  <c:v>0.33272401374464755</c:v>
                </c:pt>
                <c:pt idx="1913">
                  <c:v>0.34514815314464753</c:v>
                </c:pt>
                <c:pt idx="1914">
                  <c:v>0.34525178130647771</c:v>
                </c:pt>
                <c:pt idx="1915">
                  <c:v>0.34617302776418185</c:v>
                </c:pt>
                <c:pt idx="1916">
                  <c:v>0.34671833962343179</c:v>
                </c:pt>
                <c:pt idx="1917">
                  <c:v>0.34705652362343181</c:v>
                </c:pt>
                <c:pt idx="1918">
                  <c:v>0.34735104137732581</c:v>
                </c:pt>
                <c:pt idx="1919">
                  <c:v>0.3473806376979327</c:v>
                </c:pt>
                <c:pt idx="1920">
                  <c:v>0.34740885353731416</c:v>
                </c:pt>
                <c:pt idx="1921">
                  <c:v>0.34797352167167089</c:v>
                </c:pt>
                <c:pt idx="1922">
                  <c:v>0.34800068235289344</c:v>
                </c:pt>
                <c:pt idx="1923">
                  <c:v>0.34812710762678872</c:v>
                </c:pt>
                <c:pt idx="1924">
                  <c:v>0.34874136552205381</c:v>
                </c:pt>
                <c:pt idx="1925">
                  <c:v>0.34886544207596626</c:v>
                </c:pt>
                <c:pt idx="1926">
                  <c:v>0.3492883579043598</c:v>
                </c:pt>
                <c:pt idx="1927">
                  <c:v>0.3493105682249607</c:v>
                </c:pt>
                <c:pt idx="1928">
                  <c:v>0.34935181158618511</c:v>
                </c:pt>
                <c:pt idx="1929">
                  <c:v>0.35070102082467841</c:v>
                </c:pt>
                <c:pt idx="1930">
                  <c:v>0.35072103054498249</c:v>
                </c:pt>
                <c:pt idx="1931">
                  <c:v>0.35073746934528693</c:v>
                </c:pt>
                <c:pt idx="1932">
                  <c:v>0.35075270274497944</c:v>
                </c:pt>
                <c:pt idx="1933">
                  <c:v>0.3507680627455898</c:v>
                </c:pt>
                <c:pt idx="1934">
                  <c:v>0.35108229703717148</c:v>
                </c:pt>
                <c:pt idx="1935">
                  <c:v>0.35110052167747913</c:v>
                </c:pt>
                <c:pt idx="1936">
                  <c:v>0.35116576903625901</c:v>
                </c:pt>
                <c:pt idx="1937">
                  <c:v>0.35144509799076645</c:v>
                </c:pt>
                <c:pt idx="1938">
                  <c:v>0.35147661011198683</c:v>
                </c:pt>
                <c:pt idx="1939">
                  <c:v>0.35149111187259474</c:v>
                </c:pt>
                <c:pt idx="1940">
                  <c:v>0.35156015955565745</c:v>
                </c:pt>
                <c:pt idx="1941">
                  <c:v>0.35173496690771888</c:v>
                </c:pt>
                <c:pt idx="1942">
                  <c:v>0.35174859218802285</c:v>
                </c:pt>
                <c:pt idx="1943">
                  <c:v>0.35201579888023016</c:v>
                </c:pt>
                <c:pt idx="1944">
                  <c:v>0.35231001588023014</c:v>
                </c:pt>
                <c:pt idx="1945">
                  <c:v>0.35233602415901277</c:v>
                </c:pt>
                <c:pt idx="1946">
                  <c:v>0.35234925767931691</c:v>
                </c:pt>
                <c:pt idx="1947">
                  <c:v>0.35237348648053307</c:v>
                </c:pt>
                <c:pt idx="1948">
                  <c:v>0.35238442148053301</c:v>
                </c:pt>
                <c:pt idx="1949">
                  <c:v>0.35239542836068516</c:v>
                </c:pt>
                <c:pt idx="1950">
                  <c:v>0.35257588580556737</c:v>
                </c:pt>
                <c:pt idx="1951">
                  <c:v>0.35258809520495854</c:v>
                </c:pt>
                <c:pt idx="1952">
                  <c:v>0.35276684133423553</c:v>
                </c:pt>
                <c:pt idx="1953">
                  <c:v>0.35282219037500057</c:v>
                </c:pt>
                <c:pt idx="1954">
                  <c:v>0.35283341961530434</c:v>
                </c:pt>
                <c:pt idx="1955">
                  <c:v>0.35305862000889338</c:v>
                </c:pt>
                <c:pt idx="1956">
                  <c:v>0.35306868488919807</c:v>
                </c:pt>
                <c:pt idx="1957">
                  <c:v>0.35325908964309438</c:v>
                </c:pt>
                <c:pt idx="1958">
                  <c:v>0.35326811388279244</c:v>
                </c:pt>
                <c:pt idx="1959">
                  <c:v>0.35329338528279247</c:v>
                </c:pt>
                <c:pt idx="1960">
                  <c:v>0.35342148119730205</c:v>
                </c:pt>
                <c:pt idx="1961">
                  <c:v>0.35342878967715052</c:v>
                </c:pt>
                <c:pt idx="1962">
                  <c:v>0.35344191623684518</c:v>
                </c:pt>
                <c:pt idx="1963">
                  <c:v>0.35353982535959144</c:v>
                </c:pt>
                <c:pt idx="1964">
                  <c:v>0.35354563315990345</c:v>
                </c:pt>
                <c:pt idx="1965">
                  <c:v>0.35354999795990344</c:v>
                </c:pt>
                <c:pt idx="1966">
                  <c:v>0.35356399095990343</c:v>
                </c:pt>
                <c:pt idx="1967">
                  <c:v>0.3536023794376153</c:v>
                </c:pt>
                <c:pt idx="1968">
                  <c:v>0.35360516823761529</c:v>
                </c:pt>
                <c:pt idx="1969">
                  <c:v>0.35360662551757666</c:v>
                </c:pt>
                <c:pt idx="1970">
                  <c:v>0.35365654447574563</c:v>
                </c:pt>
                <c:pt idx="1971">
                  <c:v>0.35365885867582175</c:v>
                </c:pt>
                <c:pt idx="1972">
                  <c:v>0.35366221279566945</c:v>
                </c:pt>
                <c:pt idx="1973">
                  <c:v>0.3536643083955926</c:v>
                </c:pt>
                <c:pt idx="1974">
                  <c:v>0.35368542583590729</c:v>
                </c:pt>
                <c:pt idx="1975">
                  <c:v>0.35369022343609791</c:v>
                </c:pt>
                <c:pt idx="1976">
                  <c:v>0.3536974302360979</c:v>
                </c:pt>
                <c:pt idx="1977">
                  <c:v>0.35370223183609789</c:v>
                </c:pt>
                <c:pt idx="1978">
                  <c:v>0.35370383463609789</c:v>
                </c:pt>
                <c:pt idx="1979">
                  <c:v>0.35370407295610146</c:v>
                </c:pt>
                <c:pt idx="1980">
                  <c:v>0.3537098409561874</c:v>
                </c:pt>
                <c:pt idx="1981">
                  <c:v>0.3537162351962827</c:v>
                </c:pt>
                <c:pt idx="1982">
                  <c:v>0.3537183955563149</c:v>
                </c:pt>
                <c:pt idx="1983">
                  <c:v>0.35371999667633874</c:v>
                </c:pt>
                <c:pt idx="1984">
                  <c:v>0.35371999667633874</c:v>
                </c:pt>
                <c:pt idx="1985">
                  <c:v>0.35373407747654856</c:v>
                </c:pt>
                <c:pt idx="1986">
                  <c:v>0.353739835676396</c:v>
                </c:pt>
                <c:pt idx="1987">
                  <c:v>0.35375519519700632</c:v>
                </c:pt>
                <c:pt idx="1988">
                  <c:v>0.35378400095624324</c:v>
                </c:pt>
                <c:pt idx="1989">
                  <c:v>0.35378688863635799</c:v>
                </c:pt>
                <c:pt idx="1990">
                  <c:v>0.35381504479677756</c:v>
                </c:pt>
                <c:pt idx="1991">
                  <c:v>0.35382023959658704</c:v>
                </c:pt>
                <c:pt idx="1992">
                  <c:v>0.35382295347666315</c:v>
                </c:pt>
                <c:pt idx="1993">
                  <c:v>0.35390693751284918</c:v>
                </c:pt>
                <c:pt idx="1994">
                  <c:v>0.35390894151284918</c:v>
                </c:pt>
                <c:pt idx="1995">
                  <c:v>0.35396494711666426</c:v>
                </c:pt>
                <c:pt idx="1996">
                  <c:v>0.35396654311666426</c:v>
                </c:pt>
                <c:pt idx="1997">
                  <c:v>0.35396889791674169</c:v>
                </c:pt>
                <c:pt idx="1998">
                  <c:v>0.35403102683353893</c:v>
                </c:pt>
                <c:pt idx="1999">
                  <c:v>0.3540346628335389</c:v>
                </c:pt>
                <c:pt idx="2000">
                  <c:v>0.35411698283514109</c:v>
                </c:pt>
                <c:pt idx="2001">
                  <c:v>0.35412173587521795</c:v>
                </c:pt>
                <c:pt idx="2002">
                  <c:v>0.3541955645191846</c:v>
                </c:pt>
                <c:pt idx="2003">
                  <c:v>0.35424550012040573</c:v>
                </c:pt>
                <c:pt idx="2004">
                  <c:v>0.35449135012040572</c:v>
                </c:pt>
                <c:pt idx="2005">
                  <c:v>0.35449831268071452</c:v>
                </c:pt>
                <c:pt idx="2006">
                  <c:v>0.35465843992742702</c:v>
                </c:pt>
                <c:pt idx="2007">
                  <c:v>0.35481048552742706</c:v>
                </c:pt>
                <c:pt idx="2008">
                  <c:v>0.35481874312712414</c:v>
                </c:pt>
                <c:pt idx="2009">
                  <c:v>0.35500897865048386</c:v>
                </c:pt>
                <c:pt idx="2010">
                  <c:v>0.35501809549063773</c:v>
                </c:pt>
                <c:pt idx="2011">
                  <c:v>0.3550561707294172</c:v>
                </c:pt>
                <c:pt idx="2012">
                  <c:v>0.35534121152529852</c:v>
                </c:pt>
                <c:pt idx="2013">
                  <c:v>0.35554272512529855</c:v>
                </c:pt>
                <c:pt idx="2014">
                  <c:v>0.35555323656560461</c:v>
                </c:pt>
                <c:pt idx="2015">
                  <c:v>0.35581810824926552</c:v>
                </c:pt>
                <c:pt idx="2016">
                  <c:v>0.35583038984988197</c:v>
                </c:pt>
                <c:pt idx="2017">
                  <c:v>0.35607500681567794</c:v>
                </c:pt>
                <c:pt idx="2018">
                  <c:v>0.35608906281567798</c:v>
                </c:pt>
                <c:pt idx="2019">
                  <c:v>0.35611672205445821</c:v>
                </c:pt>
                <c:pt idx="2020">
                  <c:v>0.35635744206483411</c:v>
                </c:pt>
                <c:pt idx="2021">
                  <c:v>0.35637136902452876</c:v>
                </c:pt>
                <c:pt idx="2022">
                  <c:v>0.35638551486513859</c:v>
                </c:pt>
                <c:pt idx="2023">
                  <c:v>0.35658624257720367</c:v>
                </c:pt>
                <c:pt idx="2024">
                  <c:v>0.35704597479948913</c:v>
                </c:pt>
                <c:pt idx="2025">
                  <c:v>0.35706144823918484</c:v>
                </c:pt>
                <c:pt idx="2026">
                  <c:v>0.3571958062391849</c:v>
                </c:pt>
                <c:pt idx="2027">
                  <c:v>0.35751262383918486</c:v>
                </c:pt>
                <c:pt idx="2028">
                  <c:v>0.35752991247949018</c:v>
                </c:pt>
                <c:pt idx="2029">
                  <c:v>0.35764226055765869</c:v>
                </c:pt>
                <c:pt idx="2030">
                  <c:v>0.35806824833108858</c:v>
                </c:pt>
                <c:pt idx="2031">
                  <c:v>0.35808746393078184</c:v>
                </c:pt>
                <c:pt idx="2032">
                  <c:v>0.35810697573078182</c:v>
                </c:pt>
                <c:pt idx="2033">
                  <c:v>0.35819025893078177</c:v>
                </c:pt>
                <c:pt idx="2034">
                  <c:v>0.35848698473078172</c:v>
                </c:pt>
                <c:pt idx="2035">
                  <c:v>0.35850772901108502</c:v>
                </c:pt>
                <c:pt idx="2036">
                  <c:v>0.35893180321108498</c:v>
                </c:pt>
                <c:pt idx="2037">
                  <c:v>0.35943794621108494</c:v>
                </c:pt>
                <c:pt idx="2038">
                  <c:v>0.3594604050904795</c:v>
                </c:pt>
                <c:pt idx="2039">
                  <c:v>0.35979763343338411</c:v>
                </c:pt>
                <c:pt idx="2040">
                  <c:v>0.360020969833384</c:v>
                </c:pt>
                <c:pt idx="2041">
                  <c:v>0.36004527847217205</c:v>
                </c:pt>
                <c:pt idx="2042">
                  <c:v>0.36048341744255319</c:v>
                </c:pt>
                <c:pt idx="2043">
                  <c:v>0.36136237758241518</c:v>
                </c:pt>
                <c:pt idx="2044">
                  <c:v>0.36138882918364207</c:v>
                </c:pt>
                <c:pt idx="2045">
                  <c:v>0.36345022047642778</c:v>
                </c:pt>
                <c:pt idx="2046">
                  <c:v>0.36347828559763723</c:v>
                </c:pt>
                <c:pt idx="2047">
                  <c:v>0.36350664639640456</c:v>
                </c:pt>
                <c:pt idx="2048">
                  <c:v>0.36363645139640449</c:v>
                </c:pt>
                <c:pt idx="2049">
                  <c:v>0.36433712765410553</c:v>
                </c:pt>
                <c:pt idx="2050">
                  <c:v>0.36436160765288489</c:v>
                </c:pt>
                <c:pt idx="2051">
                  <c:v>0.36464472505288487</c:v>
                </c:pt>
                <c:pt idx="2052">
                  <c:v>0.36583590646820163</c:v>
                </c:pt>
                <c:pt idx="2053">
                  <c:v>0.3658593676682016</c:v>
                </c:pt>
                <c:pt idx="2054">
                  <c:v>0.36698705566820172</c:v>
                </c:pt>
                <c:pt idx="2055">
                  <c:v>0.36701184326820169</c:v>
                </c:pt>
                <c:pt idx="2056">
                  <c:v>0.36703723846820174</c:v>
                </c:pt>
                <c:pt idx="2057">
                  <c:v>0.36706413226820173</c:v>
                </c:pt>
                <c:pt idx="2058">
                  <c:v>0.36711999226820152</c:v>
                </c:pt>
                <c:pt idx="2059">
                  <c:v>0.36835480872068588</c:v>
                </c:pt>
                <c:pt idx="2060">
                  <c:v>0.36838361623945098</c:v>
                </c:pt>
                <c:pt idx="2061">
                  <c:v>0.36849589411457023</c:v>
                </c:pt>
                <c:pt idx="2062">
                  <c:v>0.36912176192527568</c:v>
                </c:pt>
                <c:pt idx="2063">
                  <c:v>0.36914808272527561</c:v>
                </c:pt>
                <c:pt idx="2064">
                  <c:v>0.36922382132527559</c:v>
                </c:pt>
                <c:pt idx="2065">
                  <c:v>0.36978115951124207</c:v>
                </c:pt>
                <c:pt idx="2066">
                  <c:v>0.3698549377530756</c:v>
                </c:pt>
                <c:pt idx="2067">
                  <c:v>0.37039448020377741</c:v>
                </c:pt>
                <c:pt idx="2068">
                  <c:v>0.3704172916037774</c:v>
                </c:pt>
                <c:pt idx="2069">
                  <c:v>0.3710448948037775</c:v>
                </c:pt>
                <c:pt idx="2070">
                  <c:v>0.37126126120682312</c:v>
                </c:pt>
                <c:pt idx="2071">
                  <c:v>0.37163464596132384</c:v>
                </c:pt>
                <c:pt idx="2072">
                  <c:v>0.37165572124193746</c:v>
                </c:pt>
                <c:pt idx="2073">
                  <c:v>0.37185589124193752</c:v>
                </c:pt>
                <c:pt idx="2074">
                  <c:v>0.37213768444193751</c:v>
                </c:pt>
                <c:pt idx="2075">
                  <c:v>0.37234802355858032</c:v>
                </c:pt>
                <c:pt idx="2076">
                  <c:v>0.37260477219400367</c:v>
                </c:pt>
                <c:pt idx="2077">
                  <c:v>0.37262234051462129</c:v>
                </c:pt>
                <c:pt idx="2078">
                  <c:v>0.37291317506943689</c:v>
                </c:pt>
                <c:pt idx="2079">
                  <c:v>0.37306612023249158</c:v>
                </c:pt>
                <c:pt idx="2080">
                  <c:v>0.37308175923249154</c:v>
                </c:pt>
                <c:pt idx="2081">
                  <c:v>0.37312323079066267</c:v>
                </c:pt>
                <c:pt idx="2082">
                  <c:v>0.37348828430242265</c:v>
                </c:pt>
                <c:pt idx="2083">
                  <c:v>0.37350206202181496</c:v>
                </c:pt>
                <c:pt idx="2084">
                  <c:v>0.37368939882181507</c:v>
                </c:pt>
                <c:pt idx="2085">
                  <c:v>0.37383803093846002</c:v>
                </c:pt>
                <c:pt idx="2086">
                  <c:v>0.37385190101907528</c:v>
                </c:pt>
                <c:pt idx="2087">
                  <c:v>0.37388822294089846</c:v>
                </c:pt>
                <c:pt idx="2088">
                  <c:v>0.37415886759494504</c:v>
                </c:pt>
                <c:pt idx="2089">
                  <c:v>0.37417083887524749</c:v>
                </c:pt>
                <c:pt idx="2090">
                  <c:v>0.37420377367478896</c:v>
                </c:pt>
                <c:pt idx="2091">
                  <c:v>0.37444766955112602</c:v>
                </c:pt>
                <c:pt idx="2092">
                  <c:v>0.37460353435112603</c:v>
                </c:pt>
                <c:pt idx="2093">
                  <c:v>0.374853263951126</c:v>
                </c:pt>
                <c:pt idx="2094">
                  <c:v>0.375119597360279</c:v>
                </c:pt>
                <c:pt idx="2095">
                  <c:v>0.37537263487554728</c:v>
                </c:pt>
                <c:pt idx="2096">
                  <c:v>0.37556917668378631</c:v>
                </c:pt>
                <c:pt idx="2097">
                  <c:v>0.37557581212363195</c:v>
                </c:pt>
                <c:pt idx="2098">
                  <c:v>0.37558261900348272</c:v>
                </c:pt>
                <c:pt idx="2099">
                  <c:v>0.37564669900348274</c:v>
                </c:pt>
                <c:pt idx="2100">
                  <c:v>0.37585873293111338</c:v>
                </c:pt>
                <c:pt idx="2101">
                  <c:v>0.37588350237157203</c:v>
                </c:pt>
                <c:pt idx="2102">
                  <c:v>0.37604348957157208</c:v>
                </c:pt>
                <c:pt idx="2103">
                  <c:v>0.37605015613172527</c:v>
                </c:pt>
                <c:pt idx="2104">
                  <c:v>0.37628087701736712</c:v>
                </c:pt>
                <c:pt idx="2105">
                  <c:v>0.3762868443770595</c:v>
                </c:pt>
                <c:pt idx="2106">
                  <c:v>0.37631799237705948</c:v>
                </c:pt>
                <c:pt idx="2107">
                  <c:v>0.37703095517705948</c:v>
                </c:pt>
                <c:pt idx="2108">
                  <c:v>0.37703556733721116</c:v>
                </c:pt>
                <c:pt idx="2109">
                  <c:v>0.37706997077873722</c:v>
                </c:pt>
                <c:pt idx="2110">
                  <c:v>0.37712437077873723</c:v>
                </c:pt>
                <c:pt idx="2111">
                  <c:v>0.37712778325888863</c:v>
                </c:pt>
                <c:pt idx="2112">
                  <c:v>0.37713380925888862</c:v>
                </c:pt>
                <c:pt idx="2113">
                  <c:v>0.37715045029827821</c:v>
                </c:pt>
                <c:pt idx="2114">
                  <c:v>0.37715180077831606</c:v>
                </c:pt>
                <c:pt idx="2115">
                  <c:v>0.37719551197671275</c:v>
                </c:pt>
                <c:pt idx="2116">
                  <c:v>0.37719869117671273</c:v>
                </c:pt>
                <c:pt idx="2117">
                  <c:v>0.37720109117671274</c:v>
                </c:pt>
                <c:pt idx="2118">
                  <c:v>0.37721789573738052</c:v>
                </c:pt>
                <c:pt idx="2119">
                  <c:v>0.37721965705741867</c:v>
                </c:pt>
                <c:pt idx="2120">
                  <c:v>0.3772210917774757</c:v>
                </c:pt>
                <c:pt idx="2121">
                  <c:v>0.37722637417768562</c:v>
                </c:pt>
                <c:pt idx="2122">
                  <c:v>0.3772306891375713</c:v>
                </c:pt>
                <c:pt idx="2123">
                  <c:v>0.37723164853760943</c:v>
                </c:pt>
                <c:pt idx="2124">
                  <c:v>0.37723164853760943</c:v>
                </c:pt>
                <c:pt idx="2125">
                  <c:v>0.37723220741759994</c:v>
                </c:pt>
                <c:pt idx="2126">
                  <c:v>0.37723460633769529</c:v>
                </c:pt>
                <c:pt idx="2127">
                  <c:v>0.37723460633769529</c:v>
                </c:pt>
                <c:pt idx="2128">
                  <c:v>0.37723844649775251</c:v>
                </c:pt>
                <c:pt idx="2129">
                  <c:v>0.37725787065723793</c:v>
                </c:pt>
                <c:pt idx="2130">
                  <c:v>0.37726555305754322</c:v>
                </c:pt>
                <c:pt idx="2131">
                  <c:v>0.37726811241758135</c:v>
                </c:pt>
                <c:pt idx="2132">
                  <c:v>0.3772698041775045</c:v>
                </c:pt>
                <c:pt idx="2133">
                  <c:v>0.3772738061775045</c:v>
                </c:pt>
                <c:pt idx="2134">
                  <c:v>0.37727611573758046</c:v>
                </c:pt>
                <c:pt idx="2135">
                  <c:v>0.37727755069754243</c:v>
                </c:pt>
                <c:pt idx="2136">
                  <c:v>0.37727964733746555</c:v>
                </c:pt>
                <c:pt idx="2137">
                  <c:v>0.37728227545761744</c:v>
                </c:pt>
                <c:pt idx="2138">
                  <c:v>0.37728562537746535</c:v>
                </c:pt>
                <c:pt idx="2139">
                  <c:v>0.37728966137746534</c:v>
                </c:pt>
                <c:pt idx="2140">
                  <c:v>0.37729410553738962</c:v>
                </c:pt>
                <c:pt idx="2141">
                  <c:v>0.37729964761708323</c:v>
                </c:pt>
                <c:pt idx="2142">
                  <c:v>0.37730597393677778</c:v>
                </c:pt>
                <c:pt idx="2143">
                  <c:v>0.37732732325586271</c:v>
                </c:pt>
                <c:pt idx="2144">
                  <c:v>0.37739135125586271</c:v>
                </c:pt>
                <c:pt idx="2145">
                  <c:v>0.37756991273235158</c:v>
                </c:pt>
                <c:pt idx="2146">
                  <c:v>0.37780308160288917</c:v>
                </c:pt>
                <c:pt idx="2147">
                  <c:v>0.37781113332319333</c:v>
                </c:pt>
                <c:pt idx="2148">
                  <c:v>0.37783955716365275</c:v>
                </c:pt>
                <c:pt idx="2149">
                  <c:v>0.37854255216365273</c:v>
                </c:pt>
                <c:pt idx="2150">
                  <c:v>0.37976252774457964</c:v>
                </c:pt>
                <c:pt idx="2151">
                  <c:v>0.37977134114488248</c:v>
                </c:pt>
                <c:pt idx="2152">
                  <c:v>0.37977988050518979</c:v>
                </c:pt>
                <c:pt idx="2153">
                  <c:v>0.37978804222534096</c:v>
                </c:pt>
                <c:pt idx="2154">
                  <c:v>0.37980196222503582</c:v>
                </c:pt>
                <c:pt idx="2155">
                  <c:v>0.37982278510427203</c:v>
                </c:pt>
                <c:pt idx="2156">
                  <c:v>0.37983835858465281</c:v>
                </c:pt>
                <c:pt idx="2157">
                  <c:v>0.37984540562480557</c:v>
                </c:pt>
                <c:pt idx="2158">
                  <c:v>0.37984791538472834</c:v>
                </c:pt>
                <c:pt idx="2159">
                  <c:v>0.37985916718427171</c:v>
                </c:pt>
                <c:pt idx="2160">
                  <c:v>0.38094507274444089</c:v>
                </c:pt>
                <c:pt idx="2161">
                  <c:v>0.38194825514444092</c:v>
                </c:pt>
                <c:pt idx="2162">
                  <c:v>0.3819529276245946</c:v>
                </c:pt>
                <c:pt idx="2163">
                  <c:v>0.38195781494490022</c:v>
                </c:pt>
                <c:pt idx="2164">
                  <c:v>0.38196324678505261</c:v>
                </c:pt>
                <c:pt idx="2165">
                  <c:v>0.3819692811853555</c:v>
                </c:pt>
                <c:pt idx="2166">
                  <c:v>0.38197600790504999</c:v>
                </c:pt>
                <c:pt idx="2167">
                  <c:v>0.38198329518535551</c:v>
                </c:pt>
                <c:pt idx="2168">
                  <c:v>0.38199126270504852</c:v>
                </c:pt>
                <c:pt idx="2169">
                  <c:v>0.38199972150535288</c:v>
                </c:pt>
                <c:pt idx="2170">
                  <c:v>0.38200889166504609</c:v>
                </c:pt>
                <c:pt idx="2171">
                  <c:v>0.38201846034534775</c:v>
                </c:pt>
                <c:pt idx="2172">
                  <c:v>0.38202894098550388</c:v>
                </c:pt>
                <c:pt idx="2173">
                  <c:v>0.38203969042580543</c:v>
                </c:pt>
                <c:pt idx="2174">
                  <c:v>0.38205123910518934</c:v>
                </c:pt>
                <c:pt idx="2175">
                  <c:v>0.38206318018549096</c:v>
                </c:pt>
                <c:pt idx="2176">
                  <c:v>0.38207601466518309</c:v>
                </c:pt>
                <c:pt idx="2177">
                  <c:v>0.38208932790579131</c:v>
                </c:pt>
                <c:pt idx="2178">
                  <c:v>0.38210345014609737</c:v>
                </c:pt>
                <c:pt idx="2179">
                  <c:v>0.38211682294549015</c:v>
                </c:pt>
                <c:pt idx="2180">
                  <c:v>0.3821311199048773</c:v>
                </c:pt>
                <c:pt idx="2181">
                  <c:v>0.38214613734426783</c:v>
                </c:pt>
                <c:pt idx="2182">
                  <c:v>0.38219369694243527</c:v>
                </c:pt>
                <c:pt idx="2183">
                  <c:v>0.38284249883863741</c:v>
                </c:pt>
                <c:pt idx="2184">
                  <c:v>0.3828588514783316</c:v>
                </c:pt>
                <c:pt idx="2185">
                  <c:v>0.38290384363650576</c:v>
                </c:pt>
                <c:pt idx="2186">
                  <c:v>0.38335064683650572</c:v>
                </c:pt>
                <c:pt idx="2187">
                  <c:v>0.38336526379620267</c:v>
                </c:pt>
                <c:pt idx="2188">
                  <c:v>0.38339391811559204</c:v>
                </c:pt>
                <c:pt idx="2189">
                  <c:v>0.38366611700841124</c:v>
                </c:pt>
                <c:pt idx="2190">
                  <c:v>0.38367931068871447</c:v>
                </c:pt>
                <c:pt idx="2191">
                  <c:v>0.38373634188626998</c:v>
                </c:pt>
                <c:pt idx="2192">
                  <c:v>0.38378106372718718</c:v>
                </c:pt>
                <c:pt idx="2193">
                  <c:v>0.38382488856536007</c:v>
                </c:pt>
                <c:pt idx="2194">
                  <c:v>0.38400356016902454</c:v>
                </c:pt>
                <c:pt idx="2195">
                  <c:v>0.38401819284841449</c:v>
                </c:pt>
                <c:pt idx="2196">
                  <c:v>0.38405698861024157</c:v>
                </c:pt>
                <c:pt idx="2197">
                  <c:v>0.38437382821024157</c:v>
                </c:pt>
                <c:pt idx="2198">
                  <c:v>0.38438744284993426</c:v>
                </c:pt>
                <c:pt idx="2199">
                  <c:v>0.38451117965542275</c:v>
                </c:pt>
                <c:pt idx="2200">
                  <c:v>0.3845248213351149</c:v>
                </c:pt>
                <c:pt idx="2201">
                  <c:v>0.38463995093511488</c:v>
                </c:pt>
                <c:pt idx="2202">
                  <c:v>0.38465223377450242</c:v>
                </c:pt>
                <c:pt idx="2203">
                  <c:v>0.38491427010091001</c:v>
                </c:pt>
                <c:pt idx="2204">
                  <c:v>0.38512037586579345</c:v>
                </c:pt>
                <c:pt idx="2205">
                  <c:v>0.38570126826579343</c:v>
                </c:pt>
                <c:pt idx="2206">
                  <c:v>0.38572595754518185</c:v>
                </c:pt>
                <c:pt idx="2207">
                  <c:v>0.38608167521541964</c:v>
                </c:pt>
                <c:pt idx="2208">
                  <c:v>0.3860931204160345</c:v>
                </c:pt>
                <c:pt idx="2209">
                  <c:v>0.38611510069572852</c:v>
                </c:pt>
                <c:pt idx="2210">
                  <c:v>0.38911525569572852</c:v>
                </c:pt>
                <c:pt idx="2211">
                  <c:v>0.38956572866244105</c:v>
                </c:pt>
                <c:pt idx="2212">
                  <c:v>0.39050051468840202</c:v>
                </c:pt>
                <c:pt idx="2213">
                  <c:v>0.39362065508840199</c:v>
                </c:pt>
                <c:pt idx="2214">
                  <c:v>0.39666887856262223</c:v>
                </c:pt>
                <c:pt idx="2215">
                  <c:v>0.39974104244840103</c:v>
                </c:pt>
                <c:pt idx="2216">
                  <c:v>0.39978231212718063</c:v>
                </c:pt>
                <c:pt idx="2217">
                  <c:v>0.39979258568687687</c:v>
                </c:pt>
                <c:pt idx="2218">
                  <c:v>0.39980223848687685</c:v>
                </c:pt>
                <c:pt idx="2219">
                  <c:v>0.39981028212718067</c:v>
                </c:pt>
                <c:pt idx="2220">
                  <c:v>0.3998173432473337</c:v>
                </c:pt>
                <c:pt idx="2221">
                  <c:v>0.39982340500763797</c:v>
                </c:pt>
                <c:pt idx="2222">
                  <c:v>0.39982863360763798</c:v>
                </c:pt>
                <c:pt idx="2223">
                  <c:v>0.39983292552771377</c:v>
                </c:pt>
                <c:pt idx="2224">
                  <c:v>0.39983638444786718</c:v>
                </c:pt>
                <c:pt idx="2225">
                  <c:v>0.3998390178480194</c:v>
                </c:pt>
                <c:pt idx="2226">
                  <c:v>0.39984086336817243</c:v>
                </c:pt>
                <c:pt idx="2227">
                  <c:v>0.39984173896809649</c:v>
                </c:pt>
                <c:pt idx="2228">
                  <c:v>0.39984376296809648</c:v>
                </c:pt>
                <c:pt idx="2229">
                  <c:v>0.39984663504802037</c:v>
                </c:pt>
                <c:pt idx="2230">
                  <c:v>0.39984871348794415</c:v>
                </c:pt>
                <c:pt idx="2231">
                  <c:v>0.39985575028804898</c:v>
                </c:pt>
                <c:pt idx="2232">
                  <c:v>0.39986295208804901</c:v>
                </c:pt>
                <c:pt idx="2233">
                  <c:v>0.40203639952043596</c:v>
                </c:pt>
                <c:pt idx="2234">
                  <c:v>0.40203928048047888</c:v>
                </c:pt>
                <c:pt idx="2235">
                  <c:v>0.40204375768040262</c:v>
                </c:pt>
                <c:pt idx="2236">
                  <c:v>0.4020549608804026</c:v>
                </c:pt>
                <c:pt idx="2237">
                  <c:v>0.40207848424000198</c:v>
                </c:pt>
                <c:pt idx="2238">
                  <c:v>0.40208328264000198</c:v>
                </c:pt>
                <c:pt idx="2239">
                  <c:v>0.4021415259990101</c:v>
                </c:pt>
                <c:pt idx="2240">
                  <c:v>0.40217352639901011</c:v>
                </c:pt>
                <c:pt idx="2241">
                  <c:v>0.40217688863895285</c:v>
                </c:pt>
                <c:pt idx="2242">
                  <c:v>0.40222041680017379</c:v>
                </c:pt>
                <c:pt idx="2243">
                  <c:v>0.40222458044002107</c:v>
                </c:pt>
                <c:pt idx="2244">
                  <c:v>0.40224633636063128</c:v>
                </c:pt>
                <c:pt idx="2245">
                  <c:v>0.40225081748055497</c:v>
                </c:pt>
                <c:pt idx="2246">
                  <c:v>0.40225489068066922</c:v>
                </c:pt>
                <c:pt idx="2247">
                  <c:v>0.40225601964065</c:v>
                </c:pt>
                <c:pt idx="2248">
                  <c:v>0.4022834487201829</c:v>
                </c:pt>
                <c:pt idx="2249">
                  <c:v>0.4022855422401061</c:v>
                </c:pt>
                <c:pt idx="2250">
                  <c:v>0.40231002295945761</c:v>
                </c:pt>
                <c:pt idx="2251">
                  <c:v>0.40231339863940013</c:v>
                </c:pt>
                <c:pt idx="2252">
                  <c:v>0.40236098708073498</c:v>
                </c:pt>
                <c:pt idx="2253">
                  <c:v>0.40236995548058224</c:v>
                </c:pt>
                <c:pt idx="2254">
                  <c:v>0.4024491353184847</c:v>
                </c:pt>
                <c:pt idx="2255">
                  <c:v>0.40247041699812225</c:v>
                </c:pt>
                <c:pt idx="2256">
                  <c:v>0.4024747189980083</c:v>
                </c:pt>
                <c:pt idx="2257">
                  <c:v>0.40247808515795097</c:v>
                </c:pt>
                <c:pt idx="2258">
                  <c:v>0.40258148011665351</c:v>
                </c:pt>
                <c:pt idx="2259">
                  <c:v>0.4025826795166535</c:v>
                </c:pt>
                <c:pt idx="2260">
                  <c:v>0.40275140939453619</c:v>
                </c:pt>
                <c:pt idx="2261">
                  <c:v>0.4027538093945362</c:v>
                </c:pt>
                <c:pt idx="2262">
                  <c:v>0.40276445471440264</c:v>
                </c:pt>
                <c:pt idx="2263">
                  <c:v>0.40276684331440266</c:v>
                </c:pt>
                <c:pt idx="2264">
                  <c:v>0.40277901091424995</c:v>
                </c:pt>
                <c:pt idx="2265">
                  <c:v>0.40278021511424994</c:v>
                </c:pt>
                <c:pt idx="2266">
                  <c:v>0.40322343031424995</c:v>
                </c:pt>
                <c:pt idx="2267">
                  <c:v>0.40325796919476464</c:v>
                </c:pt>
                <c:pt idx="2268">
                  <c:v>0.40326117159476466</c:v>
                </c:pt>
                <c:pt idx="2269">
                  <c:v>0.40326373543480287</c:v>
                </c:pt>
                <c:pt idx="2270">
                  <c:v>0.40327717291419263</c:v>
                </c:pt>
                <c:pt idx="2271">
                  <c:v>0.40327989155426885</c:v>
                </c:pt>
                <c:pt idx="2272">
                  <c:v>0.40329221595453596</c:v>
                </c:pt>
                <c:pt idx="2273">
                  <c:v>0.40335752587636786</c:v>
                </c:pt>
                <c:pt idx="2274">
                  <c:v>0.40336088587621527</c:v>
                </c:pt>
                <c:pt idx="2275">
                  <c:v>0.40337688887621526</c:v>
                </c:pt>
                <c:pt idx="2276">
                  <c:v>0.40337976959613892</c:v>
                </c:pt>
                <c:pt idx="2277">
                  <c:v>0.40339207815640571</c:v>
                </c:pt>
                <c:pt idx="2278">
                  <c:v>0.40339359739638664</c:v>
                </c:pt>
                <c:pt idx="2279">
                  <c:v>0.40339712179646303</c:v>
                </c:pt>
                <c:pt idx="2280">
                  <c:v>0.40341223423672995</c:v>
                </c:pt>
                <c:pt idx="2281">
                  <c:v>0.40341679651667273</c:v>
                </c:pt>
                <c:pt idx="2282">
                  <c:v>0.40342911739693976</c:v>
                </c:pt>
                <c:pt idx="2283">
                  <c:v>0.40343065031692055</c:v>
                </c:pt>
                <c:pt idx="2284">
                  <c:v>0.40347208135621498</c:v>
                </c:pt>
                <c:pt idx="2285">
                  <c:v>0.40347481427629162</c:v>
                </c:pt>
                <c:pt idx="2286">
                  <c:v>0.40351424731758839</c:v>
                </c:pt>
                <c:pt idx="2287">
                  <c:v>0.40351729567755013</c:v>
                </c:pt>
                <c:pt idx="2288">
                  <c:v>0.40352689423793153</c:v>
                </c:pt>
                <c:pt idx="2289">
                  <c:v>0.403537536517798</c:v>
                </c:pt>
                <c:pt idx="2290">
                  <c:v>0.40353927979783577</c:v>
                </c:pt>
                <c:pt idx="2291">
                  <c:v>0.40354151755779766</c:v>
                </c:pt>
                <c:pt idx="2292">
                  <c:v>0.40354288503783603</c:v>
                </c:pt>
                <c:pt idx="2293">
                  <c:v>0.40356840967867541</c:v>
                </c:pt>
                <c:pt idx="2294">
                  <c:v>0.40357159607867543</c:v>
                </c:pt>
                <c:pt idx="2295">
                  <c:v>0.40357785999844564</c:v>
                </c:pt>
                <c:pt idx="2296">
                  <c:v>0.40357960503848345</c:v>
                </c:pt>
                <c:pt idx="2297">
                  <c:v>0.4035815235985597</c:v>
                </c:pt>
                <c:pt idx="2298">
                  <c:v>0.40369591007436401</c:v>
                </c:pt>
                <c:pt idx="2299">
                  <c:v>0.40369766303440202</c:v>
                </c:pt>
                <c:pt idx="2300">
                  <c:v>0.4036999946344787</c:v>
                </c:pt>
                <c:pt idx="2301">
                  <c:v>0.40370207983440221</c:v>
                </c:pt>
                <c:pt idx="2302">
                  <c:v>0.40371168799478402</c:v>
                </c:pt>
                <c:pt idx="2303">
                  <c:v>0.40371353443474572</c:v>
                </c:pt>
                <c:pt idx="2304">
                  <c:v>0.40371952783474574</c:v>
                </c:pt>
                <c:pt idx="2305">
                  <c:v>0.40372121875466893</c:v>
                </c:pt>
                <c:pt idx="2306">
                  <c:v>0.40372345315463087</c:v>
                </c:pt>
                <c:pt idx="2307">
                  <c:v>0.40372489675459261</c:v>
                </c:pt>
                <c:pt idx="2308">
                  <c:v>0.40374889795459262</c:v>
                </c:pt>
                <c:pt idx="2309">
                  <c:v>0.4037522545944402</c:v>
                </c:pt>
                <c:pt idx="2310">
                  <c:v>0.40375673907436382</c:v>
                </c:pt>
                <c:pt idx="2311">
                  <c:v>0.40375825147434485</c:v>
                </c:pt>
                <c:pt idx="2312">
                  <c:v>0.40376192871426864</c:v>
                </c:pt>
                <c:pt idx="2313">
                  <c:v>0.40378834551426862</c:v>
                </c:pt>
                <c:pt idx="2314">
                  <c:v>0.40379791191426861</c:v>
                </c:pt>
                <c:pt idx="2315">
                  <c:v>0.40380174903442106</c:v>
                </c:pt>
                <c:pt idx="2316">
                  <c:v>0.40382555655273922</c:v>
                </c:pt>
                <c:pt idx="2317">
                  <c:v>0.4038347501125486</c:v>
                </c:pt>
                <c:pt idx="2318">
                  <c:v>0.40383595551254858</c:v>
                </c:pt>
                <c:pt idx="2319">
                  <c:v>0.40383896891251075</c:v>
                </c:pt>
                <c:pt idx="2320">
                  <c:v>0.40385912891216741</c:v>
                </c:pt>
                <c:pt idx="2321">
                  <c:v>0.40386066487214811</c:v>
                </c:pt>
                <c:pt idx="2322">
                  <c:v>0.40386683235228177</c:v>
                </c:pt>
                <c:pt idx="2323">
                  <c:v>0.40387090827239608</c:v>
                </c:pt>
                <c:pt idx="2324">
                  <c:v>0.40388690727239607</c:v>
                </c:pt>
                <c:pt idx="2325">
                  <c:v>0.40388978151231991</c:v>
                </c:pt>
                <c:pt idx="2326">
                  <c:v>0.40389651495258749</c:v>
                </c:pt>
                <c:pt idx="2327">
                  <c:v>0.40389923427266378</c:v>
                </c:pt>
                <c:pt idx="2328">
                  <c:v>0.40391266275319737</c:v>
                </c:pt>
                <c:pt idx="2329">
                  <c:v>0.40391411067315902</c:v>
                </c:pt>
                <c:pt idx="2330">
                  <c:v>0.40392130627315903</c:v>
                </c:pt>
                <c:pt idx="2331">
                  <c:v>0.40392387075319724</c:v>
                </c:pt>
                <c:pt idx="2332">
                  <c:v>0.40395378635384566</c:v>
                </c:pt>
                <c:pt idx="2333">
                  <c:v>0.40395667355376919</c:v>
                </c:pt>
                <c:pt idx="2334">
                  <c:v>0.4039707456340742</c:v>
                </c:pt>
                <c:pt idx="2335">
                  <c:v>0.40397362635399786</c:v>
                </c:pt>
                <c:pt idx="2336">
                  <c:v>0.4039809042737309</c:v>
                </c:pt>
                <c:pt idx="2337">
                  <c:v>0.40398475323378824</c:v>
                </c:pt>
                <c:pt idx="2338">
                  <c:v>0.40399755163378825</c:v>
                </c:pt>
                <c:pt idx="2339">
                  <c:v>0.40399882715380725</c:v>
                </c:pt>
                <c:pt idx="2340">
                  <c:v>0.40400330907387405</c:v>
                </c:pt>
                <c:pt idx="2341">
                  <c:v>0.40401562067366437</c:v>
                </c:pt>
                <c:pt idx="2342">
                  <c:v>0.40401716347364502</c:v>
                </c:pt>
                <c:pt idx="2343">
                  <c:v>0.40402228155372127</c:v>
                </c:pt>
                <c:pt idx="2344">
                  <c:v>0.40403347819353058</c:v>
                </c:pt>
                <c:pt idx="2345">
                  <c:v>0.40403491603349251</c:v>
                </c:pt>
                <c:pt idx="2346">
                  <c:v>0.40404003827356882</c:v>
                </c:pt>
                <c:pt idx="2347">
                  <c:v>0.4040512365933781</c:v>
                </c:pt>
                <c:pt idx="2348">
                  <c:v>0.40405259523341619</c:v>
                </c:pt>
                <c:pt idx="2349">
                  <c:v>0.40405899563341618</c:v>
                </c:pt>
                <c:pt idx="2350">
                  <c:v>0.40406907787324448</c:v>
                </c:pt>
                <c:pt idx="2351">
                  <c:v>0.40408267583362589</c:v>
                </c:pt>
                <c:pt idx="2352">
                  <c:v>0.40409235583383568</c:v>
                </c:pt>
                <c:pt idx="2353">
                  <c:v>0.40409363711385476</c:v>
                </c:pt>
                <c:pt idx="2354">
                  <c:v>0.40416963031385478</c:v>
                </c:pt>
                <c:pt idx="2355">
                  <c:v>0.40417075815383557</c:v>
                </c:pt>
                <c:pt idx="2356">
                  <c:v>0.40418180679427462</c:v>
                </c:pt>
                <c:pt idx="2357">
                  <c:v>0.40418274807431204</c:v>
                </c:pt>
                <c:pt idx="2358">
                  <c:v>0.40420179507398768</c:v>
                </c:pt>
                <c:pt idx="2359">
                  <c:v>0.40420354759402566</c:v>
                </c:pt>
                <c:pt idx="2360">
                  <c:v>0.40421034279402568</c:v>
                </c:pt>
                <c:pt idx="2361">
                  <c:v>0.404212264234102</c:v>
                </c:pt>
                <c:pt idx="2362">
                  <c:v>0.40421907163410198</c:v>
                </c:pt>
                <c:pt idx="2363">
                  <c:v>0.40422307083410197</c:v>
                </c:pt>
                <c:pt idx="2364">
                  <c:v>0.40423331115425454</c:v>
                </c:pt>
                <c:pt idx="2365">
                  <c:v>0.40423691799415901</c:v>
                </c:pt>
                <c:pt idx="2366">
                  <c:v>0.40424460147446434</c:v>
                </c:pt>
                <c:pt idx="2367">
                  <c:v>0.4042451569944549</c:v>
                </c:pt>
                <c:pt idx="2368">
                  <c:v>0.40424755879455032</c:v>
                </c:pt>
                <c:pt idx="2369">
                  <c:v>0.40424755879455032</c:v>
                </c:pt>
                <c:pt idx="2370">
                  <c:v>0.40425283615476004</c:v>
                </c:pt>
                <c:pt idx="2371">
                  <c:v>0.40425283615476004</c:v>
                </c:pt>
                <c:pt idx="2372">
                  <c:v>0.40425475135478856</c:v>
                </c:pt>
                <c:pt idx="2373">
                  <c:v>0.40425475135478856</c:v>
                </c:pt>
                <c:pt idx="2374">
                  <c:v>0.40425906775496007</c:v>
                </c:pt>
                <c:pt idx="2375">
                  <c:v>0.40427307027472159</c:v>
                </c:pt>
                <c:pt idx="2376">
                  <c:v>0.40428508187472162</c:v>
                </c:pt>
                <c:pt idx="2377">
                  <c:v>0.4042918063546071</c:v>
                </c:pt>
                <c:pt idx="2378">
                  <c:v>0.40436116431655256</c:v>
                </c:pt>
                <c:pt idx="2379">
                  <c:v>0.40436676431645718</c:v>
                </c:pt>
                <c:pt idx="2380">
                  <c:v>0.4044388490784791</c:v>
                </c:pt>
                <c:pt idx="2381">
                  <c:v>0.40444109187844091</c:v>
                </c:pt>
                <c:pt idx="2382">
                  <c:v>0.40447925295742998</c:v>
                </c:pt>
                <c:pt idx="2383">
                  <c:v>0.40448693055773505</c:v>
                </c:pt>
                <c:pt idx="2384">
                  <c:v>0.40451430495700985</c:v>
                </c:pt>
                <c:pt idx="2385">
                  <c:v>0.4045179913969334</c:v>
                </c:pt>
                <c:pt idx="2386">
                  <c:v>0.40455742675823025</c:v>
                </c:pt>
                <c:pt idx="2387">
                  <c:v>0.40456060755823026</c:v>
                </c:pt>
                <c:pt idx="2388">
                  <c:v>0.40460006611952787</c:v>
                </c:pt>
                <c:pt idx="2389">
                  <c:v>0.40460310383948977</c:v>
                </c:pt>
                <c:pt idx="2390">
                  <c:v>0.40460773803964217</c:v>
                </c:pt>
                <c:pt idx="2391">
                  <c:v>0.40463415124021468</c:v>
                </c:pt>
                <c:pt idx="2392">
                  <c:v>0.40463869680015763</c:v>
                </c:pt>
                <c:pt idx="2393">
                  <c:v>0.40467542760080633</c:v>
                </c:pt>
                <c:pt idx="2394">
                  <c:v>0.40467863880080635</c:v>
                </c:pt>
                <c:pt idx="2395">
                  <c:v>0.40471807880210336</c:v>
                </c:pt>
                <c:pt idx="2396">
                  <c:v>0.40472127560210336</c:v>
                </c:pt>
                <c:pt idx="2397">
                  <c:v>0.40476207560210337</c:v>
                </c:pt>
                <c:pt idx="2398">
                  <c:v>0.40476527320210337</c:v>
                </c:pt>
                <c:pt idx="2399">
                  <c:v>0.40480470856340023</c:v>
                </c:pt>
                <c:pt idx="2400">
                  <c:v>0.40480790776340025</c:v>
                </c:pt>
                <c:pt idx="2401">
                  <c:v>0.40484967472477379</c:v>
                </c:pt>
                <c:pt idx="2402">
                  <c:v>0.40485335748469742</c:v>
                </c:pt>
                <c:pt idx="2403">
                  <c:v>0.40489417548469742</c:v>
                </c:pt>
                <c:pt idx="2404">
                  <c:v>0.40489737388469743</c:v>
                </c:pt>
                <c:pt idx="2405">
                  <c:v>0.40493681272599441</c:v>
                </c:pt>
                <c:pt idx="2406">
                  <c:v>0.40494000792599444</c:v>
                </c:pt>
                <c:pt idx="2407">
                  <c:v>0.40497945140729152</c:v>
                </c:pt>
                <c:pt idx="2408">
                  <c:v>0.40498265860729155</c:v>
                </c:pt>
                <c:pt idx="2409">
                  <c:v>0.4050220881685882</c:v>
                </c:pt>
                <c:pt idx="2410">
                  <c:v>0.40502575896851212</c:v>
                </c:pt>
                <c:pt idx="2411">
                  <c:v>0.40502809288858888</c:v>
                </c:pt>
                <c:pt idx="2412">
                  <c:v>0.40505882344980998</c:v>
                </c:pt>
                <c:pt idx="2413">
                  <c:v>0.40506040504981</c:v>
                </c:pt>
                <c:pt idx="2414">
                  <c:v>0.40506440504981001</c:v>
                </c:pt>
                <c:pt idx="2415">
                  <c:v>0.4051015366510311</c:v>
                </c:pt>
                <c:pt idx="2416">
                  <c:v>0.40510314305103112</c:v>
                </c:pt>
                <c:pt idx="2417">
                  <c:v>0.40510698881118395</c:v>
                </c:pt>
                <c:pt idx="2418">
                  <c:v>0.40514637777247925</c:v>
                </c:pt>
                <c:pt idx="2419">
                  <c:v>0.40514958097247927</c:v>
                </c:pt>
                <c:pt idx="2420">
                  <c:v>0.40518908245377827</c:v>
                </c:pt>
                <c:pt idx="2421">
                  <c:v>0.40519227125377827</c:v>
                </c:pt>
                <c:pt idx="2422">
                  <c:v>0.40523306405377829</c:v>
                </c:pt>
                <c:pt idx="2423">
                  <c:v>0.40523627125377831</c:v>
                </c:pt>
                <c:pt idx="2424">
                  <c:v>0.40523859125385459</c:v>
                </c:pt>
                <c:pt idx="2425">
                  <c:v>0.40527059225385459</c:v>
                </c:pt>
                <c:pt idx="2426">
                  <c:v>0.4052736299738165</c:v>
                </c:pt>
                <c:pt idx="2427">
                  <c:v>0.4052760143738165</c:v>
                </c:pt>
                <c:pt idx="2428">
                  <c:v>0.40530799337381651</c:v>
                </c:pt>
                <c:pt idx="2429">
                  <c:v>0.40530950881379751</c:v>
                </c:pt>
                <c:pt idx="2430">
                  <c:v>0.40531303849387401</c:v>
                </c:pt>
                <c:pt idx="2431">
                  <c:v>0.40535253417517286</c:v>
                </c:pt>
                <c:pt idx="2432">
                  <c:v>0.40535555745513491</c:v>
                </c:pt>
                <c:pt idx="2433">
                  <c:v>0.40539365649448611</c:v>
                </c:pt>
                <c:pt idx="2434">
                  <c:v>0.40539685409448611</c:v>
                </c:pt>
                <c:pt idx="2435">
                  <c:v>0.40543628597578285</c:v>
                </c:pt>
                <c:pt idx="2436">
                  <c:v>0.40544109237578285</c:v>
                </c:pt>
                <c:pt idx="2437">
                  <c:v>0.40548050801707902</c:v>
                </c:pt>
                <c:pt idx="2438">
                  <c:v>0.40548372161707902</c:v>
                </c:pt>
                <c:pt idx="2439">
                  <c:v>0.40712174607094598</c:v>
                </c:pt>
                <c:pt idx="2440">
                  <c:v>0.40713238455081247</c:v>
                </c:pt>
                <c:pt idx="2441">
                  <c:v>0.40713958495081248</c:v>
                </c:pt>
                <c:pt idx="2442">
                  <c:v>0.40714629571069821</c:v>
                </c:pt>
                <c:pt idx="2443">
                  <c:v>0.40715085559087943</c:v>
                </c:pt>
                <c:pt idx="2444">
                  <c:v>0.40715085559087943</c:v>
                </c:pt>
                <c:pt idx="2445">
                  <c:v>0.40715502567094158</c:v>
                </c:pt>
                <c:pt idx="2446">
                  <c:v>0.40715758695097976</c:v>
                </c:pt>
                <c:pt idx="2447">
                  <c:v>0.40719101771170435</c:v>
                </c:pt>
                <c:pt idx="2448">
                  <c:v>0.40721287031133219</c:v>
                </c:pt>
                <c:pt idx="2449">
                  <c:v>0.4072456691113322</c:v>
                </c:pt>
                <c:pt idx="2450">
                  <c:v>0.40728934127058847</c:v>
                </c:pt>
                <c:pt idx="2451">
                  <c:v>0.40731111283119914</c:v>
                </c:pt>
                <c:pt idx="2452">
                  <c:v>0.40731289219123773</c:v>
                </c:pt>
                <c:pt idx="2453">
                  <c:v>0.40731704387108547</c:v>
                </c:pt>
                <c:pt idx="2454">
                  <c:v>0.40734102179203824</c:v>
                </c:pt>
                <c:pt idx="2455">
                  <c:v>0.40734249347199925</c:v>
                </c:pt>
                <c:pt idx="2456">
                  <c:v>0.40739353258757427</c:v>
                </c:pt>
                <c:pt idx="2457">
                  <c:v>0.40739562194749762</c:v>
                </c:pt>
                <c:pt idx="2458">
                  <c:v>0.4074396891889468</c:v>
                </c:pt>
                <c:pt idx="2459">
                  <c:v>0.40748594687024431</c:v>
                </c:pt>
                <c:pt idx="2460">
                  <c:v>0.40754835467177036</c:v>
                </c:pt>
                <c:pt idx="2461">
                  <c:v>0.40761522059321964</c:v>
                </c:pt>
                <c:pt idx="2462">
                  <c:v>0.40769361471474541</c:v>
                </c:pt>
                <c:pt idx="2463">
                  <c:v>0.40803247411474541</c:v>
                </c:pt>
                <c:pt idx="2464">
                  <c:v>0.40812029460023735</c:v>
                </c:pt>
                <c:pt idx="2465">
                  <c:v>0.40812546860023741</c:v>
                </c:pt>
                <c:pt idx="2466">
                  <c:v>0.40819747760023739</c:v>
                </c:pt>
                <c:pt idx="2467">
                  <c:v>0.40823492072115297</c:v>
                </c:pt>
                <c:pt idx="2468">
                  <c:v>0.40824094472115297</c:v>
                </c:pt>
                <c:pt idx="2469">
                  <c:v>0.40824715664130484</c:v>
                </c:pt>
                <c:pt idx="2470">
                  <c:v>0.40832284696466226</c:v>
                </c:pt>
                <c:pt idx="2471">
                  <c:v>0.40837323256466224</c:v>
                </c:pt>
                <c:pt idx="2472">
                  <c:v>0.40838027260450788</c:v>
                </c:pt>
                <c:pt idx="2473">
                  <c:v>0.40851551603901942</c:v>
                </c:pt>
                <c:pt idx="2474">
                  <c:v>0.40852381883886418</c:v>
                </c:pt>
                <c:pt idx="2475">
                  <c:v>0.40868064803337556</c:v>
                </c:pt>
                <c:pt idx="2476">
                  <c:v>0.40868982275306853</c:v>
                </c:pt>
                <c:pt idx="2477">
                  <c:v>0.40887546283016624</c:v>
                </c:pt>
                <c:pt idx="2478">
                  <c:v>0.4089660769929096</c:v>
                </c:pt>
                <c:pt idx="2479">
                  <c:v>0.40898779891351889</c:v>
                </c:pt>
                <c:pt idx="2480">
                  <c:v>0.40908867171351893</c:v>
                </c:pt>
                <c:pt idx="2481">
                  <c:v>0.40909955499336736</c:v>
                </c:pt>
                <c:pt idx="2482">
                  <c:v>0.40953762905078467</c:v>
                </c:pt>
                <c:pt idx="2483">
                  <c:v>0.40978226991858557</c:v>
                </c:pt>
                <c:pt idx="2484">
                  <c:v>0.41002554031858562</c:v>
                </c:pt>
                <c:pt idx="2485">
                  <c:v>0.41031935345200843</c:v>
                </c:pt>
                <c:pt idx="2486">
                  <c:v>0.41033238693139834</c:v>
                </c:pt>
                <c:pt idx="2487">
                  <c:v>0.41037472549231607</c:v>
                </c:pt>
                <c:pt idx="2488">
                  <c:v>0.41038929237262306</c:v>
                </c:pt>
                <c:pt idx="2489">
                  <c:v>0.41043192693079567</c:v>
                </c:pt>
                <c:pt idx="2490">
                  <c:v>0.41066356349567756</c:v>
                </c:pt>
                <c:pt idx="2491">
                  <c:v>0.41070630485384557</c:v>
                </c:pt>
                <c:pt idx="2492">
                  <c:v>0.41076429001506765</c:v>
                </c:pt>
                <c:pt idx="2493">
                  <c:v>0.41077838761446339</c:v>
                </c:pt>
                <c:pt idx="2494">
                  <c:v>0.41434105442060198</c:v>
                </c:pt>
                <c:pt idx="2495">
                  <c:v>0.41437260594182385</c:v>
                </c:pt>
                <c:pt idx="2496">
                  <c:v>0.41450131026426645</c:v>
                </c:pt>
                <c:pt idx="2497">
                  <c:v>0.41451720570365397</c:v>
                </c:pt>
                <c:pt idx="2498">
                  <c:v>0.41464072569877125</c:v>
                </c:pt>
                <c:pt idx="2499">
                  <c:v>0.41478230446487385</c:v>
                </c:pt>
                <c:pt idx="2500">
                  <c:v>0.41479671930517764</c:v>
                </c:pt>
                <c:pt idx="2501">
                  <c:v>0.41486537482822294</c:v>
                </c:pt>
                <c:pt idx="2502">
                  <c:v>0.4150373866645572</c:v>
                </c:pt>
                <c:pt idx="2503">
                  <c:v>0.41505034666516755</c:v>
                </c:pt>
                <c:pt idx="2504">
                  <c:v>0.41517182386242552</c:v>
                </c:pt>
                <c:pt idx="2505">
                  <c:v>0.41530301073937409</c:v>
                </c:pt>
                <c:pt idx="2506">
                  <c:v>0.41555855888776883</c:v>
                </c:pt>
                <c:pt idx="2507">
                  <c:v>0.41557136156746166</c:v>
                </c:pt>
                <c:pt idx="2508">
                  <c:v>0.41568222924471543</c:v>
                </c:pt>
                <c:pt idx="2509">
                  <c:v>0.41580221124471539</c:v>
                </c:pt>
                <c:pt idx="2510">
                  <c:v>0.41581465444440718</c:v>
                </c:pt>
                <c:pt idx="2511">
                  <c:v>0.41590418724440714</c:v>
                </c:pt>
                <c:pt idx="2512">
                  <c:v>0.41601361736288361</c:v>
                </c:pt>
                <c:pt idx="2513">
                  <c:v>0.41622659096288361</c:v>
                </c:pt>
                <c:pt idx="2514">
                  <c:v>0.41628664096288359</c:v>
                </c:pt>
                <c:pt idx="2515">
                  <c:v>0.41639125915922226</c:v>
                </c:pt>
                <c:pt idx="2516">
                  <c:v>0.41648082779769691</c:v>
                </c:pt>
                <c:pt idx="2517">
                  <c:v>0.41660636972014031</c:v>
                </c:pt>
                <c:pt idx="2518">
                  <c:v>0.41688106145051523</c:v>
                </c:pt>
                <c:pt idx="2519">
                  <c:v>0.41700070977310855</c:v>
                </c:pt>
                <c:pt idx="2520">
                  <c:v>0.41700661077310858</c:v>
                </c:pt>
                <c:pt idx="2521">
                  <c:v>0.41706030725157994</c:v>
                </c:pt>
                <c:pt idx="2522">
                  <c:v>0.41713471220929099</c:v>
                </c:pt>
                <c:pt idx="2523">
                  <c:v>0.41720740820929098</c:v>
                </c:pt>
                <c:pt idx="2524">
                  <c:v>0.41724397484806736</c:v>
                </c:pt>
                <c:pt idx="2525">
                  <c:v>0.41728478912730416</c:v>
                </c:pt>
                <c:pt idx="2526">
                  <c:v>0.417289141527381</c:v>
                </c:pt>
                <c:pt idx="2527">
                  <c:v>0.41737714552738098</c:v>
                </c:pt>
                <c:pt idx="2528">
                  <c:v>0.41743730176493976</c:v>
                </c:pt>
                <c:pt idx="2529">
                  <c:v>0.41744735992448301</c:v>
                </c:pt>
                <c:pt idx="2530">
                  <c:v>0.4174844857257039</c:v>
                </c:pt>
                <c:pt idx="2531">
                  <c:v>0.41751257820639087</c:v>
                </c:pt>
                <c:pt idx="2532">
                  <c:v>0.41753652540639086</c:v>
                </c:pt>
                <c:pt idx="2533">
                  <c:v>0.41755241424730921</c:v>
                </c:pt>
                <c:pt idx="2534">
                  <c:v>0.41757369272837724</c:v>
                </c:pt>
                <c:pt idx="2535">
                  <c:v>0.41760682101112451</c:v>
                </c:pt>
                <c:pt idx="2536">
                  <c:v>0.4176079348512004</c:v>
                </c:pt>
                <c:pt idx="2537">
                  <c:v>0.417617537731582</c:v>
                </c:pt>
                <c:pt idx="2538">
                  <c:v>0.41763770133104783</c:v>
                </c:pt>
                <c:pt idx="2539">
                  <c:v>0.41767116069177301</c:v>
                </c:pt>
                <c:pt idx="2540">
                  <c:v>0.41767322925169714</c:v>
                </c:pt>
                <c:pt idx="2541">
                  <c:v>0.4176761070916209</c:v>
                </c:pt>
                <c:pt idx="2542">
                  <c:v>0.41768851009162089</c:v>
                </c:pt>
                <c:pt idx="2543">
                  <c:v>0.41769250729162088</c:v>
                </c:pt>
                <c:pt idx="2544">
                  <c:v>0.4176961120917641</c:v>
                </c:pt>
                <c:pt idx="2545">
                  <c:v>0.41769898057168814</c:v>
                </c:pt>
                <c:pt idx="2546">
                  <c:v>0.41770042297174548</c:v>
                </c:pt>
                <c:pt idx="2547">
                  <c:v>0.41770042297174548</c:v>
                </c:pt>
                <c:pt idx="2548">
                  <c:v>0.41770522273193622</c:v>
                </c:pt>
                <c:pt idx="2549">
                  <c:v>0.41770522273193622</c:v>
                </c:pt>
                <c:pt idx="2550">
                  <c:v>0.41770906285208881</c:v>
                </c:pt>
                <c:pt idx="2551">
                  <c:v>0.41772922573155469</c:v>
                </c:pt>
                <c:pt idx="2552">
                  <c:v>0.41773498189178343</c:v>
                </c:pt>
                <c:pt idx="2553">
                  <c:v>0.41773755469182178</c:v>
                </c:pt>
                <c:pt idx="2554">
                  <c:v>0.41774090629166954</c:v>
                </c:pt>
                <c:pt idx="2555">
                  <c:v>0.41774282341174573</c:v>
                </c:pt>
                <c:pt idx="2556">
                  <c:v>0.41774370825166901</c:v>
                </c:pt>
                <c:pt idx="2557">
                  <c:v>0.41774490285166904</c:v>
                </c:pt>
                <c:pt idx="2558">
                  <c:v>0.41774658285159277</c:v>
                </c:pt>
                <c:pt idx="2559">
                  <c:v>0.41774867845151592</c:v>
                </c:pt>
                <c:pt idx="2560">
                  <c:v>0.41775121029136503</c:v>
                </c:pt>
                <c:pt idx="2561">
                  <c:v>0.41775418065121189</c:v>
                </c:pt>
                <c:pt idx="2562">
                  <c:v>0.41797778066113006</c:v>
                </c:pt>
                <c:pt idx="2563">
                  <c:v>0.41798173202120698</c:v>
                </c:pt>
                <c:pt idx="2564">
                  <c:v>0.41821067906525033</c:v>
                </c:pt>
                <c:pt idx="2565">
                  <c:v>0.41821556150555567</c:v>
                </c:pt>
                <c:pt idx="2566">
                  <c:v>0.41842010115654521</c:v>
                </c:pt>
                <c:pt idx="2567">
                  <c:v>0.41842637059624249</c:v>
                </c:pt>
                <c:pt idx="2568">
                  <c:v>0.41843314435593487</c:v>
                </c:pt>
                <c:pt idx="2569">
                  <c:v>0.41844058163563302</c:v>
                </c:pt>
                <c:pt idx="2570">
                  <c:v>0.418449541555941</c:v>
                </c:pt>
                <c:pt idx="2571">
                  <c:v>0.41845891075609243</c:v>
                </c:pt>
                <c:pt idx="2572">
                  <c:v>0.41854540795609241</c:v>
                </c:pt>
                <c:pt idx="2573">
                  <c:v>0.41935722446053048</c:v>
                </c:pt>
                <c:pt idx="2574">
                  <c:v>0.41937258926022836</c:v>
                </c:pt>
                <c:pt idx="2575">
                  <c:v>0.41938850845961495</c:v>
                </c:pt>
                <c:pt idx="2576">
                  <c:v>0.41940588582022587</c:v>
                </c:pt>
                <c:pt idx="2577">
                  <c:v>0.41942471402022596</c:v>
                </c:pt>
                <c:pt idx="2578">
                  <c:v>0.41944478197962065</c:v>
                </c:pt>
                <c:pt idx="2579">
                  <c:v>0.41946670597962066</c:v>
                </c:pt>
                <c:pt idx="2580">
                  <c:v>0.4194893675002232</c:v>
                </c:pt>
                <c:pt idx="2581">
                  <c:v>0.41951431630022307</c:v>
                </c:pt>
                <c:pt idx="2582">
                  <c:v>0.41954039629900242</c:v>
                </c:pt>
                <c:pt idx="2583">
                  <c:v>0.41956766509900245</c:v>
                </c:pt>
                <c:pt idx="2584">
                  <c:v>0.41962526509900239</c:v>
                </c:pt>
                <c:pt idx="2585">
                  <c:v>0.41980502125532565</c:v>
                </c:pt>
                <c:pt idx="2586">
                  <c:v>0.42077651179518466</c:v>
                </c:pt>
                <c:pt idx="2587">
                  <c:v>0.42080557355640291</c:v>
                </c:pt>
                <c:pt idx="2588">
                  <c:v>0.42175807213593786</c:v>
                </c:pt>
                <c:pt idx="2589">
                  <c:v>0.42242630973593787</c:v>
                </c:pt>
                <c:pt idx="2590">
                  <c:v>0.4224578939359378</c:v>
                </c:pt>
                <c:pt idx="2591">
                  <c:v>0.42262154302204324</c:v>
                </c:pt>
                <c:pt idx="2592">
                  <c:v>0.42306715949409979</c:v>
                </c:pt>
                <c:pt idx="2593">
                  <c:v>0.42310129997532836</c:v>
                </c:pt>
                <c:pt idx="2594">
                  <c:v>0.42317257077288994</c:v>
                </c:pt>
                <c:pt idx="2595">
                  <c:v>0.42655077416519349</c:v>
                </c:pt>
                <c:pt idx="2596">
                  <c:v>0.42658760072396124</c:v>
                </c:pt>
                <c:pt idx="2597">
                  <c:v>0.42662158392335547</c:v>
                </c:pt>
                <c:pt idx="2598">
                  <c:v>0.42715669079358853</c:v>
                </c:pt>
                <c:pt idx="2599">
                  <c:v>0.42719036639419738</c:v>
                </c:pt>
                <c:pt idx="2600">
                  <c:v>0.42732153359419744</c:v>
                </c:pt>
                <c:pt idx="2601">
                  <c:v>0.42778738190503734</c:v>
                </c:pt>
                <c:pt idx="2602">
                  <c:v>0.42835209711602823</c:v>
                </c:pt>
                <c:pt idx="2603">
                  <c:v>0.42838170711602808</c:v>
                </c:pt>
                <c:pt idx="2604">
                  <c:v>0.42986178111602813</c:v>
                </c:pt>
                <c:pt idx="2605">
                  <c:v>0.43089876831602819</c:v>
                </c:pt>
                <c:pt idx="2606">
                  <c:v>0.43963526372225992</c:v>
                </c:pt>
                <c:pt idx="2607">
                  <c:v>0.44893793732225995</c:v>
                </c:pt>
                <c:pt idx="2608">
                  <c:v>0.45803436216848792</c:v>
                </c:pt>
                <c:pt idx="2609">
                  <c:v>0.46713043833470191</c:v>
                </c:pt>
                <c:pt idx="2610">
                  <c:v>0.47640945022828102</c:v>
                </c:pt>
                <c:pt idx="2611">
                  <c:v>0.4855058750745091</c:v>
                </c:pt>
                <c:pt idx="2612">
                  <c:v>0.49457854017139036</c:v>
                </c:pt>
                <c:pt idx="2613">
                  <c:v>0.50546528771165689</c:v>
                </c:pt>
                <c:pt idx="2614">
                  <c:v>0.51137827918971779</c:v>
                </c:pt>
                <c:pt idx="2615">
                  <c:v>0.51140824315032418</c:v>
                </c:pt>
                <c:pt idx="2616">
                  <c:v>0.51143616971093819</c:v>
                </c:pt>
                <c:pt idx="2617">
                  <c:v>0.51146128971215898</c:v>
                </c:pt>
                <c:pt idx="2618">
                  <c:v>0.51148377123155286</c:v>
                </c:pt>
                <c:pt idx="2619">
                  <c:v>0.51150411155124731</c:v>
                </c:pt>
                <c:pt idx="2620">
                  <c:v>0.5115223000315543</c:v>
                </c:pt>
                <c:pt idx="2621">
                  <c:v>0.51153821207124928</c:v>
                </c:pt>
                <c:pt idx="2622">
                  <c:v>0.51156623127185663</c:v>
                </c:pt>
                <c:pt idx="2623">
                  <c:v>0.51166774331399612</c:v>
                </c:pt>
                <c:pt idx="2624">
                  <c:v>0.51644405973195429</c:v>
                </c:pt>
                <c:pt idx="2625">
                  <c:v>0.52618809573195424</c:v>
                </c:pt>
                <c:pt idx="2626">
                  <c:v>0.53082713079629285</c:v>
                </c:pt>
                <c:pt idx="2627">
                  <c:v>0.53560011319629286</c:v>
                </c:pt>
                <c:pt idx="2628">
                  <c:v>0.53563053599629296</c:v>
                </c:pt>
                <c:pt idx="2629">
                  <c:v>0.53564578451598521</c:v>
                </c:pt>
                <c:pt idx="2630">
                  <c:v>0.53566206151598517</c:v>
                </c:pt>
                <c:pt idx="2631">
                  <c:v>0.53567991935537418</c:v>
                </c:pt>
                <c:pt idx="2632">
                  <c:v>0.5356990713553742</c:v>
                </c:pt>
                <c:pt idx="2633">
                  <c:v>0.53571981455476081</c:v>
                </c:pt>
                <c:pt idx="2634">
                  <c:v>0.53574219339354556</c:v>
                </c:pt>
                <c:pt idx="2635">
                  <c:v>0.53576594151415557</c:v>
                </c:pt>
                <c:pt idx="2636">
                  <c:v>0.53579104071415551</c:v>
                </c:pt>
                <c:pt idx="2637">
                  <c:v>0.53581766635292816</c:v>
                </c:pt>
                <c:pt idx="2638">
                  <c:v>0.53584542283231962</c:v>
                </c:pt>
                <c:pt idx="2639">
                  <c:v>0.53587465203231965</c:v>
                </c:pt>
                <c:pt idx="2640">
                  <c:v>0.53590538011293343</c:v>
                </c:pt>
                <c:pt idx="2641">
                  <c:v>0.53593714051414809</c:v>
                </c:pt>
                <c:pt idx="2642">
                  <c:v>0.53600426083537611</c:v>
                </c:pt>
                <c:pt idx="2643">
                  <c:v>0.53617617810928975</c:v>
                </c:pt>
                <c:pt idx="2644">
                  <c:v>0.54438486928470164</c:v>
                </c:pt>
                <c:pt idx="2645">
                  <c:v>0.54536239756927207</c:v>
                </c:pt>
                <c:pt idx="2646">
                  <c:v>0.54536719036927206</c:v>
                </c:pt>
                <c:pt idx="2647">
                  <c:v>0.54539983037056905</c:v>
                </c:pt>
                <c:pt idx="2648">
                  <c:v>0.54540302077056901</c:v>
                </c:pt>
                <c:pt idx="2649">
                  <c:v>0.54543704277056904</c:v>
                </c:pt>
                <c:pt idx="2650">
                  <c:v>0.54544022117056901</c:v>
                </c:pt>
                <c:pt idx="2651">
                  <c:v>0.54547559052927164</c:v>
                </c:pt>
                <c:pt idx="2652">
                  <c:v>0.54547894968911914</c:v>
                </c:pt>
                <c:pt idx="2653">
                  <c:v>0.54551294768911918</c:v>
                </c:pt>
                <c:pt idx="2654">
                  <c:v>0.5455163085289666</c:v>
                </c:pt>
                <c:pt idx="2655">
                  <c:v>0.54555167164766949</c:v>
                </c:pt>
                <c:pt idx="2656">
                  <c:v>0.54555691644778315</c:v>
                </c:pt>
                <c:pt idx="2657">
                  <c:v>0.54559367856843244</c:v>
                </c:pt>
                <c:pt idx="2658">
                  <c:v>0.5455970385682799</c:v>
                </c:pt>
                <c:pt idx="2659">
                  <c:v>0.54563378664892892</c:v>
                </c:pt>
                <c:pt idx="2660">
                  <c:v>0.54563729344900491</c:v>
                </c:pt>
                <c:pt idx="2661">
                  <c:v>0.54567401236965341</c:v>
                </c:pt>
                <c:pt idx="2662">
                  <c:v>0.54567769696957702</c:v>
                </c:pt>
                <c:pt idx="2663">
                  <c:v>0.54571442777022572</c:v>
                </c:pt>
                <c:pt idx="2664">
                  <c:v>0.54571794249030192</c:v>
                </c:pt>
                <c:pt idx="2665">
                  <c:v>0.54575470569095119</c:v>
                </c:pt>
                <c:pt idx="2666">
                  <c:v>0.54575835073087564</c:v>
                </c:pt>
                <c:pt idx="2667">
                  <c:v>0.54579506965152413</c:v>
                </c:pt>
                <c:pt idx="2668">
                  <c:v>0.54580061173140926</c:v>
                </c:pt>
                <c:pt idx="2669">
                  <c:v>0.54583731013205739</c:v>
                </c:pt>
                <c:pt idx="2670">
                  <c:v>0.54584082221213348</c:v>
                </c:pt>
                <c:pt idx="2671">
                  <c:v>0.54587619573083601</c:v>
                </c:pt>
                <c:pt idx="2672">
                  <c:v>0.54587972629091253</c:v>
                </c:pt>
                <c:pt idx="2673">
                  <c:v>0.54589172329091251</c:v>
                </c:pt>
                <c:pt idx="2674">
                  <c:v>0.54589346217095025</c:v>
                </c:pt>
                <c:pt idx="2675">
                  <c:v>0.54593493537095028</c:v>
                </c:pt>
                <c:pt idx="2676">
                  <c:v>0.54597356421155563</c:v>
                </c:pt>
                <c:pt idx="2677">
                  <c:v>0.5460107456115556</c:v>
                </c:pt>
                <c:pt idx="2678">
                  <c:v>0.54604675345033726</c:v>
                </c:pt>
                <c:pt idx="2679">
                  <c:v>0.54608298385158249</c:v>
                </c:pt>
                <c:pt idx="2680">
                  <c:v>0.54615257329037026</c:v>
                </c:pt>
                <c:pt idx="2681">
                  <c:v>0.54622197857281052</c:v>
                </c:pt>
                <c:pt idx="2682">
                  <c:v>0.54649686462258773</c:v>
                </c:pt>
                <c:pt idx="2683">
                  <c:v>0.54809765328524951</c:v>
                </c:pt>
                <c:pt idx="2684">
                  <c:v>0.5582275777883895</c:v>
                </c:pt>
                <c:pt idx="2685">
                  <c:v>0.57243994536898357</c:v>
                </c:pt>
                <c:pt idx="2686">
                  <c:v>0.575884833786107</c:v>
                </c:pt>
                <c:pt idx="2687">
                  <c:v>0.57591839394672117</c:v>
                </c:pt>
                <c:pt idx="2688">
                  <c:v>0.57592238194672118</c:v>
                </c:pt>
                <c:pt idx="2689">
                  <c:v>0.57596319634672122</c:v>
                </c:pt>
                <c:pt idx="2690">
                  <c:v>0.57596479074672124</c:v>
                </c:pt>
                <c:pt idx="2691">
                  <c:v>0.57596863458687397</c:v>
                </c:pt>
                <c:pt idx="2692">
                  <c:v>0.5760698456352672</c:v>
                </c:pt>
                <c:pt idx="2693">
                  <c:v>0.57607319387511513</c:v>
                </c:pt>
                <c:pt idx="2694">
                  <c:v>0.57610719887511508</c:v>
                </c:pt>
                <c:pt idx="2695">
                  <c:v>0.57611056307496233</c:v>
                </c:pt>
                <c:pt idx="2696">
                  <c:v>0.57611273603480884</c:v>
                </c:pt>
                <c:pt idx="2697">
                  <c:v>0.57613192463480878</c:v>
                </c:pt>
                <c:pt idx="2698">
                  <c:v>0.5761336189147318</c:v>
                </c:pt>
                <c:pt idx="2699">
                  <c:v>0.57613592847480777</c:v>
                </c:pt>
                <c:pt idx="2700">
                  <c:v>0.57613792247480777</c:v>
                </c:pt>
                <c:pt idx="2701">
                  <c:v>0.57615711887480781</c:v>
                </c:pt>
                <c:pt idx="2702">
                  <c:v>0.57615880475473125</c:v>
                </c:pt>
                <c:pt idx="2703">
                  <c:v>0.57616345519488421</c:v>
                </c:pt>
                <c:pt idx="2704">
                  <c:v>0.57619745519488419</c:v>
                </c:pt>
                <c:pt idx="2705">
                  <c:v>0.57620080847473187</c:v>
                </c:pt>
                <c:pt idx="2706">
                  <c:v>0.57623615391343541</c:v>
                </c:pt>
                <c:pt idx="2707">
                  <c:v>0.57623951055328293</c:v>
                </c:pt>
                <c:pt idx="2708">
                  <c:v>0.57627351155328288</c:v>
                </c:pt>
                <c:pt idx="2709">
                  <c:v>0.57627703067335911</c:v>
                </c:pt>
                <c:pt idx="2710">
                  <c:v>0.57627909819328327</c:v>
                </c:pt>
                <c:pt idx="2711">
                  <c:v>0.57629575899267216</c:v>
                </c:pt>
                <c:pt idx="2712">
                  <c:v>0.5762974305925963</c:v>
                </c:pt>
                <c:pt idx="2713">
                  <c:v>0.57629856403267354</c:v>
                </c:pt>
                <c:pt idx="2714">
                  <c:v>0.5763005360326735</c:v>
                </c:pt>
                <c:pt idx="2715">
                  <c:v>0.57631590035328406</c:v>
                </c:pt>
                <c:pt idx="2716">
                  <c:v>0.57631767179332249</c:v>
                </c:pt>
                <c:pt idx="2717">
                  <c:v>0.57631990731347482</c:v>
                </c:pt>
                <c:pt idx="2718">
                  <c:v>0.57635391631347477</c:v>
                </c:pt>
                <c:pt idx="2719">
                  <c:v>0.57635741607355062</c:v>
                </c:pt>
                <c:pt idx="2720">
                  <c:v>0.57639280311225261</c:v>
                </c:pt>
                <c:pt idx="2721">
                  <c:v>0.57639632751232905</c:v>
                </c:pt>
                <c:pt idx="2722">
                  <c:v>0.57643440303492277</c:v>
                </c:pt>
                <c:pt idx="2723">
                  <c:v>0.5764379089549988</c:v>
                </c:pt>
                <c:pt idx="2724">
                  <c:v>0.57644001287492164</c:v>
                </c:pt>
                <c:pt idx="2725">
                  <c:v>0.57647586295431108</c:v>
                </c:pt>
                <c:pt idx="2726">
                  <c:v>0.5764775227942357</c:v>
                </c:pt>
                <c:pt idx="2727">
                  <c:v>0.57648088867408287</c:v>
                </c:pt>
                <c:pt idx="2728">
                  <c:v>0.5766288576740829</c:v>
                </c:pt>
                <c:pt idx="2729">
                  <c:v>0.57663237855415916</c:v>
                </c:pt>
                <c:pt idx="2730">
                  <c:v>0.57663863415392969</c:v>
                </c:pt>
                <c:pt idx="2731">
                  <c:v>0.57666556119499968</c:v>
                </c:pt>
                <c:pt idx="2732">
                  <c:v>0.57667057431477198</c:v>
                </c:pt>
                <c:pt idx="2733">
                  <c:v>0.57670458231477195</c:v>
                </c:pt>
                <c:pt idx="2734">
                  <c:v>0.57670795323461888</c:v>
                </c:pt>
                <c:pt idx="2735">
                  <c:v>0.57674329867332241</c:v>
                </c:pt>
                <c:pt idx="2736">
                  <c:v>0.5767466662331695</c:v>
                </c:pt>
                <c:pt idx="2737">
                  <c:v>0.57678066723316956</c:v>
                </c:pt>
                <c:pt idx="2738">
                  <c:v>0.57678403899301645</c:v>
                </c:pt>
                <c:pt idx="2739">
                  <c:v>0.57681802199301646</c:v>
                </c:pt>
                <c:pt idx="2740">
                  <c:v>0.57682185815316889</c:v>
                </c:pt>
                <c:pt idx="2741">
                  <c:v>0.57682811271293943</c:v>
                </c:pt>
                <c:pt idx="2742">
                  <c:v>0.57685498887400743</c:v>
                </c:pt>
                <c:pt idx="2743">
                  <c:v>0.57686001963377898</c:v>
                </c:pt>
                <c:pt idx="2744">
                  <c:v>0.57689456235133874</c:v>
                </c:pt>
                <c:pt idx="2745">
                  <c:v>0.57689957715111095</c:v>
                </c:pt>
                <c:pt idx="2746">
                  <c:v>0.57693364015111093</c:v>
                </c:pt>
                <c:pt idx="2747">
                  <c:v>0.57693699931095843</c:v>
                </c:pt>
                <c:pt idx="2748">
                  <c:v>0.57697099031095844</c:v>
                </c:pt>
                <c:pt idx="2749">
                  <c:v>0.57697451823103496</c:v>
                </c:pt>
                <c:pt idx="2750">
                  <c:v>0.57700989174973749</c:v>
                </c:pt>
                <c:pt idx="2751">
                  <c:v>0.5770135542696615</c:v>
                </c:pt>
                <c:pt idx="2752">
                  <c:v>0.57704755326966151</c:v>
                </c:pt>
                <c:pt idx="2753">
                  <c:v>0.57704940338962318</c:v>
                </c:pt>
                <c:pt idx="2754">
                  <c:v>0.57705405150977607</c:v>
                </c:pt>
                <c:pt idx="2755">
                  <c:v>0.57708732526855555</c:v>
                </c:pt>
                <c:pt idx="2756">
                  <c:v>0.57709085846863217</c:v>
                </c:pt>
                <c:pt idx="2757">
                  <c:v>0.57709299902848099</c:v>
                </c:pt>
                <c:pt idx="2758">
                  <c:v>0.57712292606588644</c:v>
                </c:pt>
                <c:pt idx="2759">
                  <c:v>0.57712630202573312</c:v>
                </c:pt>
                <c:pt idx="2760">
                  <c:v>0.57716163810443699</c:v>
                </c:pt>
                <c:pt idx="2761">
                  <c:v>0.57716515634451326</c:v>
                </c:pt>
                <c:pt idx="2762">
                  <c:v>0.57720189254191812</c:v>
                </c:pt>
                <c:pt idx="2763">
                  <c:v>0.57720557254184179</c:v>
                </c:pt>
                <c:pt idx="2764">
                  <c:v>0.57720771634169032</c:v>
                </c:pt>
                <c:pt idx="2765">
                  <c:v>0.5772371508241313</c:v>
                </c:pt>
                <c:pt idx="2766">
                  <c:v>0.57724066906420757</c:v>
                </c:pt>
                <c:pt idx="2767">
                  <c:v>0.57724286362405253</c:v>
                </c:pt>
                <c:pt idx="2768">
                  <c:v>0.57727005322405256</c:v>
                </c:pt>
                <c:pt idx="2769">
                  <c:v>0.57727357322412887</c:v>
                </c:pt>
                <c:pt idx="2770">
                  <c:v>0.57730895090283119</c:v>
                </c:pt>
                <c:pt idx="2771">
                  <c:v>0.57731246650290735</c:v>
                </c:pt>
                <c:pt idx="2772">
                  <c:v>0.57734645150290731</c:v>
                </c:pt>
                <c:pt idx="2773">
                  <c:v>0.57734995742298334</c:v>
                </c:pt>
                <c:pt idx="2774">
                  <c:v>0.5773867055003874</c:v>
                </c:pt>
                <c:pt idx="2775">
                  <c:v>0.57739246070061612</c:v>
                </c:pt>
                <c:pt idx="2776">
                  <c:v>0.57742574693939519</c:v>
                </c:pt>
                <c:pt idx="2777">
                  <c:v>0.57743102781950961</c:v>
                </c:pt>
                <c:pt idx="2778">
                  <c:v>0.57746774889691554</c:v>
                </c:pt>
                <c:pt idx="2779">
                  <c:v>0.57747127065699189</c:v>
                </c:pt>
                <c:pt idx="2780">
                  <c:v>0.57750663585569473</c:v>
                </c:pt>
                <c:pt idx="2781">
                  <c:v>0.57751016905577124</c:v>
                </c:pt>
                <c:pt idx="2782">
                  <c:v>0.57754415405577131</c:v>
                </c:pt>
                <c:pt idx="2783">
                  <c:v>0.57754766525584744</c:v>
                </c:pt>
                <c:pt idx="2784">
                  <c:v>0.5775844133332515</c:v>
                </c:pt>
                <c:pt idx="2785">
                  <c:v>0.57758638833325149</c:v>
                </c:pt>
                <c:pt idx="2786">
                  <c:v>0.577588158893098</c:v>
                </c:pt>
                <c:pt idx="2787">
                  <c:v>0.57762215189309796</c:v>
                </c:pt>
                <c:pt idx="2788">
                  <c:v>0.57762416489309798</c:v>
                </c:pt>
                <c:pt idx="2789">
                  <c:v>0.57762752069294554</c:v>
                </c:pt>
                <c:pt idx="2790">
                  <c:v>0.57766151169294555</c:v>
                </c:pt>
                <c:pt idx="2791">
                  <c:v>0.57766503521302193</c:v>
                </c:pt>
                <c:pt idx="2792">
                  <c:v>0.5776990472130219</c:v>
                </c:pt>
                <c:pt idx="2793">
                  <c:v>0.57770240385286942</c:v>
                </c:pt>
                <c:pt idx="2794">
                  <c:v>0.57773505057416674</c:v>
                </c:pt>
                <c:pt idx="2795">
                  <c:v>0.57773840385401443</c:v>
                </c:pt>
                <c:pt idx="2796">
                  <c:v>0.57777104961531167</c:v>
                </c:pt>
                <c:pt idx="2797">
                  <c:v>0.57777442305515847</c:v>
                </c:pt>
                <c:pt idx="2798">
                  <c:v>0.57777647809508315</c:v>
                </c:pt>
                <c:pt idx="2799">
                  <c:v>0.57781231249447285</c:v>
                </c:pt>
                <c:pt idx="2800">
                  <c:v>0.5778140000543962</c:v>
                </c:pt>
                <c:pt idx="2801">
                  <c:v>0.57781543645435818</c:v>
                </c:pt>
                <c:pt idx="2802">
                  <c:v>0.57781736893443492</c:v>
                </c:pt>
                <c:pt idx="2803">
                  <c:v>0.57785321005382451</c:v>
                </c:pt>
                <c:pt idx="2804">
                  <c:v>0.57785495685386234</c:v>
                </c:pt>
                <c:pt idx="2805">
                  <c:v>0.57785784189378597</c:v>
                </c:pt>
                <c:pt idx="2806">
                  <c:v>0.57789184889378598</c:v>
                </c:pt>
                <c:pt idx="2807">
                  <c:v>0.57789520889363344</c:v>
                </c:pt>
                <c:pt idx="2808">
                  <c:v>0.57792920189363339</c:v>
                </c:pt>
                <c:pt idx="2809">
                  <c:v>0.57793257197348036</c:v>
                </c:pt>
                <c:pt idx="2810">
                  <c:v>0.57793464469340428</c:v>
                </c:pt>
                <c:pt idx="2811">
                  <c:v>0.57796921441401483</c:v>
                </c:pt>
                <c:pt idx="2812">
                  <c:v>0.5779708876939389</c:v>
                </c:pt>
                <c:pt idx="2813">
                  <c:v>0.57797249009393892</c:v>
                </c:pt>
                <c:pt idx="2814">
                  <c:v>0.57797450009393891</c:v>
                </c:pt>
                <c:pt idx="2815">
                  <c:v>0.57800904173454892</c:v>
                </c:pt>
                <c:pt idx="2816">
                  <c:v>0.5780107452544716</c:v>
                </c:pt>
                <c:pt idx="2817">
                  <c:v>0.57801409433431949</c:v>
                </c:pt>
                <c:pt idx="2818">
                  <c:v>0.57804481337554015</c:v>
                </c:pt>
                <c:pt idx="2819">
                  <c:v>0.57804648581546425</c:v>
                </c:pt>
                <c:pt idx="2820">
                  <c:v>0.57804984413531169</c:v>
                </c:pt>
                <c:pt idx="2821">
                  <c:v>0.57808385413531171</c:v>
                </c:pt>
                <c:pt idx="2822">
                  <c:v>0.57808718137516057</c:v>
                </c:pt>
                <c:pt idx="2823">
                  <c:v>0.57812122237516061</c:v>
                </c:pt>
                <c:pt idx="2824">
                  <c:v>0.57812473885523685</c:v>
                </c:pt>
                <c:pt idx="2825">
                  <c:v>0.57815874985523685</c:v>
                </c:pt>
                <c:pt idx="2826">
                  <c:v>0.57816211237508419</c:v>
                </c:pt>
                <c:pt idx="2827">
                  <c:v>0.57816402853516036</c:v>
                </c:pt>
                <c:pt idx="2828">
                  <c:v>0.57819601753516037</c:v>
                </c:pt>
                <c:pt idx="2829">
                  <c:v>0.57819771097508343</c:v>
                </c:pt>
                <c:pt idx="2830">
                  <c:v>0.57820123097477827</c:v>
                </c:pt>
                <c:pt idx="2831">
                  <c:v>0.5782032199747783</c:v>
                </c:pt>
                <c:pt idx="2832">
                  <c:v>0.57824424437477839</c:v>
                </c:pt>
                <c:pt idx="2833">
                  <c:v>0.57828308749538682</c:v>
                </c:pt>
                <c:pt idx="2834">
                  <c:v>0.57832024409415694</c:v>
                </c:pt>
                <c:pt idx="2835">
                  <c:v>0.57835594073354923</c:v>
                </c:pt>
                <c:pt idx="2836">
                  <c:v>0.57839114853477291</c:v>
                </c:pt>
                <c:pt idx="2837">
                  <c:v>0.57846060589721482</c:v>
                </c:pt>
                <c:pt idx="2838">
                  <c:v>0.57856351349721491</c:v>
                </c:pt>
                <c:pt idx="2839">
                  <c:v>0.5789026456694194</c:v>
                </c:pt>
                <c:pt idx="2840">
                  <c:v>0.58908356326941946</c:v>
                </c:pt>
                <c:pt idx="2841">
                  <c:v>0.59930100545464582</c:v>
                </c:pt>
                <c:pt idx="2842">
                  <c:v>0.60241484860941275</c:v>
                </c:pt>
                <c:pt idx="2843">
                  <c:v>0.60244780301062739</c:v>
                </c:pt>
                <c:pt idx="2844">
                  <c:v>0.60247910685001183</c:v>
                </c:pt>
                <c:pt idx="2845">
                  <c:v>0.60253587845001189</c:v>
                </c:pt>
                <c:pt idx="2846">
                  <c:v>0.60263699844512908</c:v>
                </c:pt>
                <c:pt idx="2847">
                  <c:v>0.61029361129136928</c:v>
                </c:pt>
                <c:pt idx="2848">
                  <c:v>0.61807190330764272</c:v>
                </c:pt>
                <c:pt idx="2849">
                  <c:v>0.62589815030764284</c:v>
                </c:pt>
                <c:pt idx="2850">
                  <c:v>0.63419282630764273</c:v>
                </c:pt>
                <c:pt idx="2851">
                  <c:v>0.6420716973076428</c:v>
                </c:pt>
                <c:pt idx="2852">
                  <c:v>0.64770514017457859</c:v>
                </c:pt>
                <c:pt idx="2853">
                  <c:v>0.64990836619833947</c:v>
                </c:pt>
                <c:pt idx="2854">
                  <c:v>0.64990981483830113</c:v>
                </c:pt>
                <c:pt idx="2855">
                  <c:v>0.64994357023769234</c:v>
                </c:pt>
                <c:pt idx="2856">
                  <c:v>0.64997382959891048</c:v>
                </c:pt>
                <c:pt idx="2857">
                  <c:v>0.65000283955768423</c:v>
                </c:pt>
                <c:pt idx="2858">
                  <c:v>0.65003095731829375</c:v>
                </c:pt>
                <c:pt idx="2859">
                  <c:v>0.65005848507707986</c:v>
                </c:pt>
                <c:pt idx="2860">
                  <c:v>0.65011308907707988</c:v>
                </c:pt>
                <c:pt idx="2861">
                  <c:v>0.65019359467342386</c:v>
                </c:pt>
                <c:pt idx="2862">
                  <c:v>0.65051198268074029</c:v>
                </c:pt>
                <c:pt idx="2863">
                  <c:v>0.65576038927866065</c:v>
                </c:pt>
                <c:pt idx="2864">
                  <c:v>0.66353719316490944</c:v>
                </c:pt>
                <c:pt idx="2865">
                  <c:v>0.67162661106037758</c:v>
                </c:pt>
                <c:pt idx="2866">
                  <c:v>0.68517657746142724</c:v>
                </c:pt>
                <c:pt idx="2867">
                  <c:v>0.69329189213370945</c:v>
                </c:pt>
                <c:pt idx="2868">
                  <c:v>0.70194502493370958</c:v>
                </c:pt>
                <c:pt idx="2869">
                  <c:v>0.71021458802061432</c:v>
                </c:pt>
                <c:pt idx="2870">
                  <c:v>0.71797048693193644</c:v>
                </c:pt>
                <c:pt idx="2871">
                  <c:v>0.72580534422670273</c:v>
                </c:pt>
                <c:pt idx="2872">
                  <c:v>0.73348742603416106</c:v>
                </c:pt>
                <c:pt idx="2873">
                  <c:v>0.74162845643416109</c:v>
                </c:pt>
                <c:pt idx="2874">
                  <c:v>0.74946449776616053</c:v>
                </c:pt>
                <c:pt idx="2875">
                  <c:v>0.76066860770208877</c:v>
                </c:pt>
                <c:pt idx="2876">
                  <c:v>0.76835330920704004</c:v>
                </c:pt>
                <c:pt idx="2877">
                  <c:v>0.7760134774771511</c:v>
                </c:pt>
                <c:pt idx="2878">
                  <c:v>0.79194068566806897</c:v>
                </c:pt>
                <c:pt idx="2879">
                  <c:v>0.8002334058676539</c:v>
                </c:pt>
                <c:pt idx="2880">
                  <c:v>0.80817199193342848</c:v>
                </c:pt>
                <c:pt idx="2881">
                  <c:v>0.81578380446332344</c:v>
                </c:pt>
                <c:pt idx="2882">
                  <c:v>0.82339535323320567</c:v>
                </c:pt>
                <c:pt idx="2883">
                  <c:v>0.83100648403320576</c:v>
                </c:pt>
                <c:pt idx="2884">
                  <c:v>0.8388442510332057</c:v>
                </c:pt>
                <c:pt idx="2885">
                  <c:v>0.84428775343320561</c:v>
                </c:pt>
                <c:pt idx="2886">
                  <c:v>0.84431271403320574</c:v>
                </c:pt>
                <c:pt idx="2887">
                  <c:v>0.84467746541151389</c:v>
                </c:pt>
                <c:pt idx="2888">
                  <c:v>0.84468203377145656</c:v>
                </c:pt>
                <c:pt idx="2889">
                  <c:v>0.84471144433084677</c:v>
                </c:pt>
                <c:pt idx="2890">
                  <c:v>0.84471432145077052</c:v>
                </c:pt>
                <c:pt idx="2891">
                  <c:v>0.84474888721214403</c:v>
                </c:pt>
                <c:pt idx="2892">
                  <c:v>0.84475209121214401</c:v>
                </c:pt>
                <c:pt idx="2893">
                  <c:v>0.8447847388934413</c:v>
                </c:pt>
                <c:pt idx="2894">
                  <c:v>0.84478761817336501</c:v>
                </c:pt>
                <c:pt idx="2895">
                  <c:v>0.84482028793466324</c:v>
                </c:pt>
                <c:pt idx="2896">
                  <c:v>0.84482316217458708</c:v>
                </c:pt>
                <c:pt idx="2897">
                  <c:v>0.84485582617588506</c:v>
                </c:pt>
                <c:pt idx="2898">
                  <c:v>0.84485869897580901</c:v>
                </c:pt>
                <c:pt idx="2899">
                  <c:v>0.8448913351371059</c:v>
                </c:pt>
                <c:pt idx="2900">
                  <c:v>0.84489453273710591</c:v>
                </c:pt>
                <c:pt idx="2901">
                  <c:v>0.84492909849847941</c:v>
                </c:pt>
                <c:pt idx="2902">
                  <c:v>0.84493229209847942</c:v>
                </c:pt>
                <c:pt idx="2903">
                  <c:v>0.84496303129970085</c:v>
                </c:pt>
                <c:pt idx="2904">
                  <c:v>0.8449659084196246</c:v>
                </c:pt>
                <c:pt idx="2905">
                  <c:v>0.84496766665966272</c:v>
                </c:pt>
                <c:pt idx="2906">
                  <c:v>0.84500302145836592</c:v>
                </c:pt>
                <c:pt idx="2907">
                  <c:v>0.84500590145828958</c:v>
                </c:pt>
                <c:pt idx="2908">
                  <c:v>0.84503852033958571</c:v>
                </c:pt>
                <c:pt idx="2909">
                  <c:v>0.84504142337950883</c:v>
                </c:pt>
                <c:pt idx="2910">
                  <c:v>0.84507599010088241</c:v>
                </c:pt>
                <c:pt idx="2911">
                  <c:v>0.84507758770088237</c:v>
                </c:pt>
                <c:pt idx="2912">
                  <c:v>0.84511022674217928</c:v>
                </c:pt>
                <c:pt idx="2913">
                  <c:v>0.84511478598212209</c:v>
                </c:pt>
                <c:pt idx="2914">
                  <c:v>0.845147425023419</c:v>
                </c:pt>
                <c:pt idx="2915">
                  <c:v>0.84515031438334243</c:v>
                </c:pt>
                <c:pt idx="2916">
                  <c:v>0.84518293806463873</c:v>
                </c:pt>
                <c:pt idx="2917">
                  <c:v>0.8451858209445624</c:v>
                </c:pt>
                <c:pt idx="2918">
                  <c:v>0.84521847438585995</c:v>
                </c:pt>
                <c:pt idx="2919">
                  <c:v>0.84522135510578367</c:v>
                </c:pt>
                <c:pt idx="2920">
                  <c:v>0.84525395862707919</c:v>
                </c:pt>
                <c:pt idx="2921">
                  <c:v>0.84525683286700304</c:v>
                </c:pt>
                <c:pt idx="2922">
                  <c:v>0.84529088186700307</c:v>
                </c:pt>
                <c:pt idx="2923">
                  <c:v>0.84529519682688881</c:v>
                </c:pt>
                <c:pt idx="2924">
                  <c:v>0.84532919482688884</c:v>
                </c:pt>
                <c:pt idx="2925">
                  <c:v>0.8453320762668125</c:v>
                </c:pt>
                <c:pt idx="2926">
                  <c:v>0.8453647047481091</c:v>
                </c:pt>
                <c:pt idx="2927">
                  <c:v>0.84536759770803249</c:v>
                </c:pt>
                <c:pt idx="2928">
                  <c:v>0.84540020890932832</c:v>
                </c:pt>
                <c:pt idx="2929">
                  <c:v>0.84540308674925213</c:v>
                </c:pt>
                <c:pt idx="2930">
                  <c:v>0.84543572579054904</c:v>
                </c:pt>
                <c:pt idx="2931">
                  <c:v>0.84543863099047212</c:v>
                </c:pt>
                <c:pt idx="2932">
                  <c:v>0.84547319195184545</c:v>
                </c:pt>
                <c:pt idx="2933">
                  <c:v>0.8454748736317691</c:v>
                </c:pt>
                <c:pt idx="2934">
                  <c:v>0.84550943075314222</c:v>
                </c:pt>
                <c:pt idx="2935">
                  <c:v>0.84551279915298927</c:v>
                </c:pt>
                <c:pt idx="2936">
                  <c:v>0.84554543723428621</c:v>
                </c:pt>
                <c:pt idx="2937">
                  <c:v>0.84554830211421028</c:v>
                </c:pt>
                <c:pt idx="2938">
                  <c:v>0.84558098435550899</c:v>
                </c:pt>
                <c:pt idx="2939">
                  <c:v>0.84558386003543284</c:v>
                </c:pt>
                <c:pt idx="2940">
                  <c:v>0.84558769235558517</c:v>
                </c:pt>
                <c:pt idx="2941">
                  <c:v>0.84558912731554714</c:v>
                </c:pt>
                <c:pt idx="2942">
                  <c:v>0.84562530731554719</c:v>
                </c:pt>
                <c:pt idx="2943">
                  <c:v>0.84565560443433374</c:v>
                </c:pt>
                <c:pt idx="2944">
                  <c:v>0.84568411555372625</c:v>
                </c:pt>
                <c:pt idx="2945">
                  <c:v>0.84571193395249944</c:v>
                </c:pt>
                <c:pt idx="2946">
                  <c:v>0.84573904155188762</c:v>
                </c:pt>
                <c:pt idx="2947">
                  <c:v>0.84579212171310725</c:v>
                </c:pt>
                <c:pt idx="2948">
                  <c:v>0.84584478539188246</c:v>
                </c:pt>
                <c:pt idx="2949">
                  <c:v>0.84605200284164139</c:v>
                </c:pt>
                <c:pt idx="2950">
                  <c:v>0.84828573901546012</c:v>
                </c:pt>
                <c:pt idx="2951">
                  <c:v>0.85594573987981726</c:v>
                </c:pt>
                <c:pt idx="2952">
                  <c:v>0.86345797757670595</c:v>
                </c:pt>
                <c:pt idx="2953">
                  <c:v>0.87101949986415717</c:v>
                </c:pt>
                <c:pt idx="2954">
                  <c:v>0.87860602286415712</c:v>
                </c:pt>
                <c:pt idx="2955">
                  <c:v>0.88624246706415721</c:v>
                </c:pt>
                <c:pt idx="2956">
                  <c:v>0.89385325766415724</c:v>
                </c:pt>
                <c:pt idx="2957">
                  <c:v>0.9016404957225771</c:v>
                </c:pt>
                <c:pt idx="2958">
                  <c:v>0.90945315522223225</c:v>
                </c:pt>
                <c:pt idx="2959">
                  <c:v>0.91698999710848406</c:v>
                </c:pt>
                <c:pt idx="2960">
                  <c:v>0.91761805993900469</c:v>
                </c:pt>
                <c:pt idx="2961">
                  <c:v>0.91764322213900473</c:v>
                </c:pt>
                <c:pt idx="2962">
                  <c:v>0.91768422309961573</c:v>
                </c:pt>
                <c:pt idx="2963">
                  <c:v>0.91771734217892909</c:v>
                </c:pt>
                <c:pt idx="2964">
                  <c:v>0.91772022217885274</c:v>
                </c:pt>
                <c:pt idx="2965">
                  <c:v>0.91775287082015011</c:v>
                </c:pt>
                <c:pt idx="2966">
                  <c:v>0.91775575442007373</c:v>
                </c:pt>
                <c:pt idx="2967">
                  <c:v>0.91775751442011189</c:v>
                </c:pt>
                <c:pt idx="2968">
                  <c:v>0.91779289313881418</c:v>
                </c:pt>
                <c:pt idx="2969">
                  <c:v>0.91779576305873811</c:v>
                </c:pt>
                <c:pt idx="2970">
                  <c:v>0.91783030386011066</c:v>
                </c:pt>
                <c:pt idx="2971">
                  <c:v>0.91783351346011066</c:v>
                </c:pt>
                <c:pt idx="2972">
                  <c:v>0.91786807538148407</c:v>
                </c:pt>
                <c:pt idx="2973">
                  <c:v>0.91787095826140774</c:v>
                </c:pt>
                <c:pt idx="2974">
                  <c:v>0.91790552786278146</c:v>
                </c:pt>
                <c:pt idx="2975">
                  <c:v>0.91790839490270548</c:v>
                </c:pt>
                <c:pt idx="2976">
                  <c:v>0.91801782914705399</c:v>
                </c:pt>
                <c:pt idx="2977">
                  <c:v>0.91802072282697733</c:v>
                </c:pt>
                <c:pt idx="2978">
                  <c:v>0.91805527610835036</c:v>
                </c:pt>
                <c:pt idx="2979">
                  <c:v>0.91805816186827394</c:v>
                </c:pt>
                <c:pt idx="2980">
                  <c:v>0.91809079610957067</c:v>
                </c:pt>
                <c:pt idx="2981">
                  <c:v>0.91809367826949428</c:v>
                </c:pt>
                <c:pt idx="2982">
                  <c:v>0.91809544178953251</c:v>
                </c:pt>
                <c:pt idx="2983">
                  <c:v>0.9181308246682347</c:v>
                </c:pt>
                <c:pt idx="2984">
                  <c:v>0.91813370394815841</c:v>
                </c:pt>
                <c:pt idx="2985">
                  <c:v>0.91813544546819614</c:v>
                </c:pt>
                <c:pt idx="2986">
                  <c:v>0.91817083562689805</c:v>
                </c:pt>
                <c:pt idx="2987">
                  <c:v>0.9181736904268224</c:v>
                </c:pt>
                <c:pt idx="2988">
                  <c:v>0.91820825906819603</c:v>
                </c:pt>
                <c:pt idx="2989">
                  <c:v>0.91821131578815762</c:v>
                </c:pt>
                <c:pt idx="2990">
                  <c:v>0.91824585562953009</c:v>
                </c:pt>
                <c:pt idx="2991">
                  <c:v>0.91824890398949188</c:v>
                </c:pt>
                <c:pt idx="2992">
                  <c:v>0.91828344767086456</c:v>
                </c:pt>
                <c:pt idx="2993">
                  <c:v>0.91828632767078822</c:v>
                </c:pt>
                <c:pt idx="2994">
                  <c:v>0.91831897247208538</c:v>
                </c:pt>
                <c:pt idx="2995">
                  <c:v>0.91832328887197101</c:v>
                </c:pt>
                <c:pt idx="2996">
                  <c:v>0.91835625623328099</c:v>
                </c:pt>
                <c:pt idx="2997">
                  <c:v>0.9183603191931734</c:v>
                </c:pt>
                <c:pt idx="2998">
                  <c:v>0.91839299375447181</c:v>
                </c:pt>
                <c:pt idx="2999">
                  <c:v>0.91839587159439562</c:v>
                </c:pt>
                <c:pt idx="3000">
                  <c:v>0.91850724599882128</c:v>
                </c:pt>
                <c:pt idx="3001">
                  <c:v>0.91851044359882128</c:v>
                </c:pt>
                <c:pt idx="3002">
                  <c:v>0.9185444695988213</c:v>
                </c:pt>
                <c:pt idx="3003">
                  <c:v>0.91854732079874579</c:v>
                </c:pt>
                <c:pt idx="3004">
                  <c:v>0.91858047943805832</c:v>
                </c:pt>
                <c:pt idx="3005">
                  <c:v>0.91858333135798276</c:v>
                </c:pt>
                <c:pt idx="3006">
                  <c:v>0.91861785967935483</c:v>
                </c:pt>
                <c:pt idx="3007">
                  <c:v>0.91862075695927803</c:v>
                </c:pt>
                <c:pt idx="3008">
                  <c:v>0.91865341616057583</c:v>
                </c:pt>
                <c:pt idx="3009">
                  <c:v>0.91865631128049918</c:v>
                </c:pt>
                <c:pt idx="3010">
                  <c:v>0.91865804928053685</c:v>
                </c:pt>
                <c:pt idx="3011">
                  <c:v>0.91869337911924098</c:v>
                </c:pt>
                <c:pt idx="3012">
                  <c:v>0.91869625911916464</c:v>
                </c:pt>
                <c:pt idx="3013">
                  <c:v>0.91869805079920352</c:v>
                </c:pt>
                <c:pt idx="3014">
                  <c:v>0.91873339311790714</c:v>
                </c:pt>
                <c:pt idx="3015">
                  <c:v>0.91873626087783111</c:v>
                </c:pt>
                <c:pt idx="3016">
                  <c:v>0.9187708391192051</c:v>
                </c:pt>
                <c:pt idx="3017">
                  <c:v>0.91877371479912895</c:v>
                </c:pt>
                <c:pt idx="3018">
                  <c:v>0.91880826520050185</c:v>
                </c:pt>
                <c:pt idx="3019">
                  <c:v>0.91881114664042551</c:v>
                </c:pt>
                <c:pt idx="3020">
                  <c:v>0.91884573640180001</c:v>
                </c:pt>
                <c:pt idx="3021">
                  <c:v>0.91884863008172335</c:v>
                </c:pt>
                <c:pt idx="3022">
                  <c:v>0.91888126336302012</c:v>
                </c:pt>
                <c:pt idx="3023">
                  <c:v>0.9188841548829435</c:v>
                </c:pt>
                <c:pt idx="3024">
                  <c:v>0.91888590168298134</c:v>
                </c:pt>
                <c:pt idx="3025">
                  <c:v>0.91892127936168366</c:v>
                </c:pt>
                <c:pt idx="3026">
                  <c:v>0.91892415360160751</c:v>
                </c:pt>
                <c:pt idx="3027">
                  <c:v>0.91895871648298089</c:v>
                </c:pt>
                <c:pt idx="3028">
                  <c:v>0.91896174584294288</c:v>
                </c:pt>
                <c:pt idx="3029">
                  <c:v>0.91899630680431621</c:v>
                </c:pt>
                <c:pt idx="3030">
                  <c:v>0.91899935592427795</c:v>
                </c:pt>
                <c:pt idx="3031">
                  <c:v>0.91903390344565072</c:v>
                </c:pt>
                <c:pt idx="3032">
                  <c:v>0.91903676472557494</c:v>
                </c:pt>
                <c:pt idx="3033">
                  <c:v>0.91906941048687218</c:v>
                </c:pt>
                <c:pt idx="3034">
                  <c:v>0.91907228904679594</c:v>
                </c:pt>
                <c:pt idx="3035">
                  <c:v>0.91910687880817044</c:v>
                </c:pt>
                <c:pt idx="3036">
                  <c:v>0.91911023796801794</c:v>
                </c:pt>
                <c:pt idx="3037">
                  <c:v>0.91914481908939205</c:v>
                </c:pt>
                <c:pt idx="3038">
                  <c:v>0.91914801268939206</c:v>
                </c:pt>
                <c:pt idx="3039">
                  <c:v>0.91918253621076385</c:v>
                </c:pt>
                <c:pt idx="3040">
                  <c:v>0.91918541549068755</c:v>
                </c:pt>
                <c:pt idx="3041">
                  <c:v>0.91921998221206114</c:v>
                </c:pt>
                <c:pt idx="3042">
                  <c:v>0.9192228607719849</c:v>
                </c:pt>
                <c:pt idx="3043">
                  <c:v>0.91925548541328128</c:v>
                </c:pt>
                <c:pt idx="3044">
                  <c:v>0.9192598183731665</c:v>
                </c:pt>
                <c:pt idx="3045">
                  <c:v>0.91929113333251733</c:v>
                </c:pt>
                <c:pt idx="3046">
                  <c:v>0.91929544829240306</c:v>
                </c:pt>
                <c:pt idx="3047">
                  <c:v>0.91932672829175455</c:v>
                </c:pt>
                <c:pt idx="3048">
                  <c:v>0.91932961261167812</c:v>
                </c:pt>
                <c:pt idx="3049">
                  <c:v>0.91936416781305119</c:v>
                </c:pt>
                <c:pt idx="3050">
                  <c:v>0.91936704637297495</c:v>
                </c:pt>
                <c:pt idx="3051">
                  <c:v>0.9193996527742706</c:v>
                </c:pt>
                <c:pt idx="3052">
                  <c:v>0.91940397925415596</c:v>
                </c:pt>
                <c:pt idx="3053">
                  <c:v>0.91943393445480526</c:v>
                </c:pt>
                <c:pt idx="3054">
                  <c:v>0.91943683317472846</c:v>
                </c:pt>
                <c:pt idx="3055">
                  <c:v>0.91946845597541382</c:v>
                </c:pt>
                <c:pt idx="3056">
                  <c:v>0.91947151117537551</c:v>
                </c:pt>
                <c:pt idx="3057">
                  <c:v>0.91950462933468891</c:v>
                </c:pt>
                <c:pt idx="3058">
                  <c:v>0.91950751365461247</c:v>
                </c:pt>
                <c:pt idx="3059">
                  <c:v>0.91954207653598585</c:v>
                </c:pt>
                <c:pt idx="3060">
                  <c:v>0.9195449507759097</c:v>
                </c:pt>
                <c:pt idx="3061">
                  <c:v>0.9195795011772826</c:v>
                </c:pt>
                <c:pt idx="3062">
                  <c:v>0.91958237469720649</c:v>
                </c:pt>
                <c:pt idx="3063">
                  <c:v>0.91961698269858172</c:v>
                </c:pt>
                <c:pt idx="3064">
                  <c:v>0.91961986197850543</c:v>
                </c:pt>
                <c:pt idx="3065">
                  <c:v>0.91965246645980103</c:v>
                </c:pt>
                <c:pt idx="3066">
                  <c:v>0.91965534861972464</c:v>
                </c:pt>
                <c:pt idx="3067">
                  <c:v>0.9196899124610981</c:v>
                </c:pt>
                <c:pt idx="3068">
                  <c:v>0.91969311086109806</c:v>
                </c:pt>
                <c:pt idx="3069">
                  <c:v>0.91972771214247295</c:v>
                </c:pt>
                <c:pt idx="3070">
                  <c:v>0.91973057702239702</c:v>
                </c:pt>
                <c:pt idx="3071">
                  <c:v>0.91976515526377101</c:v>
                </c:pt>
                <c:pt idx="3072">
                  <c:v>0.91976803454369471</c:v>
                </c:pt>
                <c:pt idx="3073">
                  <c:v>0.91980067262499166</c:v>
                </c:pt>
                <c:pt idx="3074">
                  <c:v>0.91980498974487734</c:v>
                </c:pt>
                <c:pt idx="3075">
                  <c:v>0.91983763550617459</c:v>
                </c:pt>
                <c:pt idx="3076">
                  <c:v>0.91984196054606004</c:v>
                </c:pt>
                <c:pt idx="3077">
                  <c:v>0.91987456598735562</c:v>
                </c:pt>
                <c:pt idx="3078">
                  <c:v>0.91987744454727938</c:v>
                </c:pt>
                <c:pt idx="3079">
                  <c:v>0.91991204102865409</c:v>
                </c:pt>
                <c:pt idx="3080">
                  <c:v>0.91991493182857753</c:v>
                </c:pt>
                <c:pt idx="3081">
                  <c:v>0.91994946878994988</c:v>
                </c:pt>
                <c:pt idx="3082">
                  <c:v>0.91995235886987337</c:v>
                </c:pt>
                <c:pt idx="3083">
                  <c:v>0.91998495759116872</c:v>
                </c:pt>
                <c:pt idx="3084">
                  <c:v>0.91998928623105403</c:v>
                </c:pt>
                <c:pt idx="3085">
                  <c:v>0.92001922823170301</c:v>
                </c:pt>
                <c:pt idx="3086">
                  <c:v>0.92002211111162668</c:v>
                </c:pt>
                <c:pt idx="3087">
                  <c:v>0.92005667207300001</c:v>
                </c:pt>
                <c:pt idx="3088">
                  <c:v>0.92005970143296201</c:v>
                </c:pt>
                <c:pt idx="3089">
                  <c:v>0.92009428255433612</c:v>
                </c:pt>
                <c:pt idx="3090">
                  <c:v>0.92009716111425988</c:v>
                </c:pt>
                <c:pt idx="3091">
                  <c:v>0.92013172495563333</c:v>
                </c:pt>
                <c:pt idx="3092">
                  <c:v>0.92013459415555732</c:v>
                </c:pt>
                <c:pt idx="3093">
                  <c:v>0.92016724759685486</c:v>
                </c:pt>
                <c:pt idx="3094">
                  <c:v>0.92017156759674046</c:v>
                </c:pt>
                <c:pt idx="3095">
                  <c:v>0.92020287427609138</c:v>
                </c:pt>
                <c:pt idx="3096">
                  <c:v>0.92020574851601522</c:v>
                </c:pt>
                <c:pt idx="3097">
                  <c:v>0.92024028739738772</c:v>
                </c:pt>
                <c:pt idx="3098">
                  <c:v>0.92024317603731121</c:v>
                </c:pt>
                <c:pt idx="3099">
                  <c:v>0.92027773891868458</c:v>
                </c:pt>
                <c:pt idx="3100">
                  <c:v>0.92028061387860838</c:v>
                </c:pt>
                <c:pt idx="3101">
                  <c:v>0.92031661587860836</c:v>
                </c:pt>
                <c:pt idx="3102">
                  <c:v>0.92031949659853207</c:v>
                </c:pt>
                <c:pt idx="3103">
                  <c:v>0.92035212699982871</c:v>
                </c:pt>
                <c:pt idx="3104">
                  <c:v>0.92035501419975219</c:v>
                </c:pt>
                <c:pt idx="3105">
                  <c:v>0.92038767916105013</c:v>
                </c:pt>
                <c:pt idx="3106">
                  <c:v>0.92039053684097438</c:v>
                </c:pt>
                <c:pt idx="3107">
                  <c:v>0.92042319220227198</c:v>
                </c:pt>
                <c:pt idx="3108">
                  <c:v>0.92042623600223383</c:v>
                </c:pt>
                <c:pt idx="3109">
                  <c:v>0.92045887408353078</c:v>
                </c:pt>
                <c:pt idx="3110">
                  <c:v>0.92046319408341637</c:v>
                </c:pt>
                <c:pt idx="3111">
                  <c:v>0.92049264144280585</c:v>
                </c:pt>
                <c:pt idx="3112">
                  <c:v>0.92049694992269171</c:v>
                </c:pt>
                <c:pt idx="3113">
                  <c:v>0.92052824004204303</c:v>
                </c:pt>
                <c:pt idx="3114">
                  <c:v>0.92053111212196692</c:v>
                </c:pt>
                <c:pt idx="3115">
                  <c:v>0.9205637953232656</c:v>
                </c:pt>
                <c:pt idx="3116">
                  <c:v>0.92056665012318994</c:v>
                </c:pt>
                <c:pt idx="3117">
                  <c:v>0.92059928244448663</c:v>
                </c:pt>
                <c:pt idx="3118">
                  <c:v>0.92060216748441015</c:v>
                </c:pt>
                <c:pt idx="3119">
                  <c:v>0.92063443404569234</c:v>
                </c:pt>
                <c:pt idx="3120">
                  <c:v>0.92063902216563476</c:v>
                </c:pt>
                <c:pt idx="3121">
                  <c:v>0.92066893600628308</c:v>
                </c:pt>
                <c:pt idx="3122">
                  <c:v>0.92067182176620666</c:v>
                </c:pt>
                <c:pt idx="3123">
                  <c:v>0.92070449056750481</c:v>
                </c:pt>
                <c:pt idx="3124">
                  <c:v>0.92070735400742898</c:v>
                </c:pt>
                <c:pt idx="3125">
                  <c:v>0.92073999880872615</c:v>
                </c:pt>
                <c:pt idx="3126">
                  <c:v>0.92074286872865008</c:v>
                </c:pt>
                <c:pt idx="3127">
                  <c:v>0.92077552312994759</c:v>
                </c:pt>
                <c:pt idx="3128">
                  <c:v>0.92077840960987112</c:v>
                </c:pt>
                <c:pt idx="3129">
                  <c:v>0.92081004649055687</c:v>
                </c:pt>
                <c:pt idx="3130">
                  <c:v>0.92081308953051866</c:v>
                </c:pt>
                <c:pt idx="3131">
                  <c:v>0.92084573721181595</c:v>
                </c:pt>
                <c:pt idx="3132">
                  <c:v>0.92084861577173971</c:v>
                </c:pt>
                <c:pt idx="3133">
                  <c:v>0.92088125289303657</c:v>
                </c:pt>
                <c:pt idx="3134">
                  <c:v>0.9208841379329602</c:v>
                </c:pt>
                <c:pt idx="3135">
                  <c:v>0.92091678369425745</c:v>
                </c:pt>
                <c:pt idx="3136">
                  <c:v>0.92092109217414331</c:v>
                </c:pt>
                <c:pt idx="3137">
                  <c:v>0.92095057725353202</c:v>
                </c:pt>
                <c:pt idx="3138">
                  <c:v>0.92095487133341825</c:v>
                </c:pt>
                <c:pt idx="3139">
                  <c:v>0.92098620285276867</c:v>
                </c:pt>
                <c:pt idx="3140">
                  <c:v>0.92098908141269242</c:v>
                </c:pt>
                <c:pt idx="3141">
                  <c:v>0.9210216945339883</c:v>
                </c:pt>
                <c:pt idx="3142">
                  <c:v>0.92102457597391196</c:v>
                </c:pt>
                <c:pt idx="3143">
                  <c:v>0.92105912445528482</c:v>
                </c:pt>
                <c:pt idx="3144">
                  <c:v>0.92106200805520844</c:v>
                </c:pt>
                <c:pt idx="3145">
                  <c:v>0.92109467973650672</c:v>
                </c:pt>
                <c:pt idx="3146">
                  <c:v>0.92109756189643033</c:v>
                </c:pt>
                <c:pt idx="3147">
                  <c:v>0.92113213821780426</c:v>
                </c:pt>
                <c:pt idx="3148">
                  <c:v>0.92113533261780423</c:v>
                </c:pt>
                <c:pt idx="3149">
                  <c:v>0.92116988973917735</c:v>
                </c:pt>
                <c:pt idx="3150">
                  <c:v>0.9211727625391013</c:v>
                </c:pt>
                <c:pt idx="3151">
                  <c:v>0.92120731870047445</c:v>
                </c:pt>
                <c:pt idx="3152">
                  <c:v>0.92121020878039794</c:v>
                </c:pt>
                <c:pt idx="3153">
                  <c:v>0.92124285742169532</c:v>
                </c:pt>
                <c:pt idx="3154">
                  <c:v>0.92124716446158117</c:v>
                </c:pt>
                <c:pt idx="3155">
                  <c:v>0.92127845918093232</c:v>
                </c:pt>
                <c:pt idx="3156">
                  <c:v>0.92128277270081804</c:v>
                </c:pt>
                <c:pt idx="3157">
                  <c:v>0.92131406374016933</c:v>
                </c:pt>
                <c:pt idx="3158">
                  <c:v>0.92131694158009314</c:v>
                </c:pt>
                <c:pt idx="3159">
                  <c:v>0.92135150734146665</c:v>
                </c:pt>
                <c:pt idx="3160">
                  <c:v>0.92135438662139035</c:v>
                </c:pt>
                <c:pt idx="3161">
                  <c:v>0.9213889235827627</c:v>
                </c:pt>
                <c:pt idx="3162">
                  <c:v>0.92139180430268641</c:v>
                </c:pt>
                <c:pt idx="3163">
                  <c:v>0.92142446542398426</c:v>
                </c:pt>
                <c:pt idx="3164">
                  <c:v>0.92142879478386952</c:v>
                </c:pt>
                <c:pt idx="3165">
                  <c:v>0.92145870246451778</c:v>
                </c:pt>
                <c:pt idx="3166">
                  <c:v>0.92146157742444157</c:v>
                </c:pt>
                <c:pt idx="3167">
                  <c:v>0.92149613934581498</c:v>
                </c:pt>
                <c:pt idx="3168">
                  <c:v>0.9214991937857766</c:v>
                </c:pt>
                <c:pt idx="3169">
                  <c:v>0.92153373458714916</c:v>
                </c:pt>
                <c:pt idx="3170">
                  <c:v>0.92153661962707267</c:v>
                </c:pt>
                <c:pt idx="3171">
                  <c:v>0.92157118922844639</c:v>
                </c:pt>
                <c:pt idx="3172">
                  <c:v>0.92157406130837027</c:v>
                </c:pt>
                <c:pt idx="3173">
                  <c:v>0.92160863474974408</c:v>
                </c:pt>
                <c:pt idx="3174">
                  <c:v>0.92161151618966775</c:v>
                </c:pt>
                <c:pt idx="3175">
                  <c:v>0.92164416195096499</c:v>
                </c:pt>
                <c:pt idx="3176">
                  <c:v>0.92164847475085077</c:v>
                </c:pt>
                <c:pt idx="3177">
                  <c:v>0.92168113491214854</c:v>
                </c:pt>
                <c:pt idx="3178">
                  <c:v>0.92168400915207238</c:v>
                </c:pt>
                <c:pt idx="3179">
                  <c:v>0.92171857011344571</c:v>
                </c:pt>
                <c:pt idx="3180">
                  <c:v>0.92172144867336947</c:v>
                </c:pt>
                <c:pt idx="3181">
                  <c:v>0.92175601443474298</c:v>
                </c:pt>
                <c:pt idx="3182">
                  <c:v>0.92175889155466673</c:v>
                </c:pt>
                <c:pt idx="3183">
                  <c:v>0.92179152483596349</c:v>
                </c:pt>
                <c:pt idx="3184">
                  <c:v>0.92179584555584904</c:v>
                </c:pt>
                <c:pt idx="3185">
                  <c:v>0.92182573739649687</c:v>
                </c:pt>
                <c:pt idx="3186">
                  <c:v>0.92182861307642072</c:v>
                </c:pt>
                <c:pt idx="3187">
                  <c:v>0.92186172663573418</c:v>
                </c:pt>
                <c:pt idx="3188">
                  <c:v>0.92186461959565758</c:v>
                </c:pt>
                <c:pt idx="3189">
                  <c:v>0.92189922183703255</c:v>
                </c:pt>
                <c:pt idx="3190">
                  <c:v>0.92190209463695649</c:v>
                </c:pt>
                <c:pt idx="3191">
                  <c:v>0.92193665367832978</c:v>
                </c:pt>
                <c:pt idx="3192">
                  <c:v>0.92193952863825357</c:v>
                </c:pt>
                <c:pt idx="3193">
                  <c:v>0.92197410495962751</c:v>
                </c:pt>
                <c:pt idx="3194">
                  <c:v>0.92197698783955118</c:v>
                </c:pt>
                <c:pt idx="3195">
                  <c:v>0.92200962880084825</c:v>
                </c:pt>
                <c:pt idx="3196">
                  <c:v>0.92201394088073396</c:v>
                </c:pt>
                <c:pt idx="3197">
                  <c:v>0.92204388376138291</c:v>
                </c:pt>
                <c:pt idx="3198">
                  <c:v>0.92204675512130685</c:v>
                </c:pt>
                <c:pt idx="3199">
                  <c:v>0.9220812805626788</c:v>
                </c:pt>
                <c:pt idx="3200">
                  <c:v>0.9220843182826407</c:v>
                </c:pt>
                <c:pt idx="3201">
                  <c:v>0.92211889076401454</c:v>
                </c:pt>
                <c:pt idx="3202">
                  <c:v>0.92212176428393844</c:v>
                </c:pt>
                <c:pt idx="3203">
                  <c:v>0.92215636844531346</c:v>
                </c:pt>
                <c:pt idx="3204">
                  <c:v>0.9221592398052374</c:v>
                </c:pt>
                <c:pt idx="3205">
                  <c:v>0.92219187692653426</c:v>
                </c:pt>
                <c:pt idx="3206">
                  <c:v>0.92219620484641962</c:v>
                </c:pt>
                <c:pt idx="3207">
                  <c:v>0.92222747748577127</c:v>
                </c:pt>
                <c:pt idx="3208">
                  <c:v>0.92223036180569484</c:v>
                </c:pt>
                <c:pt idx="3209">
                  <c:v>0.92226492468706822</c:v>
                </c:pt>
                <c:pt idx="3210">
                  <c:v>0.92226779820699212</c:v>
                </c:pt>
                <c:pt idx="3211">
                  <c:v>0.92230045356828971</c:v>
                </c:pt>
                <c:pt idx="3212">
                  <c:v>0.92230476276817552</c:v>
                </c:pt>
                <c:pt idx="3213">
                  <c:v>0.92233645156886235</c:v>
                </c:pt>
                <c:pt idx="3214">
                  <c:v>0.92233933300878601</c:v>
                </c:pt>
                <c:pt idx="3215">
                  <c:v>0.92237197973008322</c:v>
                </c:pt>
                <c:pt idx="3216">
                  <c:v>0.92237485541000708</c:v>
                </c:pt>
                <c:pt idx="3217">
                  <c:v>0.92240796252932067</c:v>
                </c:pt>
                <c:pt idx="3218">
                  <c:v>0.92241084324924438</c:v>
                </c:pt>
                <c:pt idx="3219">
                  <c:v>0.9224454128506181</c:v>
                </c:pt>
                <c:pt idx="3220">
                  <c:v>0.92244829573054177</c:v>
                </c:pt>
                <c:pt idx="3221">
                  <c:v>0.92248285765191518</c:v>
                </c:pt>
                <c:pt idx="3222">
                  <c:v>0.92248573909183884</c:v>
                </c:pt>
                <c:pt idx="3223">
                  <c:v>0.92249534197222038</c:v>
                </c:pt>
                <c:pt idx="3224">
                  <c:v>0.92249822629214395</c:v>
                </c:pt>
                <c:pt idx="3225">
                  <c:v>0.92250782053252522</c:v>
                </c:pt>
                <c:pt idx="3226">
                  <c:v>0.92251070269244884</c:v>
                </c:pt>
                <c:pt idx="3227">
                  <c:v>0.92252071069244879</c:v>
                </c:pt>
                <c:pt idx="3228">
                  <c:v>0.92252358709237259</c:v>
                </c:pt>
                <c:pt idx="3229">
                  <c:v>0.92253358309237254</c:v>
                </c:pt>
                <c:pt idx="3230">
                  <c:v>0.92253790381225809</c:v>
                </c:pt>
                <c:pt idx="3231">
                  <c:v>0.92254670117244875</c:v>
                </c:pt>
                <c:pt idx="3232">
                  <c:v>0.92254957613237254</c:v>
                </c:pt>
                <c:pt idx="3233">
                  <c:v>0.92255959613237259</c:v>
                </c:pt>
                <c:pt idx="3234">
                  <c:v>0.9225624754122963</c:v>
                </c:pt>
                <c:pt idx="3235">
                  <c:v>0.92257246341229626</c:v>
                </c:pt>
                <c:pt idx="3236">
                  <c:v>0.92257534269221997</c:v>
                </c:pt>
                <c:pt idx="3237">
                  <c:v>0.92258535069221992</c:v>
                </c:pt>
                <c:pt idx="3238">
                  <c:v>0.92258823861214345</c:v>
                </c:pt>
                <c:pt idx="3239">
                  <c:v>0.9225982156121435</c:v>
                </c:pt>
                <c:pt idx="3240">
                  <c:v>0.92260303241214348</c:v>
                </c:pt>
                <c:pt idx="3241">
                  <c:v>0.92261135553183815</c:v>
                </c:pt>
                <c:pt idx="3242">
                  <c:v>0.922615662571724</c:v>
                </c:pt>
                <c:pt idx="3243">
                  <c:v>0.9226252712121058</c:v>
                </c:pt>
                <c:pt idx="3244">
                  <c:v>0.92262815625202932</c:v>
                </c:pt>
                <c:pt idx="3245">
                  <c:v>0.92263775049241059</c:v>
                </c:pt>
                <c:pt idx="3246">
                  <c:v>0.92264207337229609</c:v>
                </c:pt>
                <c:pt idx="3247">
                  <c:v>0.92264974665260102</c:v>
                </c:pt>
                <c:pt idx="3248">
                  <c:v>0.92265263961252442</c:v>
                </c:pt>
                <c:pt idx="3249">
                  <c:v>0.92266415385298195</c:v>
                </c:pt>
                <c:pt idx="3250">
                  <c:v>0.92266702449290594</c:v>
                </c:pt>
                <c:pt idx="3251">
                  <c:v>0.92267662353328739</c:v>
                </c:pt>
                <c:pt idx="3252">
                  <c:v>0.92267950209321115</c:v>
                </c:pt>
                <c:pt idx="3253">
                  <c:v>0.92268912225359345</c:v>
                </c:pt>
                <c:pt idx="3254">
                  <c:v>0.92269199289351744</c:v>
                </c:pt>
                <c:pt idx="3255">
                  <c:v>0.92270158713389872</c:v>
                </c:pt>
                <c:pt idx="3256">
                  <c:v>0.92270446497382252</c:v>
                </c:pt>
                <c:pt idx="3257">
                  <c:v>0.92271407361420432</c:v>
                </c:pt>
                <c:pt idx="3258">
                  <c:v>0.9227171136141662</c:v>
                </c:pt>
                <c:pt idx="3259">
                  <c:v>0.92272710461416618</c:v>
                </c:pt>
                <c:pt idx="3260">
                  <c:v>0.92273215889393667</c:v>
                </c:pt>
                <c:pt idx="3261">
                  <c:v>0.92274175313431794</c:v>
                </c:pt>
                <c:pt idx="3262">
                  <c:v>0.92274463097424175</c:v>
                </c:pt>
                <c:pt idx="3263">
                  <c:v>0.92275420985462242</c:v>
                </c:pt>
                <c:pt idx="3264">
                  <c:v>0.92275708913454613</c:v>
                </c:pt>
                <c:pt idx="3265">
                  <c:v>0.92276668145492724</c:v>
                </c:pt>
                <c:pt idx="3266">
                  <c:v>0.92276956649485076</c:v>
                </c:pt>
                <c:pt idx="3267">
                  <c:v>0.9227791578552319</c:v>
                </c:pt>
                <c:pt idx="3268">
                  <c:v>0.92278208249515448</c:v>
                </c:pt>
                <c:pt idx="3269">
                  <c:v>0.92279165369553484</c:v>
                </c:pt>
                <c:pt idx="3270">
                  <c:v>0.92279598089542025</c:v>
                </c:pt>
                <c:pt idx="3271">
                  <c:v>0.92280476945561074</c:v>
                </c:pt>
                <c:pt idx="3272">
                  <c:v>0.92280765161553435</c:v>
                </c:pt>
                <c:pt idx="3273">
                  <c:v>0.92281766161553436</c:v>
                </c:pt>
                <c:pt idx="3274">
                  <c:v>0.9228205524154578</c:v>
                </c:pt>
                <c:pt idx="3275">
                  <c:v>0.92283013417583859</c:v>
                </c:pt>
                <c:pt idx="3276">
                  <c:v>0.9228330134557623</c:v>
                </c:pt>
                <c:pt idx="3277">
                  <c:v>0.92284259041614281</c:v>
                </c:pt>
                <c:pt idx="3278">
                  <c:v>0.92284546609606666</c:v>
                </c:pt>
                <c:pt idx="3279">
                  <c:v>0.92285550309606668</c:v>
                </c:pt>
                <c:pt idx="3280">
                  <c:v>0.92286030949606668</c:v>
                </c:pt>
                <c:pt idx="3281">
                  <c:v>0.92286831449606666</c:v>
                </c:pt>
                <c:pt idx="3282">
                  <c:v>0.92287262081595256</c:v>
                </c:pt>
                <c:pt idx="3283">
                  <c:v>0.92288142873614343</c:v>
                </c:pt>
                <c:pt idx="3284">
                  <c:v>0.92288431521606695</c:v>
                </c:pt>
                <c:pt idx="3285">
                  <c:v>0.92289432421606699</c:v>
                </c:pt>
                <c:pt idx="3286">
                  <c:v>0.92289719701599093</c:v>
                </c:pt>
                <c:pt idx="3287">
                  <c:v>0.92290679221637217</c:v>
                </c:pt>
                <c:pt idx="3288">
                  <c:v>0.92290967725629569</c:v>
                </c:pt>
                <c:pt idx="3289">
                  <c:v>0.92291927245667693</c:v>
                </c:pt>
                <c:pt idx="3290">
                  <c:v>0.92292358813656261</c:v>
                </c:pt>
                <c:pt idx="3291">
                  <c:v>0.92293238373675324</c:v>
                </c:pt>
                <c:pt idx="3292">
                  <c:v>0.92293523565667768</c:v>
                </c:pt>
                <c:pt idx="3293">
                  <c:v>0.92294527165667772</c:v>
                </c:pt>
                <c:pt idx="3294">
                  <c:v>0.92294815597660129</c:v>
                </c:pt>
                <c:pt idx="3295">
                  <c:v>0.92295775405698266</c:v>
                </c:pt>
                <c:pt idx="3296">
                  <c:v>0.92296063189690647</c:v>
                </c:pt>
                <c:pt idx="3297">
                  <c:v>0.92297022421728758</c:v>
                </c:pt>
                <c:pt idx="3298">
                  <c:v>0.92297310565721125</c:v>
                </c:pt>
                <c:pt idx="3299">
                  <c:v>0.92298312465721122</c:v>
                </c:pt>
                <c:pt idx="3300">
                  <c:v>0.92298769301715389</c:v>
                </c:pt>
                <c:pt idx="3301">
                  <c:v>0.92299538453745955</c:v>
                </c:pt>
                <c:pt idx="3302">
                  <c:v>0.92299965773734638</c:v>
                </c:pt>
                <c:pt idx="3303">
                  <c:v>0.92300891753715442</c:v>
                </c:pt>
                <c:pt idx="3304">
                  <c:v>0.92301179177707826</c:v>
                </c:pt>
                <c:pt idx="3305">
                  <c:v>0.92302136969745885</c:v>
                </c:pt>
                <c:pt idx="3306">
                  <c:v>0.9230242453773827</c:v>
                </c:pt>
                <c:pt idx="3307">
                  <c:v>0.9230342633773827</c:v>
                </c:pt>
                <c:pt idx="3308">
                  <c:v>0.92303905617738269</c:v>
                </c:pt>
                <c:pt idx="3309">
                  <c:v>0.92304703817738265</c:v>
                </c:pt>
                <c:pt idx="3310">
                  <c:v>0.92305137185726782</c:v>
                </c:pt>
                <c:pt idx="3311">
                  <c:v>0.92306095265764854</c:v>
                </c:pt>
                <c:pt idx="3312">
                  <c:v>0.92306384561757193</c:v>
                </c:pt>
                <c:pt idx="3313">
                  <c:v>0.9230738216175719</c:v>
                </c:pt>
                <c:pt idx="3314">
                  <c:v>0.92307670593749547</c:v>
                </c:pt>
                <c:pt idx="3315">
                  <c:v>0.92308669193749548</c:v>
                </c:pt>
                <c:pt idx="3316">
                  <c:v>0.92308958201741897</c:v>
                </c:pt>
                <c:pt idx="3317">
                  <c:v>0.92309958401741898</c:v>
                </c:pt>
                <c:pt idx="3318">
                  <c:v>0.9231024676173426</c:v>
                </c:pt>
                <c:pt idx="3319">
                  <c:v>0.92311445761734257</c:v>
                </c:pt>
                <c:pt idx="3320">
                  <c:v>0.92311766241734261</c:v>
                </c:pt>
                <c:pt idx="3321">
                  <c:v>0.92312767141734264</c:v>
                </c:pt>
                <c:pt idx="3322">
                  <c:v>0.92313056077726607</c:v>
                </c:pt>
                <c:pt idx="3323">
                  <c:v>0.92314058277726607</c:v>
                </c:pt>
                <c:pt idx="3324">
                  <c:v>0.92314345773718987</c:v>
                </c:pt>
                <c:pt idx="3325">
                  <c:v>0.92315345173718988</c:v>
                </c:pt>
                <c:pt idx="3326">
                  <c:v>0.92315632741711373</c:v>
                </c:pt>
                <c:pt idx="3327">
                  <c:v>0.92316634041711376</c:v>
                </c:pt>
                <c:pt idx="3328">
                  <c:v>0.92317065537699949</c:v>
                </c:pt>
                <c:pt idx="3329">
                  <c:v>0.92317864237699954</c:v>
                </c:pt>
                <c:pt idx="3330">
                  <c:v>0.92318297533688476</c:v>
                </c:pt>
                <c:pt idx="3331">
                  <c:v>0.92319253309726457</c:v>
                </c:pt>
                <c:pt idx="3332">
                  <c:v>0.92319541381718828</c:v>
                </c:pt>
                <c:pt idx="3333">
                  <c:v>0.92320581485680675</c:v>
                </c:pt>
                <c:pt idx="3334">
                  <c:v>0.92320869917673032</c:v>
                </c:pt>
                <c:pt idx="3335">
                  <c:v>0.92321872917673031</c:v>
                </c:pt>
                <c:pt idx="3336">
                  <c:v>0.92322161061665398</c:v>
                </c:pt>
                <c:pt idx="3337">
                  <c:v>0.92323162061665398</c:v>
                </c:pt>
                <c:pt idx="3338">
                  <c:v>0.92323449341657793</c:v>
                </c:pt>
                <c:pt idx="3339">
                  <c:v>0.92324449341657788</c:v>
                </c:pt>
                <c:pt idx="3340">
                  <c:v>0.92324905797652057</c:v>
                </c:pt>
                <c:pt idx="3341">
                  <c:v>0.92325705797652058</c:v>
                </c:pt>
                <c:pt idx="3342">
                  <c:v>0.92326136717640639</c:v>
                </c:pt>
                <c:pt idx="3343">
                  <c:v>0.92327099789678913</c:v>
                </c:pt>
                <c:pt idx="3344">
                  <c:v>0.92327386997671301</c:v>
                </c:pt>
                <c:pt idx="3345">
                  <c:v>0.92328425749633203</c:v>
                </c:pt>
                <c:pt idx="3346">
                  <c:v>0.92328713389625583</c:v>
                </c:pt>
                <c:pt idx="3347">
                  <c:v>0.92329715589625583</c:v>
                </c:pt>
                <c:pt idx="3348">
                  <c:v>0.92330003805617944</c:v>
                </c:pt>
                <c:pt idx="3349">
                  <c:v>0.92331002405617946</c:v>
                </c:pt>
                <c:pt idx="3350">
                  <c:v>0.92331290261610321</c:v>
                </c:pt>
                <c:pt idx="3351">
                  <c:v>0.923324422616561</c:v>
                </c:pt>
                <c:pt idx="3352">
                  <c:v>0.92332746565652279</c:v>
                </c:pt>
                <c:pt idx="3353">
                  <c:v>0.9233374676565228</c:v>
                </c:pt>
                <c:pt idx="3354">
                  <c:v>0.92334034693644651</c:v>
                </c:pt>
                <c:pt idx="3355">
                  <c:v>0.92335033893644647</c:v>
                </c:pt>
                <c:pt idx="3356">
                  <c:v>0.92335321173637042</c:v>
                </c:pt>
                <c:pt idx="3357">
                  <c:v>0.92336322473637045</c:v>
                </c:pt>
                <c:pt idx="3358">
                  <c:v>0.92336611481629394</c:v>
                </c:pt>
                <c:pt idx="3359">
                  <c:v>0.92337610081629395</c:v>
                </c:pt>
                <c:pt idx="3360">
                  <c:v>0.92338090801629391</c:v>
                </c:pt>
                <c:pt idx="3361">
                  <c:v>0.92338890501629389</c:v>
                </c:pt>
                <c:pt idx="3362">
                  <c:v>0.92339322357617948</c:v>
                </c:pt>
                <c:pt idx="3363">
                  <c:v>0.92340242449598875</c:v>
                </c:pt>
                <c:pt idx="3364">
                  <c:v>0.92340530665591236</c:v>
                </c:pt>
                <c:pt idx="3365">
                  <c:v>0.92341530465591237</c:v>
                </c:pt>
                <c:pt idx="3366">
                  <c:v>0.923418189695836</c:v>
                </c:pt>
                <c:pt idx="3367">
                  <c:v>0.92342818869583598</c:v>
                </c:pt>
                <c:pt idx="3368">
                  <c:v>0.92343299109583599</c:v>
                </c:pt>
                <c:pt idx="3369">
                  <c:v>0.92344098409583597</c:v>
                </c:pt>
                <c:pt idx="3370">
                  <c:v>0.92344530625572152</c:v>
                </c:pt>
                <c:pt idx="3371">
                  <c:v>0.9234549081761031</c:v>
                </c:pt>
                <c:pt idx="3372">
                  <c:v>0.92345778313602689</c:v>
                </c:pt>
                <c:pt idx="3373">
                  <c:v>0.92346780113602689</c:v>
                </c:pt>
                <c:pt idx="3374">
                  <c:v>0.92347067753595069</c:v>
                </c:pt>
                <c:pt idx="3375">
                  <c:v>0.92348106609556968</c:v>
                </c:pt>
                <c:pt idx="3376">
                  <c:v>0.92348394537549339</c:v>
                </c:pt>
                <c:pt idx="3377">
                  <c:v>0.92349436513511118</c:v>
                </c:pt>
                <c:pt idx="3378">
                  <c:v>0.92349741045507294</c:v>
                </c:pt>
                <c:pt idx="3379">
                  <c:v>0.92350738445507297</c:v>
                </c:pt>
                <c:pt idx="3380">
                  <c:v>0.92351219325507294</c:v>
                </c:pt>
                <c:pt idx="3381">
                  <c:v>0.92352053405476697</c:v>
                </c:pt>
                <c:pt idx="3382">
                  <c:v>0.92352483173465316</c:v>
                </c:pt>
                <c:pt idx="3383">
                  <c:v>0.92353443653503486</c:v>
                </c:pt>
                <c:pt idx="3384">
                  <c:v>0.92353732013495848</c:v>
                </c:pt>
                <c:pt idx="3385">
                  <c:v>0.92354771805457714</c:v>
                </c:pt>
                <c:pt idx="3386">
                  <c:v>0.9235505966145009</c:v>
                </c:pt>
                <c:pt idx="3387">
                  <c:v>0.92356062061450095</c:v>
                </c:pt>
                <c:pt idx="3388">
                  <c:v>0.92356349197442489</c:v>
                </c:pt>
                <c:pt idx="3389">
                  <c:v>0.92357388261404372</c:v>
                </c:pt>
                <c:pt idx="3390">
                  <c:v>0.92357821341392898</c:v>
                </c:pt>
                <c:pt idx="3391">
                  <c:v>0.92358780093430992</c:v>
                </c:pt>
                <c:pt idx="3392">
                  <c:v>0.92359068381423359</c:v>
                </c:pt>
                <c:pt idx="3393">
                  <c:v>0.92360067381423361</c:v>
                </c:pt>
                <c:pt idx="3394">
                  <c:v>0.92360356605415694</c:v>
                </c:pt>
                <c:pt idx="3395">
                  <c:v>0.92361394733377611</c:v>
                </c:pt>
                <c:pt idx="3396">
                  <c:v>0.92361683669369954</c:v>
                </c:pt>
                <c:pt idx="3397">
                  <c:v>0.92362723981331796</c:v>
                </c:pt>
                <c:pt idx="3398">
                  <c:v>0.92363028513327972</c:v>
                </c:pt>
                <c:pt idx="3399">
                  <c:v>0.92364067057289878</c:v>
                </c:pt>
                <c:pt idx="3400">
                  <c:v>0.92364547457289881</c:v>
                </c:pt>
                <c:pt idx="3401">
                  <c:v>0.92365379145259374</c:v>
                </c:pt>
                <c:pt idx="3402">
                  <c:v>0.92365810353247946</c:v>
                </c:pt>
                <c:pt idx="3403">
                  <c:v>0.92366771313286133</c:v>
                </c:pt>
                <c:pt idx="3404">
                  <c:v>0.92367059601278501</c:v>
                </c:pt>
                <c:pt idx="3405">
                  <c:v>0.92368059001278502</c:v>
                </c:pt>
                <c:pt idx="3406">
                  <c:v>0.92368344193270946</c:v>
                </c:pt>
                <c:pt idx="3407">
                  <c:v>0.92369384713232783</c:v>
                </c:pt>
                <c:pt idx="3408">
                  <c:v>0.9236967314522514</c:v>
                </c:pt>
                <c:pt idx="3409">
                  <c:v>0.92370712521187015</c:v>
                </c:pt>
                <c:pt idx="3410">
                  <c:v>0.92371015609183216</c:v>
                </c:pt>
                <c:pt idx="3411">
                  <c:v>0.92372264753137401</c:v>
                </c:pt>
                <c:pt idx="3412">
                  <c:v>0.92372585793137396</c:v>
                </c:pt>
                <c:pt idx="3413">
                  <c:v>0.92373625689099248</c:v>
                </c:pt>
                <c:pt idx="3414">
                  <c:v>0.92373913257091633</c:v>
                </c:pt>
                <c:pt idx="3415">
                  <c:v>0.92374913357091637</c:v>
                </c:pt>
                <c:pt idx="3416">
                  <c:v>0.92375202221083985</c:v>
                </c:pt>
                <c:pt idx="3417">
                  <c:v>0.92376241389045866</c:v>
                </c:pt>
                <c:pt idx="3418">
                  <c:v>0.92376545997042048</c:v>
                </c:pt>
                <c:pt idx="3419">
                  <c:v>0.9237769626908775</c:v>
                </c:pt>
                <c:pt idx="3420">
                  <c:v>0.92378017149087754</c:v>
                </c:pt>
                <c:pt idx="3421">
                  <c:v>0.92379056421049632</c:v>
                </c:pt>
                <c:pt idx="3422">
                  <c:v>0.92379344277042008</c:v>
                </c:pt>
                <c:pt idx="3423">
                  <c:v>0.92380385421003819</c:v>
                </c:pt>
                <c:pt idx="3424">
                  <c:v>0.9238067334899619</c:v>
                </c:pt>
                <c:pt idx="3425">
                  <c:v>0.92381715740957959</c:v>
                </c:pt>
                <c:pt idx="3426">
                  <c:v>0.92382020728954128</c:v>
                </c:pt>
                <c:pt idx="3427">
                  <c:v>0.92383061456915949</c:v>
                </c:pt>
                <c:pt idx="3428">
                  <c:v>0.92383517380910229</c:v>
                </c:pt>
                <c:pt idx="3429">
                  <c:v>0.92384281252940581</c:v>
                </c:pt>
                <c:pt idx="3430">
                  <c:v>0.9238471339692913</c:v>
                </c:pt>
                <c:pt idx="3431">
                  <c:v>0.92385675988967375</c:v>
                </c:pt>
                <c:pt idx="3432">
                  <c:v>0.92385964420959732</c:v>
                </c:pt>
                <c:pt idx="3433">
                  <c:v>0.92386966520959735</c:v>
                </c:pt>
                <c:pt idx="3434">
                  <c:v>0.92387254304952116</c:v>
                </c:pt>
                <c:pt idx="3435">
                  <c:v>0.92388290872914092</c:v>
                </c:pt>
                <c:pt idx="3436">
                  <c:v>0.9238858002490643</c:v>
                </c:pt>
                <c:pt idx="3437">
                  <c:v>0.92389621896868213</c:v>
                </c:pt>
                <c:pt idx="3438">
                  <c:v>0.92389909536860593</c:v>
                </c:pt>
                <c:pt idx="3439">
                  <c:v>0.92390908336860589</c:v>
                </c:pt>
                <c:pt idx="3440">
                  <c:v>0.92391389296860593</c:v>
                </c:pt>
                <c:pt idx="3441">
                  <c:v>0.92392426800822536</c:v>
                </c:pt>
                <c:pt idx="3442">
                  <c:v>0.92392715736814879</c:v>
                </c:pt>
                <c:pt idx="3443">
                  <c:v>0.92393716436814877</c:v>
                </c:pt>
                <c:pt idx="3444">
                  <c:v>0.92394004796807239</c:v>
                </c:pt>
                <c:pt idx="3445">
                  <c:v>0.92395043340769145</c:v>
                </c:pt>
                <c:pt idx="3446">
                  <c:v>0.92395331340761511</c:v>
                </c:pt>
                <c:pt idx="3447">
                  <c:v>0.92397731340761513</c:v>
                </c:pt>
                <c:pt idx="3448">
                  <c:v>0.92398019340753879</c:v>
                </c:pt>
                <c:pt idx="3449">
                  <c:v>0.92399171340799657</c:v>
                </c:pt>
                <c:pt idx="3450">
                  <c:v>0.9239949126079966</c:v>
                </c:pt>
                <c:pt idx="3451">
                  <c:v>0.92400529388761576</c:v>
                </c:pt>
                <c:pt idx="3452">
                  <c:v>0.92400816956753962</c:v>
                </c:pt>
                <c:pt idx="3453">
                  <c:v>0.92401816656753966</c:v>
                </c:pt>
                <c:pt idx="3454">
                  <c:v>0.92402123696750116</c:v>
                </c:pt>
                <c:pt idx="3455">
                  <c:v>0.92404620008658556</c:v>
                </c:pt>
                <c:pt idx="3456">
                  <c:v>0.92405076616652826</c:v>
                </c:pt>
                <c:pt idx="3457">
                  <c:v>0.9240587531665283</c:v>
                </c:pt>
                <c:pt idx="3458">
                  <c:v>0.92406308468641352</c:v>
                </c:pt>
                <c:pt idx="3459">
                  <c:v>0.92407266932679433</c:v>
                </c:pt>
                <c:pt idx="3460">
                  <c:v>0.92407554932671798</c:v>
                </c:pt>
                <c:pt idx="3461">
                  <c:v>0.92408594412633671</c:v>
                </c:pt>
                <c:pt idx="3462">
                  <c:v>0.92408883276626019</c:v>
                </c:pt>
                <c:pt idx="3463">
                  <c:v>0.92409882876626015</c:v>
                </c:pt>
                <c:pt idx="3464">
                  <c:v>0.92410171308618372</c:v>
                </c:pt>
                <c:pt idx="3465">
                  <c:v>0.92411211828580209</c:v>
                </c:pt>
                <c:pt idx="3466">
                  <c:v>0.9241149961257259</c:v>
                </c:pt>
                <c:pt idx="3467">
                  <c:v>0.92412699812572585</c:v>
                </c:pt>
                <c:pt idx="3468">
                  <c:v>0.92413020612572583</c:v>
                </c:pt>
                <c:pt idx="3469">
                  <c:v>0.92414058740534499</c:v>
                </c:pt>
                <c:pt idx="3470">
                  <c:v>0.92414347100526861</c:v>
                </c:pt>
                <c:pt idx="3471">
                  <c:v>0.92415384708488801</c:v>
                </c:pt>
                <c:pt idx="3472">
                  <c:v>0.92415672132481186</c:v>
                </c:pt>
                <c:pt idx="3473">
                  <c:v>0.92416711924443051</c:v>
                </c:pt>
                <c:pt idx="3474">
                  <c:v>0.92417000284435413</c:v>
                </c:pt>
                <c:pt idx="3475">
                  <c:v>0.92418151804481175</c:v>
                </c:pt>
                <c:pt idx="3476">
                  <c:v>0.9241847108448118</c:v>
                </c:pt>
                <c:pt idx="3477">
                  <c:v>0.92419512436442985</c:v>
                </c:pt>
                <c:pt idx="3478">
                  <c:v>0.92419800004435371</c:v>
                </c:pt>
                <c:pt idx="3479">
                  <c:v>0.92420838964397267</c:v>
                </c:pt>
                <c:pt idx="3480">
                  <c:v>0.92421126964389633</c:v>
                </c:pt>
                <c:pt idx="3481">
                  <c:v>0.92422169252351405</c:v>
                </c:pt>
                <c:pt idx="3482">
                  <c:v>0.92422457108343781</c:v>
                </c:pt>
                <c:pt idx="3483">
                  <c:v>0.92423496484305656</c:v>
                </c:pt>
                <c:pt idx="3484">
                  <c:v>0.92423931508294133</c:v>
                </c:pt>
                <c:pt idx="3485">
                  <c:v>0.92424763092263629</c:v>
                </c:pt>
                <c:pt idx="3486">
                  <c:v>0.92425194228252205</c:v>
                </c:pt>
                <c:pt idx="3487">
                  <c:v>0.92426191628252208</c:v>
                </c:pt>
                <c:pt idx="3488">
                  <c:v>0.92426479844244569</c:v>
                </c:pt>
                <c:pt idx="3489">
                  <c:v>0.92427519636206434</c:v>
                </c:pt>
                <c:pt idx="3490">
                  <c:v>0.92427807564198805</c:v>
                </c:pt>
                <c:pt idx="3491">
                  <c:v>0.92428848500160621</c:v>
                </c:pt>
                <c:pt idx="3492">
                  <c:v>0.92429137580152965</c:v>
                </c:pt>
                <c:pt idx="3493">
                  <c:v>0.92430175812114879</c:v>
                </c:pt>
                <c:pt idx="3494">
                  <c:v>0.92430463452107259</c:v>
                </c:pt>
                <c:pt idx="3495">
                  <c:v>0.92431508028068943</c:v>
                </c:pt>
                <c:pt idx="3496">
                  <c:v>0.92431987628068946</c:v>
                </c:pt>
                <c:pt idx="3497">
                  <c:v>0.92432819420038437</c:v>
                </c:pt>
                <c:pt idx="3498">
                  <c:v>0.92433252068026972</c:v>
                </c:pt>
                <c:pt idx="3499">
                  <c:v>0.92434209668065026</c:v>
                </c:pt>
                <c:pt idx="3500">
                  <c:v>0.92434498388057373</c:v>
                </c:pt>
                <c:pt idx="3501">
                  <c:v>0.9243803282792773</c:v>
                </c:pt>
                <c:pt idx="3502">
                  <c:v>0.92438319819920123</c:v>
                </c:pt>
                <c:pt idx="3503">
                  <c:v>0.92441586412049925</c:v>
                </c:pt>
                <c:pt idx="3504">
                  <c:v>0.92442043932044182</c:v>
                </c:pt>
                <c:pt idx="3505">
                  <c:v>0.92445112188166101</c:v>
                </c:pt>
                <c:pt idx="3506">
                  <c:v>0.92445544404154656</c:v>
                </c:pt>
                <c:pt idx="3507">
                  <c:v>0.92457453012627866</c:v>
                </c:pt>
                <c:pt idx="3508">
                  <c:v>0.92457883788616457</c:v>
                </c:pt>
                <c:pt idx="3509">
                  <c:v>0.92458651596646968</c:v>
                </c:pt>
                <c:pt idx="3510">
                  <c:v>0.92459084532635494</c:v>
                </c:pt>
                <c:pt idx="3511">
                  <c:v>0.92460003980616434</c:v>
                </c:pt>
                <c:pt idx="3512">
                  <c:v>0.92460292556608792</c:v>
                </c:pt>
                <c:pt idx="3513">
                  <c:v>0.92461292356608793</c:v>
                </c:pt>
                <c:pt idx="3514">
                  <c:v>0.92461580212601169</c:v>
                </c:pt>
                <c:pt idx="3515">
                  <c:v>0.92462538484639245</c:v>
                </c:pt>
                <c:pt idx="3516">
                  <c:v>0.92462826916631602</c:v>
                </c:pt>
                <c:pt idx="3517">
                  <c:v>0.92463828516631597</c:v>
                </c:pt>
                <c:pt idx="3518">
                  <c:v>0.92464164852616326</c:v>
                </c:pt>
                <c:pt idx="3519">
                  <c:v>0.9246512360465442</c:v>
                </c:pt>
                <c:pt idx="3520">
                  <c:v>0.92465428288650597</c:v>
                </c:pt>
                <c:pt idx="3521">
                  <c:v>0.92465604200654405</c:v>
                </c:pt>
                <c:pt idx="3522">
                  <c:v>0.92466643472616283</c:v>
                </c:pt>
                <c:pt idx="3523">
                  <c:v>0.92466931256608664</c:v>
                </c:pt>
                <c:pt idx="3524">
                  <c:v>0.92467932256608665</c:v>
                </c:pt>
                <c:pt idx="3525">
                  <c:v>0.92468220112601041</c:v>
                </c:pt>
                <c:pt idx="3526">
                  <c:v>0.92469179920639177</c:v>
                </c:pt>
                <c:pt idx="3527">
                  <c:v>0.92469468064631544</c:v>
                </c:pt>
                <c:pt idx="3528">
                  <c:v>0.92470468864631539</c:v>
                </c:pt>
                <c:pt idx="3529">
                  <c:v>0.92470773776627713</c:v>
                </c:pt>
                <c:pt idx="3530">
                  <c:v>0.92471767476627709</c:v>
                </c:pt>
                <c:pt idx="3531">
                  <c:v>0.92472275760604628</c:v>
                </c:pt>
                <c:pt idx="3532">
                  <c:v>0.9247304347263513</c:v>
                </c:pt>
                <c:pt idx="3533">
                  <c:v>0.92473188048631305</c:v>
                </c:pt>
                <c:pt idx="3534">
                  <c:v>0.92473540136638932</c:v>
                </c:pt>
                <c:pt idx="3535">
                  <c:v>0.92474578992600831</c:v>
                </c:pt>
                <c:pt idx="3536">
                  <c:v>0.92474867928593174</c:v>
                </c:pt>
                <c:pt idx="3537">
                  <c:v>0.9247586712859317</c:v>
                </c:pt>
                <c:pt idx="3538">
                  <c:v>0.9247615448058556</c:v>
                </c:pt>
                <c:pt idx="3539">
                  <c:v>0.92477158580585561</c:v>
                </c:pt>
                <c:pt idx="3540">
                  <c:v>0.92477445716577955</c:v>
                </c:pt>
                <c:pt idx="3541">
                  <c:v>0.92478443216577955</c:v>
                </c:pt>
                <c:pt idx="3542">
                  <c:v>0.92478900204572223</c:v>
                </c:pt>
                <c:pt idx="3543">
                  <c:v>0.92479899204572225</c:v>
                </c:pt>
                <c:pt idx="3544">
                  <c:v>0.9248018677256461</c:v>
                </c:pt>
                <c:pt idx="3545">
                  <c:v>0.92481187872564607</c:v>
                </c:pt>
                <c:pt idx="3546">
                  <c:v>0.9248147637655697</c:v>
                </c:pt>
                <c:pt idx="3547">
                  <c:v>0.92482475676556974</c:v>
                </c:pt>
                <c:pt idx="3548">
                  <c:v>0.92482779220553168</c:v>
                </c:pt>
                <c:pt idx="3549">
                  <c:v>0.92483780320553166</c:v>
                </c:pt>
                <c:pt idx="3550">
                  <c:v>0.92484084624549345</c:v>
                </c:pt>
                <c:pt idx="3551">
                  <c:v>0.92485082924549344</c:v>
                </c:pt>
                <c:pt idx="3552">
                  <c:v>0.92485371500541702</c:v>
                </c:pt>
                <c:pt idx="3553">
                  <c:v>0.92486372300541697</c:v>
                </c:pt>
                <c:pt idx="3554">
                  <c:v>0.92486676300537884</c:v>
                </c:pt>
                <c:pt idx="3555">
                  <c:v>0.92486851948541693</c:v>
                </c:pt>
                <c:pt idx="3556">
                  <c:v>0.92487892676503514</c:v>
                </c:pt>
                <c:pt idx="3557">
                  <c:v>0.92488180748495885</c:v>
                </c:pt>
                <c:pt idx="3558">
                  <c:v>0.92489180848495889</c:v>
                </c:pt>
                <c:pt idx="3559">
                  <c:v>0.92489484164492086</c:v>
                </c:pt>
                <c:pt idx="3560">
                  <c:v>0.92490480964492083</c:v>
                </c:pt>
                <c:pt idx="3561">
                  <c:v>0.92490632584490184</c:v>
                </c:pt>
                <c:pt idx="3562">
                  <c:v>0.92491785544535998</c:v>
                </c:pt>
                <c:pt idx="3563">
                  <c:v>0.92492072464528396</c:v>
                </c:pt>
                <c:pt idx="3564">
                  <c:v>0.92492249168532226</c:v>
                </c:pt>
                <c:pt idx="3565">
                  <c:v>0.92493288856494094</c:v>
                </c:pt>
                <c:pt idx="3566">
                  <c:v>0.92493579880486387</c:v>
                </c:pt>
                <c:pt idx="3567">
                  <c:v>0.92494380380486385</c:v>
                </c:pt>
                <c:pt idx="3568">
                  <c:v>0.92494523660482586</c:v>
                </c:pt>
                <c:pt idx="3569">
                  <c:v>0.9249487583649022</c:v>
                </c:pt>
                <c:pt idx="3570">
                  <c:v>0.92495916044452064</c:v>
                </c:pt>
                <c:pt idx="3571">
                  <c:v>0.92496204836444418</c:v>
                </c:pt>
                <c:pt idx="3572">
                  <c:v>0.92497203536444417</c:v>
                </c:pt>
                <c:pt idx="3573">
                  <c:v>0.92497660372438684</c:v>
                </c:pt>
                <c:pt idx="3574">
                  <c:v>0.92498460572438679</c:v>
                </c:pt>
                <c:pt idx="3575">
                  <c:v>0.92498890988427274</c:v>
                </c:pt>
                <c:pt idx="3576">
                  <c:v>0.92499691288427277</c:v>
                </c:pt>
                <c:pt idx="3577">
                  <c:v>0.92499836440423433</c:v>
                </c:pt>
                <c:pt idx="3578">
                  <c:v>0.92500189056431081</c:v>
                </c:pt>
                <c:pt idx="3579">
                  <c:v>0.92501227080393011</c:v>
                </c:pt>
                <c:pt idx="3580">
                  <c:v>0.92501531004389193</c:v>
                </c:pt>
                <c:pt idx="3581">
                  <c:v>0.92502572252351001</c:v>
                </c:pt>
                <c:pt idx="3582">
                  <c:v>0.92502876860347183</c:v>
                </c:pt>
                <c:pt idx="3583">
                  <c:v>0.92503876260347184</c:v>
                </c:pt>
                <c:pt idx="3584">
                  <c:v>0.92504163756339564</c:v>
                </c:pt>
                <c:pt idx="3585">
                  <c:v>0.92505165856339566</c:v>
                </c:pt>
                <c:pt idx="3586">
                  <c:v>0.92505315956337686</c:v>
                </c:pt>
                <c:pt idx="3587">
                  <c:v>0.92505493452341536</c:v>
                </c:pt>
                <c:pt idx="3588">
                  <c:v>0.9250674145229576</c:v>
                </c:pt>
                <c:pt idx="3589">
                  <c:v>0.92507077620280498</c:v>
                </c:pt>
                <c:pt idx="3590">
                  <c:v>0.92508075920280497</c:v>
                </c:pt>
                <c:pt idx="3591">
                  <c:v>0.92508380300276682</c:v>
                </c:pt>
                <c:pt idx="3592">
                  <c:v>0.92509380800276686</c:v>
                </c:pt>
                <c:pt idx="3593">
                  <c:v>0.92509685256272867</c:v>
                </c:pt>
                <c:pt idx="3594">
                  <c:v>0.92510723384234783</c:v>
                </c:pt>
                <c:pt idx="3595">
                  <c:v>0.9251101167222715</c:v>
                </c:pt>
                <c:pt idx="3596">
                  <c:v>0.92512052192188987</c:v>
                </c:pt>
                <c:pt idx="3597">
                  <c:v>0.925125561081661</c:v>
                </c:pt>
                <c:pt idx="3598">
                  <c:v>0.92513356408166103</c:v>
                </c:pt>
                <c:pt idx="3599">
                  <c:v>0.92513644480158475</c:v>
                </c:pt>
                <c:pt idx="3600">
                  <c:v>0.92513821712162314</c:v>
                </c:pt>
                <c:pt idx="3601">
                  <c:v>0.92514860256124221</c:v>
                </c:pt>
                <c:pt idx="3602">
                  <c:v>0.92515148040116602</c:v>
                </c:pt>
                <c:pt idx="3603">
                  <c:v>0.92516149040116602</c:v>
                </c:pt>
                <c:pt idx="3604">
                  <c:v>0.92516453192112791</c:v>
                </c:pt>
                <c:pt idx="3605">
                  <c:v>0.92517494128074607</c:v>
                </c:pt>
                <c:pt idx="3606">
                  <c:v>0.92517781264067001</c:v>
                </c:pt>
                <c:pt idx="3607">
                  <c:v>0.92518781164066999</c:v>
                </c:pt>
                <c:pt idx="3608">
                  <c:v>0.92519085012063185</c:v>
                </c:pt>
                <c:pt idx="3609">
                  <c:v>0.92519292596055569</c:v>
                </c:pt>
                <c:pt idx="3610">
                  <c:v>0.9251999738807084</c:v>
                </c:pt>
                <c:pt idx="3611">
                  <c:v>0.92520428884059414</c:v>
                </c:pt>
                <c:pt idx="3612">
                  <c:v>0.92521468884021263</c:v>
                </c:pt>
                <c:pt idx="3613">
                  <c:v>0.92521756812013634</c:v>
                </c:pt>
                <c:pt idx="3614">
                  <c:v>0.9252279733197547</c:v>
                </c:pt>
                <c:pt idx="3615">
                  <c:v>0.92523101179971656</c:v>
                </c:pt>
                <c:pt idx="3616">
                  <c:v>0.92524142843933443</c:v>
                </c:pt>
                <c:pt idx="3617">
                  <c:v>0.92524446235929636</c:v>
                </c:pt>
                <c:pt idx="3618">
                  <c:v>0.92525442235929634</c:v>
                </c:pt>
                <c:pt idx="3619">
                  <c:v>0.92525897475923924</c:v>
                </c:pt>
                <c:pt idx="3620">
                  <c:v>0.92526729787893391</c:v>
                </c:pt>
                <c:pt idx="3621">
                  <c:v>0.92527162219881931</c:v>
                </c:pt>
                <c:pt idx="3622">
                  <c:v>0.92528082127862865</c:v>
                </c:pt>
                <c:pt idx="3623">
                  <c:v>0.92528370343855226</c:v>
                </c:pt>
                <c:pt idx="3624">
                  <c:v>0.92529413567816965</c:v>
                </c:pt>
                <c:pt idx="3625">
                  <c:v>0.92529716959813157</c:v>
                </c:pt>
                <c:pt idx="3626">
                  <c:v>0.92530758103774968</c:v>
                </c:pt>
                <c:pt idx="3627">
                  <c:v>0.92531213419769254</c:v>
                </c:pt>
                <c:pt idx="3628">
                  <c:v>0.92532047499738657</c:v>
                </c:pt>
                <c:pt idx="3629">
                  <c:v>0.92532503347732942</c:v>
                </c:pt>
                <c:pt idx="3630">
                  <c:v>0.92533421599713905</c:v>
                </c:pt>
                <c:pt idx="3631">
                  <c:v>0.92533709887706272</c:v>
                </c:pt>
                <c:pt idx="3632">
                  <c:v>0.9253474957566814</c:v>
                </c:pt>
                <c:pt idx="3633">
                  <c:v>0.92535038727660479</c:v>
                </c:pt>
                <c:pt idx="3634">
                  <c:v>0.92536076127622424</c:v>
                </c:pt>
                <c:pt idx="3635">
                  <c:v>0.92536364847614772</c:v>
                </c:pt>
                <c:pt idx="3636">
                  <c:v>0.92537403391576678</c:v>
                </c:pt>
                <c:pt idx="3637">
                  <c:v>0.92537706783572871</c:v>
                </c:pt>
                <c:pt idx="3638">
                  <c:v>0.9253874678353472</c:v>
                </c:pt>
                <c:pt idx="3639">
                  <c:v>0.9253922742353472</c:v>
                </c:pt>
                <c:pt idx="3640">
                  <c:v>0.92540266695496598</c:v>
                </c:pt>
                <c:pt idx="3641">
                  <c:v>0.92540570467492789</c:v>
                </c:pt>
                <c:pt idx="3642">
                  <c:v>0.92541570967492792</c:v>
                </c:pt>
                <c:pt idx="3643">
                  <c:v>0.92541875195488976</c:v>
                </c:pt>
                <c:pt idx="3644">
                  <c:v>0.92542914467450854</c:v>
                </c:pt>
                <c:pt idx="3645">
                  <c:v>0.92543218543447037</c:v>
                </c:pt>
                <c:pt idx="3646">
                  <c:v>0.9254425958340885</c:v>
                </c:pt>
                <c:pt idx="3647">
                  <c:v>0.92544563279405034</c:v>
                </c:pt>
                <c:pt idx="3648">
                  <c:v>0.92545602759366907</c:v>
                </c:pt>
                <c:pt idx="3649">
                  <c:v>0.92546058759361183</c:v>
                </c:pt>
                <c:pt idx="3650">
                  <c:v>0.92547063959361187</c:v>
                </c:pt>
                <c:pt idx="3651">
                  <c:v>0.9254736613535739</c:v>
                </c:pt>
                <c:pt idx="3652">
                  <c:v>0.9254840571931926</c:v>
                </c:pt>
                <c:pt idx="3653">
                  <c:v>0.92548708883315456</c:v>
                </c:pt>
                <c:pt idx="3654">
                  <c:v>0.92551209147223745</c:v>
                </c:pt>
                <c:pt idx="3655">
                  <c:v>0.92551513147219933</c:v>
                </c:pt>
                <c:pt idx="3656">
                  <c:v>0.92552508547219936</c:v>
                </c:pt>
                <c:pt idx="3657">
                  <c:v>0.92552989107219941</c:v>
                </c:pt>
                <c:pt idx="3658">
                  <c:v>0.92553820795189434</c:v>
                </c:pt>
                <c:pt idx="3659">
                  <c:v>0.92554276567183713</c:v>
                </c:pt>
                <c:pt idx="3660">
                  <c:v>0.92555277467183716</c:v>
                </c:pt>
                <c:pt idx="3661">
                  <c:v>0.92555565107176097</c:v>
                </c:pt>
                <c:pt idx="3662">
                  <c:v>0.92556604899137962</c:v>
                </c:pt>
                <c:pt idx="3663">
                  <c:v>0.92556909127134146</c:v>
                </c:pt>
                <c:pt idx="3664">
                  <c:v>0.9255791352713415</c:v>
                </c:pt>
                <c:pt idx="3665">
                  <c:v>0.92558233367134146</c:v>
                </c:pt>
                <c:pt idx="3666">
                  <c:v>0.92559272535096027</c:v>
                </c:pt>
                <c:pt idx="3667">
                  <c:v>0.92559576535092214</c:v>
                </c:pt>
                <c:pt idx="3668">
                  <c:v>0.92560772735092212</c:v>
                </c:pt>
                <c:pt idx="3669">
                  <c:v>0.9256109273509221</c:v>
                </c:pt>
                <c:pt idx="3670">
                  <c:v>0.92562133255054047</c:v>
                </c:pt>
                <c:pt idx="3671">
                  <c:v>0.92562438167050221</c:v>
                </c:pt>
                <c:pt idx="3672">
                  <c:v>0.92563475671012163</c:v>
                </c:pt>
                <c:pt idx="3673">
                  <c:v>0.92563780203008339</c:v>
                </c:pt>
                <c:pt idx="3674">
                  <c:v>0.92564820722970176</c:v>
                </c:pt>
                <c:pt idx="3675">
                  <c:v>0.92565125330966358</c:v>
                </c:pt>
                <c:pt idx="3676">
                  <c:v>0.92566325130966354</c:v>
                </c:pt>
                <c:pt idx="3677">
                  <c:v>0.92566645290966354</c:v>
                </c:pt>
                <c:pt idx="3678">
                  <c:v>0.92567480098935728</c:v>
                </c:pt>
                <c:pt idx="3679">
                  <c:v>0.92567935946930013</c:v>
                </c:pt>
                <c:pt idx="3680">
                  <c:v>0.92568937446930011</c:v>
                </c:pt>
                <c:pt idx="3681">
                  <c:v>0.92569241294926197</c:v>
                </c:pt>
                <c:pt idx="3682">
                  <c:v>0.92570279422888113</c:v>
                </c:pt>
                <c:pt idx="3683">
                  <c:v>0.92570584334884287</c:v>
                </c:pt>
                <c:pt idx="3684">
                  <c:v>0.92571585934884282</c:v>
                </c:pt>
                <c:pt idx="3685">
                  <c:v>0.92571889250880479</c:v>
                </c:pt>
                <c:pt idx="3686">
                  <c:v>0.9257210373888427</c:v>
                </c:pt>
                <c:pt idx="3687">
                  <c:v>0.92572840934868983</c:v>
                </c:pt>
                <c:pt idx="3688">
                  <c:v>0.9257329640286327</c:v>
                </c:pt>
                <c:pt idx="3689">
                  <c:v>0.92574297602863265</c:v>
                </c:pt>
                <c:pt idx="3690">
                  <c:v>0.92574600842859456</c:v>
                </c:pt>
                <c:pt idx="3691">
                  <c:v>0.9257564261082124</c:v>
                </c:pt>
                <c:pt idx="3692">
                  <c:v>0.92575945698817441</c:v>
                </c:pt>
                <c:pt idx="3693">
                  <c:v>0.92576985698779291</c:v>
                </c:pt>
                <c:pt idx="3694">
                  <c:v>0.92577289698775478</c:v>
                </c:pt>
                <c:pt idx="3695">
                  <c:v>0.92578371210794574</c:v>
                </c:pt>
                <c:pt idx="3696">
                  <c:v>0.92578674982790765</c:v>
                </c:pt>
                <c:pt idx="3697">
                  <c:v>0.92579712694752703</c:v>
                </c:pt>
                <c:pt idx="3698">
                  <c:v>0.92580193814752698</c:v>
                </c:pt>
                <c:pt idx="3699">
                  <c:v>0.92581026542722156</c:v>
                </c:pt>
                <c:pt idx="3700">
                  <c:v>0.9258148102271645</c:v>
                </c:pt>
                <c:pt idx="3701">
                  <c:v>0.92582481822716445</c:v>
                </c:pt>
                <c:pt idx="3702">
                  <c:v>0.92582786278712625</c:v>
                </c:pt>
                <c:pt idx="3703">
                  <c:v>0.92583824718674534</c:v>
                </c:pt>
                <c:pt idx="3704">
                  <c:v>0.92584129706670704</c:v>
                </c:pt>
                <c:pt idx="3705">
                  <c:v>0.92585169290632574</c:v>
                </c:pt>
                <c:pt idx="3706">
                  <c:v>0.92585473974628751</c:v>
                </c:pt>
                <c:pt idx="3707">
                  <c:v>0.92586512310590663</c:v>
                </c:pt>
                <c:pt idx="3708">
                  <c:v>0.92586815930586852</c:v>
                </c:pt>
                <c:pt idx="3709">
                  <c:v>0.92587969178632679</c:v>
                </c:pt>
                <c:pt idx="3710">
                  <c:v>0.92588289978632676</c:v>
                </c:pt>
                <c:pt idx="3711">
                  <c:v>0.92589331122594487</c:v>
                </c:pt>
                <c:pt idx="3712">
                  <c:v>0.92589634362590678</c:v>
                </c:pt>
                <c:pt idx="3713">
                  <c:v>0.92590713822609738</c:v>
                </c:pt>
                <c:pt idx="3714">
                  <c:v>0.92591017594605929</c:v>
                </c:pt>
                <c:pt idx="3715">
                  <c:v>0.92592059258567716</c:v>
                </c:pt>
                <c:pt idx="3716">
                  <c:v>0.92592362346563917</c:v>
                </c:pt>
                <c:pt idx="3717">
                  <c:v>0.92593361646563921</c:v>
                </c:pt>
                <c:pt idx="3718">
                  <c:v>0.92593842526563919</c:v>
                </c:pt>
                <c:pt idx="3719">
                  <c:v>0.92594675462533371</c:v>
                </c:pt>
                <c:pt idx="3720">
                  <c:v>0.9259512986652767</c:v>
                </c:pt>
                <c:pt idx="3721">
                  <c:v>0.9259609073056585</c:v>
                </c:pt>
                <c:pt idx="3722">
                  <c:v>0.92596395566562029</c:v>
                </c:pt>
                <c:pt idx="3723">
                  <c:v>0.92597434110523935</c:v>
                </c:pt>
                <c:pt idx="3724">
                  <c:v>0.92597737958520121</c:v>
                </c:pt>
                <c:pt idx="3725">
                  <c:v>0.92598779310481927</c:v>
                </c:pt>
                <c:pt idx="3726">
                  <c:v>0.92599083614478106</c:v>
                </c:pt>
                <c:pt idx="3727">
                  <c:v>0.92599729778489515</c:v>
                </c:pt>
                <c:pt idx="3728">
                  <c:v>0.92599882614487594</c:v>
                </c:pt>
                <c:pt idx="3729">
                  <c:v>0.92600915334487599</c:v>
                </c:pt>
                <c:pt idx="3730">
                  <c:v>0.92604137542425835</c:v>
                </c:pt>
                <c:pt idx="3731">
                  <c:v>0.9260705236630431</c:v>
                </c:pt>
                <c:pt idx="3732">
                  <c:v>0.92609880662427968</c:v>
                </c:pt>
                <c:pt idx="3733">
                  <c:v>0.92612561222427969</c:v>
                </c:pt>
                <c:pt idx="3734">
                  <c:v>0.9261787989830611</c:v>
                </c:pt>
                <c:pt idx="3735">
                  <c:v>0.9262572434612365</c:v>
                </c:pt>
                <c:pt idx="3736">
                  <c:v>0.92638670185817862</c:v>
                </c:pt>
                <c:pt idx="3737">
                  <c:v>0.92743331538824147</c:v>
                </c:pt>
                <c:pt idx="3738">
                  <c:v>0.93506814045957631</c:v>
                </c:pt>
                <c:pt idx="3739">
                  <c:v>0.94323052241917249</c:v>
                </c:pt>
                <c:pt idx="3740">
                  <c:v>0.95074337028288547</c:v>
                </c:pt>
                <c:pt idx="3741">
                  <c:v>0.95845614009768654</c:v>
                </c:pt>
                <c:pt idx="3742">
                  <c:v>0.97473460424873637</c:v>
                </c:pt>
                <c:pt idx="3743">
                  <c:v>0.98297450472915326</c:v>
                </c:pt>
                <c:pt idx="3744">
                  <c:v>1.0054503702038542</c:v>
                </c:pt>
                <c:pt idx="3745">
                  <c:v>1.0132120836038543</c:v>
                </c:pt>
                <c:pt idx="3746">
                  <c:v>1.0214805469628554</c:v>
                </c:pt>
                <c:pt idx="3747">
                  <c:v>1.0292912876708402</c:v>
                </c:pt>
                <c:pt idx="3748">
                  <c:v>1.036899972573962</c:v>
                </c:pt>
                <c:pt idx="3749">
                  <c:v>1.04473618740256</c:v>
                </c:pt>
                <c:pt idx="3750">
                  <c:v>1.0530300234421717</c:v>
                </c:pt>
                <c:pt idx="3751">
                  <c:v>1.0648611766308771</c:v>
                </c:pt>
                <c:pt idx="3752">
                  <c:v>1.0725704758859171</c:v>
                </c:pt>
                <c:pt idx="3753">
                  <c:v>1.0802791264209728</c:v>
                </c:pt>
                <c:pt idx="3754">
                  <c:v>1.0896155298769756</c:v>
                </c:pt>
                <c:pt idx="3755">
                  <c:v>1.0976552820040877</c:v>
                </c:pt>
                <c:pt idx="3756">
                  <c:v>1.1052873708609801</c:v>
                </c:pt>
                <c:pt idx="3757">
                  <c:v>1.1131487885923705</c:v>
                </c:pt>
                <c:pt idx="3758">
                  <c:v>1.1207587760649047</c:v>
                </c:pt>
                <c:pt idx="3759">
                  <c:v>1.1284444392137847</c:v>
                </c:pt>
                <c:pt idx="3760">
                  <c:v>1.1360799974050841</c:v>
                </c:pt>
                <c:pt idx="3761">
                  <c:v>1.1437643438700269</c:v>
                </c:pt>
                <c:pt idx="3762">
                  <c:v>1.1517786366229108</c:v>
                </c:pt>
                <c:pt idx="3763">
                  <c:v>1.1594628816478512</c:v>
                </c:pt>
                <c:pt idx="3764">
                  <c:v>1.167375835838296</c:v>
                </c:pt>
                <c:pt idx="3765">
                  <c:v>1.1796508496137246</c:v>
                </c:pt>
                <c:pt idx="3766">
                  <c:v>1.1902017637476585</c:v>
                </c:pt>
                <c:pt idx="3767">
                  <c:v>1.2080564975373769</c:v>
                </c:pt>
                <c:pt idx="3768">
                  <c:v>1.2176937796093219</c:v>
                </c:pt>
                <c:pt idx="3769">
                  <c:v>1.250052809809322</c:v>
                </c:pt>
                <c:pt idx="3770">
                  <c:v>1.2576374035230824</c:v>
                </c:pt>
                <c:pt idx="3771">
                  <c:v>1.2651984108505085</c:v>
                </c:pt>
                <c:pt idx="3772">
                  <c:v>1.2728103489804097</c:v>
                </c:pt>
                <c:pt idx="3773">
                  <c:v>1.2758252515269186</c:v>
                </c:pt>
                <c:pt idx="3774">
                  <c:v>1.2788546908130758</c:v>
                </c:pt>
                <c:pt idx="3775">
                  <c:v>1.2788565234530378</c:v>
                </c:pt>
                <c:pt idx="3776">
                  <c:v>1.2788906254530379</c:v>
                </c:pt>
                <c:pt idx="3777">
                  <c:v>1.2789210814518019</c:v>
                </c:pt>
                <c:pt idx="3778">
                  <c:v>1.2789491416524017</c:v>
                </c:pt>
                <c:pt idx="3779">
                  <c:v>1.2789767342130172</c:v>
                </c:pt>
                <c:pt idx="3780">
                  <c:v>1.2790303598105819</c:v>
                </c:pt>
                <c:pt idx="3781">
                  <c:v>1.2791099202924103</c:v>
                </c:pt>
                <c:pt idx="3782">
                  <c:v>1.2792666089250764</c:v>
                </c:pt>
                <c:pt idx="3783">
                  <c:v>1.2803451560338075</c:v>
                </c:pt>
                <c:pt idx="3784">
                  <c:v>1.2884607112691284</c:v>
                </c:pt>
                <c:pt idx="3785">
                  <c:v>1.2960235422847841</c:v>
                </c:pt>
                <c:pt idx="3786">
                  <c:v>1.3038616129737308</c:v>
                </c:pt>
                <c:pt idx="3787">
                  <c:v>1.3038867030531192</c:v>
                </c:pt>
                <c:pt idx="3788">
                  <c:v>1.3040550824445833</c:v>
                </c:pt>
                <c:pt idx="3789">
                  <c:v>1.3040598888445833</c:v>
                </c:pt>
                <c:pt idx="3790">
                  <c:v>1.3040952550832861</c:v>
                </c:pt>
                <c:pt idx="3791">
                  <c:v>1.304098459083286</c:v>
                </c:pt>
                <c:pt idx="3792">
                  <c:v>1.3041373304439725</c:v>
                </c:pt>
                <c:pt idx="3793">
                  <c:v>1.3041405400439725</c:v>
                </c:pt>
                <c:pt idx="3794">
                  <c:v>1.3041793790046585</c:v>
                </c:pt>
                <c:pt idx="3795">
                  <c:v>1.3041827692445045</c:v>
                </c:pt>
                <c:pt idx="3796">
                  <c:v>1.3042194816851529</c:v>
                </c:pt>
                <c:pt idx="3797">
                  <c:v>1.3042242928851528</c:v>
                </c:pt>
                <c:pt idx="3798">
                  <c:v>1.3042569165664493</c:v>
                </c:pt>
                <c:pt idx="3799">
                  <c:v>1.3042601221664494</c:v>
                </c:pt>
                <c:pt idx="3800">
                  <c:v>1.3042975569650763</c:v>
                </c:pt>
                <c:pt idx="3801">
                  <c:v>1.3043007737650762</c:v>
                </c:pt>
                <c:pt idx="3802">
                  <c:v>1.3043828440465257</c:v>
                </c:pt>
                <c:pt idx="3803">
                  <c:v>1.3043860416465256</c:v>
                </c:pt>
                <c:pt idx="3804">
                  <c:v>1.3044249259672123</c:v>
                </c:pt>
                <c:pt idx="3805">
                  <c:v>1.3044281267672122</c:v>
                </c:pt>
                <c:pt idx="3806">
                  <c:v>1.3045512532493868</c:v>
                </c:pt>
                <c:pt idx="3807">
                  <c:v>1.3045544668493869</c:v>
                </c:pt>
                <c:pt idx="3808">
                  <c:v>1.3045933425300735</c:v>
                </c:pt>
                <c:pt idx="3809">
                  <c:v>1.3045965401300734</c:v>
                </c:pt>
                <c:pt idx="3810">
                  <c:v>1.3046332838907224</c:v>
                </c:pt>
                <c:pt idx="3811">
                  <c:v>1.3046380350907225</c:v>
                </c:pt>
                <c:pt idx="3812">
                  <c:v>1.3046734970094218</c:v>
                </c:pt>
                <c:pt idx="3813">
                  <c:v>1.3046782906094219</c:v>
                </c:pt>
                <c:pt idx="3814">
                  <c:v>1.3047136516481248</c:v>
                </c:pt>
                <c:pt idx="3815">
                  <c:v>1.3047168580481248</c:v>
                </c:pt>
                <c:pt idx="3816">
                  <c:v>1.304754282446752</c:v>
                </c:pt>
                <c:pt idx="3817">
                  <c:v>1.3047574936467519</c:v>
                </c:pt>
                <c:pt idx="3818">
                  <c:v>1.3047928432454552</c:v>
                </c:pt>
                <c:pt idx="3819">
                  <c:v>1.3047960552454552</c:v>
                </c:pt>
                <c:pt idx="3820">
                  <c:v>1.3048314339641576</c:v>
                </c:pt>
                <c:pt idx="3821">
                  <c:v>1.3048346339641577</c:v>
                </c:pt>
                <c:pt idx="3822">
                  <c:v>1.3048720812427841</c:v>
                </c:pt>
                <c:pt idx="3823">
                  <c:v>1.3048755880428602</c:v>
                </c:pt>
                <c:pt idx="3824">
                  <c:v>1.3049122961635085</c:v>
                </c:pt>
                <c:pt idx="3825">
                  <c:v>1.3049154857635084</c:v>
                </c:pt>
                <c:pt idx="3826">
                  <c:v>1.3049508665622105</c:v>
                </c:pt>
                <c:pt idx="3827">
                  <c:v>1.3049540649622104</c:v>
                </c:pt>
                <c:pt idx="3828">
                  <c:v>1.3049907558028584</c:v>
                </c:pt>
                <c:pt idx="3829">
                  <c:v>1.3049939726028583</c:v>
                </c:pt>
                <c:pt idx="3830">
                  <c:v>1.3050306936835068</c:v>
                </c:pt>
                <c:pt idx="3831">
                  <c:v>1.3050339024835067</c:v>
                </c:pt>
                <c:pt idx="3832">
                  <c:v>1.3050526027228209</c:v>
                </c:pt>
                <c:pt idx="3833">
                  <c:v>1.3050559711226679</c:v>
                </c:pt>
                <c:pt idx="3834">
                  <c:v>1.3050828701622099</c:v>
                </c:pt>
                <c:pt idx="3835">
                  <c:v>1.30508604296221</c:v>
                </c:pt>
                <c:pt idx="3836">
                  <c:v>1.3050883165621712</c:v>
                </c:pt>
                <c:pt idx="3837">
                  <c:v>1.3051036554427806</c:v>
                </c:pt>
                <c:pt idx="3838">
                  <c:v>1.3051068626427806</c:v>
                </c:pt>
                <c:pt idx="3839">
                  <c:v>1.3051328836427807</c:v>
                </c:pt>
                <c:pt idx="3840">
                  <c:v>1.3051360980427806</c:v>
                </c:pt>
                <c:pt idx="3841">
                  <c:v>1.3051526974821717</c:v>
                </c:pt>
                <c:pt idx="3842">
                  <c:v>1.3051574990821717</c:v>
                </c:pt>
                <c:pt idx="3843">
                  <c:v>1.305182437241257</c:v>
                </c:pt>
                <c:pt idx="3844">
                  <c:v>1.3051856636412571</c:v>
                </c:pt>
                <c:pt idx="3845">
                  <c:v>1.3052029479615623</c:v>
                </c:pt>
                <c:pt idx="3846">
                  <c:v>1.3052077631615624</c:v>
                </c:pt>
                <c:pt idx="3847">
                  <c:v>1.3052317501615625</c:v>
                </c:pt>
                <c:pt idx="3848">
                  <c:v>1.3052349349615624</c:v>
                </c:pt>
                <c:pt idx="3849">
                  <c:v>1.3052544116819063</c:v>
                </c:pt>
                <c:pt idx="3850">
                  <c:v>1.3052577708417537</c:v>
                </c:pt>
                <c:pt idx="3851">
                  <c:v>1.3052836746422112</c:v>
                </c:pt>
                <c:pt idx="3852">
                  <c:v>1.3052868946422111</c:v>
                </c:pt>
                <c:pt idx="3853">
                  <c:v>1.3053063173625541</c:v>
                </c:pt>
                <c:pt idx="3854">
                  <c:v>1.305309486162554</c:v>
                </c:pt>
                <c:pt idx="3855">
                  <c:v>1.3053376007230506</c:v>
                </c:pt>
                <c:pt idx="3856">
                  <c:v>1.3053409304828993</c:v>
                </c:pt>
                <c:pt idx="3857">
                  <c:v>1.3053582634032055</c:v>
                </c:pt>
                <c:pt idx="3858">
                  <c:v>1.3053614562032054</c:v>
                </c:pt>
                <c:pt idx="3859">
                  <c:v>1.3055515426865625</c:v>
                </c:pt>
                <c:pt idx="3860">
                  <c:v>1.305555229126486</c:v>
                </c:pt>
                <c:pt idx="3861">
                  <c:v>1.3055746691268293</c:v>
                </c:pt>
                <c:pt idx="3862">
                  <c:v>1.3055778387268293</c:v>
                </c:pt>
                <c:pt idx="3863">
                  <c:v>1.3056037630472872</c:v>
                </c:pt>
                <c:pt idx="3864">
                  <c:v>1.3056085654472871</c:v>
                </c:pt>
                <c:pt idx="3865">
                  <c:v>1.3056239436878982</c:v>
                </c:pt>
                <c:pt idx="3866">
                  <c:v>1.3056271572878984</c:v>
                </c:pt>
                <c:pt idx="3867">
                  <c:v>1.3056530686483561</c:v>
                </c:pt>
                <c:pt idx="3868">
                  <c:v>1.3056578782483561</c:v>
                </c:pt>
                <c:pt idx="3869">
                  <c:v>1.3056745161677459</c:v>
                </c:pt>
                <c:pt idx="3870">
                  <c:v>1.3056792921677458</c:v>
                </c:pt>
                <c:pt idx="3871">
                  <c:v>1.3057052218882037</c:v>
                </c:pt>
                <c:pt idx="3872">
                  <c:v>1.3057084226882036</c:v>
                </c:pt>
                <c:pt idx="3873">
                  <c:v>1.3057271874075154</c:v>
                </c:pt>
                <c:pt idx="3874">
                  <c:v>1.3057303714075155</c:v>
                </c:pt>
                <c:pt idx="3875">
                  <c:v>1.3057562741279729</c:v>
                </c:pt>
                <c:pt idx="3876">
                  <c:v>1.305759484527973</c:v>
                </c:pt>
                <c:pt idx="3877">
                  <c:v>1.3057789169683161</c:v>
                </c:pt>
                <c:pt idx="3878">
                  <c:v>1.305782104168316</c:v>
                </c:pt>
                <c:pt idx="3879">
                  <c:v>1.3058080263287737</c:v>
                </c:pt>
                <c:pt idx="3880">
                  <c:v>1.3058112335287737</c:v>
                </c:pt>
                <c:pt idx="3881">
                  <c:v>1.3058306746091171</c:v>
                </c:pt>
                <c:pt idx="3882">
                  <c:v>1.3058338882091172</c:v>
                </c:pt>
                <c:pt idx="3883">
                  <c:v>1.305858810768203</c:v>
                </c:pt>
                <c:pt idx="3884">
                  <c:v>1.305863603568203</c:v>
                </c:pt>
                <c:pt idx="3885">
                  <c:v>1.3059114955664464</c:v>
                </c:pt>
                <c:pt idx="3886">
                  <c:v>1.3059146651664464</c:v>
                </c:pt>
                <c:pt idx="3887">
                  <c:v>1.305931975406752</c:v>
                </c:pt>
                <c:pt idx="3888">
                  <c:v>1.305935156206752</c:v>
                </c:pt>
                <c:pt idx="3889">
                  <c:v>1.3059632729272486</c:v>
                </c:pt>
                <c:pt idx="3890">
                  <c:v>1.305966917047173</c:v>
                </c:pt>
                <c:pt idx="3891">
                  <c:v>1.3059842413274789</c:v>
                </c:pt>
                <c:pt idx="3892">
                  <c:v>1.305989034927479</c:v>
                </c:pt>
                <c:pt idx="3893">
                  <c:v>1.3060130309274789</c:v>
                </c:pt>
                <c:pt idx="3894">
                  <c:v>1.3060162301274789</c:v>
                </c:pt>
                <c:pt idx="3895">
                  <c:v>1.3060356798478223</c:v>
                </c:pt>
                <c:pt idx="3896">
                  <c:v>1.3060388894478223</c:v>
                </c:pt>
                <c:pt idx="3897">
                  <c:v>1.30606480836828</c:v>
                </c:pt>
                <c:pt idx="3898">
                  <c:v>1.3060679787682801</c:v>
                </c:pt>
                <c:pt idx="3899">
                  <c:v>1.3060874414486239</c:v>
                </c:pt>
                <c:pt idx="3900">
                  <c:v>1.306090655048624</c:v>
                </c:pt>
                <c:pt idx="3901">
                  <c:v>1.3061165782890818</c:v>
                </c:pt>
                <c:pt idx="3902">
                  <c:v>1.3061213758890817</c:v>
                </c:pt>
                <c:pt idx="3903">
                  <c:v>1.3061380158884714</c:v>
                </c:pt>
                <c:pt idx="3904">
                  <c:v>1.3061412022884715</c:v>
                </c:pt>
                <c:pt idx="3905">
                  <c:v>1.3061692974089676</c:v>
                </c:pt>
                <c:pt idx="3906">
                  <c:v>1.306172820929044</c:v>
                </c:pt>
                <c:pt idx="3907">
                  <c:v>1.3061901009293491</c:v>
                </c:pt>
                <c:pt idx="3908">
                  <c:v>1.306194892929349</c:v>
                </c:pt>
                <c:pt idx="3909">
                  <c:v>1.3062208129298067</c:v>
                </c:pt>
                <c:pt idx="3910">
                  <c:v>1.3062240273298067</c:v>
                </c:pt>
                <c:pt idx="3911">
                  <c:v>1.3062434511301497</c:v>
                </c:pt>
                <c:pt idx="3912">
                  <c:v>1.3062466415301497</c:v>
                </c:pt>
                <c:pt idx="3913">
                  <c:v>1.3062725712506076</c:v>
                </c:pt>
                <c:pt idx="3914">
                  <c:v>1.3062757808506076</c:v>
                </c:pt>
                <c:pt idx="3915">
                  <c:v>1.3062951992509506</c:v>
                </c:pt>
                <c:pt idx="3916">
                  <c:v>1.3062984104509505</c:v>
                </c:pt>
                <c:pt idx="3917">
                  <c:v>1.3063243336914083</c:v>
                </c:pt>
                <c:pt idx="3918">
                  <c:v>1.3063275488914083</c:v>
                </c:pt>
                <c:pt idx="3919">
                  <c:v>1.3063469413717508</c:v>
                </c:pt>
                <c:pt idx="3920">
                  <c:v>1.3063501581717507</c:v>
                </c:pt>
                <c:pt idx="3921">
                  <c:v>1.3063760824922086</c:v>
                </c:pt>
                <c:pt idx="3922">
                  <c:v>1.3063792992922085</c:v>
                </c:pt>
                <c:pt idx="3923">
                  <c:v>1.3063986928525511</c:v>
                </c:pt>
                <c:pt idx="3924">
                  <c:v>1.3064020721723977</c:v>
                </c:pt>
                <c:pt idx="3925">
                  <c:v>1.3064280224128559</c:v>
                </c:pt>
                <c:pt idx="3926">
                  <c:v>1.3064328096128559</c:v>
                </c:pt>
                <c:pt idx="3927">
                  <c:v>1.3064494236122466</c:v>
                </c:pt>
                <c:pt idx="3928">
                  <c:v>1.3064526324122465</c:v>
                </c:pt>
                <c:pt idx="3929">
                  <c:v>1.3064807415727429</c:v>
                </c:pt>
                <c:pt idx="3930">
                  <c:v>1.306484062932592</c:v>
                </c:pt>
                <c:pt idx="3931">
                  <c:v>1.3065035083329355</c:v>
                </c:pt>
                <c:pt idx="3932">
                  <c:v>1.3065067115329354</c:v>
                </c:pt>
                <c:pt idx="3933">
                  <c:v>1.3065326758133939</c:v>
                </c:pt>
                <c:pt idx="3934">
                  <c:v>1.3065358414133939</c:v>
                </c:pt>
                <c:pt idx="3935">
                  <c:v>1.3065552900537374</c:v>
                </c:pt>
                <c:pt idx="3936">
                  <c:v>1.3065585052537374</c:v>
                </c:pt>
                <c:pt idx="3937">
                  <c:v>1.3065844004141947</c:v>
                </c:pt>
                <c:pt idx="3938">
                  <c:v>1.3065876260141946</c:v>
                </c:pt>
                <c:pt idx="3939">
                  <c:v>1.3066265254548817</c:v>
                </c:pt>
                <c:pt idx="3940">
                  <c:v>1.3066298484947307</c:v>
                </c:pt>
                <c:pt idx="3941">
                  <c:v>1.3066672916133573</c:v>
                </c:pt>
                <c:pt idx="3942">
                  <c:v>1.3066705068133573</c:v>
                </c:pt>
                <c:pt idx="3943">
                  <c:v>1.306707239774006</c:v>
                </c:pt>
                <c:pt idx="3944">
                  <c:v>1.306712046174006</c:v>
                </c:pt>
                <c:pt idx="3945">
                  <c:v>1.3067473947327095</c:v>
                </c:pt>
                <c:pt idx="3946">
                  <c:v>1.3067505691327095</c:v>
                </c:pt>
                <c:pt idx="3947">
                  <c:v>1.3067873226133586</c:v>
                </c:pt>
                <c:pt idx="3948">
                  <c:v>1.3067905122133585</c:v>
                </c:pt>
                <c:pt idx="3949">
                  <c:v>1.3068258784520612</c:v>
                </c:pt>
                <c:pt idx="3950">
                  <c:v>1.3068290776520612</c:v>
                </c:pt>
                <c:pt idx="3951">
                  <c:v>1.3068644626107633</c:v>
                </c:pt>
                <c:pt idx="3952">
                  <c:v>1.3068692474107633</c:v>
                </c:pt>
                <c:pt idx="3953">
                  <c:v>1.3069049911694521</c:v>
                </c:pt>
                <c:pt idx="3954">
                  <c:v>1.306907893569452</c:v>
                </c:pt>
                <c:pt idx="3955">
                  <c:v>1.306944648130101</c:v>
                </c:pt>
                <c:pt idx="3956">
                  <c:v>1.306947856930101</c:v>
                </c:pt>
                <c:pt idx="3957">
                  <c:v>1.3069845812507495</c:v>
                </c:pt>
                <c:pt idx="3958">
                  <c:v>1.3069877780507495</c:v>
                </c:pt>
                <c:pt idx="3959">
                  <c:v>1.307024505611398</c:v>
                </c:pt>
                <c:pt idx="3960">
                  <c:v>1.307027679211398</c:v>
                </c:pt>
                <c:pt idx="3961">
                  <c:v>1.3070630433701007</c:v>
                </c:pt>
                <c:pt idx="3962">
                  <c:v>1.3070678577701007</c:v>
                </c:pt>
                <c:pt idx="3963">
                  <c:v>1.3070998387701007</c:v>
                </c:pt>
                <c:pt idx="3964">
                  <c:v>1.3071046371701007</c:v>
                </c:pt>
                <c:pt idx="3965">
                  <c:v>1.3071386521701007</c:v>
                </c:pt>
                <c:pt idx="3966">
                  <c:v>1.3071418305701008</c:v>
                </c:pt>
                <c:pt idx="3967">
                  <c:v>1.3071772020088035</c:v>
                </c:pt>
                <c:pt idx="3968">
                  <c:v>1.3071804028088034</c:v>
                </c:pt>
                <c:pt idx="3969">
                  <c:v>1.307217130369452</c:v>
                </c:pt>
                <c:pt idx="3970">
                  <c:v>1.307220345569452</c:v>
                </c:pt>
                <c:pt idx="3971">
                  <c:v>1.3072556546081568</c:v>
                </c:pt>
                <c:pt idx="3972">
                  <c:v>1.3072588786081569</c:v>
                </c:pt>
                <c:pt idx="3973">
                  <c:v>1.3072963217267835</c:v>
                </c:pt>
                <c:pt idx="3974">
                  <c:v>1.3072995393267834</c:v>
                </c:pt>
                <c:pt idx="3975">
                  <c:v>1.3073348826854871</c:v>
                </c:pt>
                <c:pt idx="3976">
                  <c:v>1.3073380778854871</c:v>
                </c:pt>
                <c:pt idx="3977">
                  <c:v>1.3073734826041885</c:v>
                </c:pt>
                <c:pt idx="3978">
                  <c:v>1.3073766818041885</c:v>
                </c:pt>
                <c:pt idx="3979">
                  <c:v>1.3074120054028928</c:v>
                </c:pt>
                <c:pt idx="3980">
                  <c:v>1.3074152358028928</c:v>
                </c:pt>
                <c:pt idx="3981">
                  <c:v>1.3074505417215978</c:v>
                </c:pt>
                <c:pt idx="3982">
                  <c:v>1.3074553377215978</c:v>
                </c:pt>
                <c:pt idx="3983">
                  <c:v>1.3074907237203</c:v>
                </c:pt>
                <c:pt idx="3984">
                  <c:v>1.3074939317203</c:v>
                </c:pt>
                <c:pt idx="3985">
                  <c:v>1.3075293021190026</c:v>
                </c:pt>
                <c:pt idx="3986">
                  <c:v>1.3075324653190026</c:v>
                </c:pt>
                <c:pt idx="3987">
                  <c:v>1.3075678253177057</c:v>
                </c:pt>
                <c:pt idx="3988">
                  <c:v>1.3075710453177056</c:v>
                </c:pt>
                <c:pt idx="3989">
                  <c:v>1.3076064021964087</c:v>
                </c:pt>
                <c:pt idx="3990">
                  <c:v>1.3076096285964087</c:v>
                </c:pt>
                <c:pt idx="3991">
                  <c:v>1.3076449428351133</c:v>
                </c:pt>
                <c:pt idx="3992">
                  <c:v>1.3076497724351133</c:v>
                </c:pt>
                <c:pt idx="3993">
                  <c:v>1.307685110593817</c:v>
                </c:pt>
                <c:pt idx="3994">
                  <c:v>1.3076883401938171</c:v>
                </c:pt>
                <c:pt idx="3995">
                  <c:v>1.3077257833124436</c:v>
                </c:pt>
                <c:pt idx="3996">
                  <c:v>1.3077289793124436</c:v>
                </c:pt>
                <c:pt idx="3997">
                  <c:v>1.3077664161910705</c:v>
                </c:pt>
                <c:pt idx="3998">
                  <c:v>1.3077695729910706</c:v>
                </c:pt>
                <c:pt idx="3999">
                  <c:v>1.307804972509772</c:v>
                </c:pt>
                <c:pt idx="4000">
                  <c:v>1.307809767709772</c:v>
                </c:pt>
                <c:pt idx="4001">
                  <c:v>1.3078437947097719</c:v>
                </c:pt>
                <c:pt idx="4002">
                  <c:v>1.3078485859097719</c:v>
                </c:pt>
                <c:pt idx="4003">
                  <c:v>1.3078839188684759</c:v>
                </c:pt>
                <c:pt idx="4004">
                  <c:v>1.3078871460684758</c:v>
                </c:pt>
                <c:pt idx="4005">
                  <c:v>1.307924596467102</c:v>
                </c:pt>
                <c:pt idx="4006">
                  <c:v>1.307927784467102</c:v>
                </c:pt>
                <c:pt idx="4007">
                  <c:v>1.3079652140657292</c:v>
                </c:pt>
                <c:pt idx="4008">
                  <c:v>1.3079684292657292</c:v>
                </c:pt>
                <c:pt idx="4009">
                  <c:v>1.3080058443043567</c:v>
                </c:pt>
                <c:pt idx="4010">
                  <c:v>1.3080090595043568</c:v>
                </c:pt>
                <c:pt idx="4011">
                  <c:v>1.3080444361430592</c:v>
                </c:pt>
                <c:pt idx="4012">
                  <c:v>1.3080476233430591</c:v>
                </c:pt>
                <c:pt idx="4013">
                  <c:v>1.3080850498216863</c:v>
                </c:pt>
                <c:pt idx="4014">
                  <c:v>1.3080885918217631</c:v>
                </c:pt>
                <c:pt idx="4015">
                  <c:v>1.3081260463803892</c:v>
                </c:pt>
                <c:pt idx="4016">
                  <c:v>1.3081292487803893</c:v>
                </c:pt>
                <c:pt idx="4017">
                  <c:v>1.3081666846190161</c:v>
                </c:pt>
                <c:pt idx="4018">
                  <c:v>1.308169877419016</c:v>
                </c:pt>
                <c:pt idx="4019">
                  <c:v>1.3082073569376413</c:v>
                </c:pt>
                <c:pt idx="4020">
                  <c:v>1.3082105297376414</c:v>
                </c:pt>
                <c:pt idx="4021">
                  <c:v>1.308245930296343</c:v>
                </c:pt>
                <c:pt idx="4022">
                  <c:v>1.3082507086963429</c:v>
                </c:pt>
                <c:pt idx="4023">
                  <c:v>1.308286066615046</c:v>
                </c:pt>
                <c:pt idx="4024">
                  <c:v>1.308289265815046</c:v>
                </c:pt>
                <c:pt idx="4025">
                  <c:v>1.3083267037336728</c:v>
                </c:pt>
                <c:pt idx="4026">
                  <c:v>1.3083299125336727</c:v>
                </c:pt>
                <c:pt idx="4027">
                  <c:v>1.3083673774922986</c:v>
                </c:pt>
                <c:pt idx="4028">
                  <c:v>1.3083705422922987</c:v>
                </c:pt>
                <c:pt idx="4029">
                  <c:v>1.3084059376510004</c:v>
                </c:pt>
                <c:pt idx="4030">
                  <c:v>1.3084107320510003</c:v>
                </c:pt>
                <c:pt idx="4031">
                  <c:v>1.3084447550510003</c:v>
                </c:pt>
                <c:pt idx="4032">
                  <c:v>1.3084479558510003</c:v>
                </c:pt>
                <c:pt idx="4033">
                  <c:v>1.3084853688096281</c:v>
                </c:pt>
                <c:pt idx="4034">
                  <c:v>1.3084885680096281</c:v>
                </c:pt>
                <c:pt idx="4035">
                  <c:v>1.3085260371282537</c:v>
                </c:pt>
                <c:pt idx="4036">
                  <c:v>1.3085291987282537</c:v>
                </c:pt>
                <c:pt idx="4037">
                  <c:v>1.308566680326879</c:v>
                </c:pt>
                <c:pt idx="4038">
                  <c:v>1.308569847526879</c:v>
                </c:pt>
                <c:pt idx="4039">
                  <c:v>1.3086073457655036</c:v>
                </c:pt>
                <c:pt idx="4040">
                  <c:v>1.3086105017655036</c:v>
                </c:pt>
                <c:pt idx="4041">
                  <c:v>1.3086458586442067</c:v>
                </c:pt>
                <c:pt idx="4042">
                  <c:v>1.3086490882442068</c:v>
                </c:pt>
                <c:pt idx="4043">
                  <c:v>1.3086850952442068</c:v>
                </c:pt>
                <c:pt idx="4044">
                  <c:v>1.3086884712040536</c:v>
                </c:pt>
                <c:pt idx="4045">
                  <c:v>1.3087258612826822</c:v>
                </c:pt>
                <c:pt idx="4046">
                  <c:v>1.3087290748826823</c:v>
                </c:pt>
                <c:pt idx="4047">
                  <c:v>1.3087485278430258</c:v>
                </c:pt>
                <c:pt idx="4048">
                  <c:v>1.3087517382430258</c:v>
                </c:pt>
                <c:pt idx="4049">
                  <c:v>1.3087776258434831</c:v>
                </c:pt>
                <c:pt idx="4050">
                  <c:v>1.3087808434434831</c:v>
                </c:pt>
                <c:pt idx="4051">
                  <c:v>1.3087988704434832</c:v>
                </c:pt>
                <c:pt idx="4052">
                  <c:v>1.3088020384434831</c:v>
                </c:pt>
                <c:pt idx="4053">
                  <c:v>1.3088270182025667</c:v>
                </c:pt>
                <c:pt idx="4054">
                  <c:v>1.3088318102025667</c:v>
                </c:pt>
                <c:pt idx="4055">
                  <c:v>1.3088478222025666</c:v>
                </c:pt>
                <c:pt idx="4056">
                  <c:v>1.3088509966025665</c:v>
                </c:pt>
                <c:pt idx="4057">
                  <c:v>1.3088759503616512</c:v>
                </c:pt>
                <c:pt idx="4058">
                  <c:v>1.3088807527616511</c:v>
                </c:pt>
                <c:pt idx="4059">
                  <c:v>1.3088961502022629</c:v>
                </c:pt>
                <c:pt idx="4060">
                  <c:v>1.3088993622022629</c:v>
                </c:pt>
                <c:pt idx="4061">
                  <c:v>1.3089253632022628</c:v>
                </c:pt>
                <c:pt idx="4062">
                  <c:v>1.3089285552022629</c:v>
                </c:pt>
                <c:pt idx="4063">
                  <c:v>1.3089472221615783</c:v>
                </c:pt>
                <c:pt idx="4064">
                  <c:v>1.3089504509615784</c:v>
                </c:pt>
                <c:pt idx="4065">
                  <c:v>1.3089763677220361</c:v>
                </c:pt>
                <c:pt idx="4066">
                  <c:v>1.308979566122036</c:v>
                </c:pt>
                <c:pt idx="4067">
                  <c:v>1.3089983194013481</c:v>
                </c:pt>
                <c:pt idx="4068">
                  <c:v>1.3090015250013483</c:v>
                </c:pt>
                <c:pt idx="4069">
                  <c:v>1.3090273823618048</c:v>
                </c:pt>
                <c:pt idx="4070">
                  <c:v>1.3090306143618049</c:v>
                </c:pt>
                <c:pt idx="4071">
                  <c:v>1.309050041402148</c:v>
                </c:pt>
                <c:pt idx="4072">
                  <c:v>1.3090532686021479</c:v>
                </c:pt>
                <c:pt idx="4073">
                  <c:v>1.3090791659226053</c:v>
                </c:pt>
                <c:pt idx="4074">
                  <c:v>1.3090823443226054</c:v>
                </c:pt>
                <c:pt idx="4075">
                  <c:v>1.3091010840819179</c:v>
                </c:pt>
                <c:pt idx="4076">
                  <c:v>1.3091044642417644</c:v>
                </c:pt>
                <c:pt idx="4077">
                  <c:v>1.3091294273608487</c:v>
                </c:pt>
                <c:pt idx="4078">
                  <c:v>1.3091342249608486</c:v>
                </c:pt>
                <c:pt idx="4079">
                  <c:v>1.3091502119608487</c:v>
                </c:pt>
                <c:pt idx="4080">
                  <c:v>1.3091533975608487</c:v>
                </c:pt>
                <c:pt idx="4081">
                  <c:v>1.3091804396398568</c:v>
                </c:pt>
                <c:pt idx="4082">
                  <c:v>1.3091836508398567</c:v>
                </c:pt>
                <c:pt idx="4083">
                  <c:v>1.309200271079247</c:v>
                </c:pt>
                <c:pt idx="4084">
                  <c:v>1.3092034846792471</c:v>
                </c:pt>
                <c:pt idx="4085">
                  <c:v>1.3092337365597813</c:v>
                </c:pt>
                <c:pt idx="4086">
                  <c:v>1.3092355609197435</c:v>
                </c:pt>
                <c:pt idx="4087">
                  <c:v>1.309252857120049</c:v>
                </c:pt>
                <c:pt idx="4088">
                  <c:v>1.3092576595200489</c:v>
                </c:pt>
                <c:pt idx="4089">
                  <c:v>1.3092806889609641</c:v>
                </c:pt>
                <c:pt idx="4090">
                  <c:v>1.309283897760964</c:v>
                </c:pt>
                <c:pt idx="4091">
                  <c:v>1.3093026000802781</c:v>
                </c:pt>
                <c:pt idx="4092">
                  <c:v>1.3093058208802781</c:v>
                </c:pt>
                <c:pt idx="4093">
                  <c:v>1.3093307756793628</c:v>
                </c:pt>
                <c:pt idx="4094">
                  <c:v>1.3093339700793629</c:v>
                </c:pt>
                <c:pt idx="4095">
                  <c:v>1.309351959079363</c:v>
                </c:pt>
                <c:pt idx="4096">
                  <c:v>1.3093551734793629</c:v>
                </c:pt>
                <c:pt idx="4097">
                  <c:v>1.3093832361998585</c:v>
                </c:pt>
                <c:pt idx="4098">
                  <c:v>1.3093864545998586</c:v>
                </c:pt>
                <c:pt idx="4099">
                  <c:v>1.3094037119201634</c:v>
                </c:pt>
                <c:pt idx="4100">
                  <c:v>1.3094084999201634</c:v>
                </c:pt>
                <c:pt idx="4101">
                  <c:v>1.309434467440622</c:v>
                </c:pt>
                <c:pt idx="4102">
                  <c:v>1.309437642640622</c:v>
                </c:pt>
                <c:pt idx="4103">
                  <c:v>1.3094549356009275</c:v>
                </c:pt>
                <c:pt idx="4104">
                  <c:v>1.3094597460009276</c:v>
                </c:pt>
                <c:pt idx="4105">
                  <c:v>1.309482784081843</c:v>
                </c:pt>
                <c:pt idx="4106">
                  <c:v>1.309486001681843</c:v>
                </c:pt>
                <c:pt idx="4107">
                  <c:v>1.3095054492421865</c:v>
                </c:pt>
                <c:pt idx="4108">
                  <c:v>1.3095086796421864</c:v>
                </c:pt>
                <c:pt idx="4109">
                  <c:v>1.3095335918012727</c:v>
                </c:pt>
                <c:pt idx="4110">
                  <c:v>1.3095367958012727</c:v>
                </c:pt>
                <c:pt idx="4111">
                  <c:v>1.309584632679518</c:v>
                </c:pt>
                <c:pt idx="4112">
                  <c:v>1.3095877982795179</c:v>
                </c:pt>
                <c:pt idx="4113">
                  <c:v>1.3096065973188282</c:v>
                </c:pt>
                <c:pt idx="4114">
                  <c:v>1.3096097765188282</c:v>
                </c:pt>
                <c:pt idx="4115">
                  <c:v>1.309635697599286</c:v>
                </c:pt>
                <c:pt idx="4116">
                  <c:v>1.3096388791992859</c:v>
                </c:pt>
                <c:pt idx="4117">
                  <c:v>1.3096583051596289</c:v>
                </c:pt>
                <c:pt idx="4118">
                  <c:v>1.3096620228795519</c:v>
                </c:pt>
                <c:pt idx="4119">
                  <c:v>1.3096879158800092</c:v>
                </c:pt>
                <c:pt idx="4120">
                  <c:v>1.3096929449597807</c:v>
                </c:pt>
                <c:pt idx="4121">
                  <c:v>1.3097083107203913</c:v>
                </c:pt>
                <c:pt idx="4122">
                  <c:v>1.3097130979203913</c:v>
                </c:pt>
                <c:pt idx="4123">
                  <c:v>1.3097609327186366</c:v>
                </c:pt>
                <c:pt idx="4124">
                  <c:v>1.3097641487186367</c:v>
                </c:pt>
                <c:pt idx="4125">
                  <c:v>1.3097900697990945</c:v>
                </c:pt>
                <c:pt idx="4126">
                  <c:v>1.3097932793990945</c:v>
                </c:pt>
                <c:pt idx="4127">
                  <c:v>1.3098127031994375</c:v>
                </c:pt>
                <c:pt idx="4128">
                  <c:v>1.3098158855994375</c:v>
                </c:pt>
                <c:pt idx="4129">
                  <c:v>1.3098408830385206</c:v>
                </c:pt>
                <c:pt idx="4130">
                  <c:v>1.3098440486385206</c:v>
                </c:pt>
                <c:pt idx="4131">
                  <c:v>1.3098635005188641</c:v>
                </c:pt>
                <c:pt idx="4132">
                  <c:v>1.3098670442789409</c:v>
                </c:pt>
                <c:pt idx="4133">
                  <c:v>1.3098920177980249</c:v>
                </c:pt>
                <c:pt idx="4134">
                  <c:v>1.3098968121980248</c:v>
                </c:pt>
                <c:pt idx="4135">
                  <c:v>1.3099134605174141</c:v>
                </c:pt>
                <c:pt idx="4136">
                  <c:v>1.309916658117414</c:v>
                </c:pt>
                <c:pt idx="4137">
                  <c:v>1.3099447197579095</c:v>
                </c:pt>
                <c:pt idx="4138">
                  <c:v>1.3099479501579094</c:v>
                </c:pt>
                <c:pt idx="4139">
                  <c:v>1.3099651783182136</c:v>
                </c:pt>
                <c:pt idx="4140">
                  <c:v>1.3099683903182135</c:v>
                </c:pt>
                <c:pt idx="4141">
                  <c:v>1.3099964616787094</c:v>
                </c:pt>
                <c:pt idx="4142">
                  <c:v>1.3100001545586328</c:v>
                </c:pt>
                <c:pt idx="4143">
                  <c:v>1.3100174183589377</c:v>
                </c:pt>
                <c:pt idx="4144">
                  <c:v>1.3100222407589377</c:v>
                </c:pt>
                <c:pt idx="4145">
                  <c:v>1.3100452663598527</c:v>
                </c:pt>
                <c:pt idx="4146">
                  <c:v>1.3100484567598527</c:v>
                </c:pt>
                <c:pt idx="4147">
                  <c:v>1.310067896760196</c:v>
                </c:pt>
                <c:pt idx="4148">
                  <c:v>1.3100711103601961</c:v>
                </c:pt>
                <c:pt idx="4149">
                  <c:v>1.3100970606006543</c:v>
                </c:pt>
                <c:pt idx="4150">
                  <c:v>1.3101018494006544</c:v>
                </c:pt>
                <c:pt idx="4151">
                  <c:v>1.3101190754009586</c:v>
                </c:pt>
                <c:pt idx="4152">
                  <c:v>1.3101223074009587</c:v>
                </c:pt>
                <c:pt idx="4153">
                  <c:v>1.3101504014414549</c:v>
                </c:pt>
                <c:pt idx="4154">
                  <c:v>1.3101519678414548</c:v>
                </c:pt>
                <c:pt idx="4155">
                  <c:v>1.3101714164817984</c:v>
                </c:pt>
                <c:pt idx="4156">
                  <c:v>1.3101751240817214</c:v>
                </c:pt>
                <c:pt idx="4157">
                  <c:v>1.3102031803222169</c:v>
                </c:pt>
                <c:pt idx="4158">
                  <c:v>1.3102067126422936</c:v>
                </c:pt>
                <c:pt idx="4159">
                  <c:v>1.3102240174825992</c:v>
                </c:pt>
                <c:pt idx="4160">
                  <c:v>1.3102287958825991</c:v>
                </c:pt>
                <c:pt idx="4161">
                  <c:v>1.3102537330016844</c:v>
                </c:pt>
                <c:pt idx="4162">
                  <c:v>1.3102569626016844</c:v>
                </c:pt>
                <c:pt idx="4163">
                  <c:v>1.3102763982820278</c:v>
                </c:pt>
                <c:pt idx="4164">
                  <c:v>1.3102796070820277</c:v>
                </c:pt>
                <c:pt idx="4165">
                  <c:v>1.3103055270824855</c:v>
                </c:pt>
                <c:pt idx="4166">
                  <c:v>1.3103087014824855</c:v>
                </c:pt>
                <c:pt idx="4167">
                  <c:v>1.310328155522829</c:v>
                </c:pt>
                <c:pt idx="4168">
                  <c:v>1.310331361922829</c:v>
                </c:pt>
                <c:pt idx="4169">
                  <c:v>1.3103572905632868</c:v>
                </c:pt>
                <c:pt idx="4170">
                  <c:v>1.3103604849632868</c:v>
                </c:pt>
                <c:pt idx="4171">
                  <c:v>1.3103799346836302</c:v>
                </c:pt>
                <c:pt idx="4172">
                  <c:v>1.3103831346836303</c:v>
                </c:pt>
                <c:pt idx="4173">
                  <c:v>1.3104090417240879</c:v>
                </c:pt>
                <c:pt idx="4174">
                  <c:v>1.3104122505240878</c:v>
                </c:pt>
                <c:pt idx="4175">
                  <c:v>1.3104302575240878</c:v>
                </c:pt>
                <c:pt idx="4176">
                  <c:v>1.3104336250839348</c:v>
                </c:pt>
                <c:pt idx="4177">
                  <c:v>1.3104595407643924</c:v>
                </c:pt>
                <c:pt idx="4178">
                  <c:v>1.3104643415643924</c:v>
                </c:pt>
                <c:pt idx="4179">
                  <c:v>1.3104815826846969</c:v>
                </c:pt>
                <c:pt idx="4180">
                  <c:v>1.310486400284697</c:v>
                </c:pt>
                <c:pt idx="4181">
                  <c:v>1.310512331085155</c:v>
                </c:pt>
                <c:pt idx="4182">
                  <c:v>1.3105155230851551</c:v>
                </c:pt>
                <c:pt idx="4183">
                  <c:v>1.3105349998054989</c:v>
                </c:pt>
                <c:pt idx="4184">
                  <c:v>1.3105381558054989</c:v>
                </c:pt>
                <c:pt idx="4185">
                  <c:v>1.3105640855259568</c:v>
                </c:pt>
                <c:pt idx="4186">
                  <c:v>1.3105673023259568</c:v>
                </c:pt>
                <c:pt idx="4187">
                  <c:v>1.3105867520463002</c:v>
                </c:pt>
                <c:pt idx="4188">
                  <c:v>1.3105899560463001</c:v>
                </c:pt>
                <c:pt idx="4189">
                  <c:v>1.310615877126758</c:v>
                </c:pt>
                <c:pt idx="4190">
                  <c:v>1.3106190427267579</c:v>
                </c:pt>
                <c:pt idx="4191">
                  <c:v>1.3106385108071017</c:v>
                </c:pt>
                <c:pt idx="4192">
                  <c:v>1.3106420492871784</c:v>
                </c:pt>
                <c:pt idx="4193">
                  <c:v>1.3106679520076359</c:v>
                </c:pt>
                <c:pt idx="4194">
                  <c:v>1.3106727520076358</c:v>
                </c:pt>
                <c:pt idx="4195">
                  <c:v>1.3106894169670245</c:v>
                </c:pt>
                <c:pt idx="4196">
                  <c:v>1.3106925769670246</c:v>
                </c:pt>
                <c:pt idx="4197">
                  <c:v>1.3107207066475213</c:v>
                </c:pt>
                <c:pt idx="4198">
                  <c:v>1.3107238802475212</c:v>
                </c:pt>
                <c:pt idx="4199">
                  <c:v>1.3107411915678269</c:v>
                </c:pt>
                <c:pt idx="4200">
                  <c:v>1.3107459915678268</c:v>
                </c:pt>
                <c:pt idx="4201">
                  <c:v>1.3107719126482846</c:v>
                </c:pt>
                <c:pt idx="4202">
                  <c:v>1.3107750998482846</c:v>
                </c:pt>
                <c:pt idx="4203">
                  <c:v>1.3107945387686279</c:v>
                </c:pt>
                <c:pt idx="4204">
                  <c:v>1.3107977523686278</c:v>
                </c:pt>
                <c:pt idx="4205">
                  <c:v>1.3108236561690854</c:v>
                </c:pt>
                <c:pt idx="4206">
                  <c:v>1.3108268505690854</c:v>
                </c:pt>
                <c:pt idx="4207">
                  <c:v>1.3108463089294291</c:v>
                </c:pt>
                <c:pt idx="4208">
                  <c:v>1.3108495345294291</c:v>
                </c:pt>
                <c:pt idx="4209">
                  <c:v>1.3108744997285133</c:v>
                </c:pt>
                <c:pt idx="4210">
                  <c:v>1.3108776821285133</c:v>
                </c:pt>
                <c:pt idx="4211">
                  <c:v>1.3108971113288563</c:v>
                </c:pt>
                <c:pt idx="4212">
                  <c:v>1.3109004604087042</c:v>
                </c:pt>
                <c:pt idx="4213">
                  <c:v>1.3109263825691619</c:v>
                </c:pt>
                <c:pt idx="4214">
                  <c:v>1.310929584969162</c:v>
                </c:pt>
                <c:pt idx="4215">
                  <c:v>1.310949062769506</c:v>
                </c:pt>
                <c:pt idx="4216">
                  <c:v>1.3109522467695061</c:v>
                </c:pt>
                <c:pt idx="4217">
                  <c:v>1.3109803494500023</c:v>
                </c:pt>
                <c:pt idx="4218">
                  <c:v>1.3109835462500024</c:v>
                </c:pt>
                <c:pt idx="4219">
                  <c:v>1.3110029884103458</c:v>
                </c:pt>
                <c:pt idx="4220">
                  <c:v>1.3110061892103457</c:v>
                </c:pt>
                <c:pt idx="4221">
                  <c:v>1.3110320724908029</c:v>
                </c:pt>
                <c:pt idx="4222">
                  <c:v>1.3110352876908029</c:v>
                </c:pt>
                <c:pt idx="4223">
                  <c:v>1.3110525612111079</c:v>
                </c:pt>
                <c:pt idx="4224">
                  <c:v>1.3110573532111078</c:v>
                </c:pt>
                <c:pt idx="4225">
                  <c:v>1.3110804008920236</c:v>
                </c:pt>
                <c:pt idx="4226">
                  <c:v>1.3110836128920236</c:v>
                </c:pt>
                <c:pt idx="4227">
                  <c:v>1.3111015658920235</c:v>
                </c:pt>
                <c:pt idx="4228">
                  <c:v>1.3111047898920236</c:v>
                </c:pt>
                <c:pt idx="4229">
                  <c:v>1.3111307185324816</c:v>
                </c:pt>
                <c:pt idx="4230">
                  <c:v>1.3111339249324816</c:v>
                </c:pt>
                <c:pt idx="4231">
                  <c:v>1.3111533822128252</c:v>
                </c:pt>
                <c:pt idx="4232">
                  <c:v>1.3111565534128251</c:v>
                </c:pt>
                <c:pt idx="4233">
                  <c:v>1.3111824690932827</c:v>
                </c:pt>
                <c:pt idx="4234">
                  <c:v>1.3111872594932827</c:v>
                </c:pt>
                <c:pt idx="4235">
                  <c:v>1.3112045794535887</c:v>
                </c:pt>
                <c:pt idx="4236">
                  <c:v>1.3112077850535888</c:v>
                </c:pt>
                <c:pt idx="4237">
                  <c:v>1.3112358574940846</c:v>
                </c:pt>
                <c:pt idx="4238">
                  <c:v>1.3112390686940845</c:v>
                </c:pt>
                <c:pt idx="4239">
                  <c:v>1.3112563357343894</c:v>
                </c:pt>
                <c:pt idx="4240">
                  <c:v>1.3112595061343895</c:v>
                </c:pt>
                <c:pt idx="4241">
                  <c:v>1.3112876282548862</c:v>
                </c:pt>
                <c:pt idx="4242">
                  <c:v>1.3112911614549627</c:v>
                </c:pt>
                <c:pt idx="4243">
                  <c:v>1.3113084252552676</c:v>
                </c:pt>
                <c:pt idx="4244">
                  <c:v>1.3113132188552676</c:v>
                </c:pt>
                <c:pt idx="4245">
                  <c:v>1.3113381788543521</c:v>
                </c:pt>
                <c:pt idx="4246">
                  <c:v>1.3113413948543522</c:v>
                </c:pt>
                <c:pt idx="4247">
                  <c:v>1.3113608272946953</c:v>
                </c:pt>
                <c:pt idx="4248">
                  <c:v>1.3113640032946954</c:v>
                </c:pt>
                <c:pt idx="4249">
                  <c:v>1.311389918975153</c:v>
                </c:pt>
                <c:pt idx="4250">
                  <c:v>1.3113931381751529</c:v>
                </c:pt>
                <c:pt idx="4251">
                  <c:v>1.3114125835754964</c:v>
                </c:pt>
                <c:pt idx="4252">
                  <c:v>1.3114157915754965</c:v>
                </c:pt>
                <c:pt idx="4253">
                  <c:v>1.3114438629359921</c:v>
                </c:pt>
                <c:pt idx="4254">
                  <c:v>1.3114454429359921</c:v>
                </c:pt>
                <c:pt idx="4255">
                  <c:v>1.3114648872563355</c:v>
                </c:pt>
                <c:pt idx="4256">
                  <c:v>1.3114685828962589</c:v>
                </c:pt>
                <c:pt idx="4257">
                  <c:v>1.3114945115367169</c:v>
                </c:pt>
                <c:pt idx="4258">
                  <c:v>1.3114995582564877</c:v>
                </c:pt>
                <c:pt idx="4259">
                  <c:v>1.3115149009770974</c:v>
                </c:pt>
                <c:pt idx="4260">
                  <c:v>1.3115197297770975</c:v>
                </c:pt>
                <c:pt idx="4261">
                  <c:v>1.3115456260175549</c:v>
                </c:pt>
                <c:pt idx="4262">
                  <c:v>1.3115488212175548</c:v>
                </c:pt>
                <c:pt idx="4263">
                  <c:v>1.311567547456868</c:v>
                </c:pt>
                <c:pt idx="4264">
                  <c:v>1.311570754656868</c:v>
                </c:pt>
                <c:pt idx="4265">
                  <c:v>1.3115966768173257</c:v>
                </c:pt>
                <c:pt idx="4266">
                  <c:v>1.3115998424173256</c:v>
                </c:pt>
                <c:pt idx="4267">
                  <c:v>1.3116192791776689</c:v>
                </c:pt>
                <c:pt idx="4268">
                  <c:v>1.3116225015776688</c:v>
                </c:pt>
                <c:pt idx="4269">
                  <c:v>1.3116484291381267</c:v>
                </c:pt>
                <c:pt idx="4270">
                  <c:v>1.3116516395381268</c:v>
                </c:pt>
                <c:pt idx="4271">
                  <c:v>1.3116710924984702</c:v>
                </c:pt>
                <c:pt idx="4272">
                  <c:v>1.3116742612984702</c:v>
                </c:pt>
                <c:pt idx="4273">
                  <c:v>1.3117001715789278</c:v>
                </c:pt>
                <c:pt idx="4274">
                  <c:v>1.3117033923789279</c:v>
                </c:pt>
                <c:pt idx="4275">
                  <c:v>1.3117228442592714</c:v>
                </c:pt>
                <c:pt idx="4276">
                  <c:v>1.3117262092991187</c:v>
                </c:pt>
                <c:pt idx="4277">
                  <c:v>1.3117521476595768</c:v>
                </c:pt>
                <c:pt idx="4278">
                  <c:v>1.3117569436595768</c:v>
                </c:pt>
                <c:pt idx="4279">
                  <c:v>1.3117742052998818</c:v>
                </c:pt>
                <c:pt idx="4280">
                  <c:v>1.3117790108998817</c:v>
                </c:pt>
                <c:pt idx="4281">
                  <c:v>1.3118048877003388</c:v>
                </c:pt>
                <c:pt idx="4282">
                  <c:v>1.3118081165003388</c:v>
                </c:pt>
                <c:pt idx="4283">
                  <c:v>1.3118275640606822</c:v>
                </c:pt>
                <c:pt idx="4284">
                  <c:v>1.3118307528606823</c:v>
                </c:pt>
                <c:pt idx="4285">
                  <c:v>1.3118566653011399</c:v>
                </c:pt>
                <c:pt idx="4286">
                  <c:v>1.3118598685011398</c:v>
                </c:pt>
                <c:pt idx="4287">
                  <c:v>1.3118793074214832</c:v>
                </c:pt>
                <c:pt idx="4288">
                  <c:v>1.3118825162214831</c:v>
                </c:pt>
                <c:pt idx="4289">
                  <c:v>1.3119084254219406</c:v>
                </c:pt>
                <c:pt idx="4290">
                  <c:v>1.3119116222219407</c:v>
                </c:pt>
                <c:pt idx="4291">
                  <c:v>1.3119310751822841</c:v>
                </c:pt>
                <c:pt idx="4292">
                  <c:v>1.3119344351821316</c:v>
                </c:pt>
                <c:pt idx="4293">
                  <c:v>1.3119603605825894</c:v>
                </c:pt>
                <c:pt idx="4294">
                  <c:v>1.3119651773825893</c:v>
                </c:pt>
                <c:pt idx="4295">
                  <c:v>1.3119818236219787</c:v>
                </c:pt>
                <c:pt idx="4296">
                  <c:v>1.3119850004219786</c:v>
                </c:pt>
                <c:pt idx="4297">
                  <c:v>1.3120131106624751</c:v>
                </c:pt>
                <c:pt idx="4298">
                  <c:v>1.3120162802624751</c:v>
                </c:pt>
                <c:pt idx="4299">
                  <c:v>1.3120335851027807</c:v>
                </c:pt>
                <c:pt idx="4300">
                  <c:v>1.3120384003027807</c:v>
                </c:pt>
                <c:pt idx="4301">
                  <c:v>1.3120643624232393</c:v>
                </c:pt>
                <c:pt idx="4302">
                  <c:v>1.3120675688232393</c:v>
                </c:pt>
                <c:pt idx="4303">
                  <c:v>1.3120869397035813</c:v>
                </c:pt>
                <c:pt idx="4304">
                  <c:v>1.3120901389035813</c:v>
                </c:pt>
                <c:pt idx="4305">
                  <c:v>1.3121151685826633</c:v>
                </c:pt>
                <c:pt idx="4306">
                  <c:v>1.3121183317826632</c:v>
                </c:pt>
                <c:pt idx="4307">
                  <c:v>1.3121377761030066</c:v>
                </c:pt>
                <c:pt idx="4308">
                  <c:v>1.3121409449030066</c:v>
                </c:pt>
                <c:pt idx="4309">
                  <c:v>1.3121668832634648</c:v>
                </c:pt>
                <c:pt idx="4310">
                  <c:v>1.3121700712634647</c:v>
                </c:pt>
                <c:pt idx="4311">
                  <c:v>1.312189509103808</c:v>
                </c:pt>
                <c:pt idx="4312">
                  <c:v>1.312192876663655</c:v>
                </c:pt>
                <c:pt idx="4313">
                  <c:v>1.3122178387427395</c:v>
                </c:pt>
                <c:pt idx="4314">
                  <c:v>1.3122226411427393</c:v>
                </c:pt>
                <c:pt idx="4315">
                  <c:v>1.3122392717821294</c:v>
                </c:pt>
                <c:pt idx="4316">
                  <c:v>1.3122440797821293</c:v>
                </c:pt>
                <c:pt idx="4317">
                  <c:v>1.3122700127425873</c:v>
                </c:pt>
                <c:pt idx="4318">
                  <c:v>1.3122732039425873</c:v>
                </c:pt>
                <c:pt idx="4319">
                  <c:v>1.3122905033828929</c:v>
                </c:pt>
                <c:pt idx="4320">
                  <c:v>1.3122936937828928</c:v>
                </c:pt>
                <c:pt idx="4321">
                  <c:v>1.3123131208232359</c:v>
                </c:pt>
                <c:pt idx="4322">
                  <c:v>1.3123204799030834</c:v>
                </c:pt>
                <c:pt idx="4323">
                  <c:v>1.3123235297830451</c:v>
                </c:pt>
                <c:pt idx="4324">
                  <c:v>1.3123408238233505</c:v>
                </c:pt>
                <c:pt idx="4325">
                  <c:v>1.3123453815432933</c:v>
                </c:pt>
                <c:pt idx="4326">
                  <c:v>1.3123683985042078</c:v>
                </c:pt>
                <c:pt idx="4327">
                  <c:v>1.3123714415441696</c:v>
                </c:pt>
                <c:pt idx="4328">
                  <c:v>1.312419307542414</c:v>
                </c:pt>
                <c:pt idx="4329">
                  <c:v>1.3124223460223758</c:v>
                </c:pt>
                <c:pt idx="4330">
                  <c:v>1.3124410795416888</c:v>
                </c:pt>
                <c:pt idx="4331">
                  <c:v>1.3124442811416888</c:v>
                </c:pt>
                <c:pt idx="4332">
                  <c:v>1.3124692276207737</c:v>
                </c:pt>
                <c:pt idx="4333">
                  <c:v>1.3124740476207737</c:v>
                </c:pt>
                <c:pt idx="4334">
                  <c:v>1.3124912725410778</c:v>
                </c:pt>
                <c:pt idx="4335">
                  <c:v>1.3124944829410778</c:v>
                </c:pt>
                <c:pt idx="4336">
                  <c:v>1.3125009942611929</c:v>
                </c:pt>
                <c:pt idx="4337">
                  <c:v>1.3125193804608117</c:v>
                </c:pt>
                <c:pt idx="4338">
                  <c:v>1.3125224174207737</c:v>
                </c:pt>
                <c:pt idx="4339">
                  <c:v>1.3125390584601633</c:v>
                </c:pt>
                <c:pt idx="4340">
                  <c:v>1.3125420741401255</c:v>
                </c:pt>
                <c:pt idx="4341">
                  <c:v>1.3125441895000478</c:v>
                </c:pt>
                <c:pt idx="4342">
                  <c:v>1.3125653095005057</c:v>
                </c:pt>
                <c:pt idx="4343">
                  <c:v>1.3125683236604677</c:v>
                </c:pt>
                <c:pt idx="4344">
                  <c:v>1.3125870852597796</c:v>
                </c:pt>
                <c:pt idx="4345">
                  <c:v>1.3125901024597417</c:v>
                </c:pt>
                <c:pt idx="4346">
                  <c:v>1.3126141024597417</c:v>
                </c:pt>
                <c:pt idx="4347">
                  <c:v>1.3126171652597034</c:v>
                </c:pt>
                <c:pt idx="4348">
                  <c:v>1.3126351582597033</c:v>
                </c:pt>
                <c:pt idx="4349">
                  <c:v>1.3126383782597033</c:v>
                </c:pt>
                <c:pt idx="4350">
                  <c:v>1.3126633226587883</c:v>
                </c:pt>
                <c:pt idx="4351">
                  <c:v>1.3126663421387503</c:v>
                </c:pt>
                <c:pt idx="4352">
                  <c:v>1.3126850902180627</c:v>
                </c:pt>
                <c:pt idx="4353">
                  <c:v>1.3126881286980245</c:v>
                </c:pt>
                <c:pt idx="4354">
                  <c:v>1.3127130949371089</c:v>
                </c:pt>
                <c:pt idx="4355">
                  <c:v>1.3127176534170517</c:v>
                </c:pt>
                <c:pt idx="4356">
                  <c:v>1.3127342549364427</c:v>
                </c:pt>
                <c:pt idx="4357">
                  <c:v>1.3127373154564044</c:v>
                </c:pt>
                <c:pt idx="4358">
                  <c:v>1.312739372576329</c:v>
                </c:pt>
                <c:pt idx="4359">
                  <c:v>1.312758751936749</c:v>
                </c:pt>
                <c:pt idx="4360">
                  <c:v>1.3127602544567301</c:v>
                </c:pt>
                <c:pt idx="4361">
                  <c:v>1.3127638026168069</c:v>
                </c:pt>
                <c:pt idx="4362">
                  <c:v>1.3127804509361962</c:v>
                </c:pt>
                <c:pt idx="4363">
                  <c:v>1.3127834643361584</c:v>
                </c:pt>
                <c:pt idx="4364">
                  <c:v>1.3128095233361585</c:v>
                </c:pt>
                <c:pt idx="4365">
                  <c:v>1.3128126833361586</c:v>
                </c:pt>
                <c:pt idx="4366">
                  <c:v>1.312829332695548</c:v>
                </c:pt>
                <c:pt idx="4367">
                  <c:v>1.312833876735491</c:v>
                </c:pt>
                <c:pt idx="4368">
                  <c:v>1.3128588481745751</c:v>
                </c:pt>
                <c:pt idx="4369">
                  <c:v>1.3128619056545368</c:v>
                </c:pt>
                <c:pt idx="4370">
                  <c:v>1.3128799236545368</c:v>
                </c:pt>
                <c:pt idx="4371">
                  <c:v>1.3128829378144991</c:v>
                </c:pt>
                <c:pt idx="4372">
                  <c:v>1.3129079227735827</c:v>
                </c:pt>
                <c:pt idx="4373">
                  <c:v>1.3129109452935448</c:v>
                </c:pt>
                <c:pt idx="4374">
                  <c:v>1.3129303755738879</c:v>
                </c:pt>
                <c:pt idx="4375">
                  <c:v>1.3129334398938495</c:v>
                </c:pt>
                <c:pt idx="4376">
                  <c:v>1.3129584030129338</c:v>
                </c:pt>
                <c:pt idx="4377">
                  <c:v>1.3129629531328766</c:v>
                </c:pt>
                <c:pt idx="4378">
                  <c:v>1.3129796087322656</c:v>
                </c:pt>
                <c:pt idx="4379">
                  <c:v>1.3129826213722278</c:v>
                </c:pt>
                <c:pt idx="4380">
                  <c:v>1.3130096977712347</c:v>
                </c:pt>
                <c:pt idx="4381">
                  <c:v>1.3130130334110832</c:v>
                </c:pt>
                <c:pt idx="4382">
                  <c:v>1.3130290454110831</c:v>
                </c:pt>
                <c:pt idx="4383">
                  <c:v>1.3130336130110258</c:v>
                </c:pt>
                <c:pt idx="4384">
                  <c:v>1.3130566414919409</c:v>
                </c:pt>
                <c:pt idx="4385">
                  <c:v>1.3130596921319027</c:v>
                </c:pt>
                <c:pt idx="4386">
                  <c:v>1.3130784173312158</c:v>
                </c:pt>
                <c:pt idx="4387">
                  <c:v>1.3130814641711774</c:v>
                </c:pt>
                <c:pt idx="4388">
                  <c:v>1.3131064272902617</c:v>
                </c:pt>
                <c:pt idx="4389">
                  <c:v>1.313109436130224</c:v>
                </c:pt>
                <c:pt idx="4390">
                  <c:v>1.3131281550895375</c:v>
                </c:pt>
                <c:pt idx="4391">
                  <c:v>1.3131313782895375</c:v>
                </c:pt>
                <c:pt idx="4392">
                  <c:v>1.3131563372486221</c:v>
                </c:pt>
                <c:pt idx="4393">
                  <c:v>1.3131593901685839</c:v>
                </c:pt>
                <c:pt idx="4394">
                  <c:v>1.313178087287898</c:v>
                </c:pt>
                <c:pt idx="4395">
                  <c:v>1.3131811371678597</c:v>
                </c:pt>
                <c:pt idx="4396">
                  <c:v>1.313206103406944</c:v>
                </c:pt>
                <c:pt idx="4397">
                  <c:v>1.3132091168069062</c:v>
                </c:pt>
                <c:pt idx="4398">
                  <c:v>1.3132278586462187</c:v>
                </c:pt>
                <c:pt idx="4399">
                  <c:v>1.3132310722462188</c:v>
                </c:pt>
                <c:pt idx="4400">
                  <c:v>1.3132560332853032</c:v>
                </c:pt>
                <c:pt idx="4401">
                  <c:v>1.3132608468853031</c:v>
                </c:pt>
                <c:pt idx="4402">
                  <c:v>1.3133003169638553</c:v>
                </c:pt>
                <c:pt idx="4403">
                  <c:v>1.3133033706438171</c:v>
                </c:pt>
                <c:pt idx="4404">
                  <c:v>1.3133220968831303</c:v>
                </c:pt>
                <c:pt idx="4405">
                  <c:v>1.3133251285230922</c:v>
                </c:pt>
                <c:pt idx="4406">
                  <c:v>1.3133431665230924</c:v>
                </c:pt>
                <c:pt idx="4407">
                  <c:v>1.3133462050030542</c:v>
                </c:pt>
                <c:pt idx="4408">
                  <c:v>1.3133641750030542</c:v>
                </c:pt>
                <c:pt idx="4409">
                  <c:v>1.313367218043016</c:v>
                </c:pt>
                <c:pt idx="4410">
                  <c:v>1.3133838674024054</c:v>
                </c:pt>
                <c:pt idx="4411">
                  <c:v>1.3133884289223481</c:v>
                </c:pt>
                <c:pt idx="4412">
                  <c:v>1.3134031636420427</c:v>
                </c:pt>
                <c:pt idx="4413">
                  <c:v>1.313406170202005</c:v>
                </c:pt>
                <c:pt idx="4414">
                  <c:v>1.3134248829213186</c:v>
                </c:pt>
                <c:pt idx="4415">
                  <c:v>1.3134279487612801</c:v>
                </c:pt>
                <c:pt idx="4416">
                  <c:v>1.3134466750005933</c:v>
                </c:pt>
                <c:pt idx="4417">
                  <c:v>1.3134497347605549</c:v>
                </c:pt>
                <c:pt idx="4418">
                  <c:v>1.3134663487599456</c:v>
                </c:pt>
                <c:pt idx="4419">
                  <c:v>1.3134709087598884</c:v>
                </c:pt>
                <c:pt idx="4420">
                  <c:v>1.3134862543604982</c:v>
                </c:pt>
                <c:pt idx="4421">
                  <c:v>1.313490804480441</c:v>
                </c:pt>
                <c:pt idx="4422">
                  <c:v>1.3135074673598297</c:v>
                </c:pt>
                <c:pt idx="4423">
                  <c:v>1.3135105157197915</c:v>
                </c:pt>
                <c:pt idx="4424">
                  <c:v>1.3135299686801349</c:v>
                </c:pt>
                <c:pt idx="4425">
                  <c:v>1.3135329722000972</c:v>
                </c:pt>
                <c:pt idx="4426">
                  <c:v>1.3135517265194094</c:v>
                </c:pt>
                <c:pt idx="4427">
                  <c:v>1.3135547649993713</c:v>
                </c:pt>
                <c:pt idx="4428">
                  <c:v>1.3135734933186844</c:v>
                </c:pt>
                <c:pt idx="4429">
                  <c:v>1.3135765226786464</c:v>
                </c:pt>
                <c:pt idx="4430">
                  <c:v>1.3135931605980362</c:v>
                </c:pt>
                <c:pt idx="4431">
                  <c:v>1.313596205917998</c:v>
                </c:pt>
                <c:pt idx="4432">
                  <c:v>1.3135983950780366</c:v>
                </c:pt>
                <c:pt idx="4433">
                  <c:v>1.3136130957577317</c:v>
                </c:pt>
                <c:pt idx="4434">
                  <c:v>1.3136161349976936</c:v>
                </c:pt>
                <c:pt idx="4435">
                  <c:v>1.313634878917006</c:v>
                </c:pt>
                <c:pt idx="4436">
                  <c:v>1.313636454117006</c:v>
                </c:pt>
                <c:pt idx="4437">
                  <c:v>1.3136385549169289</c:v>
                </c:pt>
                <c:pt idx="4438">
                  <c:v>1.3136572905162418</c:v>
                </c:pt>
                <c:pt idx="4439">
                  <c:v>1.3136619281963944</c:v>
                </c:pt>
                <c:pt idx="4440">
                  <c:v>1.3136856393577649</c:v>
                </c:pt>
                <c:pt idx="4441">
                  <c:v>1.3136901249580706</c:v>
                </c:pt>
                <c:pt idx="4442">
                  <c:v>1.3137112436392913</c:v>
                </c:pt>
                <c:pt idx="4443">
                  <c:v>1.3137155668789859</c:v>
                </c:pt>
                <c:pt idx="4444">
                  <c:v>1.3137386158376121</c:v>
                </c:pt>
                <c:pt idx="4445">
                  <c:v>1.3137431092779182</c:v>
                </c:pt>
                <c:pt idx="4446">
                  <c:v>1.313766130076546</c:v>
                </c:pt>
                <c:pt idx="4447">
                  <c:v>1.3137706156768516</c:v>
                </c:pt>
                <c:pt idx="4448">
                  <c:v>1.3137943849182254</c:v>
                </c:pt>
                <c:pt idx="4449">
                  <c:v>1.3137988671585308</c:v>
                </c:pt>
                <c:pt idx="4450">
                  <c:v>1.3138218917971585</c:v>
                </c:pt>
                <c:pt idx="4451">
                  <c:v>1.3138263695574635</c:v>
                </c:pt>
                <c:pt idx="4452">
                  <c:v>1.3138468521162425</c:v>
                </c:pt>
                <c:pt idx="4453">
                  <c:v>1.3138533115957862</c:v>
                </c:pt>
                <c:pt idx="4454">
                  <c:v>1.3138738235945635</c:v>
                </c:pt>
                <c:pt idx="4455">
                  <c:v>1.3138783058348689</c:v>
                </c:pt>
                <c:pt idx="4456">
                  <c:v>1.3139013189534972</c:v>
                </c:pt>
                <c:pt idx="4457">
                  <c:v>1.313905821353804</c:v>
                </c:pt>
                <c:pt idx="4458">
                  <c:v>1.3139288459924316</c:v>
                </c:pt>
                <c:pt idx="4459">
                  <c:v>1.3139333405527378</c:v>
                </c:pt>
                <c:pt idx="4460">
                  <c:v>1.3149522972920031</c:v>
                </c:pt>
                <c:pt idx="4461">
                  <c:v>1.3164026145107981</c:v>
                </c:pt>
                <c:pt idx="4462">
                  <c:v>1.3165235778790381</c:v>
                </c:pt>
                <c:pt idx="4463">
                  <c:v>1.3165280657193437</c:v>
                </c:pt>
                <c:pt idx="4464">
                  <c:v>1.3165518283607172</c:v>
                </c:pt>
                <c:pt idx="4465">
                  <c:v>1.316556334121024</c:v>
                </c:pt>
                <c:pt idx="4466">
                  <c:v>1.3165774264022432</c:v>
                </c:pt>
                <c:pt idx="4467">
                  <c:v>1.3165841408027006</c:v>
                </c:pt>
                <c:pt idx="4468">
                  <c:v>1.3166046246414798</c:v>
                </c:pt>
                <c:pt idx="4469">
                  <c:v>1.3166091091217853</c:v>
                </c:pt>
                <c:pt idx="4470">
                  <c:v>1.3166321465604123</c:v>
                </c:pt>
                <c:pt idx="4471">
                  <c:v>1.3166366265607174</c:v>
                </c:pt>
                <c:pt idx="4472">
                  <c:v>1.3166596614393444</c:v>
                </c:pt>
                <c:pt idx="4473">
                  <c:v>1.3166641447996499</c:v>
                </c:pt>
                <c:pt idx="4474">
                  <c:v>1.3166878757610214</c:v>
                </c:pt>
                <c:pt idx="4475">
                  <c:v>1.3166922292407139</c:v>
                </c:pt>
                <c:pt idx="4476">
                  <c:v>1.3167127041194935</c:v>
                </c:pt>
                <c:pt idx="4477">
                  <c:v>1.3167191733190364</c:v>
                </c:pt>
                <c:pt idx="4478">
                  <c:v>1.3167402854002566</c:v>
                </c:pt>
                <c:pt idx="4479">
                  <c:v>1.3167470110007147</c:v>
                </c:pt>
                <c:pt idx="4480">
                  <c:v>1.316767508919493</c:v>
                </c:pt>
                <c:pt idx="4481">
                  <c:v>1.3167718083991893</c:v>
                </c:pt>
                <c:pt idx="4482">
                  <c:v>1.3167948611978153</c:v>
                </c:pt>
                <c:pt idx="4483">
                  <c:v>1.3167993535181213</c:v>
                </c:pt>
                <c:pt idx="4484">
                  <c:v>1.3168223973567477</c:v>
                </c:pt>
                <c:pt idx="4485">
                  <c:v>1.3168268639170519</c:v>
                </c:pt>
                <c:pt idx="4486">
                  <c:v>1.3168473669558298</c:v>
                </c:pt>
                <c:pt idx="4487">
                  <c:v>1.3168516718355257</c:v>
                </c:pt>
                <c:pt idx="4488">
                  <c:v>1.3168569346758299</c:v>
                </c:pt>
                <c:pt idx="4489">
                  <c:v>1.3168737526758298</c:v>
                </c:pt>
                <c:pt idx="4490">
                  <c:v>1.3168802348353719</c:v>
                </c:pt>
                <c:pt idx="4491">
                  <c:v>1.3169007122741514</c:v>
                </c:pt>
                <c:pt idx="4492">
                  <c:v>1.3169052247544588</c:v>
                </c:pt>
                <c:pt idx="4493">
                  <c:v>1.3169282353130873</c:v>
                </c:pt>
                <c:pt idx="4494">
                  <c:v>1.3169327153133925</c:v>
                </c:pt>
                <c:pt idx="4495">
                  <c:v>1.316955760432019</c:v>
                </c:pt>
                <c:pt idx="4496">
                  <c:v>1.3169600836717137</c:v>
                </c:pt>
                <c:pt idx="4497">
                  <c:v>1.3169805483104939</c:v>
                </c:pt>
                <c:pt idx="4498">
                  <c:v>1.3169913601897301</c:v>
                </c:pt>
                <c:pt idx="4499">
                  <c:v>1.3170057745897301</c:v>
                </c:pt>
                <c:pt idx="4500">
                  <c:v>1.3170101064694242</c:v>
                </c:pt>
                <c:pt idx="4501">
                  <c:v>1.3170331195880525</c:v>
                </c:pt>
                <c:pt idx="4502">
                  <c:v>1.3170375973483575</c:v>
                </c:pt>
                <c:pt idx="4503">
                  <c:v>1.3170606411869838</c:v>
                </c:pt>
                <c:pt idx="4504">
                  <c:v>1.3170649536266792</c:v>
                </c:pt>
                <c:pt idx="4505">
                  <c:v>1.3170887136280525</c:v>
                </c:pt>
                <c:pt idx="4506">
                  <c:v>1.3170930249877479</c:v>
                </c:pt>
                <c:pt idx="4507">
                  <c:v>1.3171160547463752</c:v>
                </c:pt>
                <c:pt idx="4508">
                  <c:v>1.3171205672266826</c:v>
                </c:pt>
                <c:pt idx="4509">
                  <c:v>1.3171410485054618</c:v>
                </c:pt>
                <c:pt idx="4510">
                  <c:v>1.3171453415051586</c:v>
                </c:pt>
                <c:pt idx="4511">
                  <c:v>1.3171691041465321</c:v>
                </c:pt>
                <c:pt idx="4512">
                  <c:v>1.3171736132668392</c:v>
                </c:pt>
                <c:pt idx="4513">
                  <c:v>1.317196653265466</c:v>
                </c:pt>
                <c:pt idx="4514">
                  <c:v>1.3172011478257721</c:v>
                </c:pt>
                <c:pt idx="4515">
                  <c:v>1.3172248576671426</c:v>
                </c:pt>
                <c:pt idx="4516">
                  <c:v>1.3172291949468362</c:v>
                </c:pt>
                <c:pt idx="4517">
                  <c:v>1.3172496787856154</c:v>
                </c:pt>
                <c:pt idx="4518">
                  <c:v>1.3172561555451578</c:v>
                </c:pt>
                <c:pt idx="4519">
                  <c:v>1.3172766381039369</c:v>
                </c:pt>
                <c:pt idx="4520">
                  <c:v>1.3172811214642424</c:v>
                </c:pt>
                <c:pt idx="4521">
                  <c:v>1.3173048814656156</c:v>
                </c:pt>
                <c:pt idx="4522">
                  <c:v>1.3173093894659227</c:v>
                </c:pt>
                <c:pt idx="4523">
                  <c:v>1.3173323885045518</c:v>
                </c:pt>
                <c:pt idx="4524">
                  <c:v>1.3173367268642453</c:v>
                </c:pt>
                <c:pt idx="4525">
                  <c:v>1.3173604683856175</c:v>
                </c:pt>
                <c:pt idx="4526">
                  <c:v>1.3173649696659242</c:v>
                </c:pt>
                <c:pt idx="4527">
                  <c:v>1.3173854240647049</c:v>
                </c:pt>
                <c:pt idx="4528">
                  <c:v>1.3173897505443992</c:v>
                </c:pt>
                <c:pt idx="4529">
                  <c:v>1.3173924077045527</c:v>
                </c:pt>
                <c:pt idx="4530">
                  <c:v>1.3174115945045526</c:v>
                </c:pt>
                <c:pt idx="4531">
                  <c:v>1.3174159080242478</c:v>
                </c:pt>
                <c:pt idx="4532">
                  <c:v>1.3174389365028751</c:v>
                </c:pt>
                <c:pt idx="4533">
                  <c:v>1.3174434366631818</c:v>
                </c:pt>
                <c:pt idx="4534">
                  <c:v>1.3174664638618092</c:v>
                </c:pt>
                <c:pt idx="4535">
                  <c:v>1.3174709617821156</c:v>
                </c:pt>
                <c:pt idx="4536">
                  <c:v>1.3174940017807424</c:v>
                </c:pt>
                <c:pt idx="4537">
                  <c:v>1.3174984918610482</c:v>
                </c:pt>
                <c:pt idx="4538">
                  <c:v>1.3175196013022683</c:v>
                </c:pt>
                <c:pt idx="4539">
                  <c:v>1.3175260813018106</c:v>
                </c:pt>
                <c:pt idx="4540">
                  <c:v>1.3175459262612002</c:v>
                </c:pt>
                <c:pt idx="4541">
                  <c:v>1.3175502592208941</c:v>
                </c:pt>
                <c:pt idx="4542">
                  <c:v>1.3175732812995218</c:v>
                </c:pt>
                <c:pt idx="4543">
                  <c:v>1.317577594819217</c:v>
                </c:pt>
                <c:pt idx="4544">
                  <c:v>1.3176006437778431</c:v>
                </c:pt>
                <c:pt idx="4545">
                  <c:v>1.3176049475775391</c:v>
                </c:pt>
                <c:pt idx="4546">
                  <c:v>1.3176280003761651</c:v>
                </c:pt>
                <c:pt idx="4547">
                  <c:v>1.3176323074158609</c:v>
                </c:pt>
                <c:pt idx="4548">
                  <c:v>1.3176521684952498</c:v>
                </c:pt>
                <c:pt idx="4549">
                  <c:v>1.3176584303350201</c:v>
                </c:pt>
                <c:pt idx="4550">
                  <c:v>1.3176789205737987</c:v>
                </c:pt>
                <c:pt idx="4551">
                  <c:v>1.3176830628936467</c:v>
                </c:pt>
                <c:pt idx="4552">
                  <c:v>1.3177053754529602</c:v>
                </c:pt>
                <c:pt idx="4553">
                  <c:v>1.3177095250528079</c:v>
                </c:pt>
                <c:pt idx="4554">
                  <c:v>1.317731853732121</c:v>
                </c:pt>
                <c:pt idx="4555">
                  <c:v>1.3177360095719686</c:v>
                </c:pt>
                <c:pt idx="4556">
                  <c:v>1.3177831370105189</c:v>
                </c:pt>
                <c:pt idx="4557">
                  <c:v>1.3177893874102895</c:v>
                </c:pt>
                <c:pt idx="4558">
                  <c:v>1.3178098725290686</c:v>
                </c:pt>
                <c:pt idx="4559">
                  <c:v>1.3178161198088394</c:v>
                </c:pt>
                <c:pt idx="4560">
                  <c:v>1.31783592880823</c:v>
                </c:pt>
                <c:pt idx="4561">
                  <c:v>1.3178401085680767</c:v>
                </c:pt>
                <c:pt idx="4562">
                  <c:v>1.3178624211273902</c:v>
                </c:pt>
                <c:pt idx="4563">
                  <c:v>1.3178665759272377</c:v>
                </c:pt>
                <c:pt idx="4564">
                  <c:v>1.3179137219657873</c:v>
                </c:pt>
                <c:pt idx="4565">
                  <c:v>1.3179199349255595</c:v>
                </c:pt>
                <c:pt idx="4566">
                  <c:v>1.3179397761649492</c:v>
                </c:pt>
                <c:pt idx="4567">
                  <c:v>1.3179437851649491</c:v>
                </c:pt>
                <c:pt idx="4568">
                  <c:v>1.3179661064042625</c:v>
                </c:pt>
                <c:pt idx="4569">
                  <c:v>1.3179704328839568</c:v>
                </c:pt>
                <c:pt idx="4570">
                  <c:v>1.3179934716025836</c:v>
                </c:pt>
                <c:pt idx="4571">
                  <c:v>1.3179976492824304</c:v>
                </c:pt>
                <c:pt idx="4572">
                  <c:v>1.3180174868018202</c:v>
                </c:pt>
                <c:pt idx="4573">
                  <c:v>1.3180234788018201</c:v>
                </c:pt>
                <c:pt idx="4574">
                  <c:v>1.3180420492424307</c:v>
                </c:pt>
                <c:pt idx="4575">
                  <c:v>1.318048288202202</c:v>
                </c:pt>
                <c:pt idx="4576">
                  <c:v>1.318067491802202</c:v>
                </c:pt>
                <c:pt idx="4577">
                  <c:v>1.3180716497220495</c:v>
                </c:pt>
                <c:pt idx="4578">
                  <c:v>1.3180947089206752</c:v>
                </c:pt>
                <c:pt idx="4579">
                  <c:v>1.3180988637205227</c:v>
                </c:pt>
                <c:pt idx="4580">
                  <c:v>1.3181211961198356</c:v>
                </c:pt>
                <c:pt idx="4581">
                  <c:v>1.318125326999684</c:v>
                </c:pt>
                <c:pt idx="4582">
                  <c:v>1.3181476482389973</c:v>
                </c:pt>
                <c:pt idx="4583">
                  <c:v>1.3181518248788442</c:v>
                </c:pt>
                <c:pt idx="4584">
                  <c:v>1.3181716524782343</c:v>
                </c:pt>
                <c:pt idx="4585">
                  <c:v>1.3181778914380056</c:v>
                </c:pt>
                <c:pt idx="4586">
                  <c:v>1.3181977165573957</c:v>
                </c:pt>
                <c:pt idx="4587">
                  <c:v>1.3182019087972419</c:v>
                </c:pt>
                <c:pt idx="4588">
                  <c:v>1.3182242213565554</c:v>
                </c:pt>
                <c:pt idx="4589">
                  <c:v>1.3182283907164025</c:v>
                </c:pt>
                <c:pt idx="4590">
                  <c:v>1.3182514255950295</c:v>
                </c:pt>
                <c:pt idx="4591">
                  <c:v>1.3182555866348769</c:v>
                </c:pt>
                <c:pt idx="4592">
                  <c:v>1.3182779153141899</c:v>
                </c:pt>
                <c:pt idx="4593">
                  <c:v>1.3182820888340367</c:v>
                </c:pt>
                <c:pt idx="4594">
                  <c:v>1.3183019201534267</c:v>
                </c:pt>
                <c:pt idx="4595">
                  <c:v>1.3183081507931982</c:v>
                </c:pt>
                <c:pt idx="4596">
                  <c:v>1.3183286282319777</c:v>
                </c:pt>
                <c:pt idx="4597">
                  <c:v>1.3183307404719002</c:v>
                </c:pt>
                <c:pt idx="4598">
                  <c:v>1.3183340122718241</c:v>
                </c:pt>
                <c:pt idx="4599">
                  <c:v>1.3183381167517474</c:v>
                </c:pt>
                <c:pt idx="4600">
                  <c:v>1.31834295527205</c:v>
                </c:pt>
                <c:pt idx="4601">
                  <c:v>1.3183564053514392</c:v>
                </c:pt>
                <c:pt idx="4602">
                  <c:v>1.3183622599515921</c:v>
                </c:pt>
                <c:pt idx="4603">
                  <c:v>1.3183720297114394</c:v>
                </c:pt>
                <c:pt idx="4604">
                  <c:v>1.3183820197114393</c:v>
                </c:pt>
                <c:pt idx="4605">
                  <c:v>1.3184010454308295</c:v>
                </c:pt>
                <c:pt idx="4606">
                  <c:v>1.3184191299511347</c:v>
                </c:pt>
                <c:pt idx="4607">
                  <c:v>1.3184283681914386</c:v>
                </c:pt>
                <c:pt idx="4608">
                  <c:v>1.3184371187111323</c:v>
                </c:pt>
                <c:pt idx="4609">
                  <c:v>1.3184455607111323</c:v>
                </c:pt>
                <c:pt idx="4610">
                  <c:v>1.3184535922314358</c:v>
                </c:pt>
                <c:pt idx="4611">
                  <c:v>1.3184609890312824</c:v>
                </c:pt>
                <c:pt idx="4612">
                  <c:v>1.3184658034312824</c:v>
                </c:pt>
                <c:pt idx="4613">
                  <c:v>1.3185113943097568</c:v>
                </c:pt>
                <c:pt idx="4614">
                  <c:v>1.3185223956691485</c:v>
                </c:pt>
                <c:pt idx="4615">
                  <c:v>1.3185275438288417</c:v>
                </c:pt>
                <c:pt idx="4616">
                  <c:v>1.3185313531089931</c:v>
                </c:pt>
                <c:pt idx="4617">
                  <c:v>1.3185348034291462</c:v>
                </c:pt>
                <c:pt idx="4618">
                  <c:v>1.318538649189299</c:v>
                </c:pt>
                <c:pt idx="4619">
                  <c:v>1.318553025789299</c:v>
                </c:pt>
                <c:pt idx="4620">
                  <c:v>1.318565836989299</c:v>
                </c:pt>
                <c:pt idx="4621">
                  <c:v>1.3185747421488399</c:v>
                </c:pt>
                <c:pt idx="4622">
                  <c:v>1.3186016087076198</c:v>
                </c:pt>
                <c:pt idx="4623">
                  <c:v>1.3186076963079254</c:v>
                </c:pt>
                <c:pt idx="4624">
                  <c:v>1.3186379312665524</c:v>
                </c:pt>
                <c:pt idx="4625">
                  <c:v>1.3186440127868577</c:v>
                </c:pt>
                <c:pt idx="4626">
                  <c:v>1.3186742578254842</c:v>
                </c:pt>
                <c:pt idx="4627">
                  <c:v>1.3186803378257894</c:v>
                </c:pt>
                <c:pt idx="4628">
                  <c:v>1.3187112926671625</c:v>
                </c:pt>
                <c:pt idx="4629">
                  <c:v>1.3187173726674677</c:v>
                </c:pt>
                <c:pt idx="4630">
                  <c:v>1.3187442644262464</c:v>
                </c:pt>
                <c:pt idx="4631">
                  <c:v>1.3187533798667039</c:v>
                </c:pt>
                <c:pt idx="4632">
                  <c:v>1.3187802615454831</c:v>
                </c:pt>
                <c:pt idx="4633">
                  <c:v>1.318786355225789</c:v>
                </c:pt>
                <c:pt idx="4634">
                  <c:v>1.318817306627162</c:v>
                </c:pt>
                <c:pt idx="4635">
                  <c:v>1.3188233927074675</c:v>
                </c:pt>
                <c:pt idx="4636">
                  <c:v>1.3188536091860952</c:v>
                </c:pt>
                <c:pt idx="4637">
                  <c:v>1.3188596633463991</c:v>
                </c:pt>
                <c:pt idx="4638">
                  <c:v>1.3188872229076216</c:v>
                </c:pt>
                <c:pt idx="4639">
                  <c:v>1.3188963505080797</c:v>
                </c:pt>
                <c:pt idx="4640">
                  <c:v>1.3189232069868602</c:v>
                </c:pt>
                <c:pt idx="4641">
                  <c:v>1.318932328507318</c:v>
                </c:pt>
                <c:pt idx="4642">
                  <c:v>1.3189977177502186</c:v>
                </c:pt>
                <c:pt idx="4643">
                  <c:v>1.3190037764705227</c:v>
                </c:pt>
                <c:pt idx="4644">
                  <c:v>1.3190340399891483</c:v>
                </c:pt>
                <c:pt idx="4645">
                  <c:v>1.3190401154294531</c:v>
                </c:pt>
                <c:pt idx="4646">
                  <c:v>1.3190703403080806</c:v>
                </c:pt>
                <c:pt idx="4647">
                  <c:v>1.3190764689483883</c:v>
                </c:pt>
                <c:pt idx="4648">
                  <c:v>1.3191032968671699</c:v>
                </c:pt>
                <c:pt idx="4649">
                  <c:v>1.3191124533476295</c:v>
                </c:pt>
                <c:pt idx="4650">
                  <c:v>1.3191392997464104</c:v>
                </c:pt>
                <c:pt idx="4651">
                  <c:v>1.3191453934267163</c:v>
                </c:pt>
                <c:pt idx="4652">
                  <c:v>1.3191756485453423</c:v>
                </c:pt>
                <c:pt idx="4653">
                  <c:v>1.319181716385647</c:v>
                </c:pt>
                <c:pt idx="4654">
                  <c:v>1.3192119664642732</c:v>
                </c:pt>
                <c:pt idx="4655">
                  <c:v>1.3192180707845795</c:v>
                </c:pt>
                <c:pt idx="4656">
                  <c:v>1.3192482771832077</c:v>
                </c:pt>
                <c:pt idx="4657">
                  <c:v>1.3192543556635128</c:v>
                </c:pt>
                <c:pt idx="4658">
                  <c:v>1.3192812356622921</c:v>
                </c:pt>
                <c:pt idx="4659">
                  <c:v>1.31929035870275</c:v>
                </c:pt>
                <c:pt idx="4660">
                  <c:v>1.3193172403815292</c:v>
                </c:pt>
                <c:pt idx="4661">
                  <c:v>1.3193233264618347</c:v>
                </c:pt>
                <c:pt idx="4662">
                  <c:v>1.3193535664604614</c:v>
                </c:pt>
                <c:pt idx="4663">
                  <c:v>1.3193596464607666</c:v>
                </c:pt>
                <c:pt idx="4664">
                  <c:v>1.3193898763793939</c:v>
                </c:pt>
                <c:pt idx="4665">
                  <c:v>1.3193959654996994</c:v>
                </c:pt>
                <c:pt idx="4666">
                  <c:v>1.3194261853383271</c:v>
                </c:pt>
                <c:pt idx="4667">
                  <c:v>1.3194322805386332</c:v>
                </c:pt>
                <c:pt idx="4668">
                  <c:v>1.3194591538174127</c:v>
                </c:pt>
                <c:pt idx="4669">
                  <c:v>1.3194682722978703</c:v>
                </c:pt>
                <c:pt idx="4670">
                  <c:v>1.3194951472566498</c:v>
                </c:pt>
                <c:pt idx="4671">
                  <c:v>1.3195010850163438</c:v>
                </c:pt>
                <c:pt idx="4672">
                  <c:v>1.3195313451749695</c:v>
                </c:pt>
                <c:pt idx="4673">
                  <c:v>1.3195374236552746</c:v>
                </c:pt>
                <c:pt idx="4674">
                  <c:v>1.3195676401339023</c:v>
                </c:pt>
                <c:pt idx="4675">
                  <c:v>1.3195737414142086</c:v>
                </c:pt>
                <c:pt idx="4676">
                  <c:v>1.3196006398929869</c:v>
                </c:pt>
                <c:pt idx="4677">
                  <c:v>1.3196097811734457</c:v>
                </c:pt>
                <c:pt idx="4678">
                  <c:v>1.3196366426922259</c:v>
                </c:pt>
                <c:pt idx="4679">
                  <c:v>1.3196427439725322</c:v>
                </c:pt>
                <c:pt idx="4680">
                  <c:v>1.319711566335585</c:v>
                </c:pt>
                <c:pt idx="4681">
                  <c:v>1.3197180095355849</c:v>
                </c:pt>
                <c:pt idx="4682">
                  <c:v>1.3197833179384819</c:v>
                </c:pt>
                <c:pt idx="4683">
                  <c:v>1.3197863700986352</c:v>
                </c:pt>
                <c:pt idx="4684">
                  <c:v>1.3197891896986351</c:v>
                </c:pt>
                <c:pt idx="4685">
                  <c:v>1.319791550098635</c:v>
                </c:pt>
                <c:pt idx="4686">
                  <c:v>1.3197936280185587</c:v>
                </c:pt>
                <c:pt idx="4687">
                  <c:v>1.3197990802587116</c:v>
                </c:pt>
                <c:pt idx="4688">
                  <c:v>1.320165355522078</c:v>
                </c:pt>
                <c:pt idx="4689">
                  <c:v>1.3209529123057504</c:v>
                </c:pt>
                <c:pt idx="4690">
                  <c:v>1.3209607581859031</c:v>
                </c:pt>
                <c:pt idx="4691">
                  <c:v>1.3223049484742775</c:v>
                </c:pt>
                <c:pt idx="4692">
                  <c:v>1.3223166692745056</c:v>
                </c:pt>
                <c:pt idx="4693">
                  <c:v>1.3224164718308449</c:v>
                </c:pt>
                <c:pt idx="4694">
                  <c:v>1.3224203425509986</c:v>
                </c:pt>
                <c:pt idx="4695">
                  <c:v>1.3224239569509986</c:v>
                </c:pt>
                <c:pt idx="4696">
                  <c:v>1.3224263545509987</c:v>
                </c:pt>
                <c:pt idx="4697">
                  <c:v>1.3224291279509988</c:v>
                </c:pt>
                <c:pt idx="4698">
                  <c:v>1.3224322074711534</c:v>
                </c:pt>
                <c:pt idx="4699">
                  <c:v>1.3224364929112291</c:v>
                </c:pt>
                <c:pt idx="4700">
                  <c:v>1.3225009753892454</c:v>
                </c:pt>
                <c:pt idx="4701">
                  <c:v>1.3225114065892454</c:v>
                </c:pt>
                <c:pt idx="4702">
                  <c:v>1.3226307178356558</c:v>
                </c:pt>
                <c:pt idx="4703">
                  <c:v>1.3226415298359591</c:v>
                </c:pt>
                <c:pt idx="4704">
                  <c:v>1.3227608268823687</c:v>
                </c:pt>
                <c:pt idx="4705">
                  <c:v>1.3227715415220638</c:v>
                </c:pt>
                <c:pt idx="4706">
                  <c:v>1.3228835891220638</c:v>
                </c:pt>
                <c:pt idx="4707">
                  <c:v>1.3228996852016055</c:v>
                </c:pt>
                <c:pt idx="4708">
                  <c:v>1.3230132284077061</c:v>
                </c:pt>
                <c:pt idx="4709">
                  <c:v>1.3230240046873993</c:v>
                </c:pt>
                <c:pt idx="4710">
                  <c:v>1.3231433500138114</c:v>
                </c:pt>
                <c:pt idx="4711">
                  <c:v>1.3231539842535087</c:v>
                </c:pt>
                <c:pt idx="4712">
                  <c:v>1.3232716346535087</c:v>
                </c:pt>
                <c:pt idx="4713">
                  <c:v>1.3232823251732044</c:v>
                </c:pt>
                <c:pt idx="4714">
                  <c:v>1.3233944063732044</c:v>
                </c:pt>
                <c:pt idx="4715">
                  <c:v>1.3234104086527487</c:v>
                </c:pt>
                <c:pt idx="4716">
                  <c:v>1.3235224534527488</c:v>
                </c:pt>
                <c:pt idx="4717">
                  <c:v>1.3235385468522907</c:v>
                </c:pt>
                <c:pt idx="4718">
                  <c:v>1.3236504824522906</c:v>
                </c:pt>
                <c:pt idx="4719">
                  <c:v>1.3236665785318322</c:v>
                </c:pt>
                <c:pt idx="4720">
                  <c:v>1.3237801700179352</c:v>
                </c:pt>
                <c:pt idx="4721">
                  <c:v>1.3237909221776292</c:v>
                </c:pt>
                <c:pt idx="4722">
                  <c:v>1.3239102419440401</c:v>
                </c:pt>
                <c:pt idx="4723">
                  <c:v>1.323920921743736</c:v>
                </c:pt>
                <c:pt idx="4724">
                  <c:v>1.3240385497437359</c:v>
                </c:pt>
                <c:pt idx="4725">
                  <c:v>1.3240492429434314</c:v>
                </c:pt>
                <c:pt idx="4726">
                  <c:v>1.3241628401095347</c:v>
                </c:pt>
                <c:pt idx="4727">
                  <c:v>1.3241788504290788</c:v>
                </c:pt>
                <c:pt idx="4728">
                  <c:v>1.3242925356351869</c:v>
                </c:pt>
                <c:pt idx="4729">
                  <c:v>1.3243032475948819</c:v>
                </c:pt>
                <c:pt idx="4730">
                  <c:v>1.324420836394882</c:v>
                </c:pt>
                <c:pt idx="4731">
                  <c:v>1.3244316260745748</c:v>
                </c:pt>
                <c:pt idx="4732">
                  <c:v>1.3245508180409786</c:v>
                </c:pt>
                <c:pt idx="4733">
                  <c:v>1.3245616050406717</c:v>
                </c:pt>
                <c:pt idx="4734">
                  <c:v>1.3246127136834176</c:v>
                </c:pt>
                <c:pt idx="4735">
                  <c:v>1.3246234551231117</c:v>
                </c:pt>
                <c:pt idx="4736">
                  <c:v>1.3246688951255532</c:v>
                </c:pt>
                <c:pt idx="4737">
                  <c:v>1.3246849376050964</c:v>
                </c:pt>
                <c:pt idx="4738">
                  <c:v>1.3247303804475379</c:v>
                </c:pt>
                <c:pt idx="4739">
                  <c:v>1.3247411084872325</c:v>
                </c:pt>
                <c:pt idx="4740">
                  <c:v>1.3247922114499782</c:v>
                </c:pt>
                <c:pt idx="4741">
                  <c:v>1.3248029555696723</c:v>
                </c:pt>
                <c:pt idx="4742">
                  <c:v>1.3248541238524214</c:v>
                </c:pt>
                <c:pt idx="4743">
                  <c:v>1.3248647554121187</c:v>
                </c:pt>
                <c:pt idx="4744">
                  <c:v>1.3249151778121186</c:v>
                </c:pt>
                <c:pt idx="4745">
                  <c:v>1.324925916571813</c:v>
                </c:pt>
                <c:pt idx="4746">
                  <c:v>1.3249763613718131</c:v>
                </c:pt>
                <c:pt idx="4747">
                  <c:v>1.3249870679715083</c:v>
                </c:pt>
                <c:pt idx="4748">
                  <c:v>1.3250325164939503</c:v>
                </c:pt>
                <c:pt idx="4749">
                  <c:v>1.3250485696934933</c:v>
                </c:pt>
                <c:pt idx="4750">
                  <c:v>1.3250713038947148</c:v>
                </c:pt>
                <c:pt idx="4751">
                  <c:v>1.3250767121345608</c:v>
                </c:pt>
                <c:pt idx="4752">
                  <c:v>1.3250818090942571</c:v>
                </c:pt>
                <c:pt idx="4753">
                  <c:v>1.3250857630942572</c:v>
                </c:pt>
                <c:pt idx="4754">
                  <c:v>1.3250895381341039</c:v>
                </c:pt>
                <c:pt idx="4755">
                  <c:v>1.3251051589341039</c:v>
                </c:pt>
                <c:pt idx="4756">
                  <c:v>1.3251557758116597</c:v>
                </c:pt>
                <c:pt idx="4757">
                  <c:v>1.3251690026919636</c:v>
                </c:pt>
                <c:pt idx="4758">
                  <c:v>1.3252308848547085</c:v>
                </c:pt>
                <c:pt idx="4759">
                  <c:v>1.3252440770144016</c:v>
                </c:pt>
                <c:pt idx="4760">
                  <c:v>1.3253060279771496</c:v>
                </c:pt>
                <c:pt idx="4761">
                  <c:v>1.3253190823768459</c:v>
                </c:pt>
                <c:pt idx="4762">
                  <c:v>1.3254482687768459</c:v>
                </c:pt>
                <c:pt idx="4763">
                  <c:v>1.3254680143763866</c:v>
                </c:pt>
                <c:pt idx="4764">
                  <c:v>1.3255224109763866</c:v>
                </c:pt>
                <c:pt idx="4765">
                  <c:v>1.3255355178560817</c:v>
                </c:pt>
                <c:pt idx="4766">
                  <c:v>1.3255974481788289</c:v>
                </c:pt>
                <c:pt idx="4767">
                  <c:v>1.3256105222585248</c:v>
                </c:pt>
                <c:pt idx="4768">
                  <c:v>1.3256727346612844</c:v>
                </c:pt>
                <c:pt idx="4769">
                  <c:v>1.3256857070609827</c:v>
                </c:pt>
                <c:pt idx="4770">
                  <c:v>1.3257401138609826</c:v>
                </c:pt>
                <c:pt idx="4771">
                  <c:v>1.3257597971405246</c:v>
                </c:pt>
                <c:pt idx="4772">
                  <c:v>1.3258142447405246</c:v>
                </c:pt>
                <c:pt idx="4773">
                  <c:v>1.3258273122602207</c:v>
                </c:pt>
                <c:pt idx="4774">
                  <c:v>1.325889270102969</c:v>
                </c:pt>
                <c:pt idx="4775">
                  <c:v>1.3259023966626637</c:v>
                </c:pt>
                <c:pt idx="4776">
                  <c:v>1.3259574125851041</c:v>
                </c:pt>
                <c:pt idx="4777">
                  <c:v>1.3259771385046453</c:v>
                </c:pt>
                <c:pt idx="4778">
                  <c:v>1.3260383011046453</c:v>
                </c:pt>
                <c:pt idx="4779">
                  <c:v>1.3260514506243395</c:v>
                </c:pt>
                <c:pt idx="4780">
                  <c:v>1.3261819779901292</c:v>
                </c:pt>
                <c:pt idx="4781">
                  <c:v>1.326195281230435</c:v>
                </c:pt>
                <c:pt idx="4782">
                  <c:v>1.3262641534734898</c:v>
                </c:pt>
                <c:pt idx="4783">
                  <c:v>1.3262708001136425</c:v>
                </c:pt>
                <c:pt idx="4784">
                  <c:v>1.3263326581963863</c:v>
                </c:pt>
                <c:pt idx="4785">
                  <c:v>1.3263457552360818</c:v>
                </c:pt>
                <c:pt idx="4786">
                  <c:v>1.3264008674785264</c:v>
                </c:pt>
                <c:pt idx="4787">
                  <c:v>1.3264205245180691</c:v>
                </c:pt>
                <c:pt idx="4788">
                  <c:v>1.3264755404405095</c:v>
                </c:pt>
                <c:pt idx="4789">
                  <c:v>1.3264954770409676</c:v>
                </c:pt>
                <c:pt idx="4790">
                  <c:v>1.3265505342434096</c:v>
                </c:pt>
                <c:pt idx="4791">
                  <c:v>1.3265637345637131</c:v>
                </c:pt>
                <c:pt idx="4792">
                  <c:v>1.3266326412067695</c:v>
                </c:pt>
                <c:pt idx="4793">
                  <c:v>1.3266392679269217</c:v>
                </c:pt>
                <c:pt idx="4794">
                  <c:v>1.326701156969667</c:v>
                </c:pt>
                <c:pt idx="4795">
                  <c:v>1.3267144004499714</c:v>
                </c:pt>
                <c:pt idx="4796">
                  <c:v>1.3267763892527209</c:v>
                </c:pt>
                <c:pt idx="4797">
                  <c:v>1.3267896891730266</c:v>
                </c:pt>
                <c:pt idx="4798">
                  <c:v>1.3268447119754674</c:v>
                </c:pt>
                <c:pt idx="4799">
                  <c:v>1.3268643657350101</c:v>
                </c:pt>
                <c:pt idx="4800">
                  <c:v>1.3269194229374524</c:v>
                </c:pt>
                <c:pt idx="4801">
                  <c:v>1.3269325396571472</c:v>
                </c:pt>
                <c:pt idx="4802">
                  <c:v>1.326994442459893</c:v>
                </c:pt>
                <c:pt idx="4803">
                  <c:v>1.3270076411795859</c:v>
                </c:pt>
                <c:pt idx="4804">
                  <c:v>1.3270695439823317</c:v>
                </c:pt>
                <c:pt idx="4805">
                  <c:v>1.3270827343426348</c:v>
                </c:pt>
                <c:pt idx="4806">
                  <c:v>1.3271377915450768</c:v>
                </c:pt>
                <c:pt idx="4807">
                  <c:v>1.3271577347855352</c:v>
                </c:pt>
                <c:pt idx="4808">
                  <c:v>1.3272127713479764</c:v>
                </c:pt>
                <c:pt idx="4809">
                  <c:v>1.3272325136675172</c:v>
                </c:pt>
                <c:pt idx="4810">
                  <c:v>1.3272869000675172</c:v>
                </c:pt>
                <c:pt idx="4811">
                  <c:v>1.3273000003872124</c:v>
                </c:pt>
                <c:pt idx="4812">
                  <c:v>1.3273757216705713</c:v>
                </c:pt>
                <c:pt idx="4813">
                  <c:v>1.3273823517107237</c:v>
                </c:pt>
                <c:pt idx="4814">
                  <c:v>1.3273884901505717</c:v>
                </c:pt>
                <c:pt idx="4815">
                  <c:v>1.3273944071902666</c:v>
                </c:pt>
                <c:pt idx="4816">
                  <c:v>1.3273987023104212</c:v>
                </c:pt>
                <c:pt idx="4817">
                  <c:v>1.3274026803104213</c:v>
                </c:pt>
                <c:pt idx="4818">
                  <c:v>1.3274070847104213</c:v>
                </c:pt>
                <c:pt idx="4819">
                  <c:v>1.3274123488707257</c:v>
                </c:pt>
                <c:pt idx="4820">
                  <c:v>1.3274200019910298</c:v>
                </c:pt>
                <c:pt idx="4821">
                  <c:v>1.3274281925511815</c:v>
                </c:pt>
                <c:pt idx="4822">
                  <c:v>1.3300617632590137</c:v>
                </c:pt>
                <c:pt idx="4823">
                  <c:v>1.3306637151588709</c:v>
                </c:pt>
                <c:pt idx="4824">
                  <c:v>1.330672912678563</c:v>
                </c:pt>
                <c:pt idx="4825">
                  <c:v>1.330681655478563</c:v>
                </c:pt>
                <c:pt idx="4826">
                  <c:v>1.3306901427184117</c:v>
                </c:pt>
                <c:pt idx="4827">
                  <c:v>1.3306974955187199</c:v>
                </c:pt>
                <c:pt idx="4828">
                  <c:v>1.330703850278413</c:v>
                </c:pt>
                <c:pt idx="4829">
                  <c:v>1.330712847158112</c:v>
                </c:pt>
                <c:pt idx="4830">
                  <c:v>1.3307329171581119</c:v>
                </c:pt>
                <c:pt idx="4831">
                  <c:v>1.3307536035975003</c:v>
                </c:pt>
                <c:pt idx="4832">
                  <c:v>1.3307854384779567</c:v>
                </c:pt>
                <c:pt idx="4833">
                  <c:v>1.3340604491298185</c:v>
                </c:pt>
                <c:pt idx="4834">
                  <c:v>1.3341564910911958</c:v>
                </c:pt>
                <c:pt idx="4835">
                  <c:v>1.3341773206908949</c:v>
                </c:pt>
                <c:pt idx="4836">
                  <c:v>1.334847228490895</c:v>
                </c:pt>
                <c:pt idx="4837">
                  <c:v>1.3348789348904369</c:v>
                </c:pt>
                <c:pt idx="4838">
                  <c:v>1.3349759728904369</c:v>
                </c:pt>
                <c:pt idx="4839">
                  <c:v>1.3349971351301311</c:v>
                </c:pt>
                <c:pt idx="4840">
                  <c:v>1.3356234973301311</c:v>
                </c:pt>
                <c:pt idx="4841">
                  <c:v>1.3356340098099793</c:v>
                </c:pt>
                <c:pt idx="4842">
                  <c:v>1.3356450910902899</c:v>
                </c:pt>
                <c:pt idx="4843">
                  <c:v>1.3356567771696874</c:v>
                </c:pt>
                <c:pt idx="4844">
                  <c:v>1.335683604050913</c:v>
                </c:pt>
                <c:pt idx="4845">
                  <c:v>1.3356978600509131</c:v>
                </c:pt>
                <c:pt idx="4846">
                  <c:v>1.3357542363721351</c:v>
                </c:pt>
                <c:pt idx="4847">
                  <c:v>1.335801542572135</c:v>
                </c:pt>
                <c:pt idx="4848">
                  <c:v>1.3358246712509223</c:v>
                </c:pt>
                <c:pt idx="4849">
                  <c:v>1.3358473796497106</c:v>
                </c:pt>
                <c:pt idx="4850">
                  <c:v>1.3358700282484808</c:v>
                </c:pt>
                <c:pt idx="4851">
                  <c:v>1.3358923544490957</c:v>
                </c:pt>
                <c:pt idx="4852">
                  <c:v>1.3359136225293951</c:v>
                </c:pt>
                <c:pt idx="4853">
                  <c:v>1.335934214569708</c:v>
                </c:pt>
                <c:pt idx="4854">
                  <c:v>1.335949228729405</c:v>
                </c:pt>
                <c:pt idx="4855">
                  <c:v>1.3359652413688032</c:v>
                </c:pt>
                <c:pt idx="4856">
                  <c:v>1.3359835383688032</c:v>
                </c:pt>
                <c:pt idx="4857">
                  <c:v>1.3361071304109366</c:v>
                </c:pt>
                <c:pt idx="4858">
                  <c:v>1.336141780972155</c:v>
                </c:pt>
                <c:pt idx="4859">
                  <c:v>1.336159123531846</c:v>
                </c:pt>
                <c:pt idx="4860">
                  <c:v>1.3361754972912454</c:v>
                </c:pt>
                <c:pt idx="4861">
                  <c:v>1.336189940491868</c:v>
                </c:pt>
                <c:pt idx="4862">
                  <c:v>1.3362166560112649</c:v>
                </c:pt>
                <c:pt idx="4863">
                  <c:v>1.3362299502906427</c:v>
                </c:pt>
                <c:pt idx="4864">
                  <c:v>1.3362576842906426</c:v>
                </c:pt>
                <c:pt idx="4865">
                  <c:v>1.3403758637025118</c:v>
                </c:pt>
                <c:pt idx="4866">
                  <c:v>1.3407902642014438</c:v>
                </c:pt>
                <c:pt idx="4867">
                  <c:v>1.3408311390014438</c:v>
                </c:pt>
                <c:pt idx="4868">
                  <c:v>1.3408443127617466</c:v>
                </c:pt>
                <c:pt idx="4869">
                  <c:v>1.3408570772814405</c:v>
                </c:pt>
                <c:pt idx="4870">
                  <c:v>1.3408666388814405</c:v>
                </c:pt>
                <c:pt idx="4871">
                  <c:v>1.3408769330811361</c:v>
                </c:pt>
                <c:pt idx="4872">
                  <c:v>1.3409035926817485</c:v>
                </c:pt>
                <c:pt idx="4873">
                  <c:v>1.3450109898817486</c:v>
                </c:pt>
                <c:pt idx="4874">
                  <c:v>1.3493195122151334</c:v>
                </c:pt>
                <c:pt idx="4875">
                  <c:v>1.3535482542151334</c:v>
                </c:pt>
                <c:pt idx="4876">
                  <c:v>1.3578386848400676</c:v>
                </c:pt>
                <c:pt idx="4877">
                  <c:v>1.3589151705664684</c:v>
                </c:pt>
                <c:pt idx="4878">
                  <c:v>1.358929337647079</c:v>
                </c:pt>
                <c:pt idx="4879">
                  <c:v>1.3589366498069275</c:v>
                </c:pt>
                <c:pt idx="4880">
                  <c:v>1.3589507544472332</c:v>
                </c:pt>
                <c:pt idx="4881">
                  <c:v>1.3589536243671572</c:v>
                </c:pt>
                <c:pt idx="4882">
                  <c:v>1.3589716523671571</c:v>
                </c:pt>
                <c:pt idx="4883">
                  <c:v>1.3589745021270816</c:v>
                </c:pt>
                <c:pt idx="4884">
                  <c:v>1.3589932377263945</c:v>
                </c:pt>
                <c:pt idx="4885">
                  <c:v>1.3589962678463565</c:v>
                </c:pt>
                <c:pt idx="4886">
                  <c:v>1.359015011765669</c:v>
                </c:pt>
                <c:pt idx="4887">
                  <c:v>1.3590179184055919</c:v>
                </c:pt>
                <c:pt idx="4888">
                  <c:v>1.3590345303249827</c:v>
                </c:pt>
                <c:pt idx="4889">
                  <c:v>1.3590375764049445</c:v>
                </c:pt>
                <c:pt idx="4890">
                  <c:v>1.3590555404049445</c:v>
                </c:pt>
                <c:pt idx="4891">
                  <c:v>1.3590587660049445</c:v>
                </c:pt>
                <c:pt idx="4892">
                  <c:v>1.3590767650049445</c:v>
                </c:pt>
                <c:pt idx="4893">
                  <c:v>1.3590797890449065</c:v>
                </c:pt>
                <c:pt idx="4894">
                  <c:v>1.3590985537642182</c:v>
                </c:pt>
                <c:pt idx="4895">
                  <c:v>1.3591015618441804</c:v>
                </c:pt>
                <c:pt idx="4896">
                  <c:v>1.3591182278435692</c:v>
                </c:pt>
                <c:pt idx="4897">
                  <c:v>1.359122788603512</c:v>
                </c:pt>
                <c:pt idx="4898">
                  <c:v>1.3591374865232073</c:v>
                </c:pt>
                <c:pt idx="4899">
                  <c:v>1.3591405204431692</c:v>
                </c:pt>
                <c:pt idx="4900">
                  <c:v>1.3617990078656566</c:v>
                </c:pt>
                <c:pt idx="4901">
                  <c:v>1.3631989795280892</c:v>
                </c:pt>
                <c:pt idx="4902">
                  <c:v>1.3653286993813647</c:v>
                </c:pt>
                <c:pt idx="4903">
                  <c:v>1.3656418254574354</c:v>
                </c:pt>
                <c:pt idx="4904">
                  <c:v>1.3656461411373211</c:v>
                </c:pt>
                <c:pt idx="4905">
                  <c:v>1.3656743020179314</c:v>
                </c:pt>
                <c:pt idx="4906">
                  <c:v>1.3656788582178743</c:v>
                </c:pt>
                <c:pt idx="4907">
                  <c:v>1.3657070384584851</c:v>
                </c:pt>
                <c:pt idx="4908">
                  <c:v>1.365710072378447</c:v>
                </c:pt>
                <c:pt idx="4909">
                  <c:v>1.3657118270984849</c:v>
                </c:pt>
                <c:pt idx="4910">
                  <c:v>1.3657471621371888</c:v>
                </c:pt>
                <c:pt idx="4911">
                  <c:v>1.3657502325371502</c:v>
                </c:pt>
                <c:pt idx="4912">
                  <c:v>1.3657828821384477</c:v>
                </c:pt>
                <c:pt idx="4913">
                  <c:v>1.3657859130184096</c:v>
                </c:pt>
                <c:pt idx="4914">
                  <c:v>1.3658185443797062</c:v>
                </c:pt>
                <c:pt idx="4915">
                  <c:v>1.3658214481396294</c:v>
                </c:pt>
                <c:pt idx="4916">
                  <c:v>1.3658559966210022</c:v>
                </c:pt>
                <c:pt idx="4917">
                  <c:v>1.3658591702210021</c:v>
                </c:pt>
                <c:pt idx="4918">
                  <c:v>1.3658911972210022</c:v>
                </c:pt>
                <c:pt idx="4919">
                  <c:v>1.3658957625409449</c:v>
                </c:pt>
                <c:pt idx="4920">
                  <c:v>1.3659270462202964</c:v>
                </c:pt>
                <c:pt idx="4921">
                  <c:v>1.3659300505002587</c:v>
                </c:pt>
                <c:pt idx="4922">
                  <c:v>1.3659627279415572</c:v>
                </c:pt>
                <c:pt idx="4923">
                  <c:v>1.365965763381519</c:v>
                </c:pt>
                <c:pt idx="4924">
                  <c:v>1.3659984072228162</c:v>
                </c:pt>
                <c:pt idx="4925">
                  <c:v>1.3660014571027779</c:v>
                </c:pt>
                <c:pt idx="4926">
                  <c:v>1.3660359931041501</c:v>
                </c:pt>
                <c:pt idx="4927">
                  <c:v>1.3660392091041502</c:v>
                </c:pt>
                <c:pt idx="4928">
                  <c:v>1.3660699271853709</c:v>
                </c:pt>
                <c:pt idx="4929">
                  <c:v>1.3660745069453135</c:v>
                </c:pt>
                <c:pt idx="4930">
                  <c:v>1.3661057685446654</c:v>
                </c:pt>
                <c:pt idx="4931">
                  <c:v>1.3661087994246273</c:v>
                </c:pt>
                <c:pt idx="4932">
                  <c:v>1.3661414711059254</c:v>
                </c:pt>
                <c:pt idx="4933">
                  <c:v>1.3661445149058873</c:v>
                </c:pt>
                <c:pt idx="4934">
                  <c:v>1.366177147227184</c:v>
                </c:pt>
                <c:pt idx="4935">
                  <c:v>1.3661801530271462</c:v>
                </c:pt>
                <c:pt idx="4936">
                  <c:v>1.3662161870271463</c:v>
                </c:pt>
                <c:pt idx="4937">
                  <c:v>1.3662177918271463</c:v>
                </c:pt>
                <c:pt idx="4938">
                  <c:v>1.3662537658271463</c:v>
                </c:pt>
                <c:pt idx="4939">
                  <c:v>1.3662569810271463</c:v>
                </c:pt>
                <c:pt idx="4940">
                  <c:v>1.3662895960684422</c:v>
                </c:pt>
                <c:pt idx="4941">
                  <c:v>1.3662926733084035</c:v>
                </c:pt>
                <c:pt idx="4942">
                  <c:v>1.3663252614696986</c:v>
                </c:pt>
                <c:pt idx="4943">
                  <c:v>1.3663283288296602</c:v>
                </c:pt>
                <c:pt idx="4944">
                  <c:v>1.3663609621109569</c:v>
                </c:pt>
                <c:pt idx="4945">
                  <c:v>1.3663640195909186</c:v>
                </c:pt>
                <c:pt idx="4946">
                  <c:v>1.3663966307922144</c:v>
                </c:pt>
                <c:pt idx="4947">
                  <c:v>1.3664011976321571</c:v>
                </c:pt>
                <c:pt idx="4948">
                  <c:v>1.3664293769927678</c:v>
                </c:pt>
                <c:pt idx="4949">
                  <c:v>1.3664324261127294</c:v>
                </c:pt>
                <c:pt idx="4950">
                  <c:v>1.3664341790727674</c:v>
                </c:pt>
                <c:pt idx="4951">
                  <c:v>1.3664695473914701</c:v>
                </c:pt>
                <c:pt idx="4952">
                  <c:v>1.3664725919514318</c:v>
                </c:pt>
                <c:pt idx="4953">
                  <c:v>1.3665065939514318</c:v>
                </c:pt>
                <c:pt idx="4954">
                  <c:v>1.3665096035513939</c:v>
                </c:pt>
                <c:pt idx="4955">
                  <c:v>1.366543654551394</c:v>
                </c:pt>
                <c:pt idx="4956">
                  <c:v>1.3665466991113557</c:v>
                </c:pt>
                <c:pt idx="4957">
                  <c:v>1.3665793093526515</c:v>
                </c:pt>
                <c:pt idx="4958">
                  <c:v>1.3665823463126134</c:v>
                </c:pt>
                <c:pt idx="4959">
                  <c:v>1.3665841177526519</c:v>
                </c:pt>
                <c:pt idx="4960">
                  <c:v>1.3666173883914314</c:v>
                </c:pt>
                <c:pt idx="4961">
                  <c:v>1.3666204519513929</c:v>
                </c:pt>
                <c:pt idx="4962">
                  <c:v>1.3666221917114307</c:v>
                </c:pt>
                <c:pt idx="4963">
                  <c:v>1.3666575267501346</c:v>
                </c:pt>
                <c:pt idx="4964">
                  <c:v>1.3666605849900963</c:v>
                </c:pt>
                <c:pt idx="4965">
                  <c:v>1.366729732832844</c:v>
                </c:pt>
                <c:pt idx="4966">
                  <c:v>1.3667342859927869</c:v>
                </c:pt>
                <c:pt idx="4967">
                  <c:v>1.366766928874084</c:v>
                </c:pt>
                <c:pt idx="4968">
                  <c:v>1.3667699650740459</c:v>
                </c:pt>
                <c:pt idx="4969">
                  <c:v>1.3668039660740459</c:v>
                </c:pt>
                <c:pt idx="4970">
                  <c:v>1.3668070083540076</c:v>
                </c:pt>
                <c:pt idx="4971">
                  <c:v>1.3668396627553052</c:v>
                </c:pt>
                <c:pt idx="4972">
                  <c:v>1.3668426784352674</c:v>
                </c:pt>
                <c:pt idx="4973">
                  <c:v>1.3668767054352675</c:v>
                </c:pt>
                <c:pt idx="4974">
                  <c:v>1.3668797416352294</c:v>
                </c:pt>
                <c:pt idx="4975">
                  <c:v>1.3669123873965265</c:v>
                </c:pt>
                <c:pt idx="4976">
                  <c:v>1.3669154334764884</c:v>
                </c:pt>
                <c:pt idx="4977">
                  <c:v>1.3669480744377853</c:v>
                </c:pt>
                <c:pt idx="4978">
                  <c:v>1.3669531152775565</c:v>
                </c:pt>
                <c:pt idx="4979">
                  <c:v>1.3669838007187758</c:v>
                </c:pt>
                <c:pt idx="4980">
                  <c:v>1.3669868619987373</c:v>
                </c:pt>
                <c:pt idx="4981">
                  <c:v>1.3669886369587758</c:v>
                </c:pt>
                <c:pt idx="4982">
                  <c:v>1.3670239803174795</c:v>
                </c:pt>
                <c:pt idx="4983">
                  <c:v>1.3670268552774034</c:v>
                </c:pt>
                <c:pt idx="4984">
                  <c:v>1.3670594981587005</c:v>
                </c:pt>
                <c:pt idx="4985">
                  <c:v>1.3670623810386242</c:v>
                </c:pt>
                <c:pt idx="4986">
                  <c:v>1.3670964480386243</c:v>
                </c:pt>
                <c:pt idx="4987">
                  <c:v>1.3670994880385861</c:v>
                </c:pt>
                <c:pt idx="4988">
                  <c:v>1.367134012519958</c:v>
                </c:pt>
                <c:pt idx="4989">
                  <c:v>1.3671356149199581</c:v>
                </c:pt>
                <c:pt idx="4990">
                  <c:v>1.367171588919958</c:v>
                </c:pt>
                <c:pt idx="4991">
                  <c:v>1.3671747753199581</c:v>
                </c:pt>
                <c:pt idx="4992">
                  <c:v>1.3672087963199582</c:v>
                </c:pt>
                <c:pt idx="4993">
                  <c:v>1.36721184999992</c:v>
                </c:pt>
                <c:pt idx="4994">
                  <c:v>1.3672444612012158</c:v>
                </c:pt>
                <c:pt idx="4995">
                  <c:v>1.3672473520011392</c:v>
                </c:pt>
                <c:pt idx="4996">
                  <c:v>1.3672813440011393</c:v>
                </c:pt>
                <c:pt idx="4997">
                  <c:v>1.3672843870411011</c:v>
                </c:pt>
                <c:pt idx="4998">
                  <c:v>1.3673170203223979</c:v>
                </c:pt>
                <c:pt idx="4999">
                  <c:v>1.3673200709623596</c:v>
                </c:pt>
                <c:pt idx="5000">
                  <c:v>1.367354607923732</c:v>
                </c:pt>
                <c:pt idx="5001">
                  <c:v>1.3673578327237319</c:v>
                </c:pt>
                <c:pt idx="5002">
                  <c:v>1.3673904631250284</c:v>
                </c:pt>
                <c:pt idx="5003">
                  <c:v>1.3673935023649904</c:v>
                </c:pt>
                <c:pt idx="5004">
                  <c:v>1.3674261682862885</c:v>
                </c:pt>
                <c:pt idx="5005">
                  <c:v>1.3674292052462504</c:v>
                </c:pt>
                <c:pt idx="5006">
                  <c:v>1.3674618289275469</c:v>
                </c:pt>
                <c:pt idx="5007">
                  <c:v>1.3674648810875085</c:v>
                </c:pt>
                <c:pt idx="5008">
                  <c:v>1.3674994430088818</c:v>
                </c:pt>
                <c:pt idx="5009">
                  <c:v>1.3675010438088817</c:v>
                </c:pt>
                <c:pt idx="5010">
                  <c:v>1.3675370658088817</c:v>
                </c:pt>
                <c:pt idx="5011">
                  <c:v>1.3675402746088816</c:v>
                </c:pt>
                <c:pt idx="5012">
                  <c:v>1.3675742676088816</c:v>
                </c:pt>
                <c:pt idx="5013">
                  <c:v>1.3675773068488435</c:v>
                </c:pt>
                <c:pt idx="5014">
                  <c:v>1.3676113308488436</c:v>
                </c:pt>
                <c:pt idx="5015">
                  <c:v>1.3676143799688052</c:v>
                </c:pt>
                <c:pt idx="5016">
                  <c:v>1.3676483469688052</c:v>
                </c:pt>
                <c:pt idx="5017">
                  <c:v>1.3676514044487669</c:v>
                </c:pt>
                <c:pt idx="5018">
                  <c:v>1.3676840271700632</c:v>
                </c:pt>
                <c:pt idx="5019">
                  <c:v>1.3676872311700632</c:v>
                </c:pt>
                <c:pt idx="5020">
                  <c:v>1.367721801731437</c:v>
                </c:pt>
                <c:pt idx="5021">
                  <c:v>1.3677250025314369</c:v>
                </c:pt>
                <c:pt idx="5022">
                  <c:v>1.367759010531437</c:v>
                </c:pt>
                <c:pt idx="5023">
                  <c:v>1.3677620459713988</c:v>
                </c:pt>
                <c:pt idx="5024">
                  <c:v>1.3677946955726963</c:v>
                </c:pt>
                <c:pt idx="5025">
                  <c:v>1.3677977082126584</c:v>
                </c:pt>
                <c:pt idx="5026">
                  <c:v>1.3678303462939554</c:v>
                </c:pt>
                <c:pt idx="5027">
                  <c:v>1.3678334151739169</c:v>
                </c:pt>
                <c:pt idx="5028">
                  <c:v>1.3678674221739169</c:v>
                </c:pt>
                <c:pt idx="5029">
                  <c:v>1.367872221373917</c:v>
                </c:pt>
                <c:pt idx="5030">
                  <c:v>1.3679029394551376</c:v>
                </c:pt>
                <c:pt idx="5031">
                  <c:v>1.3679075108550802</c:v>
                </c:pt>
                <c:pt idx="5032">
                  <c:v>1.3679400970963751</c:v>
                </c:pt>
                <c:pt idx="5033">
                  <c:v>1.3679431424163369</c:v>
                </c:pt>
                <c:pt idx="5034">
                  <c:v>1.3679771814163368</c:v>
                </c:pt>
                <c:pt idx="5035">
                  <c:v>1.3679802252162987</c:v>
                </c:pt>
                <c:pt idx="5036">
                  <c:v>1.3680128536975953</c:v>
                </c:pt>
                <c:pt idx="5037">
                  <c:v>1.3680158883775573</c:v>
                </c:pt>
                <c:pt idx="5038">
                  <c:v>1.3680485274188543</c:v>
                </c:pt>
                <c:pt idx="5039">
                  <c:v>1.3680517282188542</c:v>
                </c:pt>
                <c:pt idx="5040">
                  <c:v>1.3680862920602277</c:v>
                </c:pt>
                <c:pt idx="5041">
                  <c:v>1.3680893328201895</c:v>
                </c:pt>
                <c:pt idx="5042">
                  <c:v>1.3681233428201895</c:v>
                </c:pt>
                <c:pt idx="5043">
                  <c:v>1.3681263790201514</c:v>
                </c:pt>
                <c:pt idx="5044">
                  <c:v>1.3681603560201514</c:v>
                </c:pt>
                <c:pt idx="5045">
                  <c:v>1.368163421100113</c:v>
                </c:pt>
                <c:pt idx="5046">
                  <c:v>1.3681960582214099</c:v>
                </c:pt>
                <c:pt idx="5047">
                  <c:v>1.3681990936613717</c:v>
                </c:pt>
                <c:pt idx="5048">
                  <c:v>1.3682317471026693</c:v>
                </c:pt>
                <c:pt idx="5049">
                  <c:v>1.3682362987426122</c:v>
                </c:pt>
                <c:pt idx="5050">
                  <c:v>1.3682670312238334</c:v>
                </c:pt>
                <c:pt idx="5051">
                  <c:v>1.3682716064237761</c:v>
                </c:pt>
                <c:pt idx="5052">
                  <c:v>1.3682811881841568</c:v>
                </c:pt>
                <c:pt idx="5053">
                  <c:v>1.3682842175441188</c:v>
                </c:pt>
                <c:pt idx="5054">
                  <c:v>1.3683072681050348</c:v>
                </c:pt>
                <c:pt idx="5055">
                  <c:v>1.3683102989849967</c:v>
                </c:pt>
                <c:pt idx="5056">
                  <c:v>1.3683199364253795</c:v>
                </c:pt>
                <c:pt idx="5057">
                  <c:v>1.3683229764253413</c:v>
                </c:pt>
                <c:pt idx="5058">
                  <c:v>1.3683344647457978</c:v>
                </c:pt>
                <c:pt idx="5059">
                  <c:v>1.3683376663457978</c:v>
                </c:pt>
                <c:pt idx="5060">
                  <c:v>1.368347262506179</c:v>
                </c:pt>
                <c:pt idx="5061">
                  <c:v>1.3683503161861408</c:v>
                </c:pt>
                <c:pt idx="5062">
                  <c:v>1.3683602781861408</c:v>
                </c:pt>
                <c:pt idx="5063">
                  <c:v>1.3683633501061023</c:v>
                </c:pt>
                <c:pt idx="5064">
                  <c:v>1.3683733141061023</c:v>
                </c:pt>
                <c:pt idx="5065">
                  <c:v>1.3683765141061024</c:v>
                </c:pt>
                <c:pt idx="5066">
                  <c:v>1.3683865111061024</c:v>
                </c:pt>
                <c:pt idx="5067">
                  <c:v>1.3683913111061023</c:v>
                </c:pt>
                <c:pt idx="5068">
                  <c:v>1.3683993381061024</c:v>
                </c:pt>
                <c:pt idx="5069">
                  <c:v>1.3684041157061024</c:v>
                </c:pt>
                <c:pt idx="5070">
                  <c:v>1.3684118350664092</c:v>
                </c:pt>
                <c:pt idx="5071">
                  <c:v>1.3684163844263522</c:v>
                </c:pt>
                <c:pt idx="5072">
                  <c:v>1.3684251861865429</c:v>
                </c:pt>
                <c:pt idx="5073">
                  <c:v>1.3684282345465046</c:v>
                </c:pt>
                <c:pt idx="5074">
                  <c:v>1.3684382355465046</c:v>
                </c:pt>
                <c:pt idx="5075">
                  <c:v>1.3684414419465045</c:v>
                </c:pt>
                <c:pt idx="5076">
                  <c:v>1.3684514439465045</c:v>
                </c:pt>
                <c:pt idx="5077">
                  <c:v>1.3684546167465046</c:v>
                </c:pt>
                <c:pt idx="5078">
                  <c:v>1.3684666497465046</c:v>
                </c:pt>
                <c:pt idx="5079">
                  <c:v>1.3684698457465045</c:v>
                </c:pt>
                <c:pt idx="5080">
                  <c:v>1.3684798537465046</c:v>
                </c:pt>
                <c:pt idx="5081">
                  <c:v>1.3684830337465046</c:v>
                </c:pt>
                <c:pt idx="5082">
                  <c:v>1.3684930237465045</c:v>
                </c:pt>
                <c:pt idx="5083">
                  <c:v>1.3684962213465044</c:v>
                </c:pt>
                <c:pt idx="5084">
                  <c:v>1.3685066234261229</c:v>
                </c:pt>
                <c:pt idx="5085">
                  <c:v>1.368509844226123</c:v>
                </c:pt>
                <c:pt idx="5086">
                  <c:v>1.3685222888656665</c:v>
                </c:pt>
                <c:pt idx="5087">
                  <c:v>1.3685239320656666</c:v>
                </c:pt>
                <c:pt idx="5088">
                  <c:v>1.3685363798252099</c:v>
                </c:pt>
                <c:pt idx="5089">
                  <c:v>1.3685398980652861</c:v>
                </c:pt>
                <c:pt idx="5090">
                  <c:v>1.3685503219849038</c:v>
                </c:pt>
                <c:pt idx="5091">
                  <c:v>1.3685534867849038</c:v>
                </c:pt>
                <c:pt idx="5092">
                  <c:v>1.3685639356645205</c:v>
                </c:pt>
                <c:pt idx="5093">
                  <c:v>1.3685671316645205</c:v>
                </c:pt>
                <c:pt idx="5094">
                  <c:v>1.3685775389441388</c:v>
                </c:pt>
                <c:pt idx="5095">
                  <c:v>1.3685807077441388</c:v>
                </c:pt>
                <c:pt idx="5096">
                  <c:v>1.3685911087837572</c:v>
                </c:pt>
                <c:pt idx="5097">
                  <c:v>1.3685964213438724</c:v>
                </c:pt>
                <c:pt idx="5098">
                  <c:v>1.3686047018235687</c:v>
                </c:pt>
                <c:pt idx="5099">
                  <c:v>1.3686095058235688</c:v>
                </c:pt>
                <c:pt idx="5100">
                  <c:v>1.36861909910395</c:v>
                </c:pt>
                <c:pt idx="5101">
                  <c:v>1.36862231750395</c:v>
                </c:pt>
                <c:pt idx="5102">
                  <c:v>1.3686327164635685</c:v>
                </c:pt>
                <c:pt idx="5103">
                  <c:v>1.3686357640635303</c:v>
                </c:pt>
                <c:pt idx="5104">
                  <c:v>1.3686461536631491</c:v>
                </c:pt>
                <c:pt idx="5105">
                  <c:v>1.3686493624631491</c:v>
                </c:pt>
                <c:pt idx="5106">
                  <c:v>1.3686597479027682</c:v>
                </c:pt>
                <c:pt idx="5107">
                  <c:v>1.3686629583027683</c:v>
                </c:pt>
                <c:pt idx="5108">
                  <c:v>1.3686733510223872</c:v>
                </c:pt>
                <c:pt idx="5109">
                  <c:v>1.3686786239825015</c:v>
                </c:pt>
                <c:pt idx="5110">
                  <c:v>1.3686890239821201</c:v>
                </c:pt>
                <c:pt idx="5111">
                  <c:v>1.3686922079821202</c:v>
                </c:pt>
                <c:pt idx="5112">
                  <c:v>1.3687026495817372</c:v>
                </c:pt>
                <c:pt idx="5113">
                  <c:v>1.3687058247817372</c:v>
                </c:pt>
                <c:pt idx="5114">
                  <c:v>1.3687166539419284</c:v>
                </c:pt>
                <c:pt idx="5115">
                  <c:v>1.3687198419419284</c:v>
                </c:pt>
                <c:pt idx="5116">
                  <c:v>1.3687298519419284</c:v>
                </c:pt>
                <c:pt idx="5117">
                  <c:v>1.3687330639419284</c:v>
                </c:pt>
                <c:pt idx="5118">
                  <c:v>1.3687371937817769</c:v>
                </c:pt>
                <c:pt idx="5119">
                  <c:v>1.3687424869818916</c:v>
                </c:pt>
                <c:pt idx="5120">
                  <c:v>1.3687470257018346</c:v>
                </c:pt>
                <c:pt idx="5121">
                  <c:v>1.3687570407018346</c:v>
                </c:pt>
                <c:pt idx="5122">
                  <c:v>1.3687600905817963</c:v>
                </c:pt>
                <c:pt idx="5123">
                  <c:v>1.3687705009814144</c:v>
                </c:pt>
                <c:pt idx="5124">
                  <c:v>1.3687736793814145</c:v>
                </c:pt>
                <c:pt idx="5125">
                  <c:v>1.368784132421031</c:v>
                </c:pt>
                <c:pt idx="5126">
                  <c:v>1.368787328421031</c:v>
                </c:pt>
                <c:pt idx="5127">
                  <c:v>1.3687976733006515</c:v>
                </c:pt>
                <c:pt idx="5128">
                  <c:v>1.3688008965006515</c:v>
                </c:pt>
                <c:pt idx="5129">
                  <c:v>1.36881129754027</c:v>
                </c:pt>
                <c:pt idx="5130">
                  <c:v>1.3688163602200401</c:v>
                </c:pt>
                <c:pt idx="5131">
                  <c:v>1.3688246542197358</c:v>
                </c:pt>
                <c:pt idx="5132">
                  <c:v>1.3688292301796783</c:v>
                </c:pt>
                <c:pt idx="5133">
                  <c:v>1.3688388071400588</c:v>
                </c:pt>
                <c:pt idx="5134">
                  <c:v>1.3688420287400589</c:v>
                </c:pt>
                <c:pt idx="5135">
                  <c:v>1.3688523808996791</c:v>
                </c:pt>
                <c:pt idx="5136">
                  <c:v>1.3688556040996791</c:v>
                </c:pt>
                <c:pt idx="5137">
                  <c:v>1.3688659988992977</c:v>
                </c:pt>
                <c:pt idx="5138">
                  <c:v>1.3688692156992976</c:v>
                </c:pt>
                <c:pt idx="5139">
                  <c:v>1.3688796219389159</c:v>
                </c:pt>
                <c:pt idx="5140">
                  <c:v>1.3688828123389158</c:v>
                </c:pt>
                <c:pt idx="5141">
                  <c:v>1.3688943160193729</c:v>
                </c:pt>
                <c:pt idx="5142">
                  <c:v>1.3688976835792199</c:v>
                </c:pt>
                <c:pt idx="5143">
                  <c:v>1.3689080856588385</c:v>
                </c:pt>
                <c:pt idx="5144">
                  <c:v>1.3689112992588384</c:v>
                </c:pt>
                <c:pt idx="5145">
                  <c:v>1.3689216878184574</c:v>
                </c:pt>
                <c:pt idx="5146">
                  <c:v>1.3689247126184194</c:v>
                </c:pt>
                <c:pt idx="5147">
                  <c:v>1.3689350855780389</c:v>
                </c:pt>
                <c:pt idx="5148">
                  <c:v>1.3689382911780388</c:v>
                </c:pt>
                <c:pt idx="5149">
                  <c:v>1.3689498534184983</c:v>
                </c:pt>
                <c:pt idx="5150">
                  <c:v>1.3689531730983475</c:v>
                </c:pt>
                <c:pt idx="5151">
                  <c:v>1.3689635866179655</c:v>
                </c:pt>
                <c:pt idx="5152">
                  <c:v>1.3689667786179656</c:v>
                </c:pt>
                <c:pt idx="5153">
                  <c:v>1.3689776056181568</c:v>
                </c:pt>
                <c:pt idx="5154">
                  <c:v>1.3689808056181569</c:v>
                </c:pt>
                <c:pt idx="5155">
                  <c:v>1.3689916066983476</c:v>
                </c:pt>
                <c:pt idx="5156">
                  <c:v>1.3689948090983477</c:v>
                </c:pt>
                <c:pt idx="5157">
                  <c:v>1.3690056036985383</c:v>
                </c:pt>
                <c:pt idx="5158">
                  <c:v>1.3690106436983094</c:v>
                </c:pt>
                <c:pt idx="5159">
                  <c:v>1.3690193020584622</c:v>
                </c:pt>
                <c:pt idx="5160">
                  <c:v>1.3690240892584622</c:v>
                </c:pt>
                <c:pt idx="5161">
                  <c:v>1.3690337036588442</c:v>
                </c:pt>
                <c:pt idx="5162">
                  <c:v>1.3690368932588441</c:v>
                </c:pt>
                <c:pt idx="5163">
                  <c:v>1.3690473358984612</c:v>
                </c:pt>
                <c:pt idx="5164">
                  <c:v>1.3690505278984613</c:v>
                </c:pt>
                <c:pt idx="5165">
                  <c:v>1.3690608717380819</c:v>
                </c:pt>
                <c:pt idx="5166">
                  <c:v>1.3690641165380819</c:v>
                </c:pt>
                <c:pt idx="5167">
                  <c:v>1.3690749143782726</c:v>
                </c:pt>
                <c:pt idx="5168">
                  <c:v>1.3690781175782725</c:v>
                </c:pt>
                <c:pt idx="5169">
                  <c:v>1.3690885206978909</c:v>
                </c:pt>
                <c:pt idx="5170">
                  <c:v>1.369093561537662</c:v>
                </c:pt>
                <c:pt idx="5171">
                  <c:v>1.3691018336973586</c:v>
                </c:pt>
                <c:pt idx="5172">
                  <c:v>1.3691066560973586</c:v>
                </c:pt>
                <c:pt idx="5173">
                  <c:v>1.3691162445777396</c:v>
                </c:pt>
                <c:pt idx="5174">
                  <c:v>1.3691194565777396</c:v>
                </c:pt>
                <c:pt idx="5175">
                  <c:v>1.3691298586573581</c:v>
                </c:pt>
                <c:pt idx="5176">
                  <c:v>1.3691330658573582</c:v>
                </c:pt>
                <c:pt idx="5177">
                  <c:v>1.369143876657549</c:v>
                </c:pt>
                <c:pt idx="5178">
                  <c:v>1.3691470478575489</c:v>
                </c:pt>
                <c:pt idx="5179">
                  <c:v>1.369160019737778</c:v>
                </c:pt>
                <c:pt idx="5180">
                  <c:v>1.3691616261377779</c:v>
                </c:pt>
                <c:pt idx="5181">
                  <c:v>1.36917411445732</c:v>
                </c:pt>
                <c:pt idx="5182">
                  <c:v>1.3691776362173962</c:v>
                </c:pt>
                <c:pt idx="5183">
                  <c:v>1.3691880216570154</c:v>
                </c:pt>
                <c:pt idx="5184">
                  <c:v>1.3691912064570153</c:v>
                </c:pt>
                <c:pt idx="5185">
                  <c:v>1.3692020032172059</c:v>
                </c:pt>
                <c:pt idx="5186">
                  <c:v>1.3692052216172059</c:v>
                </c:pt>
                <c:pt idx="5187">
                  <c:v>1.3692156278568242</c:v>
                </c:pt>
                <c:pt idx="5188">
                  <c:v>1.3692188438568242</c:v>
                </c:pt>
                <c:pt idx="5189">
                  <c:v>1.3692292511364426</c:v>
                </c:pt>
                <c:pt idx="5190">
                  <c:v>1.3692345100165566</c:v>
                </c:pt>
                <c:pt idx="5191">
                  <c:v>1.3692453175767474</c:v>
                </c:pt>
                <c:pt idx="5192">
                  <c:v>1.3692485215767474</c:v>
                </c:pt>
                <c:pt idx="5193">
                  <c:v>1.3692589267763657</c:v>
                </c:pt>
                <c:pt idx="5194">
                  <c:v>1.3692621211763658</c:v>
                </c:pt>
                <c:pt idx="5195">
                  <c:v>1.3692725253359841</c:v>
                </c:pt>
                <c:pt idx="5196">
                  <c:v>1.3692756933359842</c:v>
                </c:pt>
                <c:pt idx="5197">
                  <c:v>1.3692860995756024</c:v>
                </c:pt>
                <c:pt idx="5198">
                  <c:v>1.3692896169356787</c:v>
                </c:pt>
                <c:pt idx="5199">
                  <c:v>1.369300026295297</c:v>
                </c:pt>
                <c:pt idx="5200">
                  <c:v>1.3693032374952969</c:v>
                </c:pt>
                <c:pt idx="5201">
                  <c:v>1.3693161877755256</c:v>
                </c:pt>
                <c:pt idx="5202">
                  <c:v>1.3693196954556015</c:v>
                </c:pt>
                <c:pt idx="5203">
                  <c:v>1.3693305181357927</c:v>
                </c:pt>
                <c:pt idx="5204">
                  <c:v>1.3693337197357927</c:v>
                </c:pt>
                <c:pt idx="5205">
                  <c:v>1.3693441155754114</c:v>
                </c:pt>
                <c:pt idx="5206">
                  <c:v>1.3693473227754114</c:v>
                </c:pt>
                <c:pt idx="5207">
                  <c:v>1.3693580946956017</c:v>
                </c:pt>
                <c:pt idx="5208">
                  <c:v>1.3693613266956017</c:v>
                </c:pt>
                <c:pt idx="5209">
                  <c:v>1.3693737869351448</c:v>
                </c:pt>
                <c:pt idx="5210">
                  <c:v>1.3693773166152212</c:v>
                </c:pt>
                <c:pt idx="5211">
                  <c:v>1.36938770829484</c:v>
                </c:pt>
                <c:pt idx="5212">
                  <c:v>1.3693909026948401</c:v>
                </c:pt>
                <c:pt idx="5213">
                  <c:v>1.3694016994550309</c:v>
                </c:pt>
                <c:pt idx="5214">
                  <c:v>1.3694049226550309</c:v>
                </c:pt>
                <c:pt idx="5215">
                  <c:v>1.3694153236946494</c:v>
                </c:pt>
                <c:pt idx="5216">
                  <c:v>1.3694185164946493</c:v>
                </c:pt>
                <c:pt idx="5217">
                  <c:v>1.3694289414542669</c:v>
                </c:pt>
                <c:pt idx="5218">
                  <c:v>1.3694337374542669</c:v>
                </c:pt>
                <c:pt idx="5219">
                  <c:v>1.3694421032139601</c:v>
                </c:pt>
                <c:pt idx="5220">
                  <c:v>1.3694468784139602</c:v>
                </c:pt>
                <c:pt idx="5221">
                  <c:v>1.3694564803343416</c:v>
                </c:pt>
                <c:pt idx="5222">
                  <c:v>1.3694596531343417</c:v>
                </c:pt>
                <c:pt idx="5223">
                  <c:v>1.3694700926539587</c:v>
                </c:pt>
                <c:pt idx="5224">
                  <c:v>1.3694732918539587</c:v>
                </c:pt>
                <c:pt idx="5225">
                  <c:v>1.3694840778141493</c:v>
                </c:pt>
                <c:pt idx="5226">
                  <c:v>1.3694873026141492</c:v>
                </c:pt>
                <c:pt idx="5227">
                  <c:v>1.3694977046937677</c:v>
                </c:pt>
                <c:pt idx="5228">
                  <c:v>1.3695009086937677</c:v>
                </c:pt>
                <c:pt idx="5229">
                  <c:v>1.3695117032939583</c:v>
                </c:pt>
                <c:pt idx="5230">
                  <c:v>1.3695169982540731</c:v>
                </c:pt>
                <c:pt idx="5231">
                  <c:v>1.3695256296142255</c:v>
                </c:pt>
                <c:pt idx="5232">
                  <c:v>1.3695304592142254</c:v>
                </c:pt>
                <c:pt idx="5233">
                  <c:v>1.3695400275346057</c:v>
                </c:pt>
                <c:pt idx="5234">
                  <c:v>1.3695432267346057</c:v>
                </c:pt>
                <c:pt idx="5235">
                  <c:v>1.3695536714542227</c:v>
                </c:pt>
                <c:pt idx="5236">
                  <c:v>1.3695568298542227</c:v>
                </c:pt>
                <c:pt idx="5237">
                  <c:v>1.3695672454538406</c:v>
                </c:pt>
                <c:pt idx="5238">
                  <c:v>1.3695704478538406</c:v>
                </c:pt>
                <c:pt idx="5239">
                  <c:v>1.3695834186540696</c:v>
                </c:pt>
                <c:pt idx="5240">
                  <c:v>1.3695850018540696</c:v>
                </c:pt>
                <c:pt idx="5241">
                  <c:v>1.3695975234536104</c:v>
                </c:pt>
                <c:pt idx="5242">
                  <c:v>1.3696010399336866</c:v>
                </c:pt>
                <c:pt idx="5243">
                  <c:v>1.3696117740538762</c:v>
                </c:pt>
                <c:pt idx="5244">
                  <c:v>1.3696149708538763</c:v>
                </c:pt>
                <c:pt idx="5245">
                  <c:v>1.3696257870540673</c:v>
                </c:pt>
                <c:pt idx="5246">
                  <c:v>1.3696289782540674</c:v>
                </c:pt>
                <c:pt idx="5247">
                  <c:v>1.3696397901342583</c:v>
                </c:pt>
                <c:pt idx="5248">
                  <c:v>1.3696429717342582</c:v>
                </c:pt>
                <c:pt idx="5249">
                  <c:v>1.3696533717338768</c:v>
                </c:pt>
                <c:pt idx="5250">
                  <c:v>1.3696584293736471</c:v>
                </c:pt>
                <c:pt idx="5251">
                  <c:v>1.3696670672137996</c:v>
                </c:pt>
                <c:pt idx="5252">
                  <c:v>1.3696718656137996</c:v>
                </c:pt>
                <c:pt idx="5253">
                  <c:v>1.3696814694541812</c:v>
                </c:pt>
                <c:pt idx="5254">
                  <c:v>1.3696846718541813</c:v>
                </c:pt>
                <c:pt idx="5255">
                  <c:v>1.3696954513343718</c:v>
                </c:pt>
                <c:pt idx="5256">
                  <c:v>1.3696986569343719</c:v>
                </c:pt>
                <c:pt idx="5257">
                  <c:v>1.3697094126545619</c:v>
                </c:pt>
                <c:pt idx="5258">
                  <c:v>1.369712644654562</c:v>
                </c:pt>
                <c:pt idx="5259">
                  <c:v>1.3697230196941814</c:v>
                </c:pt>
                <c:pt idx="5260">
                  <c:v>1.3697262444941813</c:v>
                </c:pt>
                <c:pt idx="5261">
                  <c:v>1.3697387369737231</c:v>
                </c:pt>
                <c:pt idx="5262">
                  <c:v>1.3697420952935706</c:v>
                </c:pt>
                <c:pt idx="5263">
                  <c:v>1.3697524911331893</c:v>
                </c:pt>
                <c:pt idx="5264">
                  <c:v>1.3697556599331893</c:v>
                </c:pt>
                <c:pt idx="5265">
                  <c:v>1.3697660599328079</c:v>
                </c:pt>
                <c:pt idx="5266">
                  <c:v>1.3697692823328078</c:v>
                </c:pt>
                <c:pt idx="5267">
                  <c:v>1.3697800855729987</c:v>
                </c:pt>
                <c:pt idx="5268">
                  <c:v>1.3697832967729986</c:v>
                </c:pt>
                <c:pt idx="5269">
                  <c:v>1.369795745572542</c:v>
                </c:pt>
                <c:pt idx="5270">
                  <c:v>1.36979909045239</c:v>
                </c:pt>
                <c:pt idx="5271">
                  <c:v>1.369809908812581</c:v>
                </c:pt>
                <c:pt idx="5272">
                  <c:v>1.369813120812581</c:v>
                </c:pt>
                <c:pt idx="5273">
                  <c:v>1.3698235332921991</c:v>
                </c:pt>
                <c:pt idx="5274">
                  <c:v>1.369826734092199</c:v>
                </c:pt>
                <c:pt idx="5275">
                  <c:v>1.36983754381239</c:v>
                </c:pt>
                <c:pt idx="5276">
                  <c:v>1.36984073741239</c:v>
                </c:pt>
                <c:pt idx="5277">
                  <c:v>1.3698515546925809</c:v>
                </c:pt>
                <c:pt idx="5278">
                  <c:v>1.3698563226925808</c:v>
                </c:pt>
                <c:pt idx="5279">
                  <c:v>1.3698649518927333</c:v>
                </c:pt>
                <c:pt idx="5280">
                  <c:v>1.3698697974927332</c:v>
                </c:pt>
                <c:pt idx="5281">
                  <c:v>1.3698797934927331</c:v>
                </c:pt>
                <c:pt idx="5282">
                  <c:v>1.3698829614927333</c:v>
                </c:pt>
                <c:pt idx="5283">
                  <c:v>1.3698937744529243</c:v>
                </c:pt>
                <c:pt idx="5284">
                  <c:v>1.3698969536529242</c:v>
                </c:pt>
                <c:pt idx="5285">
                  <c:v>1.3699077687731152</c:v>
                </c:pt>
                <c:pt idx="5286">
                  <c:v>1.3699110103731151</c:v>
                </c:pt>
                <c:pt idx="5287">
                  <c:v>1.369921375012735</c:v>
                </c:pt>
                <c:pt idx="5288">
                  <c:v>1.369924597412735</c:v>
                </c:pt>
                <c:pt idx="5289">
                  <c:v>1.3699349922123536</c:v>
                </c:pt>
                <c:pt idx="5290">
                  <c:v>1.3699400330521248</c:v>
                </c:pt>
                <c:pt idx="5291">
                  <c:v>1.3699486503722769</c:v>
                </c:pt>
                <c:pt idx="5292">
                  <c:v>1.3699534663722768</c:v>
                </c:pt>
                <c:pt idx="5293">
                  <c:v>1.3699634693722769</c:v>
                </c:pt>
                <c:pt idx="5294">
                  <c:v>1.3699666549722769</c:v>
                </c:pt>
                <c:pt idx="5295">
                  <c:v>1.369977474412468</c:v>
                </c:pt>
                <c:pt idx="5296">
                  <c:v>1.369980638412468</c:v>
                </c:pt>
                <c:pt idx="5297">
                  <c:v>1.3699910311320869</c:v>
                </c:pt>
                <c:pt idx="5298">
                  <c:v>1.3699942399320868</c:v>
                </c:pt>
                <c:pt idx="5299">
                  <c:v>1.370004651371705</c:v>
                </c:pt>
                <c:pt idx="5300">
                  <c:v>1.3700078641717051</c:v>
                </c:pt>
                <c:pt idx="5301">
                  <c:v>1.370019832171705</c:v>
                </c:pt>
                <c:pt idx="5302">
                  <c:v>1.3700230305717049</c:v>
                </c:pt>
                <c:pt idx="5303">
                  <c:v>1.3700597926923541</c:v>
                </c:pt>
                <c:pt idx="5304">
                  <c:v>1.3700629918923541</c:v>
                </c:pt>
                <c:pt idx="5305">
                  <c:v>1.3700969928923541</c:v>
                </c:pt>
                <c:pt idx="5306">
                  <c:v>1.3701001648923541</c:v>
                </c:pt>
                <c:pt idx="5307">
                  <c:v>1.3701341728923542</c:v>
                </c:pt>
                <c:pt idx="5308">
                  <c:v>1.3701373864923541</c:v>
                </c:pt>
                <c:pt idx="5309">
                  <c:v>1.3701727662510563</c:v>
                </c:pt>
                <c:pt idx="5310">
                  <c:v>1.3701775566510563</c:v>
                </c:pt>
                <c:pt idx="5311">
                  <c:v>1.3702129353697587</c:v>
                </c:pt>
                <c:pt idx="5312">
                  <c:v>1.3702161289697588</c:v>
                </c:pt>
                <c:pt idx="5313">
                  <c:v>1.370251452568463</c:v>
                </c:pt>
                <c:pt idx="5314">
                  <c:v>1.3702546573684631</c:v>
                </c:pt>
                <c:pt idx="5315">
                  <c:v>1.370290048567165</c:v>
                </c:pt>
                <c:pt idx="5316">
                  <c:v>1.3702930916071268</c:v>
                </c:pt>
                <c:pt idx="5317">
                  <c:v>1.3703284536858298</c:v>
                </c:pt>
                <c:pt idx="5318">
                  <c:v>1.3703316552858298</c:v>
                </c:pt>
                <c:pt idx="5319">
                  <c:v>1.3703670028045332</c:v>
                </c:pt>
                <c:pt idx="5320">
                  <c:v>1.3703718068045332</c:v>
                </c:pt>
                <c:pt idx="5321">
                  <c:v>1.3704085257251817</c:v>
                </c:pt>
                <c:pt idx="5322">
                  <c:v>1.3704117225251817</c:v>
                </c:pt>
                <c:pt idx="5323">
                  <c:v>1.3704484371258301</c:v>
                </c:pt>
                <c:pt idx="5324">
                  <c:v>1.3704514862457917</c:v>
                </c:pt>
                <c:pt idx="5325">
                  <c:v>1.3704868212844956</c:v>
                </c:pt>
                <c:pt idx="5326">
                  <c:v>1.3704898673644574</c:v>
                </c:pt>
                <c:pt idx="5327">
                  <c:v>1.3705252741631586</c:v>
                </c:pt>
                <c:pt idx="5328">
                  <c:v>1.3705284453631585</c:v>
                </c:pt>
                <c:pt idx="5329">
                  <c:v>1.3706054324003347</c:v>
                </c:pt>
                <c:pt idx="5330">
                  <c:v>1.3706086388003347</c:v>
                </c:pt>
                <c:pt idx="5331">
                  <c:v>1.3706439925590379</c:v>
                </c:pt>
                <c:pt idx="5332">
                  <c:v>1.3706470393989996</c:v>
                </c:pt>
                <c:pt idx="5333">
                  <c:v>1.3706823910777028</c:v>
                </c:pt>
                <c:pt idx="5334">
                  <c:v>1.3706855854777029</c:v>
                </c:pt>
                <c:pt idx="5335">
                  <c:v>1.3707209756364047</c:v>
                </c:pt>
                <c:pt idx="5336">
                  <c:v>1.3707257772364048</c:v>
                </c:pt>
                <c:pt idx="5337">
                  <c:v>1.3707590541151842</c:v>
                </c:pt>
                <c:pt idx="5338">
                  <c:v>1.3707638437151841</c:v>
                </c:pt>
                <c:pt idx="5339">
                  <c:v>1.3707971424339627</c:v>
                </c:pt>
                <c:pt idx="5340">
                  <c:v>1.3707986814339435</c:v>
                </c:pt>
                <c:pt idx="5341">
                  <c:v>1.3708022084740199</c:v>
                </c:pt>
                <c:pt idx="5342">
                  <c:v>1.3708375455927237</c:v>
                </c:pt>
                <c:pt idx="5343">
                  <c:v>1.3708407439927237</c:v>
                </c:pt>
                <c:pt idx="5344">
                  <c:v>1.3708774326733717</c:v>
                </c:pt>
                <c:pt idx="5345">
                  <c:v>1.3708806502733717</c:v>
                </c:pt>
                <c:pt idx="5346">
                  <c:v>1.3709160092320747</c:v>
                </c:pt>
                <c:pt idx="5347">
                  <c:v>1.3709192340320746</c:v>
                </c:pt>
                <c:pt idx="5348">
                  <c:v>1.3709559237927225</c:v>
                </c:pt>
                <c:pt idx="5349">
                  <c:v>1.3709607141927225</c:v>
                </c:pt>
                <c:pt idx="5350">
                  <c:v>1.3709974601133714</c:v>
                </c:pt>
                <c:pt idx="5351">
                  <c:v>1.3710006521133715</c:v>
                </c:pt>
                <c:pt idx="5352">
                  <c:v>1.3710373796740201</c:v>
                </c:pt>
                <c:pt idx="5353">
                  <c:v>1.3710405932740202</c:v>
                </c:pt>
                <c:pt idx="5354">
                  <c:v>1.3710773175946687</c:v>
                </c:pt>
                <c:pt idx="5355">
                  <c:v>1.3710804799946688</c:v>
                </c:pt>
                <c:pt idx="5356">
                  <c:v>1.3711172248353176</c:v>
                </c:pt>
                <c:pt idx="5357">
                  <c:v>1.3711220136353177</c:v>
                </c:pt>
                <c:pt idx="5358">
                  <c:v>1.3711566254759291</c:v>
                </c:pt>
                <c:pt idx="5359">
                  <c:v>1.3711598334759292</c:v>
                </c:pt>
                <c:pt idx="5360">
                  <c:v>1.371198667036615</c:v>
                </c:pt>
                <c:pt idx="5361">
                  <c:v>1.3712023801565381</c:v>
                </c:pt>
                <c:pt idx="5362">
                  <c:v>1.3712390396771854</c:v>
                </c:pt>
                <c:pt idx="5363">
                  <c:v>1.3712422572771854</c:v>
                </c:pt>
                <c:pt idx="5364">
                  <c:v>1.3712789956378342</c:v>
                </c:pt>
                <c:pt idx="5365">
                  <c:v>1.3712822012378343</c:v>
                </c:pt>
                <c:pt idx="5366">
                  <c:v>1.3713189233984828</c:v>
                </c:pt>
                <c:pt idx="5367">
                  <c:v>1.3713221017984829</c:v>
                </c:pt>
                <c:pt idx="5368">
                  <c:v>1.371357456597186</c:v>
                </c:pt>
                <c:pt idx="5369">
                  <c:v>1.371362252597186</c:v>
                </c:pt>
                <c:pt idx="5370">
                  <c:v>1.3713976167558888</c:v>
                </c:pt>
                <c:pt idx="5371">
                  <c:v>1.3714008463558889</c:v>
                </c:pt>
                <c:pt idx="5372">
                  <c:v>1.3714375771565375</c:v>
                </c:pt>
                <c:pt idx="5373">
                  <c:v>1.3714407723565374</c:v>
                </c:pt>
                <c:pt idx="5374">
                  <c:v>1.3714761250752407</c:v>
                </c:pt>
                <c:pt idx="5375">
                  <c:v>1.3714793202752407</c:v>
                </c:pt>
                <c:pt idx="5376">
                  <c:v>1.3715160445958892</c:v>
                </c:pt>
                <c:pt idx="5377">
                  <c:v>1.3715192621958892</c:v>
                </c:pt>
                <c:pt idx="5378">
                  <c:v>1.3715559767965375</c:v>
                </c:pt>
                <c:pt idx="5379">
                  <c:v>1.3715609983163095</c:v>
                </c:pt>
                <c:pt idx="5380">
                  <c:v>1.3715963780750118</c:v>
                </c:pt>
                <c:pt idx="5381">
                  <c:v>1.3715995564750119</c:v>
                </c:pt>
                <c:pt idx="5382">
                  <c:v>1.3716349268737145</c:v>
                </c:pt>
                <c:pt idx="5383">
                  <c:v>1.3716381308737144</c:v>
                </c:pt>
                <c:pt idx="5384">
                  <c:v>1.3716734867124176</c:v>
                </c:pt>
                <c:pt idx="5385">
                  <c:v>1.3716767051124177</c:v>
                </c:pt>
                <c:pt idx="5386">
                  <c:v>1.3717120515911212</c:v>
                </c:pt>
                <c:pt idx="5387">
                  <c:v>1.3717152523911211</c:v>
                </c:pt>
                <c:pt idx="5388">
                  <c:v>1.3717506051098245</c:v>
                </c:pt>
                <c:pt idx="5389">
                  <c:v>1.3717554059098245</c:v>
                </c:pt>
                <c:pt idx="5390">
                  <c:v>1.3717887171086027</c:v>
                </c:pt>
                <c:pt idx="5391">
                  <c:v>1.3717934931086027</c:v>
                </c:pt>
                <c:pt idx="5392">
                  <c:v>1.3718275041086028</c:v>
                </c:pt>
                <c:pt idx="5393">
                  <c:v>1.3718307001086028</c:v>
                </c:pt>
                <c:pt idx="5394">
                  <c:v>1.3718660663473055</c:v>
                </c:pt>
                <c:pt idx="5395">
                  <c:v>1.3718692583473056</c:v>
                </c:pt>
                <c:pt idx="5396">
                  <c:v>1.3719046287460082</c:v>
                </c:pt>
                <c:pt idx="5397">
                  <c:v>1.3719078431460081</c:v>
                </c:pt>
                <c:pt idx="5398">
                  <c:v>1.371943206264711</c:v>
                </c:pt>
                <c:pt idx="5399">
                  <c:v>1.3719479902647109</c:v>
                </c:pt>
                <c:pt idx="5400">
                  <c:v>1.3719833627434135</c:v>
                </c:pt>
                <c:pt idx="5401">
                  <c:v>1.3719865819434134</c:v>
                </c:pt>
                <c:pt idx="5402">
                  <c:v>1.3720219409021164</c:v>
                </c:pt>
                <c:pt idx="5403">
                  <c:v>1.3720251545021165</c:v>
                </c:pt>
                <c:pt idx="5404">
                  <c:v>1.3720604957808202</c:v>
                </c:pt>
                <c:pt idx="5405">
                  <c:v>1.3720636933808203</c:v>
                </c:pt>
                <c:pt idx="5406">
                  <c:v>1.3720990450595236</c:v>
                </c:pt>
                <c:pt idx="5407">
                  <c:v>1.3721022394595237</c:v>
                </c:pt>
                <c:pt idx="5408">
                  <c:v>1.3721376254582258</c:v>
                </c:pt>
                <c:pt idx="5409">
                  <c:v>1.3721424278582257</c:v>
                </c:pt>
                <c:pt idx="5410">
                  <c:v>1.3721764028582257</c:v>
                </c:pt>
                <c:pt idx="5411">
                  <c:v>1.3721796036582257</c:v>
                </c:pt>
                <c:pt idx="5412">
                  <c:v>1.3722170176568533</c:v>
                </c:pt>
                <c:pt idx="5413">
                  <c:v>1.3722202504568533</c:v>
                </c:pt>
                <c:pt idx="5414">
                  <c:v>1.3722577018954796</c:v>
                </c:pt>
                <c:pt idx="5415">
                  <c:v>1.3722608874954796</c:v>
                </c:pt>
                <c:pt idx="5416">
                  <c:v>1.372297605336128</c:v>
                </c:pt>
                <c:pt idx="5417">
                  <c:v>1.3723024085361279</c:v>
                </c:pt>
                <c:pt idx="5418">
                  <c:v>1.3723350206974239</c:v>
                </c:pt>
                <c:pt idx="5419">
                  <c:v>1.3723382302974239</c:v>
                </c:pt>
                <c:pt idx="5420">
                  <c:v>1.3723742352974238</c:v>
                </c:pt>
                <c:pt idx="5421">
                  <c:v>1.3723775877372715</c:v>
                </c:pt>
                <c:pt idx="5422">
                  <c:v>1.3724150474958974</c:v>
                </c:pt>
                <c:pt idx="5423">
                  <c:v>1.3724183957357454</c:v>
                </c:pt>
                <c:pt idx="5424">
                  <c:v>1.3724572811364322</c:v>
                </c:pt>
                <c:pt idx="5425">
                  <c:v>1.3724604715364321</c:v>
                </c:pt>
                <c:pt idx="5426">
                  <c:v>1.372499361257119</c:v>
                </c:pt>
                <c:pt idx="5427">
                  <c:v>1.3725025636571191</c:v>
                </c:pt>
                <c:pt idx="5428">
                  <c:v>1.3725379402958215</c:v>
                </c:pt>
                <c:pt idx="5429">
                  <c:v>1.3725427178958216</c:v>
                </c:pt>
                <c:pt idx="5430">
                  <c:v>1.3725781142945233</c:v>
                </c:pt>
                <c:pt idx="5431">
                  <c:v>1.3725813310945232</c:v>
                </c:pt>
                <c:pt idx="5432">
                  <c:v>1.3726187742131497</c:v>
                </c:pt>
                <c:pt idx="5433">
                  <c:v>1.3726219734131497</c:v>
                </c:pt>
                <c:pt idx="5434">
                  <c:v>1.372658683693798</c:v>
                </c:pt>
                <c:pt idx="5435">
                  <c:v>1.3726634676937979</c:v>
                </c:pt>
                <c:pt idx="5436">
                  <c:v>1.372696087535094</c:v>
                </c:pt>
                <c:pt idx="5437">
                  <c:v>1.372700896335094</c:v>
                </c:pt>
                <c:pt idx="5438">
                  <c:v>1.3727335718563924</c:v>
                </c:pt>
                <c:pt idx="5439">
                  <c:v>1.3727367678563924</c:v>
                </c:pt>
                <c:pt idx="5440">
                  <c:v>1.3727727618563925</c:v>
                </c:pt>
                <c:pt idx="5441">
                  <c:v>1.3727761352962393</c:v>
                </c:pt>
                <c:pt idx="5442">
                  <c:v>1.3728150001769257</c:v>
                </c:pt>
                <c:pt idx="5443">
                  <c:v>1.3728182065769257</c:v>
                </c:pt>
                <c:pt idx="5444">
                  <c:v>1.3728570898176125</c:v>
                </c:pt>
                <c:pt idx="5445">
                  <c:v>1.3728602802176124</c:v>
                </c:pt>
                <c:pt idx="5446">
                  <c:v>1.3728970304582615</c:v>
                </c:pt>
                <c:pt idx="5447">
                  <c:v>1.3729017896582616</c:v>
                </c:pt>
                <c:pt idx="5448">
                  <c:v>1.3729385334189106</c:v>
                </c:pt>
                <c:pt idx="5449">
                  <c:v>1.3729433534189106</c:v>
                </c:pt>
                <c:pt idx="5450">
                  <c:v>1.3729800798995593</c:v>
                </c:pt>
                <c:pt idx="5451">
                  <c:v>1.3729832838995593</c:v>
                </c:pt>
                <c:pt idx="5452">
                  <c:v>1.3730221606602457</c:v>
                </c:pt>
                <c:pt idx="5453">
                  <c:v>1.3730253670602457</c:v>
                </c:pt>
                <c:pt idx="5454">
                  <c:v>1.3730642449009323</c:v>
                </c:pt>
                <c:pt idx="5455">
                  <c:v>1.3730674489009322</c:v>
                </c:pt>
                <c:pt idx="5456">
                  <c:v>1.3731041408215803</c:v>
                </c:pt>
                <c:pt idx="5457">
                  <c:v>1.3731089400215803</c:v>
                </c:pt>
                <c:pt idx="5458">
                  <c:v>1.3731415896228778</c:v>
                </c:pt>
                <c:pt idx="5459">
                  <c:v>1.3731463760228777</c:v>
                </c:pt>
                <c:pt idx="5460">
                  <c:v>1.3731817713815795</c:v>
                </c:pt>
                <c:pt idx="5461">
                  <c:v>1.3731849457815795</c:v>
                </c:pt>
                <c:pt idx="5462">
                  <c:v>1.3732238268622661</c:v>
                </c:pt>
                <c:pt idx="5463">
                  <c:v>1.3732272980622662</c:v>
                </c:pt>
                <c:pt idx="5464">
                  <c:v>1.3732658065429462</c:v>
                </c:pt>
                <c:pt idx="5465">
                  <c:v>1.3732690161429462</c:v>
                </c:pt>
                <c:pt idx="5466">
                  <c:v>1.3733057545035949</c:v>
                </c:pt>
                <c:pt idx="5467">
                  <c:v>1.373310566503595</c:v>
                </c:pt>
                <c:pt idx="5468">
                  <c:v>1.3733432093848921</c:v>
                </c:pt>
                <c:pt idx="5469">
                  <c:v>1.373346396584892</c:v>
                </c:pt>
                <c:pt idx="5470">
                  <c:v>1.3733852668655784</c:v>
                </c:pt>
                <c:pt idx="5471">
                  <c:v>1.3733886562654245</c:v>
                </c:pt>
                <c:pt idx="5472">
                  <c:v>1.3734275503061113</c:v>
                </c:pt>
                <c:pt idx="5473">
                  <c:v>1.3734307311061114</c:v>
                </c:pt>
                <c:pt idx="5474">
                  <c:v>1.3734696391867984</c:v>
                </c:pt>
                <c:pt idx="5475">
                  <c:v>1.3734728199867985</c:v>
                </c:pt>
                <c:pt idx="5476">
                  <c:v>1.3735095788674476</c:v>
                </c:pt>
                <c:pt idx="5477">
                  <c:v>1.3735143884674477</c:v>
                </c:pt>
                <c:pt idx="5478">
                  <c:v>1.3735470063887438</c:v>
                </c:pt>
                <c:pt idx="5479">
                  <c:v>1.3735518015887438</c:v>
                </c:pt>
                <c:pt idx="5480">
                  <c:v>1.3735858395887437</c:v>
                </c:pt>
                <c:pt idx="5481">
                  <c:v>1.3735890363887437</c:v>
                </c:pt>
                <c:pt idx="5482">
                  <c:v>1.3736264805473704</c:v>
                </c:pt>
                <c:pt idx="5483">
                  <c:v>1.3736296805473704</c:v>
                </c:pt>
                <c:pt idx="5484">
                  <c:v>1.373667095585998</c:v>
                </c:pt>
                <c:pt idx="5485">
                  <c:v>1.3736702907859979</c:v>
                </c:pt>
                <c:pt idx="5486">
                  <c:v>1.3737070356266468</c:v>
                </c:pt>
                <c:pt idx="5487">
                  <c:v>1.3737102020266467</c:v>
                </c:pt>
                <c:pt idx="5488">
                  <c:v>1.3737491392673344</c:v>
                </c:pt>
                <c:pt idx="5489">
                  <c:v>1.3737527751072591</c:v>
                </c:pt>
                <c:pt idx="5490">
                  <c:v>1.3737917004679465</c:v>
                </c:pt>
                <c:pt idx="5491">
                  <c:v>1.3737950193077959</c:v>
                </c:pt>
                <c:pt idx="5492">
                  <c:v>1.3738339522284835</c:v>
                </c:pt>
                <c:pt idx="5493">
                  <c:v>1.3738371242284835</c:v>
                </c:pt>
                <c:pt idx="5494">
                  <c:v>1.3738760452691707</c:v>
                </c:pt>
                <c:pt idx="5495">
                  <c:v>1.3738792132691706</c:v>
                </c:pt>
                <c:pt idx="5496">
                  <c:v>1.3739181494298582</c:v>
                </c:pt>
                <c:pt idx="5497">
                  <c:v>1.3739213150298581</c:v>
                </c:pt>
                <c:pt idx="5498">
                  <c:v>1.3739580415105068</c:v>
                </c:pt>
                <c:pt idx="5499">
                  <c:v>1.3739628407105069</c:v>
                </c:pt>
                <c:pt idx="5500">
                  <c:v>1.3739982215092092</c:v>
                </c:pt>
                <c:pt idx="5501">
                  <c:v>1.3740014191092091</c:v>
                </c:pt>
                <c:pt idx="5502">
                  <c:v>1.374038858067836</c:v>
                </c:pt>
                <c:pt idx="5503">
                  <c:v>1.374042059667836</c:v>
                </c:pt>
                <c:pt idx="5504">
                  <c:v>1.3740774259065387</c:v>
                </c:pt>
                <c:pt idx="5505">
                  <c:v>1.3740822451065386</c:v>
                </c:pt>
                <c:pt idx="5506">
                  <c:v>1.3740922271065386</c:v>
                </c:pt>
                <c:pt idx="5507">
                  <c:v>1.3740954271065386</c:v>
                </c:pt>
                <c:pt idx="5508">
                  <c:v>1.3741062476267298</c:v>
                </c:pt>
                <c:pt idx="5509">
                  <c:v>1.3741094292267297</c:v>
                </c:pt>
                <c:pt idx="5510">
                  <c:v>1.3741202141069202</c:v>
                </c:pt>
                <c:pt idx="5511">
                  <c:v>1.3741234221069203</c:v>
                </c:pt>
                <c:pt idx="5512">
                  <c:v>1.374138583147188</c:v>
                </c:pt>
                <c:pt idx="5513">
                  <c:v>1.3741403799071508</c:v>
                </c:pt>
                <c:pt idx="5514">
                  <c:v>1.3741512015073418</c:v>
                </c:pt>
                <c:pt idx="5515">
                  <c:v>1.3741543983073419</c:v>
                </c:pt>
                <c:pt idx="5516">
                  <c:v>1.3741648045469601</c:v>
                </c:pt>
                <c:pt idx="5517">
                  <c:v>1.3741679957469601</c:v>
                </c:pt>
                <c:pt idx="5518">
                  <c:v>1.3741783718265796</c:v>
                </c:pt>
                <c:pt idx="5519">
                  <c:v>1.3741815918265796</c:v>
                </c:pt>
                <c:pt idx="5520">
                  <c:v>1.3741919939061982</c:v>
                </c:pt>
                <c:pt idx="5521">
                  <c:v>1.3741952051061981</c:v>
                </c:pt>
                <c:pt idx="5522">
                  <c:v>1.3742056051058167</c:v>
                </c:pt>
                <c:pt idx="5523">
                  <c:v>1.3742104003058166</c:v>
                </c:pt>
                <c:pt idx="5524">
                  <c:v>1.3742353623849011</c:v>
                </c:pt>
                <c:pt idx="5525">
                  <c:v>1.3742385703849012</c:v>
                </c:pt>
                <c:pt idx="5526">
                  <c:v>1.3742489693445197</c:v>
                </c:pt>
                <c:pt idx="5527">
                  <c:v>1.3742521581445197</c:v>
                </c:pt>
                <c:pt idx="5528">
                  <c:v>1.3742629700247107</c:v>
                </c:pt>
                <c:pt idx="5529">
                  <c:v>1.3742661404247107</c:v>
                </c:pt>
                <c:pt idx="5530">
                  <c:v>1.3742769415049014</c:v>
                </c:pt>
                <c:pt idx="5531">
                  <c:v>1.3742785791049015</c:v>
                </c:pt>
                <c:pt idx="5532">
                  <c:v>1.3742925731049014</c:v>
                </c:pt>
                <c:pt idx="5533">
                  <c:v>1.3742957659049013</c:v>
                </c:pt>
                <c:pt idx="5534">
                  <c:v>1.3743061752645196</c:v>
                </c:pt>
                <c:pt idx="5535">
                  <c:v>1.3743093896645195</c:v>
                </c:pt>
                <c:pt idx="5536">
                  <c:v>1.3743201907447102</c:v>
                </c:pt>
                <c:pt idx="5537">
                  <c:v>1.3743234003447102</c:v>
                </c:pt>
                <c:pt idx="5538">
                  <c:v>1.3743342133049012</c:v>
                </c:pt>
                <c:pt idx="5539">
                  <c:v>1.3743374149049012</c:v>
                </c:pt>
                <c:pt idx="5540">
                  <c:v>1.3743482062650918</c:v>
                </c:pt>
                <c:pt idx="5541">
                  <c:v>1.3743530094650918</c:v>
                </c:pt>
                <c:pt idx="5542">
                  <c:v>1.3743638008252823</c:v>
                </c:pt>
                <c:pt idx="5543">
                  <c:v>1.3743669976252824</c:v>
                </c:pt>
                <c:pt idx="5544">
                  <c:v>1.3743777987054731</c:v>
                </c:pt>
                <c:pt idx="5545">
                  <c:v>1.3743809851054731</c:v>
                </c:pt>
                <c:pt idx="5546">
                  <c:v>1.3743917872656639</c:v>
                </c:pt>
                <c:pt idx="5547">
                  <c:v>1.3743950008656638</c:v>
                </c:pt>
                <c:pt idx="5548">
                  <c:v>1.3744058019458545</c:v>
                </c:pt>
                <c:pt idx="5549">
                  <c:v>1.3744106155458544</c:v>
                </c:pt>
                <c:pt idx="5550">
                  <c:v>1.3744189168255498</c:v>
                </c:pt>
                <c:pt idx="5551">
                  <c:v>1.3744237216255499</c:v>
                </c:pt>
                <c:pt idx="5552">
                  <c:v>1.3744340914651696</c:v>
                </c:pt>
                <c:pt idx="5553">
                  <c:v>1.3744373178651696</c:v>
                </c:pt>
                <c:pt idx="5554">
                  <c:v>1.3744481189453603</c:v>
                </c:pt>
                <c:pt idx="5555">
                  <c:v>1.3744513349453604</c:v>
                </c:pt>
                <c:pt idx="5556">
                  <c:v>1.3744621273855511</c:v>
                </c:pt>
                <c:pt idx="5557">
                  <c:v>1.374465336185551</c:v>
                </c:pt>
                <c:pt idx="5558">
                  <c:v>1.374476094065741</c:v>
                </c:pt>
                <c:pt idx="5559">
                  <c:v>1.374479303665741</c:v>
                </c:pt>
                <c:pt idx="5560">
                  <c:v>1.3744918117452822</c:v>
                </c:pt>
                <c:pt idx="5561">
                  <c:v>1.3744949869452823</c:v>
                </c:pt>
                <c:pt idx="5562">
                  <c:v>1.3745033433449758</c:v>
                </c:pt>
                <c:pt idx="5563">
                  <c:v>1.3745081417449758</c:v>
                </c:pt>
                <c:pt idx="5564">
                  <c:v>1.3745189190651661</c:v>
                </c:pt>
                <c:pt idx="5565">
                  <c:v>1.3745221694651661</c:v>
                </c:pt>
                <c:pt idx="5566">
                  <c:v>1.3745329100653558</c:v>
                </c:pt>
                <c:pt idx="5567">
                  <c:v>1.3745360996653557</c:v>
                </c:pt>
                <c:pt idx="5568">
                  <c:v>1.3745469482655472</c:v>
                </c:pt>
                <c:pt idx="5569">
                  <c:v>1.3745501402655473</c:v>
                </c:pt>
                <c:pt idx="5570">
                  <c:v>1.3745631639857774</c:v>
                </c:pt>
                <c:pt idx="5571">
                  <c:v>1.3745668035057019</c:v>
                </c:pt>
                <c:pt idx="5572">
                  <c:v>1.3745776337458933</c:v>
                </c:pt>
                <c:pt idx="5573">
                  <c:v>1.3745808657458933</c:v>
                </c:pt>
                <c:pt idx="5574">
                  <c:v>1.3745916419860837</c:v>
                </c:pt>
                <c:pt idx="5575">
                  <c:v>1.3745948099860839</c:v>
                </c:pt>
                <c:pt idx="5576">
                  <c:v>1.3746055981062744</c:v>
                </c:pt>
                <c:pt idx="5577">
                  <c:v>1.3746088101062743</c:v>
                </c:pt>
                <c:pt idx="5578">
                  <c:v>1.3746195636664642</c:v>
                </c:pt>
                <c:pt idx="5579">
                  <c:v>1.3746227740664643</c:v>
                </c:pt>
                <c:pt idx="5580">
                  <c:v>1.374633169906083</c:v>
                </c:pt>
                <c:pt idx="5581">
                  <c:v>1.374636369106083</c:v>
                </c:pt>
                <c:pt idx="5582">
                  <c:v>1.3746493582663124</c:v>
                </c:pt>
                <c:pt idx="5583">
                  <c:v>1.3746530382662361</c:v>
                </c:pt>
                <c:pt idx="5584">
                  <c:v>1.3746638674264273</c:v>
                </c:pt>
                <c:pt idx="5585">
                  <c:v>1.3746670394264273</c:v>
                </c:pt>
                <c:pt idx="5586">
                  <c:v>1.3746778491466183</c:v>
                </c:pt>
                <c:pt idx="5587">
                  <c:v>1.3746810435466184</c:v>
                </c:pt>
                <c:pt idx="5588">
                  <c:v>1.3746918748668095</c:v>
                </c:pt>
                <c:pt idx="5589">
                  <c:v>1.3746950564668095</c:v>
                </c:pt>
                <c:pt idx="5590">
                  <c:v>1.3747059223470013</c:v>
                </c:pt>
                <c:pt idx="5591">
                  <c:v>1.3747091263470013</c:v>
                </c:pt>
                <c:pt idx="5592">
                  <c:v>1.3747215304265463</c:v>
                </c:pt>
                <c:pt idx="5593">
                  <c:v>1.3747247216265464</c:v>
                </c:pt>
                <c:pt idx="5594">
                  <c:v>1.3747355205467371</c:v>
                </c:pt>
                <c:pt idx="5595">
                  <c:v>1.3747387229467372</c:v>
                </c:pt>
                <c:pt idx="5596">
                  <c:v>1.3747495218669279</c:v>
                </c:pt>
                <c:pt idx="5597">
                  <c:v>1.374752745866928</c:v>
                </c:pt>
                <c:pt idx="5598">
                  <c:v>1.3747635188671183</c:v>
                </c:pt>
                <c:pt idx="5599">
                  <c:v>1.3747667148671183</c:v>
                </c:pt>
                <c:pt idx="5600">
                  <c:v>1.3747775289073092</c:v>
                </c:pt>
                <c:pt idx="5601">
                  <c:v>1.3747823473073093</c:v>
                </c:pt>
                <c:pt idx="5602">
                  <c:v>1.374790987307462</c:v>
                </c:pt>
                <c:pt idx="5603">
                  <c:v>1.3747957737074619</c:v>
                </c:pt>
                <c:pt idx="5604">
                  <c:v>1.3748062038670792</c:v>
                </c:pt>
                <c:pt idx="5605">
                  <c:v>1.3748093982670793</c:v>
                </c:pt>
                <c:pt idx="5606">
                  <c:v>1.3748201982672701</c:v>
                </c:pt>
                <c:pt idx="5607">
                  <c:v>1.3748233726672701</c:v>
                </c:pt>
                <c:pt idx="5608">
                  <c:v>1.374834179147461</c:v>
                </c:pt>
                <c:pt idx="5609">
                  <c:v>1.374839001547461</c:v>
                </c:pt>
                <c:pt idx="5610">
                  <c:v>1.3748476285876132</c:v>
                </c:pt>
                <c:pt idx="5611">
                  <c:v>1.3748508661876133</c:v>
                </c:pt>
                <c:pt idx="5612">
                  <c:v>1.3748628091876134</c:v>
                </c:pt>
                <c:pt idx="5613">
                  <c:v>1.3748660147876135</c:v>
                </c:pt>
                <c:pt idx="5614">
                  <c:v>1.3748768407078047</c:v>
                </c:pt>
                <c:pt idx="5615">
                  <c:v>1.3748800455078047</c:v>
                </c:pt>
                <c:pt idx="5616">
                  <c:v>1.3748908390279955</c:v>
                </c:pt>
                <c:pt idx="5617">
                  <c:v>1.3748940430279954</c:v>
                </c:pt>
                <c:pt idx="5618">
                  <c:v>1.3749048246681859</c:v>
                </c:pt>
                <c:pt idx="5619">
                  <c:v>1.374908038268186</c:v>
                </c:pt>
                <c:pt idx="5620">
                  <c:v>1.3749188004683761</c:v>
                </c:pt>
                <c:pt idx="5621">
                  <c:v>1.374923592468376</c:v>
                </c:pt>
                <c:pt idx="5622">
                  <c:v>1.3749322357085287</c:v>
                </c:pt>
                <c:pt idx="5623">
                  <c:v>1.3749370661085287</c:v>
                </c:pt>
                <c:pt idx="5624">
                  <c:v>1.3749466584289098</c:v>
                </c:pt>
                <c:pt idx="5625">
                  <c:v>1.3749498384289098</c:v>
                </c:pt>
                <c:pt idx="5626">
                  <c:v>1.3749606319491003</c:v>
                </c:pt>
                <c:pt idx="5627">
                  <c:v>1.3749638415491003</c:v>
                </c:pt>
                <c:pt idx="5628">
                  <c:v>1.3749746674692915</c:v>
                </c:pt>
                <c:pt idx="5629">
                  <c:v>1.3749778674692916</c:v>
                </c:pt>
                <c:pt idx="5630">
                  <c:v>1.3749886642294824</c:v>
                </c:pt>
                <c:pt idx="5631">
                  <c:v>1.3749918674294823</c:v>
                </c:pt>
                <c:pt idx="5632">
                  <c:v>1.3750018664294823</c:v>
                </c:pt>
                <c:pt idx="5633">
                  <c:v>1.375006892149254</c:v>
                </c:pt>
                <c:pt idx="5634">
                  <c:v>1.3750176943094448</c:v>
                </c:pt>
                <c:pt idx="5635">
                  <c:v>1.3750208863094449</c:v>
                </c:pt>
                <c:pt idx="5636">
                  <c:v>1.3750316863096357</c:v>
                </c:pt>
                <c:pt idx="5637">
                  <c:v>1.3750348911096357</c:v>
                </c:pt>
                <c:pt idx="5638">
                  <c:v>1.3750456867898264</c:v>
                </c:pt>
                <c:pt idx="5639">
                  <c:v>1.3750488755898265</c:v>
                </c:pt>
                <c:pt idx="5640">
                  <c:v>1.3750596939500175</c:v>
                </c:pt>
                <c:pt idx="5641">
                  <c:v>1.3750647541097876</c:v>
                </c:pt>
                <c:pt idx="5642">
                  <c:v>1.3750755562699783</c:v>
                </c:pt>
                <c:pt idx="5643">
                  <c:v>1.3750787266699784</c:v>
                </c:pt>
                <c:pt idx="5644">
                  <c:v>1.3750895223501691</c:v>
                </c:pt>
                <c:pt idx="5645">
                  <c:v>1.3750927247501692</c:v>
                </c:pt>
                <c:pt idx="5646">
                  <c:v>1.37510353231036</c:v>
                </c:pt>
                <c:pt idx="5647">
                  <c:v>1.37510673631036</c:v>
                </c:pt>
                <c:pt idx="5648">
                  <c:v>1.3751175438705507</c:v>
                </c:pt>
                <c:pt idx="5649">
                  <c:v>1.3751207398705507</c:v>
                </c:pt>
                <c:pt idx="5650">
                  <c:v>1.3751315506707416</c:v>
                </c:pt>
                <c:pt idx="5651">
                  <c:v>1.3751347442707416</c:v>
                </c:pt>
                <c:pt idx="5652">
                  <c:v>1.3751477021109704</c:v>
                </c:pt>
                <c:pt idx="5653">
                  <c:v>1.3751510646308176</c:v>
                </c:pt>
                <c:pt idx="5654">
                  <c:v>1.3751769824712754</c:v>
                </c:pt>
                <c:pt idx="5655">
                  <c:v>1.3751801840712754</c:v>
                </c:pt>
                <c:pt idx="5656">
                  <c:v>1.3751910078314666</c:v>
                </c:pt>
                <c:pt idx="5657">
                  <c:v>1.3751942150314667</c:v>
                </c:pt>
                <c:pt idx="5658">
                  <c:v>1.3752071869116957</c:v>
                </c:pt>
                <c:pt idx="5659">
                  <c:v>1.3752103621116958</c:v>
                </c:pt>
                <c:pt idx="5660">
                  <c:v>1.3752362734721535</c:v>
                </c:pt>
                <c:pt idx="5661">
                  <c:v>1.3752395142721534</c:v>
                </c:pt>
                <c:pt idx="5662">
                  <c:v>1.375250300232344</c:v>
                </c:pt>
                <c:pt idx="5663">
                  <c:v>1.3752535010323439</c:v>
                </c:pt>
                <c:pt idx="5664">
                  <c:v>1.3752642826725343</c:v>
                </c:pt>
                <c:pt idx="5665">
                  <c:v>1.3752690682725344</c:v>
                </c:pt>
                <c:pt idx="5666">
                  <c:v>1.375277719072687</c:v>
                </c:pt>
                <c:pt idx="5667">
                  <c:v>1.3752825182726871</c:v>
                </c:pt>
                <c:pt idx="5668">
                  <c:v>1.375293326912878</c:v>
                </c:pt>
                <c:pt idx="5669">
                  <c:v>1.3752965197128779</c:v>
                </c:pt>
                <c:pt idx="5670">
                  <c:v>1.3753073315930688</c:v>
                </c:pt>
                <c:pt idx="5671">
                  <c:v>1.3753105203930689</c:v>
                </c:pt>
                <c:pt idx="5672">
                  <c:v>1.3753213301132599</c:v>
                </c:pt>
                <c:pt idx="5673">
                  <c:v>1.3753245301132599</c:v>
                </c:pt>
                <c:pt idx="5674">
                  <c:v>1.3753353365934509</c:v>
                </c:pt>
                <c:pt idx="5675">
                  <c:v>1.3753385645934508</c:v>
                </c:pt>
                <c:pt idx="5676">
                  <c:v>1.3753493656736415</c:v>
                </c:pt>
                <c:pt idx="5677">
                  <c:v>1.3753543695534143</c:v>
                </c:pt>
                <c:pt idx="5678">
                  <c:v>1.3753630549135676</c:v>
                </c:pt>
                <c:pt idx="5679">
                  <c:v>1.3753678365135675</c:v>
                </c:pt>
                <c:pt idx="5680">
                  <c:v>1.3753782510731856</c:v>
                </c:pt>
                <c:pt idx="5681">
                  <c:v>1.3753814158731856</c:v>
                </c:pt>
                <c:pt idx="5682">
                  <c:v>1.3753922569133772</c:v>
                </c:pt>
                <c:pt idx="5683">
                  <c:v>1.3753954585133772</c:v>
                </c:pt>
                <c:pt idx="5684">
                  <c:v>1.3754062412335677</c:v>
                </c:pt>
                <c:pt idx="5685">
                  <c:v>1.3754094564335677</c:v>
                </c:pt>
                <c:pt idx="5686">
                  <c:v>1.3754206519533771</c:v>
                </c:pt>
                <c:pt idx="5687">
                  <c:v>1.3754238519533772</c:v>
                </c:pt>
                <c:pt idx="5688">
                  <c:v>1.3754342509129958</c:v>
                </c:pt>
                <c:pt idx="5689">
                  <c:v>1.3754392967927667</c:v>
                </c:pt>
                <c:pt idx="5690">
                  <c:v>1.3754500957129574</c:v>
                </c:pt>
                <c:pt idx="5691">
                  <c:v>1.3754533005129574</c:v>
                </c:pt>
                <c:pt idx="5692">
                  <c:v>1.375464091873148</c:v>
                </c:pt>
                <c:pt idx="5693">
                  <c:v>1.3754672862731481</c:v>
                </c:pt>
                <c:pt idx="5694">
                  <c:v>1.3754780938333389</c:v>
                </c:pt>
                <c:pt idx="5695">
                  <c:v>1.3754812770333389</c:v>
                </c:pt>
                <c:pt idx="5696">
                  <c:v>1.3754920986335299</c:v>
                </c:pt>
                <c:pt idx="5697">
                  <c:v>1.3754971193133019</c:v>
                </c:pt>
                <c:pt idx="5698">
                  <c:v>1.3755061308331484</c:v>
                </c:pt>
                <c:pt idx="5699">
                  <c:v>1.3755109100331484</c:v>
                </c:pt>
                <c:pt idx="5700">
                  <c:v>1.3755209210331485</c:v>
                </c:pt>
                <c:pt idx="5701">
                  <c:v>1.3755241186331484</c:v>
                </c:pt>
                <c:pt idx="5702">
                  <c:v>1.3755349013533389</c:v>
                </c:pt>
                <c:pt idx="5703">
                  <c:v>1.3755381301533389</c:v>
                </c:pt>
                <c:pt idx="5704">
                  <c:v>1.3755489452735299</c:v>
                </c:pt>
                <c:pt idx="5705">
                  <c:v>1.3755521036735299</c:v>
                </c:pt>
                <c:pt idx="5706">
                  <c:v>1.3755629079937206</c:v>
                </c:pt>
                <c:pt idx="5707">
                  <c:v>1.3755661183937207</c:v>
                </c:pt>
                <c:pt idx="5708">
                  <c:v>1.3755791183539503</c:v>
                </c:pt>
                <c:pt idx="5709">
                  <c:v>1.3755825908340256</c:v>
                </c:pt>
                <c:pt idx="5710">
                  <c:v>1.3755938020338345</c:v>
                </c:pt>
                <c:pt idx="5711">
                  <c:v>1.3755970132338344</c:v>
                </c:pt>
                <c:pt idx="5712">
                  <c:v>1.3756078207940252</c:v>
                </c:pt>
                <c:pt idx="5713">
                  <c:v>1.3756110287940253</c:v>
                </c:pt>
                <c:pt idx="5714">
                  <c:v>1.3756222142338348</c:v>
                </c:pt>
                <c:pt idx="5715">
                  <c:v>1.3756254166338349</c:v>
                </c:pt>
                <c:pt idx="5716">
                  <c:v>1.3756361939540251</c:v>
                </c:pt>
                <c:pt idx="5717">
                  <c:v>1.37564148979414</c:v>
                </c:pt>
                <c:pt idx="5718">
                  <c:v>1.3756501589542931</c:v>
                </c:pt>
                <c:pt idx="5719">
                  <c:v>1.3756549701542931</c:v>
                </c:pt>
                <c:pt idx="5720">
                  <c:v>1.375664960154293</c:v>
                </c:pt>
                <c:pt idx="5721">
                  <c:v>1.3756681601542931</c:v>
                </c:pt>
                <c:pt idx="5722">
                  <c:v>1.3756793007941033</c:v>
                </c:pt>
                <c:pt idx="5723">
                  <c:v>1.3756825231941032</c:v>
                </c:pt>
                <c:pt idx="5724">
                  <c:v>1.3756936996739129</c:v>
                </c:pt>
                <c:pt idx="5725">
                  <c:v>1.3756968940739129</c:v>
                </c:pt>
                <c:pt idx="5726">
                  <c:v>1.3757081052737221</c:v>
                </c:pt>
                <c:pt idx="5727">
                  <c:v>1.375712913273722</c:v>
                </c:pt>
                <c:pt idx="5728">
                  <c:v>1.3757209282737219</c:v>
                </c:pt>
                <c:pt idx="5729">
                  <c:v>1.375725719473722</c:v>
                </c:pt>
                <c:pt idx="5730">
                  <c:v>1.3757369127535315</c:v>
                </c:pt>
                <c:pt idx="5731">
                  <c:v>1.3757401167535315</c:v>
                </c:pt>
                <c:pt idx="5732">
                  <c:v>1.3757509221537223</c:v>
                </c:pt>
                <c:pt idx="5733">
                  <c:v>1.3757541237537223</c:v>
                </c:pt>
                <c:pt idx="5734">
                  <c:v>1.3757649183539129</c:v>
                </c:pt>
                <c:pt idx="5735">
                  <c:v>1.3757681439539129</c:v>
                </c:pt>
                <c:pt idx="5736">
                  <c:v>1.3757789039941029</c:v>
                </c:pt>
                <c:pt idx="5737">
                  <c:v>1.3757844607939878</c:v>
                </c:pt>
                <c:pt idx="5738">
                  <c:v>1.3757933894338357</c:v>
                </c:pt>
                <c:pt idx="5739">
                  <c:v>1.3757981846338356</c:v>
                </c:pt>
                <c:pt idx="5740">
                  <c:v>1.375807779834217</c:v>
                </c:pt>
                <c:pt idx="5741">
                  <c:v>1.3758109830342169</c:v>
                </c:pt>
                <c:pt idx="5742">
                  <c:v>1.3758217830344077</c:v>
                </c:pt>
                <c:pt idx="5743">
                  <c:v>1.3758250134344077</c:v>
                </c:pt>
                <c:pt idx="5744">
                  <c:v>1.3758358123545984</c:v>
                </c:pt>
                <c:pt idx="5745">
                  <c:v>1.3758390131545983</c:v>
                </c:pt>
                <c:pt idx="5746">
                  <c:v>1.3758498099147889</c:v>
                </c:pt>
                <c:pt idx="5747">
                  <c:v>1.3758530131147888</c:v>
                </c:pt>
                <c:pt idx="5748">
                  <c:v>1.3758659731150178</c:v>
                </c:pt>
                <c:pt idx="5749">
                  <c:v>1.3758696549549414</c:v>
                </c:pt>
                <c:pt idx="5750">
                  <c:v>1.3758785645547897</c:v>
                </c:pt>
                <c:pt idx="5751">
                  <c:v>1.3758834005547897</c:v>
                </c:pt>
                <c:pt idx="5752">
                  <c:v>1.3758930034351713</c:v>
                </c:pt>
                <c:pt idx="5753">
                  <c:v>1.3758961714351712</c:v>
                </c:pt>
                <c:pt idx="5754">
                  <c:v>1.3759074016749799</c:v>
                </c:pt>
                <c:pt idx="5755">
                  <c:v>1.37591056647498</c:v>
                </c:pt>
                <c:pt idx="5756">
                  <c:v>1.3759213783551709</c:v>
                </c:pt>
                <c:pt idx="5757">
                  <c:v>1.3759245879551709</c:v>
                </c:pt>
                <c:pt idx="5758">
                  <c:v>1.37593580587498</c:v>
                </c:pt>
                <c:pt idx="5759">
                  <c:v>1.37593737627498</c:v>
                </c:pt>
                <c:pt idx="5760">
                  <c:v>1.3759412479551338</c:v>
                </c:pt>
                <c:pt idx="5761">
                  <c:v>1.3759524098749438</c:v>
                </c:pt>
                <c:pt idx="5762">
                  <c:v>1.3759556114749438</c:v>
                </c:pt>
                <c:pt idx="5763">
                  <c:v>1.3759668249147528</c:v>
                </c:pt>
                <c:pt idx="5764">
                  <c:v>1.3759700441147527</c:v>
                </c:pt>
                <c:pt idx="5765">
                  <c:v>1.3759808333149433</c:v>
                </c:pt>
                <c:pt idx="5766">
                  <c:v>1.3759840469149431</c:v>
                </c:pt>
                <c:pt idx="5767">
                  <c:v>1.3759948436751339</c:v>
                </c:pt>
                <c:pt idx="5768">
                  <c:v>1.3759980508751339</c:v>
                </c:pt>
                <c:pt idx="5769">
                  <c:v>1.3760109871153623</c:v>
                </c:pt>
                <c:pt idx="5770">
                  <c:v>1.3760146781552858</c:v>
                </c:pt>
                <c:pt idx="5771">
                  <c:v>1.3760254792354765</c:v>
                </c:pt>
                <c:pt idx="5772">
                  <c:v>1.3760286872354766</c:v>
                </c:pt>
                <c:pt idx="5773">
                  <c:v>1.3760394785956671</c:v>
                </c:pt>
                <c:pt idx="5774">
                  <c:v>1.3760426585956671</c:v>
                </c:pt>
                <c:pt idx="5775">
                  <c:v>1.3760534531958577</c:v>
                </c:pt>
                <c:pt idx="5776">
                  <c:v>1.3760566691958578</c:v>
                </c:pt>
                <c:pt idx="5777">
                  <c:v>1.3760674562360482</c:v>
                </c:pt>
                <c:pt idx="5778">
                  <c:v>1.3760729578359341</c:v>
                </c:pt>
                <c:pt idx="5779">
                  <c:v>1.3760816345560873</c:v>
                </c:pt>
                <c:pt idx="5780">
                  <c:v>1.3760832217560874</c:v>
                </c:pt>
                <c:pt idx="5781">
                  <c:v>1.3760870569562398</c:v>
                </c:pt>
                <c:pt idx="5782">
                  <c:v>1.3760982591960491</c:v>
                </c:pt>
                <c:pt idx="5783">
                  <c:v>1.3761014711960491</c:v>
                </c:pt>
                <c:pt idx="5784">
                  <c:v>1.3761122884762402</c:v>
                </c:pt>
                <c:pt idx="5785">
                  <c:v>1.3761154948762402</c:v>
                </c:pt>
                <c:pt idx="5786">
                  <c:v>1.3761262840764308</c:v>
                </c:pt>
                <c:pt idx="5787">
                  <c:v>1.3761294840764309</c:v>
                </c:pt>
                <c:pt idx="5788">
                  <c:v>1.37614069415624</c:v>
                </c:pt>
                <c:pt idx="5789">
                  <c:v>1.3761438597562399</c:v>
                </c:pt>
                <c:pt idx="5790">
                  <c:v>1.376155073196049</c:v>
                </c:pt>
                <c:pt idx="5791">
                  <c:v>1.376160618035934</c:v>
                </c:pt>
                <c:pt idx="5792">
                  <c:v>1.3761718236357432</c:v>
                </c:pt>
                <c:pt idx="5793">
                  <c:v>1.3761750132357431</c:v>
                </c:pt>
                <c:pt idx="5794">
                  <c:v>1.376186228915552</c:v>
                </c:pt>
                <c:pt idx="5795">
                  <c:v>1.3761894113155519</c:v>
                </c:pt>
                <c:pt idx="5796">
                  <c:v>1.3762153734360105</c:v>
                </c:pt>
                <c:pt idx="5797">
                  <c:v>1.3762201278360104</c:v>
                </c:pt>
                <c:pt idx="5798">
                  <c:v>1.3762309515962017</c:v>
                </c:pt>
                <c:pt idx="5799">
                  <c:v>1.3762325555962016</c:v>
                </c:pt>
                <c:pt idx="5800">
                  <c:v>1.3762459899959729</c:v>
                </c:pt>
                <c:pt idx="5801">
                  <c:v>1.3762496764358965</c:v>
                </c:pt>
                <c:pt idx="5802">
                  <c:v>1.376260473196087</c:v>
                </c:pt>
                <c:pt idx="5803">
                  <c:v>1.376263687596087</c:v>
                </c:pt>
                <c:pt idx="5804">
                  <c:v>1.3762748853558964</c:v>
                </c:pt>
                <c:pt idx="5805">
                  <c:v>1.3762780773558965</c:v>
                </c:pt>
                <c:pt idx="5806">
                  <c:v>1.3762888751960871</c:v>
                </c:pt>
                <c:pt idx="5807">
                  <c:v>1.3762936903960872</c:v>
                </c:pt>
                <c:pt idx="5808">
                  <c:v>1.376304492556278</c:v>
                </c:pt>
                <c:pt idx="5809">
                  <c:v>1.3763076525562778</c:v>
                </c:pt>
                <c:pt idx="5810">
                  <c:v>1.3763184579564687</c:v>
                </c:pt>
                <c:pt idx="5811">
                  <c:v>1.3763216595564687</c:v>
                </c:pt>
                <c:pt idx="5812">
                  <c:v>1.3763324800766599</c:v>
                </c:pt>
                <c:pt idx="5813">
                  <c:v>1.3763356792766599</c:v>
                </c:pt>
                <c:pt idx="5814">
                  <c:v>1.3763464781968506</c:v>
                </c:pt>
                <c:pt idx="5815">
                  <c:v>1.3763496837968507</c:v>
                </c:pt>
                <c:pt idx="5816">
                  <c:v>1.3763608759566601</c:v>
                </c:pt>
                <c:pt idx="5817">
                  <c:v>1.3763640967566602</c:v>
                </c:pt>
                <c:pt idx="5818">
                  <c:v>1.3763770394768888</c:v>
                </c:pt>
                <c:pt idx="5819">
                  <c:v>1.3763802354768888</c:v>
                </c:pt>
                <c:pt idx="5820">
                  <c:v>1.376389211156736</c:v>
                </c:pt>
                <c:pt idx="5821">
                  <c:v>1.376393986356736</c:v>
                </c:pt>
                <c:pt idx="5822">
                  <c:v>1.3764048327969276</c:v>
                </c:pt>
                <c:pt idx="5823">
                  <c:v>1.3764080239969276</c:v>
                </c:pt>
                <c:pt idx="5824">
                  <c:v>1.3764192228767369</c:v>
                </c:pt>
                <c:pt idx="5825">
                  <c:v>1.3764224268767369</c:v>
                </c:pt>
                <c:pt idx="5826">
                  <c:v>1.3764332052769273</c:v>
                </c:pt>
                <c:pt idx="5827">
                  <c:v>1.3764364156769273</c:v>
                </c:pt>
                <c:pt idx="5828">
                  <c:v>1.3764476302367363</c:v>
                </c:pt>
                <c:pt idx="5829">
                  <c:v>1.3764523942367364</c:v>
                </c:pt>
                <c:pt idx="5830">
                  <c:v>1.3764628067163545</c:v>
                </c:pt>
                <c:pt idx="5831">
                  <c:v>1.3764660195163545</c:v>
                </c:pt>
                <c:pt idx="5832">
                  <c:v>1.3764772340761635</c:v>
                </c:pt>
                <c:pt idx="5833">
                  <c:v>1.3764804468761636</c:v>
                </c:pt>
                <c:pt idx="5834">
                  <c:v>1.3764912576763544</c:v>
                </c:pt>
                <c:pt idx="5835">
                  <c:v>1.3764944368763543</c:v>
                </c:pt>
                <c:pt idx="5836">
                  <c:v>1.3765056267961637</c:v>
                </c:pt>
                <c:pt idx="5837">
                  <c:v>1.3765088187961638</c:v>
                </c:pt>
                <c:pt idx="5838">
                  <c:v>1.3765192094357828</c:v>
                </c:pt>
                <c:pt idx="5839">
                  <c:v>1.3765242729555529</c:v>
                </c:pt>
                <c:pt idx="5840">
                  <c:v>1.3765354751953622</c:v>
                </c:pt>
                <c:pt idx="5841">
                  <c:v>1.3765386463953622</c:v>
                </c:pt>
                <c:pt idx="5842">
                  <c:v>1.3765494798755535</c:v>
                </c:pt>
                <c:pt idx="5843">
                  <c:v>1.3765526694755537</c:v>
                </c:pt>
                <c:pt idx="5844">
                  <c:v>1.3765638773153628</c:v>
                </c:pt>
                <c:pt idx="5845">
                  <c:v>1.3765671069153629</c:v>
                </c:pt>
                <c:pt idx="5846">
                  <c:v>1.3765778701955529</c:v>
                </c:pt>
                <c:pt idx="5847">
                  <c:v>1.3765829043153244</c:v>
                </c:pt>
                <c:pt idx="5848">
                  <c:v>1.3765918609551719</c:v>
                </c:pt>
                <c:pt idx="5849">
                  <c:v>1.3765966905551719</c:v>
                </c:pt>
                <c:pt idx="5850">
                  <c:v>1.3766066635551719</c:v>
                </c:pt>
                <c:pt idx="5851">
                  <c:v>1.3766098771551718</c:v>
                </c:pt>
                <c:pt idx="5852">
                  <c:v>1.3766206879553626</c:v>
                </c:pt>
                <c:pt idx="5853">
                  <c:v>1.3766238855553627</c:v>
                </c:pt>
                <c:pt idx="5854">
                  <c:v>1.3766497537158195</c:v>
                </c:pt>
                <c:pt idx="5855">
                  <c:v>1.3766529553158195</c:v>
                </c:pt>
                <c:pt idx="5856">
                  <c:v>1.3766659693160495</c:v>
                </c:pt>
                <c:pt idx="5857">
                  <c:v>1.3766694417961247</c:v>
                </c:pt>
                <c:pt idx="5858">
                  <c:v>1.3766784376359715</c:v>
                </c:pt>
                <c:pt idx="5859">
                  <c:v>1.3766800208359715</c:v>
                </c:pt>
                <c:pt idx="5860">
                  <c:v>1.3766838560361239</c:v>
                </c:pt>
                <c:pt idx="5861">
                  <c:v>1.3766950907559325</c:v>
                </c:pt>
                <c:pt idx="5862">
                  <c:v>1.3766982931559326</c:v>
                </c:pt>
                <c:pt idx="5863">
                  <c:v>1.3767094774757422</c:v>
                </c:pt>
                <c:pt idx="5864">
                  <c:v>1.3767126878757423</c:v>
                </c:pt>
                <c:pt idx="5865">
                  <c:v>1.3767234781559328</c:v>
                </c:pt>
                <c:pt idx="5866">
                  <c:v>1.3767266829559328</c:v>
                </c:pt>
                <c:pt idx="5867">
                  <c:v>1.376737894155742</c:v>
                </c:pt>
                <c:pt idx="5868">
                  <c:v>1.3767426773557421</c:v>
                </c:pt>
                <c:pt idx="5869">
                  <c:v>1.3767522840761237</c:v>
                </c:pt>
                <c:pt idx="5870">
                  <c:v>1.3767554880761237</c:v>
                </c:pt>
                <c:pt idx="5871">
                  <c:v>1.376766265396314</c:v>
                </c:pt>
                <c:pt idx="5872">
                  <c:v>1.376769478196314</c:v>
                </c:pt>
                <c:pt idx="5873">
                  <c:v>1.3767803213965055</c:v>
                </c:pt>
                <c:pt idx="5874">
                  <c:v>1.3767834781965056</c:v>
                </c:pt>
                <c:pt idx="5875">
                  <c:v>1.3767946793163148</c:v>
                </c:pt>
                <c:pt idx="5876">
                  <c:v>1.3767978889163148</c:v>
                </c:pt>
                <c:pt idx="5877">
                  <c:v>1.3768113009160865</c:v>
                </c:pt>
                <c:pt idx="5878">
                  <c:v>1.3768150029960098</c:v>
                </c:pt>
                <c:pt idx="5879">
                  <c:v>1.3768261884358193</c:v>
                </c:pt>
                <c:pt idx="5880">
                  <c:v>1.3768294060358193</c:v>
                </c:pt>
                <c:pt idx="5881">
                  <c:v>1.3768406026756286</c:v>
                </c:pt>
                <c:pt idx="5882">
                  <c:v>1.3768438226756285</c:v>
                </c:pt>
                <c:pt idx="5883">
                  <c:v>1.376855010355438</c:v>
                </c:pt>
                <c:pt idx="5884">
                  <c:v>1.376858215155438</c:v>
                </c:pt>
                <c:pt idx="5885">
                  <c:v>1.3768690140756288</c:v>
                </c:pt>
                <c:pt idx="5886">
                  <c:v>1.3768725015157044</c:v>
                </c:pt>
                <c:pt idx="5887">
                  <c:v>1.3768748667557822</c:v>
                </c:pt>
                <c:pt idx="5888">
                  <c:v>1.3768828347557822</c:v>
                </c:pt>
                <c:pt idx="5889">
                  <c:v>1.3768876571557822</c:v>
                </c:pt>
                <c:pt idx="5890">
                  <c:v>1.3768976581557821</c:v>
                </c:pt>
                <c:pt idx="5891">
                  <c:v>1.3769008349557821</c:v>
                </c:pt>
                <c:pt idx="5892">
                  <c:v>1.3770398179934151</c:v>
                </c:pt>
                <c:pt idx="5893">
                  <c:v>1.377044572393415</c:v>
                </c:pt>
                <c:pt idx="5894">
                  <c:v>1.3770553950736062</c:v>
                </c:pt>
                <c:pt idx="5895">
                  <c:v>1.3770586334736061</c:v>
                </c:pt>
                <c:pt idx="5896">
                  <c:v>1.3770698457934152</c:v>
                </c:pt>
                <c:pt idx="5897">
                  <c:v>1.3770730289934152</c:v>
                </c:pt>
                <c:pt idx="5898">
                  <c:v>1.3770838797536069</c:v>
                </c:pt>
                <c:pt idx="5899">
                  <c:v>1.3770870373536068</c:v>
                </c:pt>
                <c:pt idx="5900">
                  <c:v>1.3770982687134155</c:v>
                </c:pt>
                <c:pt idx="5901">
                  <c:v>1.3771014527134156</c:v>
                </c:pt>
                <c:pt idx="5902">
                  <c:v>1.3771118454330344</c:v>
                </c:pt>
                <c:pt idx="5903">
                  <c:v>1.3771170814331479</c:v>
                </c:pt>
                <c:pt idx="5904">
                  <c:v>1.3771274720727669</c:v>
                </c:pt>
                <c:pt idx="5905">
                  <c:v>1.377130701672767</c:v>
                </c:pt>
                <c:pt idx="5906">
                  <c:v>1.377141454152957</c:v>
                </c:pt>
                <c:pt idx="5907">
                  <c:v>1.3771446621529571</c:v>
                </c:pt>
                <c:pt idx="5908">
                  <c:v>1.377155050712576</c:v>
                </c:pt>
                <c:pt idx="5909">
                  <c:v>1.3771582659125761</c:v>
                </c:pt>
                <c:pt idx="5910">
                  <c:v>1.3771686773521943</c:v>
                </c:pt>
                <c:pt idx="5911">
                  <c:v>1.3771734557521942</c:v>
                </c:pt>
                <c:pt idx="5912">
                  <c:v>1.3771818090318877</c:v>
                </c:pt>
                <c:pt idx="5913">
                  <c:v>1.3771866106318877</c:v>
                </c:pt>
                <c:pt idx="5914">
                  <c:v>1.3786209495688833</c:v>
                </c:pt>
                <c:pt idx="5915">
                  <c:v>1.3788161639688832</c:v>
                </c:pt>
                <c:pt idx="5916">
                  <c:v>1.3788195264887304</c:v>
                </c:pt>
                <c:pt idx="5917">
                  <c:v>1.3788307354485396</c:v>
                </c:pt>
                <c:pt idx="5918">
                  <c:v>1.3788340853683876</c:v>
                </c:pt>
                <c:pt idx="5919">
                  <c:v>1.3788448929285784</c:v>
                </c:pt>
                <c:pt idx="5920">
                  <c:v>1.3788482394884265</c:v>
                </c:pt>
                <c:pt idx="5921">
                  <c:v>1.3788590200486168</c:v>
                </c:pt>
                <c:pt idx="5922">
                  <c:v>1.3788640667683876</c:v>
                </c:pt>
                <c:pt idx="5923">
                  <c:v>1.3788727294485406</c:v>
                </c:pt>
                <c:pt idx="5924">
                  <c:v>1.3788777501283125</c:v>
                </c:pt>
                <c:pt idx="5925">
                  <c:v>1.3788864344084659</c:v>
                </c:pt>
                <c:pt idx="5926">
                  <c:v>1.3788880791283913</c:v>
                </c:pt>
                <c:pt idx="5927">
                  <c:v>1.3788919479285451</c:v>
                </c:pt>
                <c:pt idx="5928">
                  <c:v>1.3789031367283546</c:v>
                </c:pt>
                <c:pt idx="5929">
                  <c:v>1.3789065101682014</c:v>
                </c:pt>
                <c:pt idx="5930">
                  <c:v>1.3789173026083921</c:v>
                </c:pt>
                <c:pt idx="5931">
                  <c:v>1.3789206693282392</c:v>
                </c:pt>
                <c:pt idx="5932">
                  <c:v>1.3789314671684298</c:v>
                </c:pt>
                <c:pt idx="5933">
                  <c:v>1.3789347927282789</c:v>
                </c:pt>
                <c:pt idx="5934">
                  <c:v>1.3789477970085087</c:v>
                </c:pt>
                <c:pt idx="5935">
                  <c:v>1.3789511544883561</c:v>
                </c:pt>
                <c:pt idx="5936">
                  <c:v>1.3789623712881651</c:v>
                </c:pt>
                <c:pt idx="5937">
                  <c:v>1.3789657128080133</c:v>
                </c:pt>
                <c:pt idx="5938">
                  <c:v>1.3789769004878227</c:v>
                </c:pt>
                <c:pt idx="5939">
                  <c:v>1.3789802495676706</c:v>
                </c:pt>
                <c:pt idx="5940">
                  <c:v>1.3789910722478618</c:v>
                </c:pt>
                <c:pt idx="5941">
                  <c:v>1.3789944482077086</c:v>
                </c:pt>
                <c:pt idx="5942">
                  <c:v>1.3790052471278993</c:v>
                </c:pt>
                <c:pt idx="5943">
                  <c:v>1.3790105086480133</c:v>
                </c:pt>
                <c:pt idx="5944">
                  <c:v>1.3790191853681666</c:v>
                </c:pt>
                <c:pt idx="5945">
                  <c:v>1.3790225487280139</c:v>
                </c:pt>
                <c:pt idx="5946">
                  <c:v>1.3790354979282426</c:v>
                </c:pt>
                <c:pt idx="5947">
                  <c:v>1.3790390293683192</c:v>
                </c:pt>
                <c:pt idx="5948">
                  <c:v>1.3790502170481287</c:v>
                </c:pt>
                <c:pt idx="5949">
                  <c:v>1.3790535820879759</c:v>
                </c:pt>
                <c:pt idx="5950">
                  <c:v>1.3790647731277854</c:v>
                </c:pt>
                <c:pt idx="5951">
                  <c:v>1.3790681356476326</c:v>
                </c:pt>
                <c:pt idx="5952">
                  <c:v>1.3790793434874418</c:v>
                </c:pt>
                <c:pt idx="5953">
                  <c:v>1.3790826950872896</c:v>
                </c:pt>
                <c:pt idx="5954">
                  <c:v>1.3790938614870996</c:v>
                </c:pt>
                <c:pt idx="5955">
                  <c:v>1.3790991502872143</c:v>
                </c:pt>
                <c:pt idx="5956">
                  <c:v>1.3791078064873672</c:v>
                </c:pt>
                <c:pt idx="5957">
                  <c:v>1.3791111664872147</c:v>
                </c:pt>
                <c:pt idx="5958">
                  <c:v>1.3791132506471382</c:v>
                </c:pt>
                <c:pt idx="5959">
                  <c:v>1.3791248576075199</c:v>
                </c:pt>
                <c:pt idx="5960">
                  <c:v>1.3791282083673677</c:v>
                </c:pt>
                <c:pt idx="5961">
                  <c:v>1.3791394408471764</c:v>
                </c:pt>
                <c:pt idx="5962">
                  <c:v>1.3791427647270256</c:v>
                </c:pt>
                <c:pt idx="5963">
                  <c:v>1.3791535787672164</c:v>
                </c:pt>
                <c:pt idx="5964">
                  <c:v>1.3791569261670644</c:v>
                </c:pt>
                <c:pt idx="5965">
                  <c:v>1.3791677661272559</c:v>
                </c:pt>
                <c:pt idx="5966">
                  <c:v>1.3791728044470271</c:v>
                </c:pt>
                <c:pt idx="5967">
                  <c:v>1.3791832117266454</c:v>
                </c:pt>
                <c:pt idx="5968">
                  <c:v>1.379186568366493</c:v>
                </c:pt>
                <c:pt idx="5969">
                  <c:v>1.3791977694863022</c:v>
                </c:pt>
                <c:pt idx="5970">
                  <c:v>1.3792011303261495</c:v>
                </c:pt>
                <c:pt idx="5971">
                  <c:v>1.3792119249263401</c:v>
                </c:pt>
                <c:pt idx="5972">
                  <c:v>1.3792152815661878</c:v>
                </c:pt>
                <c:pt idx="5973">
                  <c:v>1.3792260740063784</c:v>
                </c:pt>
                <c:pt idx="5974">
                  <c:v>1.3792294398862255</c:v>
                </c:pt>
                <c:pt idx="5975">
                  <c:v>1.3792419230057675</c:v>
                </c:pt>
                <c:pt idx="5976">
                  <c:v>1.3792454315658436</c:v>
                </c:pt>
                <c:pt idx="5977">
                  <c:v>1.379256627085653</c:v>
                </c:pt>
                <c:pt idx="5978">
                  <c:v>1.3792599929655001</c:v>
                </c:pt>
                <c:pt idx="5979">
                  <c:v>1.3792712276853087</c:v>
                </c:pt>
                <c:pt idx="5980">
                  <c:v>1.3792745885251561</c:v>
                </c:pt>
                <c:pt idx="5981">
                  <c:v>1.3792853518053461</c:v>
                </c:pt>
                <c:pt idx="5982">
                  <c:v>1.3792887076051936</c:v>
                </c:pt>
                <c:pt idx="5983">
                  <c:v>1.3792995518853852</c:v>
                </c:pt>
                <c:pt idx="5984">
                  <c:v>1.3793050406052714</c:v>
                </c:pt>
                <c:pt idx="5985">
                  <c:v>1.3793136838454241</c:v>
                </c:pt>
                <c:pt idx="5986">
                  <c:v>1.3793153940853464</c:v>
                </c:pt>
                <c:pt idx="5987">
                  <c:v>1.3793193620853463</c:v>
                </c:pt>
                <c:pt idx="5988">
                  <c:v>1.3793309551257276</c:v>
                </c:pt>
                <c:pt idx="5989">
                  <c:v>1.3793343134455751</c:v>
                </c:pt>
                <c:pt idx="5990">
                  <c:v>1.3793455627253834</c:v>
                </c:pt>
                <c:pt idx="5991">
                  <c:v>1.3793488941652321</c:v>
                </c:pt>
                <c:pt idx="5992">
                  <c:v>1.3793600829650416</c:v>
                </c:pt>
                <c:pt idx="5993">
                  <c:v>1.3793634522048885</c:v>
                </c:pt>
                <c:pt idx="5994">
                  <c:v>1.3793746914046972</c:v>
                </c:pt>
                <c:pt idx="5995">
                  <c:v>1.3793780480445448</c:v>
                </c:pt>
                <c:pt idx="5996">
                  <c:v>1.3793888145647348</c:v>
                </c:pt>
                <c:pt idx="5997">
                  <c:v>1.3793906794046962</c:v>
                </c:pt>
                <c:pt idx="5998">
                  <c:v>1.3794078840443964</c:v>
                </c:pt>
                <c:pt idx="5999">
                  <c:v>1.3794245792443964</c:v>
                </c:pt>
                <c:pt idx="6000">
                  <c:v>1.379440189525001</c:v>
                </c:pt>
                <c:pt idx="6001">
                  <c:v>1.379455687765617</c:v>
                </c:pt>
                <c:pt idx="6002">
                  <c:v>1.379531242404092</c:v>
                </c:pt>
                <c:pt idx="6003">
                  <c:v>1.3797382648040919</c:v>
                </c:pt>
                <c:pt idx="6004">
                  <c:v>1.3840730320040919</c:v>
                </c:pt>
                <c:pt idx="6005">
                  <c:v>1.3883113232959545</c:v>
                </c:pt>
                <c:pt idx="6006">
                  <c:v>1.3925356261075139</c:v>
                </c:pt>
                <c:pt idx="6007">
                  <c:v>1.3967740441193792</c:v>
                </c:pt>
                <c:pt idx="6008">
                  <c:v>1.4009981216509337</c:v>
                </c:pt>
                <c:pt idx="6009">
                  <c:v>1.4053488910252341</c:v>
                </c:pt>
                <c:pt idx="6010">
                  <c:v>1.4096640522802788</c:v>
                </c:pt>
                <c:pt idx="6011">
                  <c:v>1.413964852495939</c:v>
                </c:pt>
                <c:pt idx="6012">
                  <c:v>1.4182656384715997</c:v>
                </c:pt>
                <c:pt idx="6013">
                  <c:v>1.4225805790066539</c:v>
                </c:pt>
                <c:pt idx="6014">
                  <c:v>1.4229509329107799</c:v>
                </c:pt>
                <c:pt idx="6015">
                  <c:v>1.4229794271495586</c:v>
                </c:pt>
                <c:pt idx="6016">
                  <c:v>1.4229844637893299</c:v>
                </c:pt>
                <c:pt idx="6017">
                  <c:v>1.4229944257893299</c:v>
                </c:pt>
                <c:pt idx="6018">
                  <c:v>1.422997812669176</c:v>
                </c:pt>
                <c:pt idx="6019">
                  <c:v>1.4230086159093669</c:v>
                </c:pt>
                <c:pt idx="6020">
                  <c:v>1.4230119691892147</c:v>
                </c:pt>
                <c:pt idx="6021">
                  <c:v>1.4230227897094059</c:v>
                </c:pt>
                <c:pt idx="6022">
                  <c:v>1.4230261513892533</c:v>
                </c:pt>
                <c:pt idx="6023">
                  <c:v>1.4230369308694437</c:v>
                </c:pt>
                <c:pt idx="6024">
                  <c:v>1.4230402875092913</c:v>
                </c:pt>
                <c:pt idx="6025">
                  <c:v>1.4230423862292143</c:v>
                </c:pt>
                <c:pt idx="6026">
                  <c:v>1.4230539572295948</c:v>
                </c:pt>
                <c:pt idx="6027">
                  <c:v>1.4230573457894409</c:v>
                </c:pt>
                <c:pt idx="6028">
                  <c:v>1.4230685390692503</c:v>
                </c:pt>
                <c:pt idx="6029">
                  <c:v>1.4230718763890988</c:v>
                </c:pt>
                <c:pt idx="6030">
                  <c:v>1.4230827001492901</c:v>
                </c:pt>
                <c:pt idx="6031">
                  <c:v>1.4230860668691372</c:v>
                </c:pt>
                <c:pt idx="6032">
                  <c:v>1.4230972355089471</c:v>
                </c:pt>
                <c:pt idx="6033">
                  <c:v>1.423102278868718</c:v>
                </c:pt>
                <c:pt idx="6034">
                  <c:v>1.4231126871883362</c:v>
                </c:pt>
                <c:pt idx="6035">
                  <c:v>1.4231160673481826</c:v>
                </c:pt>
                <c:pt idx="6036">
                  <c:v>1.4231272180679928</c:v>
                </c:pt>
                <c:pt idx="6037">
                  <c:v>1.4231306049478389</c:v>
                </c:pt>
                <c:pt idx="6038">
                  <c:v>1.4231414125080297</c:v>
                </c:pt>
                <c:pt idx="6039">
                  <c:v>1.4231447515078781</c:v>
                </c:pt>
                <c:pt idx="6040">
                  <c:v>1.4231555709480692</c:v>
                </c:pt>
                <c:pt idx="6041">
                  <c:v>1.4231589477479158</c:v>
                </c:pt>
                <c:pt idx="6042">
                  <c:v>1.4231697088681059</c:v>
                </c:pt>
                <c:pt idx="6043">
                  <c:v>1.42317497654822</c:v>
                </c:pt>
                <c:pt idx="6044">
                  <c:v>1.4231836629883734</c:v>
                </c:pt>
                <c:pt idx="6045">
                  <c:v>1.4231887055081445</c:v>
                </c:pt>
                <c:pt idx="6046">
                  <c:v>1.4231994763483347</c:v>
                </c:pt>
                <c:pt idx="6047">
                  <c:v>1.4232028413881819</c:v>
                </c:pt>
                <c:pt idx="6048">
                  <c:v>1.4232136543483729</c:v>
                </c:pt>
                <c:pt idx="6049">
                  <c:v>1.4232169925082212</c:v>
                </c:pt>
                <c:pt idx="6050">
                  <c:v>1.42322821266803</c:v>
                </c:pt>
                <c:pt idx="6051">
                  <c:v>1.4232315835878768</c:v>
                </c:pt>
                <c:pt idx="6052">
                  <c:v>1.4232423447080669</c:v>
                </c:pt>
                <c:pt idx="6053">
                  <c:v>1.4232457240279135</c:v>
                </c:pt>
                <c:pt idx="6054">
                  <c:v>1.4232565369881045</c:v>
                </c:pt>
                <c:pt idx="6055">
                  <c:v>1.4232618187482189</c:v>
                </c:pt>
                <c:pt idx="6056">
                  <c:v>1.4232725895884091</c:v>
                </c:pt>
                <c:pt idx="6057">
                  <c:v>1.4232759663882557</c:v>
                </c:pt>
                <c:pt idx="6058">
                  <c:v>1.4232867869084469</c:v>
                </c:pt>
                <c:pt idx="6059">
                  <c:v>1.4232901208682955</c:v>
                </c:pt>
                <c:pt idx="6060">
                  <c:v>1.4233009381484867</c:v>
                </c:pt>
                <c:pt idx="6061">
                  <c:v>1.4233043048683338</c:v>
                </c:pt>
                <c:pt idx="6062">
                  <c:v>1.4233150778685242</c:v>
                </c:pt>
                <c:pt idx="6063">
                  <c:v>1.4233203411486384</c:v>
                </c:pt>
                <c:pt idx="6064">
                  <c:v>1.4233293795484845</c:v>
                </c:pt>
                <c:pt idx="6065">
                  <c:v>1.4233327311483324</c:v>
                </c:pt>
                <c:pt idx="6066">
                  <c:v>1.4233456727885609</c:v>
                </c:pt>
                <c:pt idx="6067">
                  <c:v>1.4233491549486363</c:v>
                </c:pt>
                <c:pt idx="6068">
                  <c:v>1.4233603963884449</c:v>
                </c:pt>
                <c:pt idx="6069">
                  <c:v>1.4233637454682928</c:v>
                </c:pt>
                <c:pt idx="6070">
                  <c:v>1.4233745778684841</c:v>
                </c:pt>
                <c:pt idx="6071">
                  <c:v>1.4233779311483319</c:v>
                </c:pt>
                <c:pt idx="6072">
                  <c:v>1.4233887171085224</c:v>
                </c:pt>
                <c:pt idx="6073">
                  <c:v>1.42339207542837</c:v>
                </c:pt>
                <c:pt idx="6074">
                  <c:v>1.4234050689085995</c:v>
                </c:pt>
                <c:pt idx="6075">
                  <c:v>1.4234085537086751</c:v>
                </c:pt>
                <c:pt idx="6076">
                  <c:v>1.4234175349885221</c:v>
                </c:pt>
                <c:pt idx="6077">
                  <c:v>1.4234225825482929</c:v>
                </c:pt>
                <c:pt idx="6078">
                  <c:v>1.4234333685084835</c:v>
                </c:pt>
                <c:pt idx="6079">
                  <c:v>1.4234367167483315</c:v>
                </c:pt>
                <c:pt idx="6080">
                  <c:v>1.4234479369081403</c:v>
                </c:pt>
                <c:pt idx="6081">
                  <c:v>1.4234513027879874</c:v>
                </c:pt>
                <c:pt idx="6082">
                  <c:v>1.4234620844281778</c:v>
                </c:pt>
                <c:pt idx="6083">
                  <c:v>1.4234654637480244</c:v>
                </c:pt>
                <c:pt idx="6084">
                  <c:v>1.423476258348215</c:v>
                </c:pt>
                <c:pt idx="6085">
                  <c:v>1.4234812865879867</c:v>
                </c:pt>
                <c:pt idx="6086">
                  <c:v>1.4234921017081776</c:v>
                </c:pt>
                <c:pt idx="6087">
                  <c:v>1.4234954541480254</c:v>
                </c:pt>
                <c:pt idx="6088">
                  <c:v>1.4235062498282161</c:v>
                </c:pt>
                <c:pt idx="6089">
                  <c:v>1.4235096081480636</c:v>
                </c:pt>
                <c:pt idx="6090">
                  <c:v>1.4235364758276061</c:v>
                </c:pt>
                <c:pt idx="6091">
                  <c:v>1.4235415107873775</c:v>
                </c:pt>
                <c:pt idx="6092">
                  <c:v>1.4235523399475687</c:v>
                </c:pt>
                <c:pt idx="6093">
                  <c:v>1.4235557075074157</c:v>
                </c:pt>
                <c:pt idx="6094">
                  <c:v>1.4235668828672254</c:v>
                </c:pt>
                <c:pt idx="6095">
                  <c:v>1.4235702529470724</c:v>
                </c:pt>
                <c:pt idx="6096">
                  <c:v>1.4235810659072634</c:v>
                </c:pt>
                <c:pt idx="6097">
                  <c:v>1.4235844343071105</c:v>
                </c:pt>
                <c:pt idx="6098">
                  <c:v>1.4235956186269201</c:v>
                </c:pt>
                <c:pt idx="6099">
                  <c:v>1.4235989693867679</c:v>
                </c:pt>
                <c:pt idx="6100">
                  <c:v>1.4236097877469589</c:v>
                </c:pt>
                <c:pt idx="6101">
                  <c:v>1.4236150686270734</c:v>
                </c:pt>
                <c:pt idx="6102">
                  <c:v>1.4236236654272252</c:v>
                </c:pt>
                <c:pt idx="6103">
                  <c:v>1.4236287348269949</c:v>
                </c:pt>
                <c:pt idx="6104">
                  <c:v>1.4236395618271862</c:v>
                </c:pt>
                <c:pt idx="6105">
                  <c:v>1.4236429226670335</c:v>
                </c:pt>
                <c:pt idx="6106">
                  <c:v>1.4236540801068436</c:v>
                </c:pt>
                <c:pt idx="6107">
                  <c:v>1.4236574443066907</c:v>
                </c:pt>
                <c:pt idx="6108">
                  <c:v>1.4236686745464995</c:v>
                </c:pt>
                <c:pt idx="6109">
                  <c:v>1.4236720211063476</c:v>
                </c:pt>
                <c:pt idx="6110">
                  <c:v>1.4236828405465387</c:v>
                </c:pt>
                <c:pt idx="6111">
                  <c:v>1.4236861669463876</c:v>
                </c:pt>
                <c:pt idx="6112">
                  <c:v>1.4236969809865785</c:v>
                </c:pt>
                <c:pt idx="6113">
                  <c:v>1.4237022873866936</c:v>
                </c:pt>
                <c:pt idx="6114">
                  <c:v>1.4237130290668834</c:v>
                </c:pt>
                <c:pt idx="6115">
                  <c:v>1.4237164125867297</c:v>
                </c:pt>
                <c:pt idx="6116">
                  <c:v>1.4237276237865388</c:v>
                </c:pt>
                <c:pt idx="6117">
                  <c:v>1.4237309627863872</c:v>
                </c:pt>
                <c:pt idx="6118">
                  <c:v>1.4237421795861962</c:v>
                </c:pt>
                <c:pt idx="6119">
                  <c:v>1.423745550506043</c:v>
                </c:pt>
                <c:pt idx="6120">
                  <c:v>1.4237563019062329</c:v>
                </c:pt>
                <c:pt idx="6121">
                  <c:v>1.4237613494660037</c:v>
                </c:pt>
                <c:pt idx="6122">
                  <c:v>1.4237700434661573</c:v>
                </c:pt>
                <c:pt idx="6123">
                  <c:v>1.4237733791060059</c:v>
                </c:pt>
                <c:pt idx="6124">
                  <c:v>1.4237754955059283</c:v>
                </c:pt>
                <c:pt idx="6125">
                  <c:v>1.4237870514263082</c:v>
                </c:pt>
                <c:pt idx="6126">
                  <c:v>1.4237904324261548</c:v>
                </c:pt>
                <c:pt idx="6127">
                  <c:v>1.423801641385964</c:v>
                </c:pt>
                <c:pt idx="6128">
                  <c:v>1.4238049719858128</c:v>
                </c:pt>
                <c:pt idx="6129">
                  <c:v>1.4238162022256216</c:v>
                </c:pt>
                <c:pt idx="6130">
                  <c:v>1.4238195731454684</c:v>
                </c:pt>
                <c:pt idx="6131">
                  <c:v>1.4238303537056587</c:v>
                </c:pt>
                <c:pt idx="6132">
                  <c:v>1.4238337195855058</c:v>
                </c:pt>
                <c:pt idx="6133">
                  <c:v>1.4238466882257348</c:v>
                </c:pt>
                <c:pt idx="6134">
                  <c:v>1.4238501923858107</c:v>
                </c:pt>
                <c:pt idx="6135">
                  <c:v>1.423859159105658</c:v>
                </c:pt>
                <c:pt idx="6136">
                  <c:v>1.4238625182655054</c:v>
                </c:pt>
                <c:pt idx="6137">
                  <c:v>1.4238646315454278</c:v>
                </c:pt>
                <c:pt idx="6138">
                  <c:v>1.4238762396658096</c:v>
                </c:pt>
                <c:pt idx="6139">
                  <c:v>1.4238795593456588</c:v>
                </c:pt>
                <c:pt idx="6140">
                  <c:v>1.4238907851054676</c:v>
                </c:pt>
                <c:pt idx="6141">
                  <c:v>1.4238941493053148</c:v>
                </c:pt>
                <c:pt idx="6142">
                  <c:v>1.4239053168251246</c:v>
                </c:pt>
                <c:pt idx="6143">
                  <c:v>1.4239086919449713</c:v>
                </c:pt>
                <c:pt idx="6144">
                  <c:v>1.4239194897851619</c:v>
                </c:pt>
                <c:pt idx="6145">
                  <c:v>1.4239228481050095</c:v>
                </c:pt>
                <c:pt idx="6146">
                  <c:v>1.4239249468249324</c:v>
                </c:pt>
                <c:pt idx="6147">
                  <c:v>1.4239365236253132</c:v>
                </c:pt>
                <c:pt idx="6148">
                  <c:v>1.4239398861451604</c:v>
                </c:pt>
                <c:pt idx="6149">
                  <c:v>1.4239510805449698</c:v>
                </c:pt>
                <c:pt idx="6150">
                  <c:v>1.4239544481048168</c:v>
                </c:pt>
                <c:pt idx="6151">
                  <c:v>1.4239656783446255</c:v>
                </c:pt>
                <c:pt idx="6152">
                  <c:v>1.4239690257444735</c:v>
                </c:pt>
                <c:pt idx="6153">
                  <c:v>1.4239802055842832</c:v>
                </c:pt>
                <c:pt idx="6154">
                  <c:v>1.4239852590240536</c:v>
                </c:pt>
                <c:pt idx="6155">
                  <c:v>1.4239935707037488</c:v>
                </c:pt>
                <c:pt idx="6156">
                  <c:v>1.4239986048235203</c:v>
                </c:pt>
                <c:pt idx="6157">
                  <c:v>1.4240094167037112</c:v>
                </c:pt>
                <c:pt idx="6158">
                  <c:v>1.4240127825835582</c:v>
                </c:pt>
                <c:pt idx="6159">
                  <c:v>1.4240239467433682</c:v>
                </c:pt>
                <c:pt idx="6160">
                  <c:v>1.4240273218632149</c:v>
                </c:pt>
                <c:pt idx="6161">
                  <c:v>1.4240385330630241</c:v>
                </c:pt>
                <c:pt idx="6162">
                  <c:v>1.4240418939028714</c:v>
                </c:pt>
                <c:pt idx="6163">
                  <c:v>1.4240526820230619</c:v>
                </c:pt>
                <c:pt idx="6164">
                  <c:v>1.4240577463828319</c:v>
                </c:pt>
                <c:pt idx="6165">
                  <c:v>1.4240663626229841</c:v>
                </c:pt>
                <c:pt idx="6166">
                  <c:v>1.4240714017827554</c:v>
                </c:pt>
                <c:pt idx="6167">
                  <c:v>1.4240818101023736</c:v>
                </c:pt>
                <c:pt idx="6168">
                  <c:v>1.4240851709422209</c:v>
                </c:pt>
                <c:pt idx="6169">
                  <c:v>1.4240963575020305</c:v>
                </c:pt>
                <c:pt idx="6170">
                  <c:v>1.4240997175018779</c:v>
                </c:pt>
                <c:pt idx="6171">
                  <c:v>1.4241109309416871</c:v>
                </c:pt>
                <c:pt idx="6172">
                  <c:v>1.4241142968215341</c:v>
                </c:pt>
                <c:pt idx="6173">
                  <c:v>1.4241254856213437</c:v>
                </c:pt>
                <c:pt idx="6174">
                  <c:v>1.4241288405811914</c:v>
                </c:pt>
                <c:pt idx="6175">
                  <c:v>1.4241400562610005</c:v>
                </c:pt>
                <c:pt idx="6176">
                  <c:v>1.4241455652208863</c:v>
                </c:pt>
                <c:pt idx="6177">
                  <c:v>1.4241545308207337</c:v>
                </c:pt>
                <c:pt idx="6178">
                  <c:v>1.4241578975405809</c:v>
                </c:pt>
                <c:pt idx="6179">
                  <c:v>1.424159868540581</c:v>
                </c:pt>
                <c:pt idx="6180">
                  <c:v>1.4241714975409634</c:v>
                </c:pt>
                <c:pt idx="6181">
                  <c:v>1.4241748667808103</c:v>
                </c:pt>
                <c:pt idx="6182">
                  <c:v>1.4241860298206201</c:v>
                </c:pt>
                <c:pt idx="6183">
                  <c:v>1.4241894049404669</c:v>
                </c:pt>
                <c:pt idx="6184">
                  <c:v>1.4242006307002757</c:v>
                </c:pt>
                <c:pt idx="6185">
                  <c:v>1.4242039545801248</c:v>
                </c:pt>
                <c:pt idx="6186">
                  <c:v>1.424214777260316</c:v>
                </c:pt>
                <c:pt idx="6187">
                  <c:v>1.4242164329002407</c:v>
                </c:pt>
                <c:pt idx="6188">
                  <c:v>1.4242203093803947</c:v>
                </c:pt>
                <c:pt idx="6189">
                  <c:v>1.4242315172202038</c:v>
                </c:pt>
                <c:pt idx="6190">
                  <c:v>1.4242348436200527</c:v>
                </c:pt>
                <c:pt idx="6191">
                  <c:v>1.4242464726204351</c:v>
                </c:pt>
                <c:pt idx="6192">
                  <c:v>1.4242498544602815</c:v>
                </c:pt>
                <c:pt idx="6193">
                  <c:v>1.4242609917400919</c:v>
                </c:pt>
                <c:pt idx="6194">
                  <c:v>1.4242643777799382</c:v>
                </c:pt>
                <c:pt idx="6195">
                  <c:v>1.4242755497797479</c:v>
                </c:pt>
                <c:pt idx="6196">
                  <c:v>1.4242805855795193</c:v>
                </c:pt>
                <c:pt idx="6197">
                  <c:v>1.424289289299673</c:v>
                </c:pt>
                <c:pt idx="6198">
                  <c:v>1.4242943250994444</c:v>
                </c:pt>
                <c:pt idx="6199">
                  <c:v>1.4243041441392772</c:v>
                </c:pt>
                <c:pt idx="6200">
                  <c:v>1.424307515059124</c:v>
                </c:pt>
                <c:pt idx="6201">
                  <c:v>1.424309747219086</c:v>
                </c:pt>
                <c:pt idx="6202">
                  <c:v>1.4243174540993921</c:v>
                </c:pt>
                <c:pt idx="6203">
                  <c:v>1.4243225184591621</c:v>
                </c:pt>
                <c:pt idx="6204">
                  <c:v>1.4243311541393147</c:v>
                </c:pt>
                <c:pt idx="6205">
                  <c:v>1.4243327845792406</c:v>
                </c:pt>
                <c:pt idx="6206">
                  <c:v>1.4243367340193975</c:v>
                </c:pt>
                <c:pt idx="6207">
                  <c:v>1.4243478836192076</c:v>
                </c:pt>
                <c:pt idx="6208">
                  <c:v>1.4243511898590575</c:v>
                </c:pt>
                <c:pt idx="6209">
                  <c:v>1.4243625096988648</c:v>
                </c:pt>
                <c:pt idx="6210">
                  <c:v>1.4243658478587131</c:v>
                </c:pt>
                <c:pt idx="6211">
                  <c:v>1.4243770433785226</c:v>
                </c:pt>
                <c:pt idx="6212">
                  <c:v>1.4243803428983728</c:v>
                </c:pt>
                <c:pt idx="6213">
                  <c:v>1.4243938187381433</c:v>
                </c:pt>
                <c:pt idx="6214">
                  <c:v>1.4243956174581822</c:v>
                </c:pt>
                <c:pt idx="6215">
                  <c:v>1.4244094817786381</c:v>
                </c:pt>
                <c:pt idx="6216">
                  <c:v>1.424413328498791</c:v>
                </c:pt>
                <c:pt idx="6217">
                  <c:v>1.4244245643385995</c:v>
                </c:pt>
                <c:pt idx="6218">
                  <c:v>1.4244279024984479</c:v>
                </c:pt>
                <c:pt idx="6219">
                  <c:v>1.4244390935382574</c:v>
                </c:pt>
                <c:pt idx="6220">
                  <c:v>1.4244426179383338</c:v>
                </c:pt>
                <c:pt idx="6221">
                  <c:v>1.4244538123381432</c:v>
                </c:pt>
                <c:pt idx="6222">
                  <c:v>1.4244586315381431</c:v>
                </c:pt>
                <c:pt idx="6223">
                  <c:v>1.4244676004979904</c:v>
                </c:pt>
                <c:pt idx="6224">
                  <c:v>1.4244725791777644</c:v>
                </c:pt>
                <c:pt idx="6225">
                  <c:v>1.4244815570976115</c:v>
                </c:pt>
                <c:pt idx="6226">
                  <c:v>1.4244832295375356</c:v>
                </c:pt>
                <c:pt idx="6227">
                  <c:v>1.4244870580176878</c:v>
                </c:pt>
                <c:pt idx="6228">
                  <c:v>1.4244982624974971</c:v>
                </c:pt>
                <c:pt idx="6229">
                  <c:v>1.4245017719375732</c:v>
                </c:pt>
                <c:pt idx="6230">
                  <c:v>1.4245130357773814</c:v>
                </c:pt>
                <c:pt idx="6231">
                  <c:v>1.4245165478574575</c:v>
                </c:pt>
                <c:pt idx="6232">
                  <c:v>1.4245277164972674</c:v>
                </c:pt>
                <c:pt idx="6233">
                  <c:v>1.4245312294573436</c:v>
                </c:pt>
                <c:pt idx="6234">
                  <c:v>1.4245424496171524</c:v>
                </c:pt>
                <c:pt idx="6235">
                  <c:v>1.4245477216972666</c:v>
                </c:pt>
                <c:pt idx="6236">
                  <c:v>1.4245563649374193</c:v>
                </c:pt>
                <c:pt idx="6237">
                  <c:v>1.4245614099771902</c:v>
                </c:pt>
                <c:pt idx="6238">
                  <c:v>1.4245700553773428</c:v>
                </c:pt>
                <c:pt idx="6239">
                  <c:v>1.4245717370572664</c:v>
                </c:pt>
                <c:pt idx="6240">
                  <c:v>1.4245755760974188</c:v>
                </c:pt>
                <c:pt idx="6241">
                  <c:v>1.4245867895372279</c:v>
                </c:pt>
                <c:pt idx="6242">
                  <c:v>1.4245901444970757</c:v>
                </c:pt>
                <c:pt idx="6243">
                  <c:v>1.4246013344168851</c:v>
                </c:pt>
                <c:pt idx="6244">
                  <c:v>1.4246066267369999</c:v>
                </c:pt>
                <c:pt idx="6245">
                  <c:v>1.4246152721371526</c:v>
                </c:pt>
                <c:pt idx="6246">
                  <c:v>1.424620306256924</c:v>
                </c:pt>
                <c:pt idx="6247">
                  <c:v>1.4246289700170771</c:v>
                </c:pt>
                <c:pt idx="6248">
                  <c:v>1.4246306147370025</c:v>
                </c:pt>
                <c:pt idx="6249">
                  <c:v>1.4246344748971558</c:v>
                </c:pt>
                <c:pt idx="6250">
                  <c:v>1.4246456972969646</c:v>
                </c:pt>
                <c:pt idx="6251">
                  <c:v>1.4246490648568115</c:v>
                </c:pt>
                <c:pt idx="6252">
                  <c:v>1.4246602178166217</c:v>
                </c:pt>
                <c:pt idx="6253">
                  <c:v>1.4246635828564689</c:v>
                </c:pt>
                <c:pt idx="6254">
                  <c:v>1.4246904550160113</c:v>
                </c:pt>
                <c:pt idx="6255">
                  <c:v>1.4246921518159343</c:v>
                </c:pt>
                <c:pt idx="6256">
                  <c:v>1.4246959908560868</c:v>
                </c:pt>
                <c:pt idx="6257">
                  <c:v>1.4247071874958961</c:v>
                </c:pt>
                <c:pt idx="6258">
                  <c:v>1.4247105340557442</c:v>
                </c:pt>
                <c:pt idx="6259">
                  <c:v>1.4247217609355529</c:v>
                </c:pt>
                <c:pt idx="6260">
                  <c:v>1.4247251100154008</c:v>
                </c:pt>
                <c:pt idx="6261">
                  <c:v>1.4247363100152102</c:v>
                </c:pt>
                <c:pt idx="6262">
                  <c:v>1.4247398264952864</c:v>
                </c:pt>
                <c:pt idx="6263">
                  <c:v>1.4247514427356684</c:v>
                </c:pt>
                <c:pt idx="6264">
                  <c:v>1.4247567139357826</c:v>
                </c:pt>
                <c:pt idx="6265">
                  <c:v>1.4247656660956303</c:v>
                </c:pt>
                <c:pt idx="6266">
                  <c:v>1.4247709328957445</c:v>
                </c:pt>
                <c:pt idx="6267">
                  <c:v>1.4247817696159359</c:v>
                </c:pt>
                <c:pt idx="6268">
                  <c:v>1.4247852966560124</c:v>
                </c:pt>
                <c:pt idx="6269">
                  <c:v>1.4247968456163922</c:v>
                </c:pt>
                <c:pt idx="6270">
                  <c:v>1.4248003972964691</c:v>
                </c:pt>
                <c:pt idx="6271">
                  <c:v>1.4248120146968513</c:v>
                </c:pt>
                <c:pt idx="6272">
                  <c:v>1.4248154959769268</c:v>
                </c:pt>
                <c:pt idx="6273">
                  <c:v>1.4248271203373091</c:v>
                </c:pt>
                <c:pt idx="6274">
                  <c:v>1.4248306429773854</c:v>
                </c:pt>
                <c:pt idx="6275">
                  <c:v>1.4248418575371944</c:v>
                </c:pt>
                <c:pt idx="6276">
                  <c:v>1.4248473674170801</c:v>
                </c:pt>
                <c:pt idx="6277">
                  <c:v>1.4248563341369274</c:v>
                </c:pt>
                <c:pt idx="6278">
                  <c:v>1.4248616079770418</c:v>
                </c:pt>
                <c:pt idx="6279">
                  <c:v>1.4248724198572327</c:v>
                </c:pt>
                <c:pt idx="6280">
                  <c:v>1.424875939857309</c:v>
                </c:pt>
                <c:pt idx="6281">
                  <c:v>1.4248871409771182</c:v>
                </c:pt>
                <c:pt idx="6282">
                  <c:v>1.4248906609771945</c:v>
                </c:pt>
                <c:pt idx="6283">
                  <c:v>1.4249018273770044</c:v>
                </c:pt>
                <c:pt idx="6284">
                  <c:v>1.4249055294569277</c:v>
                </c:pt>
                <c:pt idx="6285">
                  <c:v>1.4249167384167369</c:v>
                </c:pt>
                <c:pt idx="6286">
                  <c:v>1.4249202337768128</c:v>
                </c:pt>
                <c:pt idx="6287">
                  <c:v>1.4249331894570416</c:v>
                </c:pt>
                <c:pt idx="6288">
                  <c:v>1.424935057057003</c:v>
                </c:pt>
                <c:pt idx="6289">
                  <c:v>1.4249373666170788</c:v>
                </c:pt>
                <c:pt idx="6290">
                  <c:v>1.4249477811766968</c:v>
                </c:pt>
                <c:pt idx="6291">
                  <c:v>1.4249512782967726</c:v>
                </c:pt>
                <c:pt idx="6292">
                  <c:v>1.4249624894965818</c:v>
                </c:pt>
                <c:pt idx="6293">
                  <c:v>1.4249660200566583</c:v>
                </c:pt>
                <c:pt idx="6294">
                  <c:v>1.4249771875764681</c:v>
                </c:pt>
                <c:pt idx="6295">
                  <c:v>1.4249807295765449</c:v>
                </c:pt>
                <c:pt idx="6296">
                  <c:v>1.4249915403767357</c:v>
                </c:pt>
                <c:pt idx="6297">
                  <c:v>1.424997069576621</c:v>
                </c:pt>
                <c:pt idx="6298">
                  <c:v>1.4250060038164689</c:v>
                </c:pt>
                <c:pt idx="6299">
                  <c:v>1.4250112838165834</c:v>
                </c:pt>
                <c:pt idx="6300">
                  <c:v>1.4250220967767744</c:v>
                </c:pt>
                <c:pt idx="6301">
                  <c:v>1.4250255850968501</c:v>
                </c:pt>
                <c:pt idx="6302">
                  <c:v>1.4250372233772328</c:v>
                </c:pt>
                <c:pt idx="6303">
                  <c:v>1.4250407442573092</c:v>
                </c:pt>
                <c:pt idx="6304">
                  <c:v>1.4250523152576897</c:v>
                </c:pt>
                <c:pt idx="6305">
                  <c:v>1.4250558493377663</c:v>
                </c:pt>
                <c:pt idx="6306">
                  <c:v>1.425058148457842</c:v>
                </c:pt>
                <c:pt idx="6307">
                  <c:v>1.4250665090175354</c:v>
                </c:pt>
                <c:pt idx="6308">
                  <c:v>1.4250717810976496</c:v>
                </c:pt>
                <c:pt idx="6309">
                  <c:v>1.4250825378978396</c:v>
                </c:pt>
                <c:pt idx="6310">
                  <c:v>1.4250860842979165</c:v>
                </c:pt>
                <c:pt idx="6311">
                  <c:v>1.4250977248982992</c:v>
                </c:pt>
                <c:pt idx="6312">
                  <c:v>1.4251012114583748</c:v>
                </c:pt>
                <c:pt idx="6313">
                  <c:v>1.425112802178756</c:v>
                </c:pt>
                <c:pt idx="6314">
                  <c:v>1.4251163388988326</c:v>
                </c:pt>
                <c:pt idx="6315">
                  <c:v>1.4251279632592149</c:v>
                </c:pt>
                <c:pt idx="6316">
                  <c:v>1.4251314374992903</c:v>
                </c:pt>
                <c:pt idx="6317">
                  <c:v>1.4251448797390613</c:v>
                </c:pt>
                <c:pt idx="6318">
                  <c:v>1.4251484270191381</c:v>
                </c:pt>
                <c:pt idx="6319">
                  <c:v>1.4251596326189473</c:v>
                </c:pt>
                <c:pt idx="6320">
                  <c:v>1.425163129739023</c:v>
                </c:pt>
                <c:pt idx="6321">
                  <c:v>1.4251747436594049</c:v>
                </c:pt>
                <c:pt idx="6322">
                  <c:v>1.4251782830194817</c:v>
                </c:pt>
                <c:pt idx="6323">
                  <c:v>1.4251898377798617</c:v>
                </c:pt>
                <c:pt idx="6324">
                  <c:v>1.4251933736199385</c:v>
                </c:pt>
                <c:pt idx="6325">
                  <c:v>1.4252045691397479</c:v>
                </c:pt>
                <c:pt idx="6326">
                  <c:v>1.4252080908998241</c:v>
                </c:pt>
                <c:pt idx="6327">
                  <c:v>1.4252197036602061</c:v>
                </c:pt>
                <c:pt idx="6328">
                  <c:v>1.4252254598204348</c:v>
                </c:pt>
                <c:pt idx="6329">
                  <c:v>1.425236665420244</c:v>
                </c:pt>
                <c:pt idx="6330">
                  <c:v>1.4252401933403205</c:v>
                </c:pt>
                <c:pt idx="6331">
                  <c:v>1.4252517771007014</c:v>
                </c:pt>
                <c:pt idx="6332">
                  <c:v>1.4252553023807777</c:v>
                </c:pt>
                <c:pt idx="6333">
                  <c:v>1.4252669081811593</c:v>
                </c:pt>
                <c:pt idx="6334">
                  <c:v>1.4252704413812358</c:v>
                </c:pt>
                <c:pt idx="6335">
                  <c:v>1.4252816279410454</c:v>
                </c:pt>
                <c:pt idx="6336">
                  <c:v>1.425285112741121</c:v>
                </c:pt>
                <c:pt idx="6337">
                  <c:v>1.4252963564209296</c:v>
                </c:pt>
                <c:pt idx="6338">
                  <c:v>1.425299883461006</c:v>
                </c:pt>
                <c:pt idx="6339">
                  <c:v>1.4253133346607769</c:v>
                </c:pt>
                <c:pt idx="6340">
                  <c:v>1.4253171497009285</c:v>
                </c:pt>
                <c:pt idx="6341">
                  <c:v>1.4253287682613105</c:v>
                </c:pt>
                <c:pt idx="6342">
                  <c:v>1.4253322953013869</c:v>
                </c:pt>
                <c:pt idx="6343">
                  <c:v>1.4253435031411961</c:v>
                </c:pt>
                <c:pt idx="6344">
                  <c:v>1.4253470169812723</c:v>
                </c:pt>
                <c:pt idx="6345">
                  <c:v>1.4253582102610818</c:v>
                </c:pt>
                <c:pt idx="6346">
                  <c:v>1.4253617346611582</c:v>
                </c:pt>
                <c:pt idx="6347">
                  <c:v>1.4253729324209676</c:v>
                </c:pt>
                <c:pt idx="6348">
                  <c:v>1.4253782106610819</c:v>
                </c:pt>
                <c:pt idx="6349">
                  <c:v>1.4253871986609288</c:v>
                </c:pt>
                <c:pt idx="6350">
                  <c:v>1.4253889375409665</c:v>
                </c:pt>
                <c:pt idx="6351">
                  <c:v>1.4253931110608133</c:v>
                </c:pt>
                <c:pt idx="6352">
                  <c:v>1.4254046936611942</c:v>
                </c:pt>
                <c:pt idx="6353">
                  <c:v>1.4254082224612707</c:v>
                </c:pt>
                <c:pt idx="6354">
                  <c:v>1.4254198352216527</c:v>
                </c:pt>
                <c:pt idx="6355">
                  <c:v>1.4254233349817287</c:v>
                </c:pt>
                <c:pt idx="6356">
                  <c:v>1.425434960502111</c:v>
                </c:pt>
                <c:pt idx="6357">
                  <c:v>1.4254402334622254</c:v>
                </c:pt>
                <c:pt idx="6358">
                  <c:v>1.4254514413020345</c:v>
                </c:pt>
                <c:pt idx="6359">
                  <c:v>1.4254549665821108</c:v>
                </c:pt>
                <c:pt idx="6360">
                  <c:v>1.4254665248224909</c:v>
                </c:pt>
                <c:pt idx="6361">
                  <c:v>1.4254700659425676</c:v>
                </c:pt>
                <c:pt idx="6362">
                  <c:v>1.4254816415829483</c:v>
                </c:pt>
                <c:pt idx="6363">
                  <c:v>1.4254851879830253</c:v>
                </c:pt>
                <c:pt idx="6364">
                  <c:v>1.425496798423407</c:v>
                </c:pt>
                <c:pt idx="6365">
                  <c:v>1.4255002814634825</c:v>
                </c:pt>
                <c:pt idx="6366">
                  <c:v>1.4255115083432912</c:v>
                </c:pt>
                <c:pt idx="6367">
                  <c:v>1.425515055623368</c:v>
                </c:pt>
                <c:pt idx="6368">
                  <c:v>1.4255261884231785</c:v>
                </c:pt>
                <c:pt idx="6369">
                  <c:v>1.4255319570634077</c:v>
                </c:pt>
                <c:pt idx="6370">
                  <c:v>1.4255409461832547</c:v>
                </c:pt>
                <c:pt idx="6371">
                  <c:v>1.4255427026632927</c:v>
                </c:pt>
                <c:pt idx="6372">
                  <c:v>1.4255468689031399</c:v>
                </c:pt>
                <c:pt idx="6373">
                  <c:v>1.4255584341035201</c:v>
                </c:pt>
                <c:pt idx="6374">
                  <c:v>1.4255619734635969</c:v>
                </c:pt>
                <c:pt idx="6375">
                  <c:v>1.4255735711439783</c:v>
                </c:pt>
                <c:pt idx="6376">
                  <c:v>1.425577106104055</c:v>
                </c:pt>
                <c:pt idx="6377">
                  <c:v>1.4255886817444356</c:v>
                </c:pt>
                <c:pt idx="6378">
                  <c:v>1.4255922123045122</c:v>
                </c:pt>
                <c:pt idx="6379">
                  <c:v>1.4256056836642828</c:v>
                </c:pt>
                <c:pt idx="6380">
                  <c:v>1.4256074102243201</c:v>
                </c:pt>
                <c:pt idx="6381">
                  <c:v>1.4256213197847776</c:v>
                </c:pt>
                <c:pt idx="6382">
                  <c:v>1.4256253207847775</c:v>
                </c:pt>
                <c:pt idx="6383">
                  <c:v>1.4256369753051608</c:v>
                </c:pt>
                <c:pt idx="6384">
                  <c:v>1.425640491785237</c:v>
                </c:pt>
                <c:pt idx="6385">
                  <c:v>1.4256520651056175</c:v>
                </c:pt>
                <c:pt idx="6386">
                  <c:v>1.4256555745456936</c:v>
                </c:pt>
                <c:pt idx="6387">
                  <c:v>1.4256671873060756</c:v>
                </c:pt>
                <c:pt idx="6388">
                  <c:v>1.4256724690661899</c:v>
                </c:pt>
                <c:pt idx="6389">
                  <c:v>1.4256814615460367</c:v>
                </c:pt>
                <c:pt idx="6390">
                  <c:v>1.425686731866151</c:v>
                </c:pt>
                <c:pt idx="6391">
                  <c:v>1.4256975318663418</c:v>
                </c:pt>
                <c:pt idx="6392">
                  <c:v>1.4257010509864181</c:v>
                </c:pt>
                <c:pt idx="6393">
                  <c:v>1.4257127356668022</c:v>
                </c:pt>
                <c:pt idx="6394">
                  <c:v>1.4257162081468775</c:v>
                </c:pt>
                <c:pt idx="6395">
                  <c:v>1.4257278626672607</c:v>
                </c:pt>
                <c:pt idx="6396">
                  <c:v>1.4257314002673374</c:v>
                </c:pt>
                <c:pt idx="6397">
                  <c:v>1.4257430072277191</c:v>
                </c:pt>
                <c:pt idx="6398">
                  <c:v>1.4257464990677948</c:v>
                </c:pt>
                <c:pt idx="6399">
                  <c:v>1.4257576912276042</c:v>
                </c:pt>
                <c:pt idx="6400">
                  <c:v>1.4257611672276795</c:v>
                </c:pt>
                <c:pt idx="6401">
                  <c:v>1.4257751440681392</c:v>
                </c:pt>
                <c:pt idx="6402">
                  <c:v>1.4257791360681391</c:v>
                </c:pt>
                <c:pt idx="6403">
                  <c:v>1.425790686188519</c:v>
                </c:pt>
                <c:pt idx="6404">
                  <c:v>1.4257942061885953</c:v>
                </c:pt>
                <c:pt idx="6405">
                  <c:v>1.4258058328689776</c:v>
                </c:pt>
                <c:pt idx="6406">
                  <c:v>1.4258093555090539</c:v>
                </c:pt>
                <c:pt idx="6407">
                  <c:v>1.425820916069434</c:v>
                </c:pt>
                <c:pt idx="6408">
                  <c:v>1.4258246153893572</c:v>
                </c:pt>
                <c:pt idx="6409">
                  <c:v>1.4258357997091669</c:v>
                </c:pt>
                <c:pt idx="6410">
                  <c:v>1.4258393214692431</c:v>
                </c:pt>
                <c:pt idx="6411">
                  <c:v>1.4258684504287471</c:v>
                </c:pt>
                <c:pt idx="6412">
                  <c:v>1.4258721350286707</c:v>
                </c:pt>
                <c:pt idx="6413">
                  <c:v>1.4258833159884803</c:v>
                </c:pt>
                <c:pt idx="6414">
                  <c:v>1.4258868659085573</c:v>
                </c:pt>
                <c:pt idx="6415">
                  <c:v>1.4258984380689379</c:v>
                </c:pt>
                <c:pt idx="6416">
                  <c:v>1.4259019413490139</c:v>
                </c:pt>
                <c:pt idx="6417">
                  <c:v>1.4259153981487849</c:v>
                </c:pt>
                <c:pt idx="6418">
                  <c:v>1.4259172593087464</c:v>
                </c:pt>
                <c:pt idx="6419">
                  <c:v>1.4259195526288218</c:v>
                </c:pt>
                <c:pt idx="6420">
                  <c:v>1.4259299515884403</c:v>
                </c:pt>
                <c:pt idx="6421">
                  <c:v>1.4259334786285167</c:v>
                </c:pt>
                <c:pt idx="6422">
                  <c:v>1.425944677508326</c:v>
                </c:pt>
                <c:pt idx="6423">
                  <c:v>1.4259481966284022</c:v>
                </c:pt>
                <c:pt idx="6424">
                  <c:v>1.4259598001087839</c:v>
                </c:pt>
                <c:pt idx="6425">
                  <c:v>1.4259633227488602</c:v>
                </c:pt>
                <c:pt idx="6426">
                  <c:v>1.4259745025886699</c:v>
                </c:pt>
                <c:pt idx="6427">
                  <c:v>1.4259797790687843</c:v>
                </c:pt>
                <c:pt idx="6428">
                  <c:v>1.4259887693086311</c:v>
                </c:pt>
                <c:pt idx="6429">
                  <c:v>1.4259940572287457</c:v>
                </c:pt>
                <c:pt idx="6430">
                  <c:v>1.4260047989089355</c:v>
                </c:pt>
                <c:pt idx="6431">
                  <c:v>1.4260083813890132</c:v>
                </c:pt>
                <c:pt idx="6432">
                  <c:v>1.4260361796299275</c:v>
                </c:pt>
                <c:pt idx="6433">
                  <c:v>1.4260397145900041</c:v>
                </c:pt>
                <c:pt idx="6434">
                  <c:v>1.4260508821098139</c:v>
                </c:pt>
                <c:pt idx="6435">
                  <c:v>1.42605439418989</c:v>
                </c:pt>
                <c:pt idx="6436">
                  <c:v>1.4260656289096987</c:v>
                </c:pt>
                <c:pt idx="6437">
                  <c:v>1.4260711433895843</c:v>
                </c:pt>
                <c:pt idx="6438">
                  <c:v>1.4260801168294315</c:v>
                </c:pt>
                <c:pt idx="6439">
                  <c:v>1.4260853941895459</c:v>
                </c:pt>
                <c:pt idx="6440">
                  <c:v>1.4260965572293558</c:v>
                </c:pt>
                <c:pt idx="6441">
                  <c:v>1.4261001018694326</c:v>
                </c:pt>
                <c:pt idx="6442">
                  <c:v>1.4261117041898141</c:v>
                </c:pt>
                <c:pt idx="6443">
                  <c:v>1.4261152065898901</c:v>
                </c:pt>
                <c:pt idx="6444">
                  <c:v>1.426126821670272</c:v>
                </c:pt>
                <c:pt idx="6445">
                  <c:v>1.4261303636703488</c:v>
                </c:pt>
                <c:pt idx="6446">
                  <c:v>1.4261419056707285</c:v>
                </c:pt>
                <c:pt idx="6447">
                  <c:v>1.4261454494308052</c:v>
                </c:pt>
                <c:pt idx="6448">
                  <c:v>1.4261589039905762</c:v>
                </c:pt>
                <c:pt idx="6449">
                  <c:v>1.4261625803105</c:v>
                </c:pt>
                <c:pt idx="6450">
                  <c:v>1.4261741605908809</c:v>
                </c:pt>
                <c:pt idx="6451">
                  <c:v>1.4261776893909575</c:v>
                </c:pt>
                <c:pt idx="6452">
                  <c:v>1.4261893079513395</c:v>
                </c:pt>
                <c:pt idx="6453">
                  <c:v>1.4261928138714155</c:v>
                </c:pt>
                <c:pt idx="6454">
                  <c:v>1.4262044243117973</c:v>
                </c:pt>
                <c:pt idx="6455">
                  <c:v>1.4262079504718737</c:v>
                </c:pt>
                <c:pt idx="6456">
                  <c:v>1.4262191303116833</c:v>
                </c:pt>
                <c:pt idx="6457">
                  <c:v>1.4262246558315688</c:v>
                </c:pt>
                <c:pt idx="6458">
                  <c:v>1.4262336371114157</c:v>
                </c:pt>
                <c:pt idx="6459">
                  <c:v>1.4262389135915301</c:v>
                </c:pt>
                <c:pt idx="6460">
                  <c:v>1.42625007439134</c:v>
                </c:pt>
                <c:pt idx="6461">
                  <c:v>1.4262536181514167</c:v>
                </c:pt>
                <c:pt idx="6462">
                  <c:v>1.4262652343917988</c:v>
                </c:pt>
                <c:pt idx="6463">
                  <c:v>1.4262687279918744</c:v>
                </c:pt>
                <c:pt idx="6464">
                  <c:v>1.426280361632257</c:v>
                </c:pt>
                <c:pt idx="6465">
                  <c:v>1.426285622272371</c:v>
                </c:pt>
                <c:pt idx="6466">
                  <c:v>1.4262945643522187</c:v>
                </c:pt>
                <c:pt idx="6467">
                  <c:v>1.4262998496323331</c:v>
                </c:pt>
                <c:pt idx="6468">
                  <c:v>1.4263106474725238</c:v>
                </c:pt>
                <c:pt idx="6469">
                  <c:v>1.4263124409125627</c:v>
                </c:pt>
                <c:pt idx="6470">
                  <c:v>1.4263147377126382</c:v>
                </c:pt>
                <c:pt idx="6471">
                  <c:v>1.4263251470722564</c:v>
                </c:pt>
                <c:pt idx="6472">
                  <c:v>1.4263286494723324</c:v>
                </c:pt>
                <c:pt idx="6473">
                  <c:v>1.4263402587527141</c:v>
                </c:pt>
                <c:pt idx="6474">
                  <c:v>1.426343805152791</c:v>
                </c:pt>
                <c:pt idx="6475">
                  <c:v>1.4263553541131708</c:v>
                </c:pt>
                <c:pt idx="6476">
                  <c:v>1.4263588881932474</c:v>
                </c:pt>
                <c:pt idx="6477">
                  <c:v>1.4263701072330564</c:v>
                </c:pt>
                <c:pt idx="6478">
                  <c:v>1.4263756299929418</c:v>
                </c:pt>
                <c:pt idx="6479">
                  <c:v>1.4263868299927511</c:v>
                </c:pt>
                <c:pt idx="6480">
                  <c:v>1.4263903394328272</c:v>
                </c:pt>
                <c:pt idx="6481">
                  <c:v>1.4264019278332083</c:v>
                </c:pt>
                <c:pt idx="6482">
                  <c:v>1.4264054592732849</c:v>
                </c:pt>
                <c:pt idx="6483">
                  <c:v>1.4264166626330941</c:v>
                </c:pt>
                <c:pt idx="6484">
                  <c:v>1.4264201579931699</c:v>
                </c:pt>
                <c:pt idx="6485">
                  <c:v>1.4264318020735529</c:v>
                </c:pt>
                <c:pt idx="6486">
                  <c:v>1.4264353185536292</c:v>
                </c:pt>
                <c:pt idx="6487">
                  <c:v>1.4264465465534379</c:v>
                </c:pt>
                <c:pt idx="6488">
                  <c:v>1.4264500647935141</c:v>
                </c:pt>
                <c:pt idx="6489">
                  <c:v>1.4264630021137426</c:v>
                </c:pt>
                <c:pt idx="6490">
                  <c:v>1.4264666756736664</c:v>
                </c:pt>
                <c:pt idx="6491">
                  <c:v>1.4264782756740477</c:v>
                </c:pt>
                <c:pt idx="6492">
                  <c:v>1.4264817859941239</c:v>
                </c:pt>
                <c:pt idx="6493">
                  <c:v>1.4264933616345046</c:v>
                </c:pt>
                <c:pt idx="6494">
                  <c:v>1.4264969045145814</c:v>
                </c:pt>
                <c:pt idx="6495">
                  <c:v>1.4265085323549638</c:v>
                </c:pt>
                <c:pt idx="6496">
                  <c:v>1.4265120109950391</c:v>
                </c:pt>
                <c:pt idx="6497">
                  <c:v>1.426523653915422</c:v>
                </c:pt>
                <c:pt idx="6498">
                  <c:v>1.4265291665553077</c:v>
                </c:pt>
                <c:pt idx="6499">
                  <c:v>1.4265381052751556</c:v>
                </c:pt>
                <c:pt idx="6500">
                  <c:v>1.4265433773552698</c:v>
                </c:pt>
                <c:pt idx="6501">
                  <c:v>1.4265542173154613</c:v>
                </c:pt>
                <c:pt idx="6502">
                  <c:v>1.4265577566755381</c:v>
                </c:pt>
                <c:pt idx="6503">
                  <c:v>1.4265693009959177</c:v>
                </c:pt>
                <c:pt idx="6504">
                  <c:v>1.4265728368359945</c:v>
                </c:pt>
                <c:pt idx="6505">
                  <c:v>1.4265844484363763</c:v>
                </c:pt>
                <c:pt idx="6506">
                  <c:v>1.4265881192363001</c:v>
                </c:pt>
                <c:pt idx="6507">
                  <c:v>1.4265997215566817</c:v>
                </c:pt>
                <c:pt idx="6508">
                  <c:v>1.4266032450767581</c:v>
                </c:pt>
                <c:pt idx="6509">
                  <c:v>1.4266171476772151</c:v>
                </c:pt>
                <c:pt idx="6510">
                  <c:v>1.4266208387171386</c:v>
                </c:pt>
                <c:pt idx="6511">
                  <c:v>1.4266324410375202</c:v>
                </c:pt>
                <c:pt idx="6512">
                  <c:v>1.4266359733575968</c:v>
                </c:pt>
                <c:pt idx="6513">
                  <c:v>1.4266475153579765</c:v>
                </c:pt>
                <c:pt idx="6514">
                  <c:v>1.4266510599980533</c:v>
                </c:pt>
                <c:pt idx="6515">
                  <c:v>1.4266626808784355</c:v>
                </c:pt>
                <c:pt idx="6516">
                  <c:v>1.4266661982385118</c:v>
                </c:pt>
                <c:pt idx="6517">
                  <c:v>1.4266777785188927</c:v>
                </c:pt>
                <c:pt idx="6518">
                  <c:v>1.4266795525989311</c:v>
                </c:pt>
                <c:pt idx="6519">
                  <c:v>1.4266920305184734</c:v>
                </c:pt>
                <c:pt idx="6520">
                  <c:v>1.4266973096385878</c:v>
                </c:pt>
                <c:pt idx="6521">
                  <c:v>1.4267081171987785</c:v>
                </c:pt>
                <c:pt idx="6522">
                  <c:v>1.426711644238855</c:v>
                </c:pt>
                <c:pt idx="6523">
                  <c:v>1.4267231931992348</c:v>
                </c:pt>
                <c:pt idx="6524">
                  <c:v>1.4267267360793117</c:v>
                </c:pt>
                <c:pt idx="6525">
                  <c:v>1.4267383557996938</c:v>
                </c:pt>
                <c:pt idx="6526">
                  <c:v>1.4267436322798082</c:v>
                </c:pt>
                <c:pt idx="6527">
                  <c:v>1.4267525922796556</c:v>
                </c:pt>
                <c:pt idx="6528">
                  <c:v>1.4267578625997699</c:v>
                </c:pt>
                <c:pt idx="6529">
                  <c:v>1.4267686809599609</c:v>
                </c:pt>
                <c:pt idx="6530">
                  <c:v>1.4267721648800364</c:v>
                </c:pt>
                <c:pt idx="6531">
                  <c:v>1.4267837915604187</c:v>
                </c:pt>
                <c:pt idx="6532">
                  <c:v>1.4267873265204953</c:v>
                </c:pt>
                <c:pt idx="6533">
                  <c:v>1.4267989091208761</c:v>
                </c:pt>
                <c:pt idx="6534">
                  <c:v>1.4268024238409522</c:v>
                </c:pt>
                <c:pt idx="6535">
                  <c:v>1.4268140424013342</c:v>
                </c:pt>
                <c:pt idx="6536">
                  <c:v>1.4268175606414104</c:v>
                </c:pt>
                <c:pt idx="6537">
                  <c:v>1.42682873712122</c:v>
                </c:pt>
                <c:pt idx="6538">
                  <c:v>1.4268342552811057</c:v>
                </c:pt>
                <c:pt idx="6539">
                  <c:v>1.4268432488809526</c:v>
                </c:pt>
                <c:pt idx="6540">
                  <c:v>1.4268485297610671</c:v>
                </c:pt>
                <c:pt idx="6541">
                  <c:v>1.4268592973612573</c:v>
                </c:pt>
                <c:pt idx="6542">
                  <c:v>1.4268628305613338</c:v>
                </c:pt>
                <c:pt idx="6543">
                  <c:v>1.4268744479617159</c:v>
                </c:pt>
                <c:pt idx="6544">
                  <c:v>1.4268779450817917</c:v>
                </c:pt>
                <c:pt idx="6545">
                  <c:v>1.4268891719616004</c:v>
                </c:pt>
                <c:pt idx="6546">
                  <c:v>1.4268926972416767</c:v>
                </c:pt>
                <c:pt idx="6547">
                  <c:v>1.4269042589620569</c:v>
                </c:pt>
                <c:pt idx="6548">
                  <c:v>1.4269078044821337</c:v>
                </c:pt>
                <c:pt idx="6549">
                  <c:v>1.4269207688023626</c:v>
                </c:pt>
                <c:pt idx="6550">
                  <c:v>1.4269244515622863</c:v>
                </c:pt>
                <c:pt idx="6551">
                  <c:v>1.4269360260426669</c:v>
                </c:pt>
                <c:pt idx="6552">
                  <c:v>1.4269395495627433</c:v>
                </c:pt>
                <c:pt idx="6553">
                  <c:v>1.4269511658031253</c:v>
                </c:pt>
                <c:pt idx="6554">
                  <c:v>1.4269546954832018</c:v>
                </c:pt>
                <c:pt idx="6555">
                  <c:v>1.4269662618435821</c:v>
                </c:pt>
                <c:pt idx="6556">
                  <c:v>1.4269697941636588</c:v>
                </c:pt>
                <c:pt idx="6557">
                  <c:v>1.42698138488404</c:v>
                </c:pt>
                <c:pt idx="6558">
                  <c:v>1.4269869288039252</c:v>
                </c:pt>
                <c:pt idx="6559">
                  <c:v>1.426995866403773</c:v>
                </c:pt>
                <c:pt idx="6560">
                  <c:v>1.4270011393638873</c:v>
                </c:pt>
                <c:pt idx="6561">
                  <c:v>1.4270119642040784</c:v>
                </c:pt>
                <c:pt idx="6562">
                  <c:v>1.4270154912441548</c:v>
                </c:pt>
                <c:pt idx="6563">
                  <c:v>1.4270270703645356</c:v>
                </c:pt>
                <c:pt idx="6564">
                  <c:v>1.4270305762846116</c:v>
                </c:pt>
                <c:pt idx="6565">
                  <c:v>1.4270418087644203</c:v>
                </c:pt>
                <c:pt idx="6566">
                  <c:v>1.4270453208444964</c:v>
                </c:pt>
                <c:pt idx="6567">
                  <c:v>1.4270565152443058</c:v>
                </c:pt>
                <c:pt idx="6568">
                  <c:v>1.4270600264443818</c:v>
                </c:pt>
                <c:pt idx="6569">
                  <c:v>1.4270712477241907</c:v>
                </c:pt>
                <c:pt idx="6570">
                  <c:v>1.4270767732440761</c:v>
                </c:pt>
                <c:pt idx="6571">
                  <c:v>1.4270879710038855</c:v>
                </c:pt>
                <c:pt idx="6572">
                  <c:v>1.4270914848439618</c:v>
                </c:pt>
                <c:pt idx="6573">
                  <c:v>1.4271031173243443</c:v>
                </c:pt>
                <c:pt idx="6574">
                  <c:v>1.4271066100444199</c:v>
                </c:pt>
                <c:pt idx="6575">
                  <c:v>1.4271182599248029</c:v>
                </c:pt>
                <c:pt idx="6576">
                  <c:v>1.4271217790448791</c:v>
                </c:pt>
                <c:pt idx="6577">
                  <c:v>1.427133331485259</c:v>
                </c:pt>
                <c:pt idx="6578">
                  <c:v>1.4271386326053739</c:v>
                </c:pt>
                <c:pt idx="6579">
                  <c:v>1.4271476038052211</c:v>
                </c:pt>
                <c:pt idx="6580">
                  <c:v>1.4271528626853351</c:v>
                </c:pt>
                <c:pt idx="6581">
                  <c:v>1.4271636616055259</c:v>
                </c:pt>
                <c:pt idx="6582">
                  <c:v>1.4271671728056019</c:v>
                </c:pt>
                <c:pt idx="6583">
                  <c:v>1.4271784220854102</c:v>
                </c:pt>
                <c:pt idx="6584">
                  <c:v>1.427181919205486</c:v>
                </c:pt>
                <c:pt idx="6585">
                  <c:v>1.4271935157258673</c:v>
                </c:pt>
                <c:pt idx="6586">
                  <c:v>1.4271970339659434</c:v>
                </c:pt>
                <c:pt idx="6587">
                  <c:v>1.4272086432463251</c:v>
                </c:pt>
                <c:pt idx="6588">
                  <c:v>1.4272139170864395</c:v>
                </c:pt>
                <c:pt idx="6589">
                  <c:v>1.4272247235666304</c:v>
                </c:pt>
                <c:pt idx="6590">
                  <c:v>1.427228254126707</c:v>
                </c:pt>
                <c:pt idx="6591">
                  <c:v>1.4272398297670876</c:v>
                </c:pt>
                <c:pt idx="6592">
                  <c:v>1.4272433585671642</c:v>
                </c:pt>
                <c:pt idx="6593">
                  <c:v>1.4272549481275454</c:v>
                </c:pt>
                <c:pt idx="6594">
                  <c:v>1.4272584716476218</c:v>
                </c:pt>
                <c:pt idx="6595">
                  <c:v>1.4272701076080043</c:v>
                </c:pt>
                <c:pt idx="6596">
                  <c:v>1.4272736381680808</c:v>
                </c:pt>
                <c:pt idx="6597">
                  <c:v>1.4272847922478908</c:v>
                </c:pt>
                <c:pt idx="6598">
                  <c:v>1.4272903288077761</c:v>
                </c:pt>
                <c:pt idx="6599">
                  <c:v>1.4272992619276239</c:v>
                </c:pt>
                <c:pt idx="6600">
                  <c:v>1.4273045498477386</c:v>
                </c:pt>
                <c:pt idx="6601">
                  <c:v>1.4273153455279293</c:v>
                </c:pt>
                <c:pt idx="6602">
                  <c:v>1.4273171178479678</c:v>
                </c:pt>
                <c:pt idx="6603">
                  <c:v>1.4273359166885728</c:v>
                </c:pt>
                <c:pt idx="6604">
                  <c:v>1.4273531015279572</c:v>
                </c:pt>
                <c:pt idx="6605">
                  <c:v>1.4273691413282616</c:v>
                </c:pt>
                <c:pt idx="6606">
                  <c:v>1.42740039940887</c:v>
                </c:pt>
                <c:pt idx="6607">
                  <c:v>1.427446415129789</c:v>
                </c:pt>
                <c:pt idx="6608">
                  <c:v>1.4275659081346641</c:v>
                </c:pt>
                <c:pt idx="6609">
                  <c:v>1.432012120842485</c:v>
                </c:pt>
                <c:pt idx="6610">
                  <c:v>1.4363321856424849</c:v>
                </c:pt>
                <c:pt idx="6611">
                  <c:v>1.4406086545068173</c:v>
                </c:pt>
                <c:pt idx="6612">
                  <c:v>1.4449479795743412</c:v>
                </c:pt>
                <c:pt idx="6613">
                  <c:v>1.4492728414421734</c:v>
                </c:pt>
                <c:pt idx="6614">
                  <c:v>1.4536365022421733</c:v>
                </c:pt>
                <c:pt idx="6615">
                  <c:v>1.4579852662421733</c:v>
                </c:pt>
                <c:pt idx="6616">
                  <c:v>1.4581297558421733</c:v>
                </c:pt>
                <c:pt idx="6617">
                  <c:v>1.4582018952036937</c:v>
                </c:pt>
                <c:pt idx="6618">
                  <c:v>1.460323825992744</c:v>
                </c:pt>
                <c:pt idx="6619">
                  <c:v>1.4605993948785518</c:v>
                </c:pt>
                <c:pt idx="6620">
                  <c:v>1.4650851157262861</c:v>
                </c:pt>
                <c:pt idx="6621">
                  <c:v>1.466909349604733</c:v>
                </c:pt>
                <c:pt idx="6622">
                  <c:v>1.467039742007481</c:v>
                </c:pt>
                <c:pt idx="6623">
                  <c:v>1.4714122975800656</c:v>
                </c:pt>
                <c:pt idx="6624">
                  <c:v>1.4757563628316197</c:v>
                </c:pt>
                <c:pt idx="6625">
                  <c:v>1.4801340996316197</c:v>
                </c:pt>
                <c:pt idx="6626">
                  <c:v>1.4844304360600598</c:v>
                </c:pt>
                <c:pt idx="6627">
                  <c:v>1.4887512496600597</c:v>
                </c:pt>
                <c:pt idx="6628">
                  <c:v>1.4919191992600598</c:v>
                </c:pt>
                <c:pt idx="6629">
                  <c:v>1.4919621449391445</c:v>
                </c:pt>
                <c:pt idx="6630">
                  <c:v>1.4926323053672375</c:v>
                </c:pt>
                <c:pt idx="6631">
                  <c:v>1.4926606374866336</c:v>
                </c:pt>
                <c:pt idx="6632">
                  <c:v>1.4929520850188509</c:v>
                </c:pt>
                <c:pt idx="6633">
                  <c:v>1.4929661902185503</c:v>
                </c:pt>
                <c:pt idx="6634">
                  <c:v>1.4934614195193101</c:v>
                </c:pt>
                <c:pt idx="6635">
                  <c:v>1.4935473824774781</c:v>
                </c:pt>
                <c:pt idx="6636">
                  <c:v>1.4939987570563995</c:v>
                </c:pt>
                <c:pt idx="6637">
                  <c:v>1.494027640495784</c:v>
                </c:pt>
                <c:pt idx="6638">
                  <c:v>1.4956727312847458</c:v>
                </c:pt>
                <c:pt idx="6639">
                  <c:v>1.4958016256019988</c:v>
                </c:pt>
                <c:pt idx="6640">
                  <c:v>1.4961950149784895</c:v>
                </c:pt>
                <c:pt idx="6641">
                  <c:v>1.4962237122578779</c:v>
                </c:pt>
                <c:pt idx="6642">
                  <c:v>1.4962962865809202</c:v>
                </c:pt>
                <c:pt idx="6643">
                  <c:v>1.4964252954581709</c:v>
                </c:pt>
                <c:pt idx="6644">
                  <c:v>1.4967312447509962</c:v>
                </c:pt>
                <c:pt idx="6645">
                  <c:v>1.4967456721506887</c:v>
                </c:pt>
                <c:pt idx="6646">
                  <c:v>1.4977791992340139</c:v>
                </c:pt>
                <c:pt idx="6647">
                  <c:v>1.4978366510727896</c:v>
                </c:pt>
                <c:pt idx="6648">
                  <c:v>1.4979679313182928</c:v>
                </c:pt>
                <c:pt idx="6649">
                  <c:v>1.4980250108370763</c:v>
                </c:pt>
                <c:pt idx="6650">
                  <c:v>1.4983890763723378</c:v>
                </c:pt>
                <c:pt idx="6651">
                  <c:v>1.4984321437714199</c:v>
                </c:pt>
                <c:pt idx="6652">
                  <c:v>1.4984904420138636</c:v>
                </c:pt>
                <c:pt idx="6653">
                  <c:v>1.4985477506526423</c:v>
                </c:pt>
                <c:pt idx="6654">
                  <c:v>1.4986056994550716</c:v>
                </c:pt>
                <c:pt idx="6655">
                  <c:v>1.498620277214761</c:v>
                </c:pt>
                <c:pt idx="6656">
                  <c:v>1.4988094407426906</c:v>
                </c:pt>
                <c:pt idx="6657">
                  <c:v>1.4989814310990253</c:v>
                </c:pt>
                <c:pt idx="6658">
                  <c:v>1.4995490964028217</c:v>
                </c:pt>
                <c:pt idx="6659">
                  <c:v>1.49957780084221</c:v>
                </c:pt>
                <c:pt idx="6660">
                  <c:v>1.4999710082186932</c:v>
                </c:pt>
                <c:pt idx="6661">
                  <c:v>1.5000426654971661</c:v>
                </c:pt>
                <c:pt idx="6662">
                  <c:v>1.5001735744626539</c:v>
                </c:pt>
                <c:pt idx="6663">
                  <c:v>1.500531825055019</c:v>
                </c:pt>
                <c:pt idx="6664">
                  <c:v>1.5005753230568424</c:v>
                </c:pt>
                <c:pt idx="6665">
                  <c:v>1.5008189492116504</c:v>
                </c:pt>
                <c:pt idx="6666">
                  <c:v>1.5009939749789873</c:v>
                </c:pt>
                <c:pt idx="6667">
                  <c:v>1.5011227046162439</c:v>
                </c:pt>
                <c:pt idx="6668">
                  <c:v>1.5011952643792856</c:v>
                </c:pt>
                <c:pt idx="6669">
                  <c:v>1.5012381957383707</c:v>
                </c:pt>
                <c:pt idx="6670">
                  <c:v>1.5016316215148631</c:v>
                </c:pt>
                <c:pt idx="6671">
                  <c:v>1.5019752943475391</c:v>
                </c:pt>
                <c:pt idx="6672">
                  <c:v>1.5022370977185138</c:v>
                </c:pt>
                <c:pt idx="6673">
                  <c:v>1.5023230391966822</c:v>
                </c:pt>
                <c:pt idx="6674">
                  <c:v>1.5025707484870661</c:v>
                </c:pt>
                <c:pt idx="6675">
                  <c:v>1.5026854230446223</c:v>
                </c:pt>
                <c:pt idx="6676">
                  <c:v>1.5027726738482798</c:v>
                </c:pt>
                <c:pt idx="6677">
                  <c:v>1.5036604565493601</c:v>
                </c:pt>
                <c:pt idx="6678">
                  <c:v>1.5040247040846293</c:v>
                </c:pt>
                <c:pt idx="6679">
                  <c:v>1.5040677213637126</c:v>
                </c:pt>
                <c:pt idx="6680">
                  <c:v>1.5045337505832483</c:v>
                </c:pt>
                <c:pt idx="6681">
                  <c:v>1.5045623476226389</c:v>
                </c:pt>
                <c:pt idx="6682">
                  <c:v>1.5047369657099587</c:v>
                </c:pt>
                <c:pt idx="6683">
                  <c:v>1.5048658600272118</c:v>
                </c:pt>
                <c:pt idx="6684">
                  <c:v>1.504938718270266</c:v>
                </c:pt>
                <c:pt idx="6685">
                  <c:v>1.5051964066647743</c:v>
                </c:pt>
                <c:pt idx="6686">
                  <c:v>1.505575316120658</c:v>
                </c:pt>
                <c:pt idx="6687">
                  <c:v>1.5056467299591361</c:v>
                </c:pt>
                <c:pt idx="6688">
                  <c:v>1.5057925265252479</c:v>
                </c:pt>
                <c:pt idx="6689">
                  <c:v>1.5059212132025055</c:v>
                </c:pt>
                <c:pt idx="6690">
                  <c:v>1.5062126825747237</c:v>
                </c:pt>
                <c:pt idx="6691">
                  <c:v>1.5062840248132034</c:v>
                </c:pt>
                <c:pt idx="6692">
                  <c:v>1.506298613933815</c:v>
                </c:pt>
                <c:pt idx="6693">
                  <c:v>1.5072725314330597</c:v>
                </c:pt>
                <c:pt idx="6694">
                  <c:v>1.5074328297597794</c:v>
                </c:pt>
                <c:pt idx="6695">
                  <c:v>1.5075040860782609</c:v>
                </c:pt>
                <c:pt idx="6696">
                  <c:v>1.5075332570394837</c:v>
                </c:pt>
                <c:pt idx="6697">
                  <c:v>1.507676457036432</c:v>
                </c:pt>
                <c:pt idx="6698">
                  <c:v>1.5079531407280307</c:v>
                </c:pt>
                <c:pt idx="6699">
                  <c:v>1.5081393866440616</c:v>
                </c:pt>
                <c:pt idx="6700">
                  <c:v>1.5082703174495502</c:v>
                </c:pt>
                <c:pt idx="6701">
                  <c:v>1.5089291591555094</c:v>
                </c:pt>
                <c:pt idx="6702">
                  <c:v>1.5091039155628352</c:v>
                </c:pt>
                <c:pt idx="6703">
                  <c:v>1.509275712599174</c:v>
                </c:pt>
                <c:pt idx="6704">
                  <c:v>1.5093048908403972</c:v>
                </c:pt>
                <c:pt idx="6705">
                  <c:v>1.5093335165197872</c:v>
                </c:pt>
                <c:pt idx="6706">
                  <c:v>1.5094064111628429</c:v>
                </c:pt>
                <c:pt idx="6707">
                  <c:v>1.5094350440022326</c:v>
                </c:pt>
                <c:pt idx="6708">
                  <c:v>1.5097116548938281</c:v>
                </c:pt>
                <c:pt idx="6709">
                  <c:v>1.5099693647683361</c:v>
                </c:pt>
                <c:pt idx="6710">
                  <c:v>1.5101441284556623</c:v>
                </c:pt>
                <c:pt idx="6711">
                  <c:v>1.5106023541258968</c:v>
                </c:pt>
                <c:pt idx="6712">
                  <c:v>1.5106605140483349</c:v>
                </c:pt>
                <c:pt idx="6713">
                  <c:v>1.5107034310874203</c:v>
                </c:pt>
                <c:pt idx="6714">
                  <c:v>1.5107470819692501</c:v>
                </c:pt>
                <c:pt idx="6715">
                  <c:v>1.5108188466477208</c:v>
                </c:pt>
                <c:pt idx="6716">
                  <c:v>1.5108626212895557</c:v>
                </c:pt>
                <c:pt idx="6717">
                  <c:v>1.5108912827689449</c:v>
                </c:pt>
                <c:pt idx="6718">
                  <c:v>1.5109638570919872</c:v>
                </c:pt>
                <c:pt idx="6719">
                  <c:v>1.5110355644904592</c:v>
                </c:pt>
                <c:pt idx="6720">
                  <c:v>1.5113994261857122</c:v>
                </c:pt>
                <c:pt idx="6721">
                  <c:v>1.5114569925844854</c:v>
                </c:pt>
                <c:pt idx="6722">
                  <c:v>1.5116024469905829</c:v>
                </c:pt>
                <c:pt idx="6723">
                  <c:v>1.5116597055093626</c:v>
                </c:pt>
                <c:pt idx="6724">
                  <c:v>1.5119073347197431</c:v>
                </c:pt>
                <c:pt idx="6725">
                  <c:v>1.5120362218769965</c:v>
                </c:pt>
                <c:pt idx="6726">
                  <c:v>1.5122108690843177</c:v>
                </c:pt>
                <c:pt idx="6727">
                  <c:v>1.5125689191966871</c:v>
                </c:pt>
                <c:pt idx="6728">
                  <c:v>1.5126272975191344</c:v>
                </c:pt>
                <c:pt idx="6729">
                  <c:v>1.5126988831976089</c:v>
                </c:pt>
                <c:pt idx="6730">
                  <c:v>1.5131502068165283</c:v>
                </c:pt>
                <c:pt idx="6731">
                  <c:v>1.5132073722553101</c:v>
                </c:pt>
                <c:pt idx="6732">
                  <c:v>1.5133676633020294</c:v>
                </c:pt>
                <c:pt idx="6733">
                  <c:v>1.5133963319414185</c:v>
                </c:pt>
                <c:pt idx="6734">
                  <c:v>1.5137748191572846</c:v>
                </c:pt>
                <c:pt idx="6735">
                  <c:v>1.5142189611078194</c:v>
                </c:pt>
                <c:pt idx="6736">
                  <c:v>1.5145100592000222</c:v>
                </c:pt>
                <c:pt idx="6737">
                  <c:v>1.5145530191991068</c:v>
                </c:pt>
                <c:pt idx="6738">
                  <c:v>1.5147132811258248</c:v>
                </c:pt>
                <c:pt idx="6739">
                  <c:v>1.5149564705206422</c:v>
                </c:pt>
                <c:pt idx="6740">
                  <c:v>1.5150294306837007</c:v>
                </c:pt>
                <c:pt idx="6741">
                  <c:v>1.5151583894409524</c:v>
                </c:pt>
                <c:pt idx="6742">
                  <c:v>1.5152309710439948</c:v>
                </c:pt>
                <c:pt idx="6743">
                  <c:v>1.5152739668430786</c:v>
                </c:pt>
                <c:pt idx="6744">
                  <c:v>1.5153468250861328</c:v>
                </c:pt>
                <c:pt idx="6745">
                  <c:v>1.5153756655655182</c:v>
                </c:pt>
                <c:pt idx="6746">
                  <c:v>1.5156521672571091</c:v>
                </c:pt>
                <c:pt idx="6747">
                  <c:v>1.5163110232830681</c:v>
                </c:pt>
                <c:pt idx="6748">
                  <c:v>1.5167042233795509</c:v>
                </c:pt>
                <c:pt idx="6749">
                  <c:v>1.5169332001746711</c:v>
                </c:pt>
                <c:pt idx="6750">
                  <c:v>1.5173117456305396</c:v>
                </c:pt>
                <c:pt idx="6751">
                  <c:v>1.5173547772296225</c:v>
                </c:pt>
                <c:pt idx="6752">
                  <c:v>1.5174277155526801</c:v>
                </c:pt>
                <c:pt idx="6753">
                  <c:v>1.5174562624720718</c:v>
                </c:pt>
                <c:pt idx="6754">
                  <c:v>1.517645484240004</c:v>
                </c:pt>
                <c:pt idx="6755">
                  <c:v>1.5178173528763412</c:v>
                </c:pt>
                <c:pt idx="6756">
                  <c:v>1.5178318327969482</c:v>
                </c:pt>
                <c:pt idx="6757">
                  <c:v>1.517860515756337</c:v>
                </c:pt>
                <c:pt idx="6758">
                  <c:v>1.5179478830399995</c:v>
                </c:pt>
                <c:pt idx="6759">
                  <c:v>1.517962360559691</c:v>
                </c:pt>
                <c:pt idx="6760">
                  <c:v>1.5185883241059313</c:v>
                </c:pt>
                <c:pt idx="6761">
                  <c:v>1.5186455539847117</c:v>
                </c:pt>
                <c:pt idx="6762">
                  <c:v>1.5189805795987559</c:v>
                </c:pt>
                <c:pt idx="6763">
                  <c:v>1.5190092983581438</c:v>
                </c:pt>
                <c:pt idx="6764">
                  <c:v>1.5192130437266846</c:v>
                </c:pt>
                <c:pt idx="6765">
                  <c:v>1.5193703346033325</c:v>
                </c:pt>
                <c:pt idx="6766">
                  <c:v>1.5203462040842406</c:v>
                </c:pt>
                <c:pt idx="6767">
                  <c:v>1.5203748584036298</c:v>
                </c:pt>
                <c:pt idx="6768">
                  <c:v>1.5205639709715575</c:v>
                </c:pt>
                <c:pt idx="6769">
                  <c:v>1.5205926252909467</c:v>
                </c:pt>
                <c:pt idx="6770">
                  <c:v>1.5219177600664959</c:v>
                </c:pt>
                <c:pt idx="6771">
                  <c:v>1.5219463284658872</c:v>
                </c:pt>
                <c:pt idx="6772">
                  <c:v>1.5221210047932097</c:v>
                </c:pt>
                <c:pt idx="6773">
                  <c:v>1.5221783062719885</c:v>
                </c:pt>
                <c:pt idx="6774">
                  <c:v>1.5228663276833043</c:v>
                </c:pt>
                <c:pt idx="6775">
                  <c:v>1.5229236721220822</c:v>
                </c:pt>
                <c:pt idx="6776">
                  <c:v>1.5268406253262798</c:v>
                </c:pt>
                <c:pt idx="6777">
                  <c:v>1.5268691579256717</c:v>
                </c:pt>
                <c:pt idx="6778">
                  <c:v>1.5276845761998539</c:v>
                </c:pt>
                <c:pt idx="6779">
                  <c:v>1.5277276364389363</c:v>
                </c:pt>
                <c:pt idx="6780">
                  <c:v>1.5290528367344882</c:v>
                </c:pt>
                <c:pt idx="6781">
                  <c:v>1.5290811115738856</c:v>
                </c:pt>
                <c:pt idx="6782">
                  <c:v>1.5322846684281779</c:v>
                </c:pt>
                <c:pt idx="6783">
                  <c:v>1.5323275496672641</c:v>
                </c:pt>
                <c:pt idx="6784">
                  <c:v>1.5339732665362522</c:v>
                </c:pt>
                <c:pt idx="6785">
                  <c:v>1.5340020067756397</c:v>
                </c:pt>
                <c:pt idx="6786">
                  <c:v>1.5383701452787508</c:v>
                </c:pt>
                <c:pt idx="6787">
                  <c:v>1.5422654357957377</c:v>
                </c:pt>
                <c:pt idx="6788">
                  <c:v>1.5422945405963511</c:v>
                </c:pt>
                <c:pt idx="6789">
                  <c:v>1.5463814845011776</c:v>
                </c:pt>
                <c:pt idx="6790">
                  <c:v>1.5463960948214854</c:v>
                </c:pt>
                <c:pt idx="6791">
                  <c:v>1.5506969235171444</c:v>
                </c:pt>
                <c:pt idx="6792">
                  <c:v>1.550725608397749</c:v>
                </c:pt>
                <c:pt idx="6793">
                  <c:v>1.5550940963408748</c:v>
                </c:pt>
                <c:pt idx="6794">
                  <c:v>1.5594334428883982</c:v>
                </c:pt>
                <c:pt idx="6795">
                  <c:v>1.5638068446205706</c:v>
                </c:pt>
                <c:pt idx="6796">
                  <c:v>1.5681802101527422</c:v>
                </c:pt>
                <c:pt idx="6797">
                  <c:v>1.5725385092445965</c:v>
                </c:pt>
                <c:pt idx="6798">
                  <c:v>1.5768588980445966</c:v>
                </c:pt>
                <c:pt idx="6799">
                  <c:v>1.5812030718961529</c:v>
                </c:pt>
                <c:pt idx="6800">
                  <c:v>1.5855234750961529</c:v>
                </c:pt>
                <c:pt idx="6801">
                  <c:v>1.5898343606442829</c:v>
                </c:pt>
                <c:pt idx="6802">
                  <c:v>1.5941833982442828</c:v>
                </c:pt>
                <c:pt idx="6803">
                  <c:v>1.5985566841364527</c:v>
                </c:pt>
                <c:pt idx="6804">
                  <c:v>1.6029009521080111</c:v>
                </c:pt>
                <c:pt idx="6805">
                  <c:v>1.605218027276845</c:v>
                </c:pt>
                <c:pt idx="6806">
                  <c:v>1.6052900560768451</c:v>
                </c:pt>
                <c:pt idx="6807">
                  <c:v>1.6052937397567686</c:v>
                </c:pt>
                <c:pt idx="6808">
                  <c:v>1.6053110327170741</c:v>
                </c:pt>
                <c:pt idx="6809">
                  <c:v>1.6053163162371886</c:v>
                </c:pt>
                <c:pt idx="6810">
                  <c:v>1.6066850269069846</c:v>
                </c:pt>
                <c:pt idx="6811">
                  <c:v>1.606776579468969</c:v>
                </c:pt>
                <c:pt idx="6812">
                  <c:v>1.606780247508893</c:v>
                </c:pt>
                <c:pt idx="6813">
                  <c:v>1.6068011286695798</c:v>
                </c:pt>
                <c:pt idx="6814">
                  <c:v>1.6068048095895036</c:v>
                </c:pt>
                <c:pt idx="6815">
                  <c:v>1.6068257035101907</c:v>
                </c:pt>
                <c:pt idx="6816">
                  <c:v>1.6068293899501143</c:v>
                </c:pt>
                <c:pt idx="6817">
                  <c:v>1.6068502258707995</c:v>
                </c:pt>
                <c:pt idx="6818">
                  <c:v>1.6068539307107228</c:v>
                </c:pt>
                <c:pt idx="6819">
                  <c:v>1.6068748049114092</c:v>
                </c:pt>
                <c:pt idx="6820">
                  <c:v>1.606878475711333</c:v>
                </c:pt>
                <c:pt idx="6821">
                  <c:v>1.6068970310719433</c:v>
                </c:pt>
                <c:pt idx="6822">
                  <c:v>1.6069025510718289</c:v>
                </c:pt>
                <c:pt idx="6823">
                  <c:v>1.6069211203524396</c:v>
                </c:pt>
                <c:pt idx="6824">
                  <c:v>1.6069247939123634</c:v>
                </c:pt>
                <c:pt idx="6825">
                  <c:v>1.6069457179930515</c:v>
                </c:pt>
                <c:pt idx="6826">
                  <c:v>1.6069493906329755</c:v>
                </c:pt>
                <c:pt idx="6827">
                  <c:v>1.6069702335136609</c:v>
                </c:pt>
                <c:pt idx="6828">
                  <c:v>1.6069739153535845</c:v>
                </c:pt>
                <c:pt idx="6829">
                  <c:v>1.6069924869541952</c:v>
                </c:pt>
                <c:pt idx="6830">
                  <c:v>1.6069980133940807</c:v>
                </c:pt>
                <c:pt idx="6831">
                  <c:v>1.6070165617946905</c:v>
                </c:pt>
                <c:pt idx="6832">
                  <c:v>1.6070221066345756</c:v>
                </c:pt>
                <c:pt idx="6833">
                  <c:v>1.6070406457551851</c:v>
                </c:pt>
                <c:pt idx="6834">
                  <c:v>1.6070443239151089</c:v>
                </c:pt>
                <c:pt idx="6835">
                  <c:v>1.6070651934757951</c:v>
                </c:pt>
                <c:pt idx="6836">
                  <c:v>1.6070688697957189</c:v>
                </c:pt>
                <c:pt idx="6837">
                  <c:v>1.607087481996331</c:v>
                </c:pt>
                <c:pt idx="6838">
                  <c:v>1.6070929707162172</c:v>
                </c:pt>
                <c:pt idx="6839">
                  <c:v>1.607111544636828</c:v>
                </c:pt>
                <c:pt idx="6840">
                  <c:v>1.6071170719967134</c:v>
                </c:pt>
                <c:pt idx="6841">
                  <c:v>1.6071356145973232</c:v>
                </c:pt>
                <c:pt idx="6842">
                  <c:v>1.6071411069972095</c:v>
                </c:pt>
                <c:pt idx="6843">
                  <c:v>1.60715967163782</c:v>
                </c:pt>
                <c:pt idx="6844">
                  <c:v>1.6071633589977437</c:v>
                </c:pt>
                <c:pt idx="6845">
                  <c:v>1.6071849985977436</c:v>
                </c:pt>
                <c:pt idx="6846">
                  <c:v>1.607189160677591</c:v>
                </c:pt>
                <c:pt idx="6847">
                  <c:v>1.607209994278276</c:v>
                </c:pt>
                <c:pt idx="6848">
                  <c:v>1.607213708318199</c:v>
                </c:pt>
                <c:pt idx="6849">
                  <c:v>1.6072322265588079</c:v>
                </c:pt>
                <c:pt idx="6850">
                  <c:v>1.6072377539186933</c:v>
                </c:pt>
                <c:pt idx="6851">
                  <c:v>1.6072586884393818</c:v>
                </c:pt>
                <c:pt idx="6852">
                  <c:v>1.607260512799344</c:v>
                </c:pt>
                <c:pt idx="6853">
                  <c:v>1.6072813858400303</c:v>
                </c:pt>
                <c:pt idx="6854">
                  <c:v>1.6072853958400304</c:v>
                </c:pt>
                <c:pt idx="6855">
                  <c:v>1.6073062317607156</c:v>
                </c:pt>
                <c:pt idx="6856">
                  <c:v>1.6073099283206389</c:v>
                </c:pt>
                <c:pt idx="6857">
                  <c:v>1.6073308222413261</c:v>
                </c:pt>
                <c:pt idx="6858">
                  <c:v>1.6073345169612494</c:v>
                </c:pt>
                <c:pt idx="6859">
                  <c:v>1.6073536881612493</c:v>
                </c:pt>
                <c:pt idx="6860">
                  <c:v>1.6073592118411348</c:v>
                </c:pt>
                <c:pt idx="6861">
                  <c:v>1.6073765188414404</c:v>
                </c:pt>
                <c:pt idx="6862">
                  <c:v>1.6073820094013265</c:v>
                </c:pt>
                <c:pt idx="6863">
                  <c:v>1.6073999406010211</c:v>
                </c:pt>
                <c:pt idx="6864">
                  <c:v>1.6074036132409451</c:v>
                </c:pt>
                <c:pt idx="6865">
                  <c:v>1.607424499041632</c:v>
                </c:pt>
                <c:pt idx="6866">
                  <c:v>1.6074281845615557</c:v>
                </c:pt>
                <c:pt idx="6867">
                  <c:v>1.6074490842822429</c:v>
                </c:pt>
                <c:pt idx="6868">
                  <c:v>1.6074527514021668</c:v>
                </c:pt>
                <c:pt idx="6869">
                  <c:v>1.6074712835627762</c:v>
                </c:pt>
                <c:pt idx="6870">
                  <c:v>1.6074768376026611</c:v>
                </c:pt>
                <c:pt idx="6871">
                  <c:v>1.6074953918032713</c:v>
                </c:pt>
                <c:pt idx="6872">
                  <c:v>1.607500899843157</c:v>
                </c:pt>
                <c:pt idx="6873">
                  <c:v>1.6075194644837676</c:v>
                </c:pt>
                <c:pt idx="6874">
                  <c:v>1.6075231610436909</c:v>
                </c:pt>
                <c:pt idx="6875">
                  <c:v>1.6075440445243776</c:v>
                </c:pt>
                <c:pt idx="6876">
                  <c:v>1.6075477282043011</c:v>
                </c:pt>
                <c:pt idx="6877">
                  <c:v>1.6075685954449874</c:v>
                </c:pt>
                <c:pt idx="6878">
                  <c:v>1.6075722763649112</c:v>
                </c:pt>
                <c:pt idx="6879">
                  <c:v>1.6075908340455214</c:v>
                </c:pt>
                <c:pt idx="6880">
                  <c:v>1.6075963862454064</c:v>
                </c:pt>
                <c:pt idx="6881">
                  <c:v>1.6076149137660156</c:v>
                </c:pt>
                <c:pt idx="6882">
                  <c:v>1.6076185928459394</c:v>
                </c:pt>
                <c:pt idx="6883">
                  <c:v>1.6076417928467024</c:v>
                </c:pt>
                <c:pt idx="6884">
                  <c:v>1.6076437948467024</c:v>
                </c:pt>
                <c:pt idx="6885">
                  <c:v>1.6076646678873887</c:v>
                </c:pt>
                <c:pt idx="6886">
                  <c:v>1.6076683589273122</c:v>
                </c:pt>
                <c:pt idx="6887">
                  <c:v>1.6076892470479991</c:v>
                </c:pt>
                <c:pt idx="6888">
                  <c:v>1.6076929362479226</c:v>
                </c:pt>
                <c:pt idx="6889">
                  <c:v>1.6077114475285315</c:v>
                </c:pt>
                <c:pt idx="6890">
                  <c:v>1.6077169813284167</c:v>
                </c:pt>
                <c:pt idx="6891">
                  <c:v>1.607734272128722</c:v>
                </c:pt>
                <c:pt idx="6892">
                  <c:v>1.6077379686886453</c:v>
                </c:pt>
                <c:pt idx="6893">
                  <c:v>1.6077588486893319</c:v>
                </c:pt>
                <c:pt idx="6894">
                  <c:v>1.6077626675694836</c:v>
                </c:pt>
                <c:pt idx="6895">
                  <c:v>1.6077835870101715</c:v>
                </c:pt>
                <c:pt idx="6896">
                  <c:v>1.6077872706900951</c:v>
                </c:pt>
                <c:pt idx="6897">
                  <c:v>1.6078081089307803</c:v>
                </c:pt>
                <c:pt idx="6898">
                  <c:v>1.6078118165307034</c:v>
                </c:pt>
                <c:pt idx="6899">
                  <c:v>1.6078303347713123</c:v>
                </c:pt>
                <c:pt idx="6900">
                  <c:v>1.6078358658111978</c:v>
                </c:pt>
                <c:pt idx="6901">
                  <c:v>1.6078544675718094</c:v>
                </c:pt>
                <c:pt idx="6902">
                  <c:v>1.6078599792916952</c:v>
                </c:pt>
                <c:pt idx="6903">
                  <c:v>1.6078785334923054</c:v>
                </c:pt>
                <c:pt idx="6904">
                  <c:v>1.6078822052122292</c:v>
                </c:pt>
                <c:pt idx="6905">
                  <c:v>1.6079031084129167</c:v>
                </c:pt>
                <c:pt idx="6906">
                  <c:v>1.6079067709328407</c:v>
                </c:pt>
                <c:pt idx="6907">
                  <c:v>1.6079276520935275</c:v>
                </c:pt>
                <c:pt idx="6908">
                  <c:v>1.6079313633734507</c:v>
                </c:pt>
                <c:pt idx="6909">
                  <c:v>1.6079522352541371</c:v>
                </c:pt>
                <c:pt idx="6910">
                  <c:v>1.6079559299740604</c:v>
                </c:pt>
                <c:pt idx="6911">
                  <c:v>1.6079744400946692</c:v>
                </c:pt>
                <c:pt idx="6912">
                  <c:v>1.6079781476945922</c:v>
                </c:pt>
                <c:pt idx="6913">
                  <c:v>1.6079990532152797</c:v>
                </c:pt>
                <c:pt idx="6914">
                  <c:v>1.6080031892951281</c:v>
                </c:pt>
                <c:pt idx="6915">
                  <c:v>1.6080240623358144</c:v>
                </c:pt>
                <c:pt idx="6916">
                  <c:v>1.6080277570557377</c:v>
                </c:pt>
                <c:pt idx="6917">
                  <c:v>1.6080486231364239</c:v>
                </c:pt>
                <c:pt idx="6918">
                  <c:v>1.6080523012963477</c:v>
                </c:pt>
                <c:pt idx="6919">
                  <c:v>1.608073205657035</c:v>
                </c:pt>
                <c:pt idx="6920">
                  <c:v>1.6080750125369976</c:v>
                </c:pt>
                <c:pt idx="6921">
                  <c:v>1.6080959273376854</c:v>
                </c:pt>
                <c:pt idx="6922">
                  <c:v>1.6080999283376853</c:v>
                </c:pt>
                <c:pt idx="6923">
                  <c:v>1.6081207839783711</c:v>
                </c:pt>
                <c:pt idx="6924">
                  <c:v>1.6081246393385242</c:v>
                </c:pt>
                <c:pt idx="6925">
                  <c:v>1.6081455332592114</c:v>
                </c:pt>
                <c:pt idx="6926">
                  <c:v>1.6081492040591352</c:v>
                </c:pt>
                <c:pt idx="6927">
                  <c:v>1.6081708040591352</c:v>
                </c:pt>
                <c:pt idx="6928">
                  <c:v>1.6081746363792875</c:v>
                </c:pt>
                <c:pt idx="6929">
                  <c:v>1.6081938555792874</c:v>
                </c:pt>
                <c:pt idx="6930">
                  <c:v>1.608197667739439</c:v>
                </c:pt>
                <c:pt idx="6931">
                  <c:v>1.6082178434190955</c:v>
                </c:pt>
                <c:pt idx="6932">
                  <c:v>1.6082236264593253</c:v>
                </c:pt>
                <c:pt idx="6933">
                  <c:v>1.6082421690599351</c:v>
                </c:pt>
                <c:pt idx="6934">
                  <c:v>1.6082458518198588</c:v>
                </c:pt>
                <c:pt idx="6935">
                  <c:v>1.6082667225405451</c:v>
                </c:pt>
                <c:pt idx="6936">
                  <c:v>1.6082704237004684</c:v>
                </c:pt>
                <c:pt idx="6937">
                  <c:v>1.6082912932611546</c:v>
                </c:pt>
                <c:pt idx="6938">
                  <c:v>1.608294941981079</c:v>
                </c:pt>
                <c:pt idx="6939">
                  <c:v>1.6083135425816908</c:v>
                </c:pt>
                <c:pt idx="6940">
                  <c:v>1.6083190754615762</c:v>
                </c:pt>
                <c:pt idx="6941">
                  <c:v>1.6083376285021862</c:v>
                </c:pt>
                <c:pt idx="6942">
                  <c:v>1.6083431512620716</c:v>
                </c:pt>
                <c:pt idx="6943">
                  <c:v>1.6083616613826803</c:v>
                </c:pt>
                <c:pt idx="6944">
                  <c:v>1.608365344142604</c:v>
                </c:pt>
                <c:pt idx="6945">
                  <c:v>1.6083862659032919</c:v>
                </c:pt>
                <c:pt idx="6946">
                  <c:v>1.6083899514232156</c:v>
                </c:pt>
                <c:pt idx="6947">
                  <c:v>1.6084107966239012</c:v>
                </c:pt>
                <c:pt idx="6948">
                  <c:v>1.6084144931838245</c:v>
                </c:pt>
                <c:pt idx="6949">
                  <c:v>1.608435399864512</c:v>
                </c:pt>
                <c:pt idx="6950">
                  <c:v>1.608439020984437</c:v>
                </c:pt>
                <c:pt idx="6951">
                  <c:v>1.6084576645050501</c:v>
                </c:pt>
                <c:pt idx="6952">
                  <c:v>1.6084613031049746</c:v>
                </c:pt>
                <c:pt idx="6953">
                  <c:v>1.6084821935456617</c:v>
                </c:pt>
                <c:pt idx="6954">
                  <c:v>1.6084862075456616</c:v>
                </c:pt>
                <c:pt idx="6955">
                  <c:v>1.6085070701463478</c:v>
                </c:pt>
                <c:pt idx="6956">
                  <c:v>1.6085107483062715</c:v>
                </c:pt>
                <c:pt idx="6957">
                  <c:v>1.6085316735469597</c:v>
                </c:pt>
                <c:pt idx="6958">
                  <c:v>1.6085353369868838</c:v>
                </c:pt>
                <c:pt idx="6959">
                  <c:v>1.6085538703074933</c:v>
                </c:pt>
                <c:pt idx="6960">
                  <c:v>1.6085594179073783</c:v>
                </c:pt>
                <c:pt idx="6961">
                  <c:v>1.6085766698276831</c:v>
                </c:pt>
                <c:pt idx="6962">
                  <c:v>1.6085803746676064</c:v>
                </c:pt>
                <c:pt idx="6963">
                  <c:v>1.6086012616282932</c:v>
                </c:pt>
                <c:pt idx="6964">
                  <c:v>1.6086050757084447</c:v>
                </c:pt>
                <c:pt idx="6965">
                  <c:v>1.6086259928291327</c:v>
                </c:pt>
                <c:pt idx="6966">
                  <c:v>1.6086296857090561</c:v>
                </c:pt>
                <c:pt idx="6967">
                  <c:v>1.6086482375896662</c:v>
                </c:pt>
                <c:pt idx="6968">
                  <c:v>1.6086537355095523</c:v>
                </c:pt>
                <c:pt idx="6969">
                  <c:v>1.6086710241498576</c:v>
                </c:pt>
                <c:pt idx="6970">
                  <c:v>1.6086747023097814</c:v>
                </c:pt>
                <c:pt idx="6971">
                  <c:v>1.6086955997104686</c:v>
                </c:pt>
                <c:pt idx="6972">
                  <c:v>1.6087013635506977</c:v>
                </c:pt>
                <c:pt idx="6973">
                  <c:v>1.6087199131113077</c:v>
                </c:pt>
                <c:pt idx="6974">
                  <c:v>1.6087236004712313</c:v>
                </c:pt>
                <c:pt idx="6975">
                  <c:v>1.6087444932319184</c:v>
                </c:pt>
                <c:pt idx="6976">
                  <c:v>1.6087481649518423</c:v>
                </c:pt>
                <c:pt idx="6977">
                  <c:v>1.6087690310325284</c:v>
                </c:pt>
                <c:pt idx="6978">
                  <c:v>1.6087727156324521</c:v>
                </c:pt>
                <c:pt idx="6979">
                  <c:v>1.6087912767930623</c:v>
                </c:pt>
                <c:pt idx="6980">
                  <c:v>1.6087968023129477</c:v>
                </c:pt>
                <c:pt idx="6981">
                  <c:v>1.6088153402735574</c:v>
                </c:pt>
                <c:pt idx="6982">
                  <c:v>1.608820906273442</c:v>
                </c:pt>
                <c:pt idx="6983">
                  <c:v>1.608839427994051</c:v>
                </c:pt>
                <c:pt idx="6984">
                  <c:v>1.6088431263939744</c:v>
                </c:pt>
                <c:pt idx="6985">
                  <c:v>1.6088640040746609</c:v>
                </c:pt>
                <c:pt idx="6986">
                  <c:v>1.6088676822345847</c:v>
                </c:pt>
                <c:pt idx="6987">
                  <c:v>1.6088885912352722</c:v>
                </c:pt>
                <c:pt idx="6988">
                  <c:v>1.608892260195196</c:v>
                </c:pt>
                <c:pt idx="6989">
                  <c:v>1.6089108213558065</c:v>
                </c:pt>
                <c:pt idx="6990">
                  <c:v>1.6089163293956923</c:v>
                </c:pt>
                <c:pt idx="6991">
                  <c:v>1.6089349125963035</c:v>
                </c:pt>
                <c:pt idx="6992">
                  <c:v>1.608938559476228</c:v>
                </c:pt>
                <c:pt idx="6993">
                  <c:v>1.6089594684769155</c:v>
                </c:pt>
                <c:pt idx="6994">
                  <c:v>1.6089634824769155</c:v>
                </c:pt>
                <c:pt idx="6995">
                  <c:v>1.6089843752376025</c:v>
                </c:pt>
                <c:pt idx="6996">
                  <c:v>1.608988063517526</c:v>
                </c:pt>
                <c:pt idx="6997">
                  <c:v>1.6090088773982105</c:v>
                </c:pt>
                <c:pt idx="6998">
                  <c:v>1.6090125840781337</c:v>
                </c:pt>
                <c:pt idx="6999">
                  <c:v>1.6090311313187438</c:v>
                </c:pt>
                <c:pt idx="7000">
                  <c:v>1.6090348251186672</c:v>
                </c:pt>
                <c:pt idx="7001">
                  <c:v>1.6090557213593544</c:v>
                </c:pt>
                <c:pt idx="7002">
                  <c:v>1.6090596783593543</c:v>
                </c:pt>
                <c:pt idx="7003">
                  <c:v>1.6090805943200421</c:v>
                </c:pt>
                <c:pt idx="7004">
                  <c:v>1.609084443920195</c:v>
                </c:pt>
                <c:pt idx="7005">
                  <c:v>1.6091053065208811</c:v>
                </c:pt>
                <c:pt idx="7006">
                  <c:v>1.6091089764008051</c:v>
                </c:pt>
                <c:pt idx="7007">
                  <c:v>1.6091275572814161</c:v>
                </c:pt>
                <c:pt idx="7008">
                  <c:v>1.6091330818813017</c:v>
                </c:pt>
                <c:pt idx="7009">
                  <c:v>1.6091503618816068</c:v>
                </c:pt>
                <c:pt idx="7010">
                  <c:v>1.6091540290015307</c:v>
                </c:pt>
                <c:pt idx="7011">
                  <c:v>1.6091749182822177</c:v>
                </c:pt>
                <c:pt idx="7012">
                  <c:v>1.609180689802447</c:v>
                </c:pt>
                <c:pt idx="7013">
                  <c:v>1.6091992045630559</c:v>
                </c:pt>
                <c:pt idx="7014">
                  <c:v>1.6092029112429791</c:v>
                </c:pt>
                <c:pt idx="7015">
                  <c:v>1.6092237877636657</c:v>
                </c:pt>
                <c:pt idx="7016">
                  <c:v>1.6092274834035891</c:v>
                </c:pt>
                <c:pt idx="7017">
                  <c:v>1.6092460271641988</c:v>
                </c:pt>
                <c:pt idx="7018">
                  <c:v>1.6092515352040846</c:v>
                </c:pt>
                <c:pt idx="7019">
                  <c:v>1.6092694406437797</c:v>
                </c:pt>
                <c:pt idx="7020">
                  <c:v>1.6092750020436644</c:v>
                </c:pt>
                <c:pt idx="7021">
                  <c:v>1.6092935550842744</c:v>
                </c:pt>
                <c:pt idx="7022">
                  <c:v>1.6092990622041603</c:v>
                </c:pt>
                <c:pt idx="7023">
                  <c:v>1.6093182622041602</c:v>
                </c:pt>
                <c:pt idx="7024">
                  <c:v>1.609321935764084</c:v>
                </c:pt>
                <c:pt idx="7025">
                  <c:v>1.6093435597640839</c:v>
                </c:pt>
                <c:pt idx="7026">
                  <c:v>1.6093474093642368</c:v>
                </c:pt>
                <c:pt idx="7027">
                  <c:v>1.6093690381642367</c:v>
                </c:pt>
                <c:pt idx="7028">
                  <c:v>1.6093728666443889</c:v>
                </c:pt>
                <c:pt idx="7029">
                  <c:v>1.6093913837249978</c:v>
                </c:pt>
                <c:pt idx="7030">
                  <c:v>1.609397154285227</c:v>
                </c:pt>
                <c:pt idx="7031">
                  <c:v>1.609416355485227</c:v>
                </c:pt>
                <c:pt idx="7032">
                  <c:v>1.6094202242853808</c:v>
                </c:pt>
                <c:pt idx="7033">
                  <c:v>1.6094418470853809</c:v>
                </c:pt>
                <c:pt idx="7034">
                  <c:v>1.6094458420853808</c:v>
                </c:pt>
                <c:pt idx="7035">
                  <c:v>1.6094674012853807</c:v>
                </c:pt>
                <c:pt idx="7036">
                  <c:v>1.6094712412855332</c:v>
                </c:pt>
                <c:pt idx="7037">
                  <c:v>1.6094905108855333</c:v>
                </c:pt>
                <c:pt idx="7038">
                  <c:v>1.6094962180857602</c:v>
                </c:pt>
                <c:pt idx="7039">
                  <c:v>1.6095154816857602</c:v>
                </c:pt>
                <c:pt idx="7040">
                  <c:v>1.6095211850459867</c:v>
                </c:pt>
                <c:pt idx="7041">
                  <c:v>1.6095403706459868</c:v>
                </c:pt>
                <c:pt idx="7042">
                  <c:v>1.6095442212061397</c:v>
                </c:pt>
                <c:pt idx="7043">
                  <c:v>1.6095658224061398</c:v>
                </c:pt>
                <c:pt idx="7044">
                  <c:v>1.6095698294061398</c:v>
                </c:pt>
                <c:pt idx="7045">
                  <c:v>1.6095914102061397</c:v>
                </c:pt>
                <c:pt idx="7046">
                  <c:v>1.6095954162061397</c:v>
                </c:pt>
                <c:pt idx="7047">
                  <c:v>1.6096033379654529</c:v>
                </c:pt>
                <c:pt idx="7048">
                  <c:v>1.6096073379654527</c:v>
                </c:pt>
                <c:pt idx="7049">
                  <c:v>1.6096265475654528</c:v>
                </c:pt>
                <c:pt idx="7050">
                  <c:v>1.6096303770056049</c:v>
                </c:pt>
                <c:pt idx="7051">
                  <c:v>1.6096519878056048</c:v>
                </c:pt>
                <c:pt idx="7052">
                  <c:v>1.6096561467654522</c:v>
                </c:pt>
                <c:pt idx="7053">
                  <c:v>1.6096777755654521</c:v>
                </c:pt>
                <c:pt idx="7054">
                  <c:v>1.6096817795654521</c:v>
                </c:pt>
                <c:pt idx="7055">
                  <c:v>1.6096896912047662</c:v>
                </c:pt>
                <c:pt idx="7056">
                  <c:v>1.6096936752047661</c:v>
                </c:pt>
                <c:pt idx="7057">
                  <c:v>1.6097007231241551</c:v>
                </c:pt>
                <c:pt idx="7058">
                  <c:v>1.6097066881241551</c:v>
                </c:pt>
                <c:pt idx="7059">
                  <c:v>1.6097252817647665</c:v>
                </c:pt>
                <c:pt idx="7060">
                  <c:v>1.6097312727647666</c:v>
                </c:pt>
                <c:pt idx="7061">
                  <c:v>1.6097383145241562</c:v>
                </c:pt>
                <c:pt idx="7062">
                  <c:v>1.6097423335241561</c:v>
                </c:pt>
                <c:pt idx="7063">
                  <c:v>1.6097502552834693</c:v>
                </c:pt>
                <c:pt idx="7064">
                  <c:v>1.6097542282834694</c:v>
                </c:pt>
                <c:pt idx="7065">
                  <c:v>1.6097621522427823</c:v>
                </c:pt>
                <c:pt idx="7066">
                  <c:v>1.6097661792427822</c:v>
                </c:pt>
                <c:pt idx="7067">
                  <c:v>1.6097877132427822</c:v>
                </c:pt>
                <c:pt idx="7068">
                  <c:v>1.6097917192427822</c:v>
                </c:pt>
                <c:pt idx="7069">
                  <c:v>1.6098109216427823</c:v>
                </c:pt>
                <c:pt idx="7070">
                  <c:v>1.6098169656427823</c:v>
                </c:pt>
                <c:pt idx="7071">
                  <c:v>1.6098240034421722</c:v>
                </c:pt>
                <c:pt idx="7072">
                  <c:v>1.6098280134421723</c:v>
                </c:pt>
                <c:pt idx="7073">
                  <c:v>1.6098359114414875</c:v>
                </c:pt>
                <c:pt idx="7074">
                  <c:v>1.6098399424414875</c:v>
                </c:pt>
                <c:pt idx="7075">
                  <c:v>1.6098615724414875</c:v>
                </c:pt>
                <c:pt idx="7076">
                  <c:v>1.6098655254414875</c:v>
                </c:pt>
                <c:pt idx="7077">
                  <c:v>1.6098871578414875</c:v>
                </c:pt>
                <c:pt idx="7078">
                  <c:v>1.6098911748414875</c:v>
                </c:pt>
                <c:pt idx="7079">
                  <c:v>1.6099070038401151</c:v>
                </c:pt>
                <c:pt idx="7080">
                  <c:v>1.6099110278401152</c:v>
                </c:pt>
                <c:pt idx="7081">
                  <c:v>1.6099259856388184</c:v>
                </c:pt>
                <c:pt idx="7082">
                  <c:v>1.6099319996388184</c:v>
                </c:pt>
                <c:pt idx="7083">
                  <c:v>1.6099727540388185</c:v>
                </c:pt>
                <c:pt idx="7084">
                  <c:v>1.6099767710388184</c:v>
                </c:pt>
                <c:pt idx="7085">
                  <c:v>1.6099926066374455</c:v>
                </c:pt>
                <c:pt idx="7086">
                  <c:v>1.6099966066374454</c:v>
                </c:pt>
                <c:pt idx="7087">
                  <c:v>1.610064363991571</c:v>
                </c:pt>
                <c:pt idx="7088">
                  <c:v>1.6100683989915709</c:v>
                </c:pt>
                <c:pt idx="7089">
                  <c:v>1.610084234150198</c:v>
                </c:pt>
                <c:pt idx="7090">
                  <c:v>1.610088249150198</c:v>
                </c:pt>
                <c:pt idx="7091">
                  <c:v>1.610177104350198</c:v>
                </c:pt>
                <c:pt idx="7092">
                  <c:v>1.6101810933501981</c:v>
                </c:pt>
                <c:pt idx="7093">
                  <c:v>1.6102228626315718</c:v>
                </c:pt>
                <c:pt idx="7094">
                  <c:v>1.6102268686315717</c:v>
                </c:pt>
                <c:pt idx="7095">
                  <c:v>1.6103180566315718</c:v>
                </c:pt>
                <c:pt idx="7096">
                  <c:v>1.6103220476315718</c:v>
                </c:pt>
                <c:pt idx="7097">
                  <c:v>1.6103652416315719</c:v>
                </c:pt>
                <c:pt idx="7098">
                  <c:v>1.610369259631572</c:v>
                </c:pt>
                <c:pt idx="7099">
                  <c:v>1.610412458431572</c:v>
                </c:pt>
                <c:pt idx="7100">
                  <c:v>1.6104164564315719</c:v>
                </c:pt>
                <c:pt idx="7101">
                  <c:v>1.6105052192315719</c:v>
                </c:pt>
                <c:pt idx="7102">
                  <c:v>1.6105092212315719</c:v>
                </c:pt>
                <c:pt idx="7103">
                  <c:v>1.610646100431572</c:v>
                </c:pt>
                <c:pt idx="7104">
                  <c:v>1.6106520974315719</c:v>
                </c:pt>
                <c:pt idx="7105">
                  <c:v>1.6106914945128674</c:v>
                </c:pt>
                <c:pt idx="7106">
                  <c:v>1.6106955085128674</c:v>
                </c:pt>
                <c:pt idx="7107">
                  <c:v>1.6107387061128673</c:v>
                </c:pt>
                <c:pt idx="7108">
                  <c:v>1.6107427251128672</c:v>
                </c:pt>
                <c:pt idx="7109">
                  <c:v>1.6108339035128671</c:v>
                </c:pt>
                <c:pt idx="7110">
                  <c:v>1.6108379135128672</c:v>
                </c:pt>
                <c:pt idx="7111">
                  <c:v>1.6108811231128672</c:v>
                </c:pt>
                <c:pt idx="7112">
                  <c:v>1.6108830239129428</c:v>
                </c:pt>
                <c:pt idx="7113">
                  <c:v>1.6109711653558414</c:v>
                </c:pt>
                <c:pt idx="7114">
                  <c:v>1.610975349275688</c:v>
                </c:pt>
                <c:pt idx="7115">
                  <c:v>1.611017127837062</c:v>
                </c:pt>
                <c:pt idx="7116">
                  <c:v>1.6110209323172131</c:v>
                </c:pt>
                <c:pt idx="7117">
                  <c:v>1.6110603862385107</c:v>
                </c:pt>
                <c:pt idx="7118">
                  <c:v>1.6110659007183963</c:v>
                </c:pt>
                <c:pt idx="7119">
                  <c:v>1.6111488008769845</c:v>
                </c:pt>
                <c:pt idx="7120">
                  <c:v>1.6111524790369083</c:v>
                </c:pt>
                <c:pt idx="7121">
                  <c:v>1.611194254118282</c:v>
                </c:pt>
                <c:pt idx="7122">
                  <c:v>1.6111979322782057</c:v>
                </c:pt>
                <c:pt idx="7123">
                  <c:v>1.6112860888011047</c:v>
                </c:pt>
                <c:pt idx="7124">
                  <c:v>1.6112897697210284</c:v>
                </c:pt>
                <c:pt idx="7125">
                  <c:v>1.6113292642423271</c:v>
                </c:pt>
                <c:pt idx="7126">
                  <c:v>1.6113347538822134</c:v>
                </c:pt>
                <c:pt idx="7127">
                  <c:v>1.6113714998028623</c:v>
                </c:pt>
                <c:pt idx="7128">
                  <c:v>1.6113751512827865</c:v>
                </c:pt>
                <c:pt idx="7129">
                  <c:v>1.6114633240456862</c:v>
                </c:pt>
                <c:pt idx="7130">
                  <c:v>1.6114671314058375</c:v>
                </c:pt>
                <c:pt idx="7131">
                  <c:v>1.6115089540472129</c:v>
                </c:pt>
                <c:pt idx="7132">
                  <c:v>1.6115126322071367</c:v>
                </c:pt>
                <c:pt idx="7133">
                  <c:v>1.611552018848432</c:v>
                </c:pt>
                <c:pt idx="7134">
                  <c:v>1.6115575885283167</c:v>
                </c:pt>
                <c:pt idx="7135">
                  <c:v>1.6116404494869054</c:v>
                </c:pt>
                <c:pt idx="7136">
                  <c:v>1.6116441212068293</c:v>
                </c:pt>
                <c:pt idx="7137">
                  <c:v>1.6116858661282021</c:v>
                </c:pt>
                <c:pt idx="7138">
                  <c:v>1.6116895507281257</c:v>
                </c:pt>
                <c:pt idx="7139">
                  <c:v>1.6117313513295004</c:v>
                </c:pt>
                <c:pt idx="7140">
                  <c:v>1.6117351730896523</c:v>
                </c:pt>
                <c:pt idx="7141">
                  <c:v>1.611774606130949</c:v>
                </c:pt>
                <c:pt idx="7142">
                  <c:v>1.6117801279708346</c:v>
                </c:pt>
                <c:pt idx="7143">
                  <c:v>1.6118195749321318</c:v>
                </c:pt>
                <c:pt idx="7144">
                  <c:v>1.6118232696520551</c:v>
                </c:pt>
                <c:pt idx="7145">
                  <c:v>1.6118635795713687</c:v>
                </c:pt>
                <c:pt idx="7146">
                  <c:v>1.6118674128515211</c:v>
                </c:pt>
                <c:pt idx="7147">
                  <c:v>1.6119091948928952</c:v>
                </c:pt>
                <c:pt idx="7148">
                  <c:v>1.6119128840928187</c:v>
                </c:pt>
                <c:pt idx="7149">
                  <c:v>1.6119523124941153</c:v>
                </c:pt>
                <c:pt idx="7150">
                  <c:v>1.6119578490540005</c:v>
                </c:pt>
                <c:pt idx="7151">
                  <c:v>1.6119945766146491</c:v>
                </c:pt>
                <c:pt idx="7152">
                  <c:v>1.6120000984545346</c:v>
                </c:pt>
                <c:pt idx="7153">
                  <c:v>1.6120368238551832</c:v>
                </c:pt>
                <c:pt idx="7154">
                  <c:v>1.6120405010951069</c:v>
                </c:pt>
                <c:pt idx="7155">
                  <c:v>1.6120822610964802</c:v>
                </c:pt>
                <c:pt idx="7156">
                  <c:v>1.6120860934166326</c:v>
                </c:pt>
                <c:pt idx="7157">
                  <c:v>1.6121278313780052</c:v>
                </c:pt>
                <c:pt idx="7158">
                  <c:v>1.6121316627381574</c:v>
                </c:pt>
                <c:pt idx="7159">
                  <c:v>1.6121734180995306</c:v>
                </c:pt>
                <c:pt idx="7160">
                  <c:v>1.6121771045394542</c:v>
                </c:pt>
                <c:pt idx="7161">
                  <c:v>1.612216597900753</c:v>
                </c:pt>
                <c:pt idx="7162">
                  <c:v>1.6122223291009807</c:v>
                </c:pt>
                <c:pt idx="7163">
                  <c:v>1.6122617447422769</c:v>
                </c:pt>
                <c:pt idx="7164">
                  <c:v>1.6122674893825051</c:v>
                </c:pt>
                <c:pt idx="7165">
                  <c:v>1.6123069328638022</c:v>
                </c:pt>
                <c:pt idx="7166">
                  <c:v>1.612310804543956</c:v>
                </c:pt>
                <c:pt idx="7167">
                  <c:v>1.6123525401853285</c:v>
                </c:pt>
                <c:pt idx="7168">
                  <c:v>1.6123563974654818</c:v>
                </c:pt>
                <c:pt idx="7169">
                  <c:v>1.6123981470268547</c:v>
                </c:pt>
                <c:pt idx="7170">
                  <c:v>1.6124020033470079</c:v>
                </c:pt>
                <c:pt idx="7171">
                  <c:v>1.6124414816283061</c:v>
                </c:pt>
                <c:pt idx="7172">
                  <c:v>1.6124453072284581</c:v>
                </c:pt>
                <c:pt idx="7173">
                  <c:v>1.6124870428698306</c:v>
                </c:pt>
                <c:pt idx="7174">
                  <c:v>1.6124910308698306</c:v>
                </c:pt>
                <c:pt idx="7175">
                  <c:v>1.6125328013112041</c:v>
                </c:pt>
                <c:pt idx="7176">
                  <c:v>1.6125368043112041</c:v>
                </c:pt>
                <c:pt idx="7177">
                  <c:v>1.612580042711204</c:v>
                </c:pt>
                <c:pt idx="7178">
                  <c:v>1.6125838759913564</c:v>
                </c:pt>
                <c:pt idx="7179">
                  <c:v>1.612625579152728</c:v>
                </c:pt>
                <c:pt idx="7180">
                  <c:v>1.612629591152728</c:v>
                </c:pt>
                <c:pt idx="7181">
                  <c:v>1.6126703839527279</c:v>
                </c:pt>
                <c:pt idx="7182">
                  <c:v>1.6126764279527279</c:v>
                </c:pt>
                <c:pt idx="7183">
                  <c:v>1.6127158783940252</c:v>
                </c:pt>
                <c:pt idx="7184">
                  <c:v>1.6127218553940252</c:v>
                </c:pt>
                <c:pt idx="7185">
                  <c:v>1.6127626673940252</c:v>
                </c:pt>
                <c:pt idx="7186">
                  <c:v>1.6127666573940251</c:v>
                </c:pt>
                <c:pt idx="7187">
                  <c:v>1.6128074765940252</c:v>
                </c:pt>
                <c:pt idx="7188">
                  <c:v>1.6128114825940252</c:v>
                </c:pt>
                <c:pt idx="7189">
                  <c:v>1.6128522921940251</c:v>
                </c:pt>
                <c:pt idx="7190">
                  <c:v>1.6128562391940251</c:v>
                </c:pt>
                <c:pt idx="7191">
                  <c:v>1.612897064394025</c:v>
                </c:pt>
                <c:pt idx="7192">
                  <c:v>1.6129032939937966</c:v>
                </c:pt>
                <c:pt idx="7193">
                  <c:v>1.6129404337150179</c:v>
                </c:pt>
                <c:pt idx="7194">
                  <c:v>1.6129464417150179</c:v>
                </c:pt>
                <c:pt idx="7195">
                  <c:v>1.6129858805563149</c:v>
                </c:pt>
                <c:pt idx="7196">
                  <c:v>1.6129898525563149</c:v>
                </c:pt>
                <c:pt idx="7197">
                  <c:v>1.6130306897563149</c:v>
                </c:pt>
                <c:pt idx="7198">
                  <c:v>1.613034694756315</c:v>
                </c:pt>
                <c:pt idx="7199">
                  <c:v>1.6130755007563149</c:v>
                </c:pt>
                <c:pt idx="7200">
                  <c:v>1.6130796617961622</c:v>
                </c:pt>
                <c:pt idx="7201">
                  <c:v>1.6131191006374592</c:v>
                </c:pt>
                <c:pt idx="7202">
                  <c:v>1.6131250866374591</c:v>
                </c:pt>
                <c:pt idx="7203">
                  <c:v>1.6131645533187571</c:v>
                </c:pt>
                <c:pt idx="7204">
                  <c:v>1.613168540318757</c:v>
                </c:pt>
                <c:pt idx="7205">
                  <c:v>1.6132093355187571</c:v>
                </c:pt>
                <c:pt idx="7206">
                  <c:v>1.6132133405187572</c:v>
                </c:pt>
                <c:pt idx="7207">
                  <c:v>1.6132541369187572</c:v>
                </c:pt>
                <c:pt idx="7208">
                  <c:v>1.6132581389187572</c:v>
                </c:pt>
                <c:pt idx="7209">
                  <c:v>1.6132989593187572</c:v>
                </c:pt>
                <c:pt idx="7210">
                  <c:v>1.6133029373187573</c:v>
                </c:pt>
                <c:pt idx="7211">
                  <c:v>1.6133437817187573</c:v>
                </c:pt>
                <c:pt idx="7212">
                  <c:v>1.6133499780385299</c:v>
                </c:pt>
                <c:pt idx="7213">
                  <c:v>1.6133894354398275</c:v>
                </c:pt>
                <c:pt idx="7214">
                  <c:v>1.6133934294398276</c:v>
                </c:pt>
                <c:pt idx="7215">
                  <c:v>1.6134342666398276</c:v>
                </c:pt>
                <c:pt idx="7216">
                  <c:v>1.6134382806398275</c:v>
                </c:pt>
                <c:pt idx="7217">
                  <c:v>1.6134790374398276</c:v>
                </c:pt>
                <c:pt idx="7218">
                  <c:v>1.6134850634398277</c:v>
                </c:pt>
                <c:pt idx="7219">
                  <c:v>1.6135258742398277</c:v>
                </c:pt>
                <c:pt idx="7220">
                  <c:v>1.6135298742398276</c:v>
                </c:pt>
                <c:pt idx="7221">
                  <c:v>1.6135706706398276</c:v>
                </c:pt>
                <c:pt idx="7222">
                  <c:v>1.6135746606398276</c:v>
                </c:pt>
                <c:pt idx="7223">
                  <c:v>1.6135896210785305</c:v>
                </c:pt>
                <c:pt idx="7224">
                  <c:v>1.6135936080785305</c:v>
                </c:pt>
                <c:pt idx="7225">
                  <c:v>1.6136330469198275</c:v>
                </c:pt>
                <c:pt idx="7226">
                  <c:v>1.6136370749198274</c:v>
                </c:pt>
                <c:pt idx="7227">
                  <c:v>1.6136520234785314</c:v>
                </c:pt>
                <c:pt idx="7228">
                  <c:v>1.6136560404785314</c:v>
                </c:pt>
                <c:pt idx="7229">
                  <c:v>1.6136709951972348</c:v>
                </c:pt>
                <c:pt idx="7230">
                  <c:v>1.6136770081972347</c:v>
                </c:pt>
                <c:pt idx="7231">
                  <c:v>1.6137009697972347</c:v>
                </c:pt>
                <c:pt idx="7232">
                  <c:v>1.6137030017972347</c:v>
                </c:pt>
                <c:pt idx="7233">
                  <c:v>1.6137205028366359</c:v>
                </c:pt>
                <c:pt idx="7234">
                  <c:v>1.6137370595160136</c:v>
                </c:pt>
                <c:pt idx="7235">
                  <c:v>1.613768501914802</c:v>
                </c:pt>
                <c:pt idx="7236">
                  <c:v>1.6138308069535769</c:v>
                </c:pt>
                <c:pt idx="7237">
                  <c:v>1.6139819540305262</c:v>
                </c:pt>
                <c:pt idx="7238">
                  <c:v>1.6184421507380571</c:v>
                </c:pt>
                <c:pt idx="7239">
                  <c:v>1.6227769899380571</c:v>
                </c:pt>
                <c:pt idx="7240">
                  <c:v>1.6271526283666642</c:v>
                </c:pt>
                <c:pt idx="7241">
                  <c:v>1.6316528028137789</c:v>
                </c:pt>
                <c:pt idx="7242">
                  <c:v>1.6360349017203912</c:v>
                </c:pt>
                <c:pt idx="7243">
                  <c:v>1.6403596991482248</c:v>
                </c:pt>
                <c:pt idx="7244">
                  <c:v>1.6447092551482247</c:v>
                </c:pt>
                <c:pt idx="7245">
                  <c:v>1.6490537692797884</c:v>
                </c:pt>
                <c:pt idx="7246">
                  <c:v>1.6533786311476206</c:v>
                </c:pt>
                <c:pt idx="7247">
                  <c:v>1.6543490011280719</c:v>
                </c:pt>
                <c:pt idx="7248">
                  <c:v>1.655420521150655</c:v>
                </c:pt>
                <c:pt idx="7249">
                  <c:v>1.6558337089729451</c:v>
                </c:pt>
                <c:pt idx="7250">
                  <c:v>1.6571516206807211</c:v>
                </c:pt>
                <c:pt idx="7251">
                  <c:v>1.657165782360114</c:v>
                </c:pt>
                <c:pt idx="7252">
                  <c:v>1.6615101734116751</c:v>
                </c:pt>
                <c:pt idx="7253">
                  <c:v>1.6657823013885642</c:v>
                </c:pt>
                <c:pt idx="7254">
                  <c:v>1.6701256792023995</c:v>
                </c:pt>
                <c:pt idx="7255">
                  <c:v>1.672462206743113</c:v>
                </c:pt>
                <c:pt idx="7256">
                  <c:v>1.6725613621473869</c:v>
                </c:pt>
                <c:pt idx="7257">
                  <c:v>1.6726728543849427</c:v>
                </c:pt>
                <c:pt idx="7258">
                  <c:v>1.672871080233487</c:v>
                </c:pt>
                <c:pt idx="7259">
                  <c:v>1.6729128123925721</c:v>
                </c:pt>
                <c:pt idx="7260">
                  <c:v>1.6730262269174607</c:v>
                </c:pt>
                <c:pt idx="7261">
                  <c:v>1.6737083695425057</c:v>
                </c:pt>
                <c:pt idx="7262">
                  <c:v>1.6737791695455575</c:v>
                </c:pt>
                <c:pt idx="7263">
                  <c:v>1.673821061784639</c:v>
                </c:pt>
                <c:pt idx="7264">
                  <c:v>1.6740901159562362</c:v>
                </c:pt>
                <c:pt idx="7265">
                  <c:v>1.6741736011544059</c:v>
                </c:pt>
                <c:pt idx="7266">
                  <c:v>1.6750089916304145</c:v>
                </c:pt>
                <c:pt idx="7267">
                  <c:v>1.6750925185885832</c:v>
                </c:pt>
                <c:pt idx="7268">
                  <c:v>1.6760840159913206</c:v>
                </c:pt>
                <c:pt idx="7269">
                  <c:v>1.6762650734273512</c:v>
                </c:pt>
                <c:pt idx="7270">
                  <c:v>1.6774403605580106</c:v>
                </c:pt>
                <c:pt idx="7271">
                  <c:v>1.6774681309574018</c:v>
                </c:pt>
                <c:pt idx="7272">
                  <c:v>1.6817163789405178</c:v>
                </c:pt>
                <c:pt idx="7273">
                  <c:v>1.6860039685265187</c:v>
                </c:pt>
                <c:pt idx="7274">
                  <c:v>1.6902044585265186</c:v>
                </c:pt>
                <c:pt idx="7275">
                  <c:v>1.6949657435565435</c:v>
                </c:pt>
                <c:pt idx="7276">
                  <c:v>1.6991632730227331</c:v>
                </c:pt>
                <c:pt idx="7277">
                  <c:v>1.7034569780131885</c:v>
                </c:pt>
                <c:pt idx="7278">
                  <c:v>1.7075988069969072</c:v>
                </c:pt>
                <c:pt idx="7279">
                  <c:v>1.7117272887800339</c:v>
                </c:pt>
                <c:pt idx="7280">
                  <c:v>1.715951705287416</c:v>
                </c:pt>
                <c:pt idx="7281">
                  <c:v>1.7202564087375765</c:v>
                </c:pt>
                <c:pt idx="7282">
                  <c:v>1.7245474590283389</c:v>
                </c:pt>
                <c:pt idx="7283">
                  <c:v>1.7287548672827902</c:v>
                </c:pt>
                <c:pt idx="7284">
                  <c:v>1.7329347754584541</c:v>
                </c:pt>
                <c:pt idx="7285">
                  <c:v>1.7371287519934975</c:v>
                </c:pt>
                <c:pt idx="7286">
                  <c:v>1.7413085286891672</c:v>
                </c:pt>
                <c:pt idx="7287">
                  <c:v>1.7456408775381083</c:v>
                </c:pt>
                <c:pt idx="7288">
                  <c:v>1.7498346326331615</c:v>
                </c:pt>
                <c:pt idx="7289">
                  <c:v>1.751122022456387</c:v>
                </c:pt>
                <c:pt idx="7290">
                  <c:v>1.7511356686957851</c:v>
                </c:pt>
                <c:pt idx="7291">
                  <c:v>1.7511598844566998</c:v>
                </c:pt>
                <c:pt idx="7292">
                  <c:v>1.7511635764166233</c:v>
                </c:pt>
                <c:pt idx="7293">
                  <c:v>1.7511837554562797</c:v>
                </c:pt>
                <c:pt idx="7294">
                  <c:v>1.7511874023362042</c:v>
                </c:pt>
                <c:pt idx="7295">
                  <c:v>1.7512063416568271</c:v>
                </c:pt>
                <c:pt idx="7296">
                  <c:v>1.751211553456719</c:v>
                </c:pt>
                <c:pt idx="7297">
                  <c:v>1.751230779856719</c:v>
                </c:pt>
                <c:pt idx="7298">
                  <c:v>1.7512344478966431</c:v>
                </c:pt>
                <c:pt idx="7299">
                  <c:v>1.7512553638573309</c:v>
                </c:pt>
                <c:pt idx="7300">
                  <c:v>1.751259167377482</c:v>
                </c:pt>
                <c:pt idx="7301">
                  <c:v>1.751280792577482</c:v>
                </c:pt>
                <c:pt idx="7302">
                  <c:v>1.7512845010974052</c:v>
                </c:pt>
                <c:pt idx="7303">
                  <c:v>1.7513061082974053</c:v>
                </c:pt>
                <c:pt idx="7304">
                  <c:v>1.75130973677733</c:v>
                </c:pt>
                <c:pt idx="7305">
                  <c:v>1.7513289607773301</c:v>
                </c:pt>
                <c:pt idx="7306">
                  <c:v>1.7513344844572156</c:v>
                </c:pt>
                <c:pt idx="7307">
                  <c:v>1.7513530734578269</c:v>
                </c:pt>
                <c:pt idx="7308">
                  <c:v>1.7513585897777124</c:v>
                </c:pt>
                <c:pt idx="7309">
                  <c:v>1.7513656170171032</c:v>
                </c:pt>
                <c:pt idx="7310">
                  <c:v>1.7513693236970265</c:v>
                </c:pt>
                <c:pt idx="7311">
                  <c:v>1.7513909452970264</c:v>
                </c:pt>
                <c:pt idx="7312">
                  <c:v>1.7513946197769503</c:v>
                </c:pt>
                <c:pt idx="7313">
                  <c:v>1.7514138113769504</c:v>
                </c:pt>
                <c:pt idx="7314">
                  <c:v>1.7514193000968366</c:v>
                </c:pt>
                <c:pt idx="7315">
                  <c:v>1.7514402067775241</c:v>
                </c:pt>
                <c:pt idx="7316">
                  <c:v>1.7514438978174476</c:v>
                </c:pt>
                <c:pt idx="7317">
                  <c:v>1.7514631002174477</c:v>
                </c:pt>
                <c:pt idx="7318">
                  <c:v>1.7514667903373711</c:v>
                </c:pt>
                <c:pt idx="7319">
                  <c:v>1.751488366337371</c:v>
                </c:pt>
                <c:pt idx="7320">
                  <c:v>1.7514920168972954</c:v>
                </c:pt>
                <c:pt idx="7321">
                  <c:v>1.7515128852979815</c:v>
                </c:pt>
                <c:pt idx="7322">
                  <c:v>1.7515166112979044</c:v>
                </c:pt>
                <c:pt idx="7323">
                  <c:v>1.7515382208979045</c:v>
                </c:pt>
                <c:pt idx="7324">
                  <c:v>1.7515418512178291</c:v>
                </c:pt>
                <c:pt idx="7325">
                  <c:v>1.7515634620178291</c:v>
                </c:pt>
                <c:pt idx="7326">
                  <c:v>1.7515671613377524</c:v>
                </c:pt>
                <c:pt idx="7327">
                  <c:v>1.7515857526583638</c:v>
                </c:pt>
                <c:pt idx="7328">
                  <c:v>1.75159124505825</c:v>
                </c:pt>
                <c:pt idx="7329">
                  <c:v>1.7516091997779444</c:v>
                </c:pt>
                <c:pt idx="7330">
                  <c:v>1.751612837457869</c:v>
                </c:pt>
                <c:pt idx="7331">
                  <c:v>1.7516344362578691</c:v>
                </c:pt>
                <c:pt idx="7332">
                  <c:v>1.7516381383377924</c:v>
                </c:pt>
                <c:pt idx="7333">
                  <c:v>1.7516597479377924</c:v>
                </c:pt>
                <c:pt idx="7334">
                  <c:v>1.7516634058577165</c:v>
                </c:pt>
                <c:pt idx="7335">
                  <c:v>1.7516826334577165</c:v>
                </c:pt>
                <c:pt idx="7336">
                  <c:v>1.7516881608176018</c:v>
                </c:pt>
                <c:pt idx="7337">
                  <c:v>1.7517060673772968</c:v>
                </c:pt>
                <c:pt idx="7338">
                  <c:v>1.7517097556572203</c:v>
                </c:pt>
                <c:pt idx="7339">
                  <c:v>1.7517313232572203</c:v>
                </c:pt>
                <c:pt idx="7340">
                  <c:v>1.7517350152171438</c:v>
                </c:pt>
                <c:pt idx="7341">
                  <c:v>1.7517566356171439</c:v>
                </c:pt>
                <c:pt idx="7342">
                  <c:v>1.7517603174570675</c:v>
                </c:pt>
                <c:pt idx="7343">
                  <c:v>1.7517795126570674</c:v>
                </c:pt>
                <c:pt idx="7344">
                  <c:v>1.7517850280569531</c:v>
                </c:pt>
                <c:pt idx="7345">
                  <c:v>1.7518035613775627</c:v>
                </c:pt>
                <c:pt idx="7346">
                  <c:v>1.7518091071374478</c:v>
                </c:pt>
                <c:pt idx="7347">
                  <c:v>1.7518282939374477</c:v>
                </c:pt>
                <c:pt idx="7348">
                  <c:v>1.7518319904973709</c:v>
                </c:pt>
                <c:pt idx="7349">
                  <c:v>1.7518535772973709</c:v>
                </c:pt>
                <c:pt idx="7350">
                  <c:v>1.7518572756972943</c:v>
                </c:pt>
                <c:pt idx="7351">
                  <c:v>1.7518788528972944</c:v>
                </c:pt>
                <c:pt idx="7352">
                  <c:v>1.7518825264572182</c:v>
                </c:pt>
                <c:pt idx="7353">
                  <c:v>1.7519041120572183</c:v>
                </c:pt>
                <c:pt idx="7354">
                  <c:v>1.7519078224171414</c:v>
                </c:pt>
                <c:pt idx="7355">
                  <c:v>1.7519294344171414</c:v>
                </c:pt>
                <c:pt idx="7356">
                  <c:v>1.7519331125770652</c:v>
                </c:pt>
                <c:pt idx="7357">
                  <c:v>1.7519522789770652</c:v>
                </c:pt>
                <c:pt idx="7358">
                  <c:v>1.7519559828969884</c:v>
                </c:pt>
                <c:pt idx="7359">
                  <c:v>1.7519776212969884</c:v>
                </c:pt>
                <c:pt idx="7360">
                  <c:v>1.7519812663369128</c:v>
                </c:pt>
                <c:pt idx="7361">
                  <c:v>1.7520028543369128</c:v>
                </c:pt>
                <c:pt idx="7362">
                  <c:v>1.7520065794168356</c:v>
                </c:pt>
                <c:pt idx="7363">
                  <c:v>1.7520281230168355</c:v>
                </c:pt>
                <c:pt idx="7364">
                  <c:v>1.7520318241767587</c:v>
                </c:pt>
                <c:pt idx="7365">
                  <c:v>1.7520534445767588</c:v>
                </c:pt>
                <c:pt idx="7366">
                  <c:v>1.7520571254966826</c:v>
                </c:pt>
                <c:pt idx="7367">
                  <c:v>1.7520763290966825</c:v>
                </c:pt>
                <c:pt idx="7368">
                  <c:v>1.7520799741366069</c:v>
                </c:pt>
                <c:pt idx="7369">
                  <c:v>1.7521015813366068</c:v>
                </c:pt>
                <c:pt idx="7370">
                  <c:v>1.7521056133366069</c:v>
                </c:pt>
                <c:pt idx="7371">
                  <c:v>1.752127198936607</c:v>
                </c:pt>
                <c:pt idx="7372">
                  <c:v>1.7521310446967597</c:v>
                </c:pt>
                <c:pt idx="7373">
                  <c:v>1.7521526542967598</c:v>
                </c:pt>
                <c:pt idx="7374">
                  <c:v>1.7521562974966842</c:v>
                </c:pt>
                <c:pt idx="7375">
                  <c:v>1.7521755346966843</c:v>
                </c:pt>
                <c:pt idx="7376">
                  <c:v>1.7521792395366076</c:v>
                </c:pt>
                <c:pt idx="7377">
                  <c:v>1.7522007759366076</c:v>
                </c:pt>
                <c:pt idx="7378">
                  <c:v>1.7522049484164546</c:v>
                </c:pt>
                <c:pt idx="7379">
                  <c:v>1.7522265376164545</c:v>
                </c:pt>
                <c:pt idx="7380">
                  <c:v>1.7522305576164545</c:v>
                </c:pt>
                <c:pt idx="7381">
                  <c:v>1.7522521648164546</c:v>
                </c:pt>
                <c:pt idx="7382">
                  <c:v>1.752255997136607</c:v>
                </c:pt>
                <c:pt idx="7383">
                  <c:v>1.7522751899366069</c:v>
                </c:pt>
                <c:pt idx="7384">
                  <c:v>1.7522807402964919</c:v>
                </c:pt>
                <c:pt idx="7385">
                  <c:v>1.7522980008567968</c:v>
                </c:pt>
                <c:pt idx="7386">
                  <c:v>1.75230169741672</c:v>
                </c:pt>
                <c:pt idx="7387">
                  <c:v>1.7523225681374064</c:v>
                </c:pt>
                <c:pt idx="7388">
                  <c:v>1.7523265561374064</c:v>
                </c:pt>
                <c:pt idx="7389">
                  <c:v>1.7523481849374063</c:v>
                </c:pt>
                <c:pt idx="7390">
                  <c:v>1.7523520220575588</c:v>
                </c:pt>
                <c:pt idx="7391">
                  <c:v>1.7523736292575587</c:v>
                </c:pt>
                <c:pt idx="7392">
                  <c:v>1.7523773028174825</c:v>
                </c:pt>
                <c:pt idx="7393">
                  <c:v>1.7523965232174825</c:v>
                </c:pt>
                <c:pt idx="7394">
                  <c:v>1.7524020073373687</c:v>
                </c:pt>
                <c:pt idx="7395">
                  <c:v>1.7524199329370636</c:v>
                </c:pt>
                <c:pt idx="7396">
                  <c:v>1.7524236193769871</c:v>
                </c:pt>
                <c:pt idx="7397">
                  <c:v>1.752445224176987</c:v>
                </c:pt>
                <c:pt idx="7398">
                  <c:v>1.7524509956972163</c:v>
                </c:pt>
                <c:pt idx="7399">
                  <c:v>1.7524701704972163</c:v>
                </c:pt>
                <c:pt idx="7400">
                  <c:v>1.7524738744171395</c:v>
                </c:pt>
                <c:pt idx="7401">
                  <c:v>1.7524954372171395</c:v>
                </c:pt>
                <c:pt idx="7402">
                  <c:v>1.7524991107770633</c:v>
                </c:pt>
                <c:pt idx="7403">
                  <c:v>1.7525207311770634</c:v>
                </c:pt>
                <c:pt idx="7404">
                  <c:v>1.7525244102569872</c:v>
                </c:pt>
                <c:pt idx="7405">
                  <c:v>1.7525460282569871</c:v>
                </c:pt>
                <c:pt idx="7406">
                  <c:v>1.752549697216911</c:v>
                </c:pt>
                <c:pt idx="7407">
                  <c:v>1.7525689056169109</c:v>
                </c:pt>
                <c:pt idx="7408">
                  <c:v>1.7525744081367969</c:v>
                </c:pt>
                <c:pt idx="7409">
                  <c:v>1.7525936393367969</c:v>
                </c:pt>
                <c:pt idx="7410">
                  <c:v>1.7525973432567201</c:v>
                </c:pt>
                <c:pt idx="7411">
                  <c:v>1.7526189576567202</c:v>
                </c:pt>
                <c:pt idx="7412">
                  <c:v>1.7526226707766432</c:v>
                </c:pt>
                <c:pt idx="7413">
                  <c:v>1.7526442419766433</c:v>
                </c:pt>
                <c:pt idx="7414">
                  <c:v>1.7526482448965603</c:v>
                </c:pt>
                <c:pt idx="7415">
                  <c:v>1.7526671028965604</c:v>
                </c:pt>
                <c:pt idx="7416">
                  <c:v>1.7526707571364846</c:v>
                </c:pt>
                <c:pt idx="7417">
                  <c:v>1.7526922839364845</c:v>
                </c:pt>
                <c:pt idx="7418">
                  <c:v>1.752696467856331</c:v>
                </c:pt>
                <c:pt idx="7419">
                  <c:v>1.7527173316170173</c:v>
                </c:pt>
                <c:pt idx="7420">
                  <c:v>1.7527213316170172</c:v>
                </c:pt>
                <c:pt idx="7421">
                  <c:v>1.7527429328170172</c:v>
                </c:pt>
                <c:pt idx="7422">
                  <c:v>1.7527467545771691</c:v>
                </c:pt>
                <c:pt idx="7423">
                  <c:v>1.7527659245771692</c:v>
                </c:pt>
                <c:pt idx="7424">
                  <c:v>1.7527714408970547</c:v>
                </c:pt>
                <c:pt idx="7425">
                  <c:v>1.7527887619373606</c:v>
                </c:pt>
                <c:pt idx="7426">
                  <c:v>1.7527924299772846</c:v>
                </c:pt>
                <c:pt idx="7427">
                  <c:v>1.752813304177971</c:v>
                </c:pt>
                <c:pt idx="7428">
                  <c:v>1.7528171374581234</c:v>
                </c:pt>
                <c:pt idx="7429">
                  <c:v>1.7528380174588101</c:v>
                </c:pt>
                <c:pt idx="7430">
                  <c:v>1.752841691938734</c:v>
                </c:pt>
                <c:pt idx="7431">
                  <c:v>1.7528625997794216</c:v>
                </c:pt>
                <c:pt idx="7432">
                  <c:v>1.7528662834593451</c:v>
                </c:pt>
                <c:pt idx="7433">
                  <c:v>1.7528854762593451</c:v>
                </c:pt>
                <c:pt idx="7434">
                  <c:v>1.7528909686592313</c:v>
                </c:pt>
                <c:pt idx="7435">
                  <c:v>1.7529095182198413</c:v>
                </c:pt>
                <c:pt idx="7436">
                  <c:v>1.7529150437397267</c:v>
                </c:pt>
                <c:pt idx="7437">
                  <c:v>1.7529889681333177</c:v>
                </c:pt>
                <c:pt idx="7438">
                  <c:v>1.7529926600932413</c:v>
                </c:pt>
                <c:pt idx="7439">
                  <c:v>1.7530143140932413</c:v>
                </c:pt>
                <c:pt idx="7440">
                  <c:v>1.7530179858131651</c:v>
                </c:pt>
                <c:pt idx="7441">
                  <c:v>1.7530371954131652</c:v>
                </c:pt>
                <c:pt idx="7442">
                  <c:v>1.753040869893089</c:v>
                </c:pt>
                <c:pt idx="7443">
                  <c:v>1.7530624446930891</c:v>
                </c:pt>
                <c:pt idx="7444">
                  <c:v>1.7530665922129369</c:v>
                </c:pt>
                <c:pt idx="7445">
                  <c:v>1.7530874896136242</c:v>
                </c:pt>
                <c:pt idx="7446">
                  <c:v>1.7530913353737769</c:v>
                </c:pt>
                <c:pt idx="7447">
                  <c:v>1.7531129377737769</c:v>
                </c:pt>
                <c:pt idx="7448">
                  <c:v>1.7531165984537009</c:v>
                </c:pt>
                <c:pt idx="7449">
                  <c:v>1.753135829653701</c:v>
                </c:pt>
                <c:pt idx="7450">
                  <c:v>1.7531413560935865</c:v>
                </c:pt>
                <c:pt idx="7451">
                  <c:v>1.7531585799338907</c:v>
                </c:pt>
                <c:pt idx="7452">
                  <c:v>1.753162279253814</c:v>
                </c:pt>
                <c:pt idx="7453">
                  <c:v>1.7531831708545009</c:v>
                </c:pt>
                <c:pt idx="7454">
                  <c:v>1.7531870175746538</c:v>
                </c:pt>
                <c:pt idx="7455">
                  <c:v>1.75320788365534</c:v>
                </c:pt>
                <c:pt idx="7456">
                  <c:v>1.7532115645752637</c:v>
                </c:pt>
                <c:pt idx="7457">
                  <c:v>1.753219486774577</c:v>
                </c:pt>
                <c:pt idx="7458">
                  <c:v>1.7532231612545008</c:v>
                </c:pt>
                <c:pt idx="7459">
                  <c:v>1.753242372054501</c:v>
                </c:pt>
                <c:pt idx="7460">
                  <c:v>1.7532479040143862</c:v>
                </c:pt>
                <c:pt idx="7461">
                  <c:v>1.7532664419749959</c:v>
                </c:pt>
                <c:pt idx="7462">
                  <c:v>1.7532719628948814</c:v>
                </c:pt>
                <c:pt idx="7463">
                  <c:v>1.7532789998142713</c:v>
                </c:pt>
                <c:pt idx="7464">
                  <c:v>1.7532845290141565</c:v>
                </c:pt>
                <c:pt idx="7465">
                  <c:v>1.7532915760535457</c:v>
                </c:pt>
                <c:pt idx="7466">
                  <c:v>1.7532952201734702</c:v>
                </c:pt>
                <c:pt idx="7467">
                  <c:v>1.7533168105734702</c:v>
                </c:pt>
                <c:pt idx="7468">
                  <c:v>1.7533208485734701</c:v>
                </c:pt>
                <c:pt idx="7469">
                  <c:v>1.7533424485734701</c:v>
                </c:pt>
                <c:pt idx="7470">
                  <c:v>1.7533461083333943</c:v>
                </c:pt>
                <c:pt idx="7471">
                  <c:v>1.7533653467333943</c:v>
                </c:pt>
                <c:pt idx="7472">
                  <c:v>1.7533671802933564</c:v>
                </c:pt>
                <c:pt idx="7473">
                  <c:v>1.7533693078933938</c:v>
                </c:pt>
                <c:pt idx="7474">
                  <c:v>1.753370205053316</c:v>
                </c:pt>
                <c:pt idx="7475">
                  <c:v>1.7533874753336209</c:v>
                </c:pt>
                <c:pt idx="7476">
                  <c:v>1.7533911654535443</c:v>
                </c:pt>
                <c:pt idx="7477">
                  <c:v>1.7534127714535443</c:v>
                </c:pt>
                <c:pt idx="7478">
                  <c:v>1.7534167624535444</c:v>
                </c:pt>
                <c:pt idx="7479">
                  <c:v>1.7534383636535444</c:v>
                </c:pt>
                <c:pt idx="7480">
                  <c:v>1.7534421806136962</c:v>
                </c:pt>
                <c:pt idx="7481">
                  <c:v>1.7534614190136961</c:v>
                </c:pt>
                <c:pt idx="7482">
                  <c:v>1.7534669325735819</c:v>
                </c:pt>
                <c:pt idx="7483">
                  <c:v>1.7534842147338872</c:v>
                </c:pt>
                <c:pt idx="7484">
                  <c:v>1.7534897172537731</c:v>
                </c:pt>
                <c:pt idx="7485">
                  <c:v>1.7535089112537732</c:v>
                </c:pt>
                <c:pt idx="7486">
                  <c:v>1.7535126298936961</c:v>
                </c:pt>
                <c:pt idx="7487">
                  <c:v>1.7535342022936959</c:v>
                </c:pt>
                <c:pt idx="7488">
                  <c:v>1.753538050933849</c:v>
                </c:pt>
                <c:pt idx="7489">
                  <c:v>1.7535459612531632</c:v>
                </c:pt>
                <c:pt idx="7490">
                  <c:v>1.7535497887733154</c:v>
                </c:pt>
                <c:pt idx="7491">
                  <c:v>1.7535568463727034</c:v>
                </c:pt>
                <c:pt idx="7492">
                  <c:v>1.7535625862129314</c:v>
                </c:pt>
                <c:pt idx="7493">
                  <c:v>1.7535811578135421</c:v>
                </c:pt>
                <c:pt idx="7494">
                  <c:v>1.7535869216537712</c:v>
                </c:pt>
                <c:pt idx="7495">
                  <c:v>1.7535939616531608</c:v>
                </c:pt>
                <c:pt idx="7496">
                  <c:v>1.7535978006933133</c:v>
                </c:pt>
                <c:pt idx="7497">
                  <c:v>1.7536057224526265</c:v>
                </c:pt>
                <c:pt idx="7498">
                  <c:v>1.7536095701327794</c:v>
                </c:pt>
                <c:pt idx="7499">
                  <c:v>1.7536174756120939</c:v>
                </c:pt>
                <c:pt idx="7500">
                  <c:v>1.7536213511322478</c:v>
                </c:pt>
                <c:pt idx="7501">
                  <c:v>1.7536429559322477</c:v>
                </c:pt>
                <c:pt idx="7502">
                  <c:v>1.7536467959324002</c:v>
                </c:pt>
                <c:pt idx="7503">
                  <c:v>1.7536626381310267</c:v>
                </c:pt>
                <c:pt idx="7504">
                  <c:v>1.7536664301311775</c:v>
                </c:pt>
                <c:pt idx="7505">
                  <c:v>1.7537096361311775</c:v>
                </c:pt>
                <c:pt idx="7506">
                  <c:v>1.7537135039713312</c:v>
                </c:pt>
                <c:pt idx="7507">
                  <c:v>1.7537543003713312</c:v>
                </c:pt>
                <c:pt idx="7508">
                  <c:v>1.7537581557314843</c:v>
                </c:pt>
                <c:pt idx="7509">
                  <c:v>1.7538013497314844</c:v>
                </c:pt>
                <c:pt idx="7510">
                  <c:v>1.7538051791716365</c:v>
                </c:pt>
                <c:pt idx="7511">
                  <c:v>1.7538459803716364</c:v>
                </c:pt>
                <c:pt idx="7512">
                  <c:v>1.7538498347717897</c:v>
                </c:pt>
                <c:pt idx="7513">
                  <c:v>1.753852044531752</c:v>
                </c:pt>
                <c:pt idx="7514">
                  <c:v>1.7538683813324012</c:v>
                </c:pt>
                <c:pt idx="7515">
                  <c:v>1.7538741422926301</c:v>
                </c:pt>
                <c:pt idx="7516">
                  <c:v>1.7539135973739275</c:v>
                </c:pt>
                <c:pt idx="7517">
                  <c:v>1.7539174200940795</c:v>
                </c:pt>
                <c:pt idx="7518">
                  <c:v>1.7539605900940796</c:v>
                </c:pt>
                <c:pt idx="7519">
                  <c:v>1.7539644425742327</c:v>
                </c:pt>
                <c:pt idx="7520">
                  <c:v>1.7540076581742328</c:v>
                </c:pt>
                <c:pt idx="7521">
                  <c:v>1.7540115000943854</c:v>
                </c:pt>
                <c:pt idx="7522">
                  <c:v>1.7546235444943854</c:v>
                </c:pt>
                <c:pt idx="7523">
                  <c:v>1.7546273585745369</c:v>
                </c:pt>
                <c:pt idx="7524">
                  <c:v>1.7547155591774375</c:v>
                </c:pt>
                <c:pt idx="7525">
                  <c:v>1.7547193809375894</c:v>
                </c:pt>
                <c:pt idx="7526">
                  <c:v>1.7547611362989626</c:v>
                </c:pt>
                <c:pt idx="7527">
                  <c:v>1.7547650079791164</c:v>
                </c:pt>
                <c:pt idx="7528">
                  <c:v>1.75480677610049</c:v>
                </c:pt>
                <c:pt idx="7529">
                  <c:v>1.7548104478204138</c:v>
                </c:pt>
                <c:pt idx="7530">
                  <c:v>1.7548512202204138</c:v>
                </c:pt>
                <c:pt idx="7531">
                  <c:v>1.7548548956203376</c:v>
                </c:pt>
                <c:pt idx="7532">
                  <c:v>1.7548966799817116</c:v>
                </c:pt>
                <c:pt idx="7533">
                  <c:v>1.7549004969418633</c:v>
                </c:pt>
                <c:pt idx="7534">
                  <c:v>1.7558587346933754</c:v>
                </c:pt>
                <c:pt idx="7535">
                  <c:v>1.7558606604534519</c:v>
                </c:pt>
                <c:pt idx="7536">
                  <c:v>1.7558645004536044</c:v>
                </c:pt>
                <c:pt idx="7537">
                  <c:v>1.7559077088536044</c:v>
                </c:pt>
                <c:pt idx="7538">
                  <c:v>1.7559115229337559</c:v>
                </c:pt>
                <c:pt idx="7539">
                  <c:v>1.7559973838165794</c:v>
                </c:pt>
                <c:pt idx="7540">
                  <c:v>1.756003158216809</c:v>
                </c:pt>
                <c:pt idx="7541">
                  <c:v>1.7560426016981061</c:v>
                </c:pt>
                <c:pt idx="7542">
                  <c:v>1.7560464359382584</c:v>
                </c:pt>
                <c:pt idx="7543">
                  <c:v>1.7560882307396328</c:v>
                </c:pt>
                <c:pt idx="7544">
                  <c:v>1.7560920236997835</c:v>
                </c:pt>
                <c:pt idx="7545">
                  <c:v>1.7564029837500095</c:v>
                </c:pt>
                <c:pt idx="7546">
                  <c:v>1.7564068458301629</c:v>
                </c:pt>
                <c:pt idx="7547">
                  <c:v>1.7564462846714599</c:v>
                </c:pt>
                <c:pt idx="7548">
                  <c:v>1.7564520523516891</c:v>
                </c:pt>
                <c:pt idx="7549">
                  <c:v>1.7564891294329084</c:v>
                </c:pt>
                <c:pt idx="7550">
                  <c:v>1.7564949191931385</c:v>
                </c:pt>
                <c:pt idx="7551">
                  <c:v>1.7565343429544349</c:v>
                </c:pt>
                <c:pt idx="7552">
                  <c:v>1.7565381906345878</c:v>
                </c:pt>
                <c:pt idx="7553">
                  <c:v>1.7565776213558846</c:v>
                </c:pt>
                <c:pt idx="7554">
                  <c:v>1.7565814594360372</c:v>
                </c:pt>
                <c:pt idx="7555">
                  <c:v>1.7566222270360372</c:v>
                </c:pt>
                <c:pt idx="7556">
                  <c:v>1.7566260910361908</c:v>
                </c:pt>
                <c:pt idx="7557">
                  <c:v>1.7566655229174875</c:v>
                </c:pt>
                <c:pt idx="7558">
                  <c:v>1.75666936099764</c:v>
                </c:pt>
                <c:pt idx="7559">
                  <c:v>1.7567552102804633</c:v>
                </c:pt>
                <c:pt idx="7560">
                  <c:v>1.7567590675606166</c:v>
                </c:pt>
                <c:pt idx="7561">
                  <c:v>1.7567984658019122</c:v>
                </c:pt>
                <c:pt idx="7562">
                  <c:v>1.7568023288420658</c:v>
                </c:pt>
                <c:pt idx="7563">
                  <c:v>1.7568431444420658</c:v>
                </c:pt>
                <c:pt idx="7564">
                  <c:v>1.7568469518022172</c:v>
                </c:pt>
                <c:pt idx="7565">
                  <c:v>1.7568877794022171</c:v>
                </c:pt>
                <c:pt idx="7566">
                  <c:v>1.7568935509224464</c:v>
                </c:pt>
                <c:pt idx="7567">
                  <c:v>1.756930672083667</c:v>
                </c:pt>
                <c:pt idx="7568">
                  <c:v>1.756936436883896</c:v>
                </c:pt>
                <c:pt idx="7569">
                  <c:v>1.7569758525251922</c:v>
                </c:pt>
                <c:pt idx="7570">
                  <c:v>1.7569796925253447</c:v>
                </c:pt>
                <c:pt idx="7571">
                  <c:v>1.7570191545666425</c:v>
                </c:pt>
                <c:pt idx="7572">
                  <c:v>1.7570229552067935</c:v>
                </c:pt>
                <c:pt idx="7573">
                  <c:v>1.7570638056067935</c:v>
                </c:pt>
                <c:pt idx="7574">
                  <c:v>1.7570676513669463</c:v>
                </c:pt>
                <c:pt idx="7575">
                  <c:v>1.7571084069669463</c:v>
                </c:pt>
                <c:pt idx="7576">
                  <c:v>1.7571122796071001</c:v>
                </c:pt>
                <c:pt idx="7577">
                  <c:v>1.757376772375798</c:v>
                </c:pt>
                <c:pt idx="7578">
                  <c:v>1.7573806238959511</c:v>
                </c:pt>
                <c:pt idx="7579">
                  <c:v>1.7574200186572466</c:v>
                </c:pt>
                <c:pt idx="7580">
                  <c:v>1.7574238788173999</c:v>
                </c:pt>
                <c:pt idx="7581">
                  <c:v>1.7574646992173999</c:v>
                </c:pt>
                <c:pt idx="7582">
                  <c:v>1.7574684969775507</c:v>
                </c:pt>
                <c:pt idx="7583">
                  <c:v>1.7575079798988491</c:v>
                </c:pt>
                <c:pt idx="7584">
                  <c:v>1.7575118237390019</c:v>
                </c:pt>
                <c:pt idx="7585">
                  <c:v>1.7575512927402999</c:v>
                </c:pt>
                <c:pt idx="7586">
                  <c:v>1.7575551298604524</c:v>
                </c:pt>
                <c:pt idx="7587">
                  <c:v>1.7575945443417484</c:v>
                </c:pt>
                <c:pt idx="7588">
                  <c:v>1.757598384341901</c:v>
                </c:pt>
                <c:pt idx="7589">
                  <c:v>1.7576401594232747</c:v>
                </c:pt>
                <c:pt idx="7590">
                  <c:v>1.7576443121431224</c:v>
                </c:pt>
                <c:pt idx="7591">
                  <c:v>1.7576850701431224</c:v>
                </c:pt>
                <c:pt idx="7592">
                  <c:v>1.7576889351032758</c:v>
                </c:pt>
                <c:pt idx="7593">
                  <c:v>1.7577297819032758</c:v>
                </c:pt>
                <c:pt idx="7594">
                  <c:v>1.7577354996635031</c:v>
                </c:pt>
                <c:pt idx="7595">
                  <c:v>1.7577504746222048</c:v>
                </c:pt>
                <c:pt idx="7596">
                  <c:v>1.7577542704623557</c:v>
                </c:pt>
                <c:pt idx="7597">
                  <c:v>1.7578099773445692</c:v>
                </c:pt>
                <c:pt idx="7598">
                  <c:v>1.7578139393445693</c:v>
                </c:pt>
                <c:pt idx="7599">
                  <c:v>1.7578297811031958</c:v>
                </c:pt>
                <c:pt idx="7600">
                  <c:v>1.7578336364633489</c:v>
                </c:pt>
                <c:pt idx="7601">
                  <c:v>1.7578731159046472</c:v>
                </c:pt>
                <c:pt idx="7602">
                  <c:v>1.7578768944647973</c:v>
                </c:pt>
                <c:pt idx="7603">
                  <c:v>1.7579186707061711</c:v>
                </c:pt>
                <c:pt idx="7604">
                  <c:v>1.7579228483860179</c:v>
                </c:pt>
                <c:pt idx="7605">
                  <c:v>1.7579660807860178</c:v>
                </c:pt>
                <c:pt idx="7606">
                  <c:v>1.7579699207861703</c:v>
                </c:pt>
                <c:pt idx="7607">
                  <c:v>1.7580130799861704</c:v>
                </c:pt>
                <c:pt idx="7608">
                  <c:v>1.7580169228663232</c:v>
                </c:pt>
                <c:pt idx="7609">
                  <c:v>1.7580577204663232</c:v>
                </c:pt>
                <c:pt idx="7610">
                  <c:v>1.7580637374663233</c:v>
                </c:pt>
                <c:pt idx="7611">
                  <c:v>1.7581054881876963</c:v>
                </c:pt>
                <c:pt idx="7612">
                  <c:v>1.758109330107849</c:v>
                </c:pt>
                <c:pt idx="7613">
                  <c:v>1.7581501361078489</c:v>
                </c:pt>
                <c:pt idx="7614">
                  <c:v>1.758154125107849</c:v>
                </c:pt>
                <c:pt idx="7615">
                  <c:v>1.758197364707849</c:v>
                </c:pt>
                <c:pt idx="7616">
                  <c:v>1.7582015382276959</c:v>
                </c:pt>
                <c:pt idx="7617">
                  <c:v>1.7582432448690675</c:v>
                </c:pt>
                <c:pt idx="7618">
                  <c:v>1.7582471021492208</c:v>
                </c:pt>
                <c:pt idx="7619">
                  <c:v>1.7582879081492206</c:v>
                </c:pt>
                <c:pt idx="7620">
                  <c:v>1.7582938991492207</c:v>
                </c:pt>
                <c:pt idx="7621">
                  <c:v>1.7583333461105179</c:v>
                </c:pt>
                <c:pt idx="7622">
                  <c:v>1.7583372053106714</c:v>
                </c:pt>
                <c:pt idx="7623">
                  <c:v>1.7583789571920445</c:v>
                </c:pt>
                <c:pt idx="7624">
                  <c:v>1.7583829211920445</c:v>
                </c:pt>
                <c:pt idx="7625">
                  <c:v>1.7584261187920445</c:v>
                </c:pt>
                <c:pt idx="7626">
                  <c:v>1.7584301477920445</c:v>
                </c:pt>
                <c:pt idx="7627">
                  <c:v>1.7584719031534177</c:v>
                </c:pt>
                <c:pt idx="7628">
                  <c:v>1.7584759221534176</c:v>
                </c:pt>
                <c:pt idx="7629">
                  <c:v>1.758517682154791</c:v>
                </c:pt>
                <c:pt idx="7630">
                  <c:v>1.7585196661547911</c:v>
                </c:pt>
                <c:pt idx="7631">
                  <c:v>1.758562874554791</c:v>
                </c:pt>
                <c:pt idx="7632">
                  <c:v>1.7585668875547911</c:v>
                </c:pt>
                <c:pt idx="7633">
                  <c:v>1.758658100754791</c:v>
                </c:pt>
                <c:pt idx="7634">
                  <c:v>1.758662055754791</c:v>
                </c:pt>
                <c:pt idx="7635">
                  <c:v>1.7587038203961645</c:v>
                </c:pt>
                <c:pt idx="7636">
                  <c:v>1.7587078403961645</c:v>
                </c:pt>
                <c:pt idx="7637">
                  <c:v>1.7587510751961644</c:v>
                </c:pt>
                <c:pt idx="7638">
                  <c:v>1.7587550311961644</c:v>
                </c:pt>
                <c:pt idx="7639">
                  <c:v>1.7587958683961644</c:v>
                </c:pt>
                <c:pt idx="7640">
                  <c:v>1.758801620716393</c:v>
                </c:pt>
                <c:pt idx="7641">
                  <c:v>1.758842451916393</c:v>
                </c:pt>
                <c:pt idx="7642">
                  <c:v>1.758848446916393</c:v>
                </c:pt>
                <c:pt idx="7643">
                  <c:v>1.7588892373163929</c:v>
                </c:pt>
                <c:pt idx="7644">
                  <c:v>1.7588932063163929</c:v>
                </c:pt>
                <c:pt idx="7645">
                  <c:v>1.758936443516393</c:v>
                </c:pt>
                <c:pt idx="7646">
                  <c:v>1.7589404465163929</c:v>
                </c:pt>
                <c:pt idx="7647">
                  <c:v>1.7589836501163929</c:v>
                </c:pt>
                <c:pt idx="7648">
                  <c:v>1.7589856411163929</c:v>
                </c:pt>
                <c:pt idx="7649">
                  <c:v>1.7590312459163928</c:v>
                </c:pt>
                <c:pt idx="7650">
                  <c:v>1.7590333196763168</c:v>
                </c:pt>
                <c:pt idx="7651">
                  <c:v>1.7590765100763168</c:v>
                </c:pt>
                <c:pt idx="7652">
                  <c:v>1.7590806867161637</c:v>
                </c:pt>
                <c:pt idx="7653">
                  <c:v>1.7591238795161637</c:v>
                </c:pt>
                <c:pt idx="7654">
                  <c:v>1.7591279065161636</c:v>
                </c:pt>
                <c:pt idx="7655">
                  <c:v>1.7591710441161637</c:v>
                </c:pt>
                <c:pt idx="7656">
                  <c:v>1.7591750821161636</c:v>
                </c:pt>
                <c:pt idx="7657">
                  <c:v>1.7592158377161635</c:v>
                </c:pt>
                <c:pt idx="7658">
                  <c:v>1.7592216409163941</c:v>
                </c:pt>
                <c:pt idx="7659">
                  <c:v>1.7592610669976907</c:v>
                </c:pt>
                <c:pt idx="7660">
                  <c:v>1.7592649261978441</c:v>
                </c:pt>
                <c:pt idx="7661">
                  <c:v>1.7593066827192174</c:v>
                </c:pt>
                <c:pt idx="7662">
                  <c:v>1.7593104795193684</c:v>
                </c:pt>
                <c:pt idx="7663">
                  <c:v>1.7593522986807435</c:v>
                </c:pt>
                <c:pt idx="7664">
                  <c:v>1.7593561338808958</c:v>
                </c:pt>
                <c:pt idx="7665">
                  <c:v>1.7593978985222694</c:v>
                </c:pt>
                <c:pt idx="7666">
                  <c:v>1.7594017241224214</c:v>
                </c:pt>
                <c:pt idx="7667">
                  <c:v>1.7594411641237184</c:v>
                </c:pt>
                <c:pt idx="7668">
                  <c:v>1.7594469538839486</c:v>
                </c:pt>
                <c:pt idx="7669">
                  <c:v>1.7594863521252442</c:v>
                </c:pt>
                <c:pt idx="7670">
                  <c:v>1.759490197885397</c:v>
                </c:pt>
                <c:pt idx="7671">
                  <c:v>1.7595319451267699</c:v>
                </c:pt>
                <c:pt idx="7672">
                  <c:v>1.7595361124066171</c:v>
                </c:pt>
                <c:pt idx="7673">
                  <c:v>1.7595779153279918</c:v>
                </c:pt>
                <c:pt idx="7674">
                  <c:v>1.7595819163279918</c:v>
                </c:pt>
                <c:pt idx="7675">
                  <c:v>1.7596236589293646</c:v>
                </c:pt>
                <c:pt idx="7676">
                  <c:v>1.7596274893295167</c:v>
                </c:pt>
                <c:pt idx="7677">
                  <c:v>1.7596669455708143</c:v>
                </c:pt>
                <c:pt idx="7678">
                  <c:v>1.7596727094110434</c:v>
                </c:pt>
                <c:pt idx="7679">
                  <c:v>1.7597121250523395</c:v>
                </c:pt>
                <c:pt idx="7680">
                  <c:v>1.7597178908125686</c:v>
                </c:pt>
                <c:pt idx="7681">
                  <c:v>1.7597573447338661</c:v>
                </c:pt>
                <c:pt idx="7682">
                  <c:v>1.7597611866540188</c:v>
                </c:pt>
                <c:pt idx="7683">
                  <c:v>1.7598029304153915</c:v>
                </c:pt>
                <c:pt idx="7684">
                  <c:v>1.7598067992155453</c:v>
                </c:pt>
                <c:pt idx="7685">
                  <c:v>1.7601223598259226</c:v>
                </c:pt>
                <c:pt idx="7686">
                  <c:v>1.7601281236661517</c:v>
                </c:pt>
                <c:pt idx="7687">
                  <c:v>1.7601675532274483</c:v>
                </c:pt>
                <c:pt idx="7688">
                  <c:v>1.7601713989876011</c:v>
                </c:pt>
                <c:pt idx="7689">
                  <c:v>1.7601760018677526</c:v>
                </c:pt>
                <c:pt idx="7690">
                  <c:v>1.76017795162783</c:v>
                </c:pt>
                <c:pt idx="7691">
                  <c:v>1.7601954284278298</c:v>
                </c:pt>
                <c:pt idx="7692">
                  <c:v>1.7602113315481318</c:v>
                </c:pt>
                <c:pt idx="7693">
                  <c:v>1.7602427499481317</c:v>
                </c:pt>
                <c:pt idx="7694">
                  <c:v>1.7602730050675213</c:v>
                </c:pt>
                <c:pt idx="7695">
                  <c:v>1.7603457613905711</c:v>
                </c:pt>
                <c:pt idx="7696">
                  <c:v>1.7606179201447711</c:v>
                </c:pt>
                <c:pt idx="7697">
                  <c:v>1.764818130144771</c:v>
                </c:pt>
                <c:pt idx="7698">
                  <c:v>1.7689500579569468</c:v>
                </c:pt>
                <c:pt idx="7699">
                  <c:v>1.7731436400520078</c:v>
                </c:pt>
                <c:pt idx="7700">
                  <c:v>1.7773477653198382</c:v>
                </c:pt>
                <c:pt idx="7701">
                  <c:v>1.7816011785320285</c:v>
                </c:pt>
                <c:pt idx="7702">
                  <c:v>1.7858386250238727</c:v>
                </c:pt>
                <c:pt idx="7703">
                  <c:v>1.7900953460238727</c:v>
                </c:pt>
                <c:pt idx="7704">
                  <c:v>1.7946197148046823</c:v>
                </c:pt>
                <c:pt idx="7705">
                  <c:v>1.799256515960197</c:v>
                </c:pt>
                <c:pt idx="7706">
                  <c:v>1.8039352395277306</c:v>
                </c:pt>
                <c:pt idx="7707">
                  <c:v>1.80810119006401</c:v>
                </c:pt>
                <c:pt idx="7708">
                  <c:v>1.8122673620402796</c:v>
                </c:pt>
                <c:pt idx="7709">
                  <c:v>1.8164973292402797</c:v>
                </c:pt>
                <c:pt idx="7710">
                  <c:v>1.8206316884402798</c:v>
                </c:pt>
                <c:pt idx="7711">
                  <c:v>1.8248014089452358</c:v>
                </c:pt>
                <c:pt idx="7712">
                  <c:v>1.8285241542610609</c:v>
                </c:pt>
                <c:pt idx="7713">
                  <c:v>1.8288843471651761</c:v>
                </c:pt>
                <c:pt idx="7714">
                  <c:v>1.8295331989905301</c:v>
                </c:pt>
                <c:pt idx="7715">
                  <c:v>1.8295883009129743</c:v>
                </c:pt>
                <c:pt idx="7716">
                  <c:v>1.8309673679218459</c:v>
                </c:pt>
                <c:pt idx="7717">
                  <c:v>1.8322333223779996</c:v>
                </c:pt>
                <c:pt idx="7718">
                  <c:v>1.8322739905370817</c:v>
                </c:pt>
                <c:pt idx="7719">
                  <c:v>1.8336089720362974</c:v>
                </c:pt>
                <c:pt idx="7720">
                  <c:v>1.8340278959868412</c:v>
                </c:pt>
                <c:pt idx="7721">
                  <c:v>1.8345920904118671</c:v>
                </c:pt>
                <c:pt idx="7722">
                  <c:v>1.8349167191245395</c:v>
                </c:pt>
                <c:pt idx="7723">
                  <c:v>1.8373659785931811</c:v>
                </c:pt>
                <c:pt idx="7724">
                  <c:v>1.8374337881516505</c:v>
                </c:pt>
                <c:pt idx="7725">
                  <c:v>1.8377501099256817</c:v>
                </c:pt>
                <c:pt idx="7726">
                  <c:v>1.8378987488023266</c:v>
                </c:pt>
                <c:pt idx="7727">
                  <c:v>1.8382428864175915</c:v>
                </c:pt>
                <c:pt idx="7728">
                  <c:v>1.8397300593440227</c:v>
                </c:pt>
                <c:pt idx="7729">
                  <c:v>1.8404044576139369</c:v>
                </c:pt>
                <c:pt idx="7730">
                  <c:v>1.840431477333327</c:v>
                </c:pt>
                <c:pt idx="7731">
                  <c:v>1.8405001947763751</c:v>
                </c:pt>
                <c:pt idx="7732">
                  <c:v>1.8407301361711847</c:v>
                </c:pt>
                <c:pt idx="7733">
                  <c:v>1.8408951460985041</c:v>
                </c:pt>
                <c:pt idx="7734">
                  <c:v>1.8412604632502581</c:v>
                </c:pt>
                <c:pt idx="7735">
                  <c:v>1.8412879488514773</c:v>
                </c:pt>
                <c:pt idx="7736">
                  <c:v>1.8415583082853748</c:v>
                </c:pt>
                <c:pt idx="7737">
                  <c:v>1.8415719650859805</c:v>
                </c:pt>
                <c:pt idx="7738">
                  <c:v>1.8456550996338152</c:v>
                </c:pt>
                <c:pt idx="7739">
                  <c:v>1.8498384012593736</c:v>
                </c:pt>
                <c:pt idx="7740">
                  <c:v>1.850522524394635</c:v>
                </c:pt>
                <c:pt idx="7741">
                  <c:v>1.8508665381698945</c:v>
                </c:pt>
                <c:pt idx="7742">
                  <c:v>1.8519211725060891</c:v>
                </c:pt>
                <c:pt idx="7743">
                  <c:v>1.852100059394024</c:v>
                </c:pt>
                <c:pt idx="7744">
                  <c:v>1.8526679399412056</c:v>
                </c:pt>
                <c:pt idx="7745">
                  <c:v>1.856809830844927</c:v>
                </c:pt>
                <c:pt idx="7746">
                  <c:v>1.8608799726730549</c:v>
                </c:pt>
                <c:pt idx="7747">
                  <c:v>1.8609481154730549</c:v>
                </c:pt>
                <c:pt idx="7748">
                  <c:v>1.8650180139411885</c:v>
                </c:pt>
                <c:pt idx="7749">
                  <c:v>1.8655409765243856</c:v>
                </c:pt>
                <c:pt idx="7750">
                  <c:v>1.8696649347112988</c:v>
                </c:pt>
                <c:pt idx="7751">
                  <c:v>1.8742609606751643</c:v>
                </c:pt>
                <c:pt idx="7752">
                  <c:v>1.8783549074751642</c:v>
                </c:pt>
                <c:pt idx="7753">
                  <c:v>1.8825007068076494</c:v>
                </c:pt>
                <c:pt idx="7754">
                  <c:v>1.8870405103274417</c:v>
                </c:pt>
                <c:pt idx="7755">
                  <c:v>1.891289839940044</c:v>
                </c:pt>
                <c:pt idx="7756">
                  <c:v>1.8954520111400439</c:v>
                </c:pt>
                <c:pt idx="7757">
                  <c:v>1.9024837498519502</c:v>
                </c:pt>
                <c:pt idx="7758">
                  <c:v>1.9066152672641168</c:v>
                </c:pt>
                <c:pt idx="7759">
                  <c:v>1.9107907868641167</c:v>
                </c:pt>
                <c:pt idx="7760">
                  <c:v>1.9152080153800515</c:v>
                </c:pt>
                <c:pt idx="7761">
                  <c:v>1.9205349869788866</c:v>
                </c:pt>
                <c:pt idx="7762">
                  <c:v>1.924690988763234</c:v>
                </c:pt>
                <c:pt idx="7763">
                  <c:v>1.9288193673463561</c:v>
                </c:pt>
                <c:pt idx="7764">
                  <c:v>1.9329717062432357</c:v>
                </c:pt>
                <c:pt idx="7765">
                  <c:v>1.9371273365075665</c:v>
                </c:pt>
                <c:pt idx="7766">
                  <c:v>1.9412555706106822</c:v>
                </c:pt>
                <c:pt idx="7767">
                  <c:v>1.9453841211938119</c:v>
                </c:pt>
                <c:pt idx="7768">
                  <c:v>1.9495365569706873</c:v>
                </c:pt>
                <c:pt idx="7769">
                  <c:v>1.9536407554222446</c:v>
                </c:pt>
                <c:pt idx="7770">
                  <c:v>1.9586908889262529</c:v>
                </c:pt>
                <c:pt idx="7771">
                  <c:v>1.9628848101012988</c:v>
                </c:pt>
                <c:pt idx="7772">
                  <c:v>1.9670645660369694</c:v>
                </c:pt>
                <c:pt idx="7773">
                  <c:v>1.9712306618932425</c:v>
                </c:pt>
                <c:pt idx="7774">
                  <c:v>1.9753827032301352</c:v>
                </c:pt>
                <c:pt idx="7775">
                  <c:v>1.9795115358932776</c:v>
                </c:pt>
                <c:pt idx="7776">
                  <c:v>1.983653447437</c:v>
                </c:pt>
                <c:pt idx="7777">
                  <c:v>1.9878476661720328</c:v>
                </c:pt>
                <c:pt idx="7778">
                  <c:v>1.9919788552641922</c:v>
                </c:pt>
                <c:pt idx="7779">
                  <c:v>1.9961595384798219</c:v>
                </c:pt>
                <c:pt idx="7780">
                  <c:v>2.0003252052961136</c:v>
                </c:pt>
                <c:pt idx="7781">
                  <c:v>2.004494801961064</c:v>
                </c:pt>
                <c:pt idx="7782">
                  <c:v>2.0086365896647811</c:v>
                </c:pt>
                <c:pt idx="7783">
                  <c:v>2.0127173784647812</c:v>
                </c:pt>
                <c:pt idx="7784">
                  <c:v>2.0168352705966437</c:v>
                </c:pt>
                <c:pt idx="7785">
                  <c:v>2.0206707493966438</c:v>
                </c:pt>
                <c:pt idx="7786">
                  <c:v>2.0223220251498892</c:v>
                </c:pt>
                <c:pt idx="7787">
                  <c:v>2.0264594492564987</c:v>
                </c:pt>
                <c:pt idx="7788">
                  <c:v>2.0306016635202346</c:v>
                </c:pt>
                <c:pt idx="7789">
                  <c:v>2.0346816839202346</c:v>
                </c:pt>
                <c:pt idx="7790">
                  <c:v>2.038909166534542</c:v>
                </c:pt>
                <c:pt idx="7791">
                  <c:v>2.0430541108670082</c:v>
                </c:pt>
                <c:pt idx="7792">
                  <c:v>2.0471755568670083</c:v>
                </c:pt>
                <c:pt idx="7793">
                  <c:v>2.0513069306391718</c:v>
                </c:pt>
                <c:pt idx="7794">
                  <c:v>2.0554249253710366</c:v>
                </c:pt>
                <c:pt idx="7795">
                  <c:v>2.0595292401025964</c:v>
                </c:pt>
                <c:pt idx="7796">
                  <c:v>2.0636773149025962</c:v>
                </c:pt>
                <c:pt idx="7797">
                  <c:v>2.0655654764247178</c:v>
                </c:pt>
                <c:pt idx="7798">
                  <c:v>2.0698376881682847</c:v>
                </c:pt>
                <c:pt idx="7799">
                  <c:v>2.0723286335587754</c:v>
                </c:pt>
                <c:pt idx="7800">
                  <c:v>2.0764808478956605</c:v>
                </c:pt>
                <c:pt idx="7801">
                  <c:v>2.080537131724101</c:v>
                </c:pt>
                <c:pt idx="7802">
                  <c:v>2.0829584712581166</c:v>
                </c:pt>
                <c:pt idx="7803">
                  <c:v>2.0846216340205754</c:v>
                </c:pt>
                <c:pt idx="7804">
                  <c:v>2.0872636091777652</c:v>
                </c:pt>
                <c:pt idx="7805">
                  <c:v>2.0873041286168506</c:v>
                </c:pt>
                <c:pt idx="7806">
                  <c:v>2.0914736564817979</c:v>
                </c:pt>
                <c:pt idx="7807">
                  <c:v>2.095570419189325</c:v>
                </c:pt>
                <c:pt idx="7808">
                  <c:v>2.0996646855893251</c:v>
                </c:pt>
                <c:pt idx="7809">
                  <c:v>2.1048495151449891</c:v>
                </c:pt>
                <c:pt idx="7810">
                  <c:v>2.1092970007449892</c:v>
                </c:pt>
                <c:pt idx="7811">
                  <c:v>2.110833929944989</c:v>
                </c:pt>
                <c:pt idx="7812">
                  <c:v>2.115017493010559</c:v>
                </c:pt>
                <c:pt idx="7813">
                  <c:v>2.1190736483990027</c:v>
                </c:pt>
                <c:pt idx="7814">
                  <c:v>2.1231704854665283</c:v>
                </c:pt>
                <c:pt idx="7815">
                  <c:v>2.1272506622665284</c:v>
                </c:pt>
                <c:pt idx="7816">
                  <c:v>2.1279035098665284</c:v>
                </c:pt>
                <c:pt idx="7817">
                  <c:v>2.1279170758665282</c:v>
                </c:pt>
                <c:pt idx="7818">
                  <c:v>2.1321014963993985</c:v>
                </c:pt>
                <c:pt idx="7819">
                  <c:v>2.1321395584787504</c:v>
                </c:pt>
                <c:pt idx="7820">
                  <c:v>2.1321417861587126</c:v>
                </c:pt>
                <c:pt idx="7821">
                  <c:v>2.1321599805581037</c:v>
                </c:pt>
                <c:pt idx="7822">
                  <c:v>2.1321764852784093</c:v>
                </c:pt>
                <c:pt idx="7823">
                  <c:v>2.1322078766390202</c:v>
                </c:pt>
                <c:pt idx="7824">
                  <c:v>2.1322382753984068</c:v>
                </c:pt>
                <c:pt idx="7825">
                  <c:v>2.1323118312368821</c:v>
                </c:pt>
                <c:pt idx="7826">
                  <c:v>2.1328561702252817</c:v>
                </c:pt>
                <c:pt idx="7827">
                  <c:v>2.1358943872252816</c:v>
                </c:pt>
                <c:pt idx="7828">
                  <c:v>2.1394373705043193</c:v>
                </c:pt>
                <c:pt idx="7829">
                  <c:v>2.1455934076647547</c:v>
                </c:pt>
                <c:pt idx="7830">
                  <c:v>2.1487950065361767</c:v>
                </c:pt>
                <c:pt idx="7831">
                  <c:v>2.1488087085361767</c:v>
                </c:pt>
                <c:pt idx="7832">
                  <c:v>2.1524241792519869</c:v>
                </c:pt>
                <c:pt idx="7833">
                  <c:v>2.1530361922519869</c:v>
                </c:pt>
                <c:pt idx="7834">
                  <c:v>2.1540554774945999</c:v>
                </c:pt>
                <c:pt idx="7835">
                  <c:v>2.1550352489786619</c:v>
                </c:pt>
                <c:pt idx="7836">
                  <c:v>2.1550972339786618</c:v>
                </c:pt>
                <c:pt idx="7837">
                  <c:v>2.1551034625384333</c:v>
                </c:pt>
                <c:pt idx="7838">
                  <c:v>2.1551105148578218</c:v>
                </c:pt>
                <c:pt idx="7839">
                  <c:v>2.1551145328578216</c:v>
                </c:pt>
                <c:pt idx="7840">
                  <c:v>2.1551231718981647</c:v>
                </c:pt>
                <c:pt idx="7841">
                  <c:v>2.1551271318981646</c:v>
                </c:pt>
                <c:pt idx="7842">
                  <c:v>2.1551438536567149</c:v>
                </c:pt>
                <c:pt idx="7843">
                  <c:v>2.1551498526567148</c:v>
                </c:pt>
                <c:pt idx="7844">
                  <c:v>2.1551569093761032</c:v>
                </c:pt>
                <c:pt idx="7845">
                  <c:v>2.1551609103761034</c:v>
                </c:pt>
                <c:pt idx="7846">
                  <c:v>2.1551800988568659</c:v>
                </c:pt>
                <c:pt idx="7847">
                  <c:v>2.1551841138568659</c:v>
                </c:pt>
                <c:pt idx="7848">
                  <c:v>2.1551918010571716</c:v>
                </c:pt>
                <c:pt idx="7849">
                  <c:v>2.1551978020571716</c:v>
                </c:pt>
                <c:pt idx="7850">
                  <c:v>2.1552163260977806</c:v>
                </c:pt>
                <c:pt idx="7851">
                  <c:v>2.1552203400977805</c:v>
                </c:pt>
                <c:pt idx="7852">
                  <c:v>2.1552289685781232</c:v>
                </c:pt>
                <c:pt idx="7853">
                  <c:v>2.155233170177969</c:v>
                </c:pt>
                <c:pt idx="7854">
                  <c:v>2.1552418072983124</c:v>
                </c:pt>
                <c:pt idx="7855">
                  <c:v>2.1552459839381592</c:v>
                </c:pt>
                <c:pt idx="7856">
                  <c:v>2.1552747719393031</c:v>
                </c:pt>
                <c:pt idx="7857">
                  <c:v>2.1552810452190729</c:v>
                </c:pt>
                <c:pt idx="7858">
                  <c:v>2.1552880772984633</c:v>
                </c:pt>
                <c:pt idx="7859">
                  <c:v>2.1552920822984634</c:v>
                </c:pt>
                <c:pt idx="7860">
                  <c:v>2.1553112938192269</c:v>
                </c:pt>
                <c:pt idx="7861">
                  <c:v>2.1553154725390735</c:v>
                </c:pt>
                <c:pt idx="7862">
                  <c:v>2.1553241115794166</c:v>
                </c:pt>
                <c:pt idx="7863">
                  <c:v>2.155328272619264</c:v>
                </c:pt>
                <c:pt idx="7864">
                  <c:v>2.1553359444595688</c:v>
                </c:pt>
                <c:pt idx="7865">
                  <c:v>2.1553422000593394</c:v>
                </c:pt>
                <c:pt idx="7866">
                  <c:v>2.1553498786196443</c:v>
                </c:pt>
                <c:pt idx="7867">
                  <c:v>2.1553540250994923</c:v>
                </c:pt>
                <c:pt idx="7868">
                  <c:v>2.1553626598198354</c:v>
                </c:pt>
                <c:pt idx="7869">
                  <c:v>2.1553668198196827</c:v>
                </c:pt>
                <c:pt idx="7870">
                  <c:v>2.1553754603000259</c:v>
                </c:pt>
                <c:pt idx="7871">
                  <c:v>2.1553796317398728</c:v>
                </c:pt>
                <c:pt idx="7872">
                  <c:v>2.1553978669405973</c:v>
                </c:pt>
                <c:pt idx="7873">
                  <c:v>2.1554041246203677</c:v>
                </c:pt>
                <c:pt idx="7874">
                  <c:v>2.1554117892606723</c:v>
                </c:pt>
                <c:pt idx="7875">
                  <c:v>2.1554158072606722</c:v>
                </c:pt>
                <c:pt idx="7876">
                  <c:v>2.1554244448610156</c:v>
                </c:pt>
                <c:pt idx="7877">
                  <c:v>2.1554289495009389</c:v>
                </c:pt>
                <c:pt idx="7878">
                  <c:v>2.1554481533417018</c:v>
                </c:pt>
                <c:pt idx="7879">
                  <c:v>2.1554521153417019</c:v>
                </c:pt>
                <c:pt idx="7880">
                  <c:v>2.1554598035020076</c:v>
                </c:pt>
                <c:pt idx="7881">
                  <c:v>2.1554637995020074</c:v>
                </c:pt>
                <c:pt idx="7882">
                  <c:v>2.1554830148627708</c:v>
                </c:pt>
                <c:pt idx="7883">
                  <c:v>2.1554874388626954</c:v>
                </c:pt>
                <c:pt idx="7884">
                  <c:v>2.1554960764630389</c:v>
                </c:pt>
                <c:pt idx="7885">
                  <c:v>2.155500109463039</c:v>
                </c:pt>
                <c:pt idx="7886">
                  <c:v>2.1555077870633443</c:v>
                </c:pt>
                <c:pt idx="7887">
                  <c:v>2.1555140270631155</c:v>
                </c:pt>
                <c:pt idx="7888">
                  <c:v>2.1555581105445651</c:v>
                </c:pt>
                <c:pt idx="7889">
                  <c:v>2.1555622767844125</c:v>
                </c:pt>
                <c:pt idx="7890">
                  <c:v>2.1555814830251756</c:v>
                </c:pt>
                <c:pt idx="7891">
                  <c:v>2.1555856066250243</c:v>
                </c:pt>
                <c:pt idx="7892">
                  <c:v>2.1555932967053297</c:v>
                </c:pt>
                <c:pt idx="7893">
                  <c:v>2.1555995450251006</c:v>
                </c:pt>
                <c:pt idx="7894">
                  <c:v>2.1556065889844898</c:v>
                </c:pt>
                <c:pt idx="7895">
                  <c:v>2.1556125969844899</c:v>
                </c:pt>
                <c:pt idx="7896">
                  <c:v>2.1556202645047948</c:v>
                </c:pt>
                <c:pt idx="7897">
                  <c:v>2.1556242735047948</c:v>
                </c:pt>
                <c:pt idx="7898">
                  <c:v>2.1556329106251382</c:v>
                </c:pt>
                <c:pt idx="7899">
                  <c:v>2.1556369196251381</c:v>
                </c:pt>
                <c:pt idx="7900">
                  <c:v>2.1556445991454432</c:v>
                </c:pt>
                <c:pt idx="7901">
                  <c:v>2.1556506061454432</c:v>
                </c:pt>
                <c:pt idx="7902">
                  <c:v>2.1556576303048343</c:v>
                </c:pt>
                <c:pt idx="7903">
                  <c:v>2.1556636903048343</c:v>
                </c:pt>
                <c:pt idx="7904">
                  <c:v>2.1556713741451397</c:v>
                </c:pt>
                <c:pt idx="7905">
                  <c:v>2.1556773321451397</c:v>
                </c:pt>
                <c:pt idx="7906">
                  <c:v>2.1556850111854446</c:v>
                </c:pt>
                <c:pt idx="7907">
                  <c:v>2.1556890161854447</c:v>
                </c:pt>
                <c:pt idx="7908">
                  <c:v>2.1557178224265896</c:v>
                </c:pt>
                <c:pt idx="7909">
                  <c:v>2.1557245379464751</c:v>
                </c:pt>
                <c:pt idx="7910">
                  <c:v>2.1557322208267804</c:v>
                </c:pt>
                <c:pt idx="7911">
                  <c:v>2.1557361948267806</c:v>
                </c:pt>
                <c:pt idx="7912">
                  <c:v>2.1557448497071245</c:v>
                </c:pt>
                <c:pt idx="7913">
                  <c:v>2.1557492804270493</c:v>
                </c:pt>
                <c:pt idx="7914">
                  <c:v>2.155757927147393</c:v>
                </c:pt>
                <c:pt idx="7915">
                  <c:v>2.1557621360272385</c:v>
                </c:pt>
                <c:pt idx="7916">
                  <c:v>2.1557707592275812</c:v>
                </c:pt>
                <c:pt idx="7917">
                  <c:v>2.1557747622275811</c:v>
                </c:pt>
                <c:pt idx="7918">
                  <c:v>2.1557824441478863</c:v>
                </c:pt>
                <c:pt idx="7919">
                  <c:v>2.1557884551478863</c:v>
                </c:pt>
                <c:pt idx="7920">
                  <c:v>2.1558070047084965</c:v>
                </c:pt>
                <c:pt idx="7921">
                  <c:v>2.1558110137084965</c:v>
                </c:pt>
                <c:pt idx="7922">
                  <c:v>2.1558326089084963</c:v>
                </c:pt>
                <c:pt idx="7923">
                  <c:v>2.1558367689083435</c:v>
                </c:pt>
                <c:pt idx="7924">
                  <c:v>2.1558454228286874</c:v>
                </c:pt>
                <c:pt idx="7925">
                  <c:v>2.1558495869885346</c:v>
                </c:pt>
                <c:pt idx="7926">
                  <c:v>2.1558663144670844</c:v>
                </c:pt>
                <c:pt idx="7927">
                  <c:v>2.1558723394670842</c:v>
                </c:pt>
                <c:pt idx="7928">
                  <c:v>2.1558890445056358</c:v>
                </c:pt>
                <c:pt idx="7929">
                  <c:v>2.1558930395056359</c:v>
                </c:pt>
                <c:pt idx="7930">
                  <c:v>2.1559016708659788</c:v>
                </c:pt>
                <c:pt idx="7931">
                  <c:v>2.1559056728659787</c:v>
                </c:pt>
                <c:pt idx="7932">
                  <c:v>2.1559143171863222</c:v>
                </c:pt>
                <c:pt idx="7933">
                  <c:v>2.155918319186322</c:v>
                </c:pt>
                <c:pt idx="7934">
                  <c:v>2.155925992946627</c:v>
                </c:pt>
                <c:pt idx="7935">
                  <c:v>2.155931976946627</c:v>
                </c:pt>
                <c:pt idx="7936">
                  <c:v>2.1559396603069323</c:v>
                </c:pt>
                <c:pt idx="7937">
                  <c:v>2.1559456673069324</c:v>
                </c:pt>
                <c:pt idx="7938">
                  <c:v>2.1559533588272379</c:v>
                </c:pt>
                <c:pt idx="7939">
                  <c:v>2.1559573278272381</c:v>
                </c:pt>
                <c:pt idx="7940">
                  <c:v>2.1559659731075818</c:v>
                </c:pt>
                <c:pt idx="7941">
                  <c:v>2.1559703049876582</c:v>
                </c:pt>
                <c:pt idx="7942">
                  <c:v>2.1559782258669715</c:v>
                </c:pt>
                <c:pt idx="7943">
                  <c:v>2.1559821788669713</c:v>
                </c:pt>
                <c:pt idx="7944">
                  <c:v>2.1559898679872767</c:v>
                </c:pt>
                <c:pt idx="7945">
                  <c:v>2.1559958749872767</c:v>
                </c:pt>
                <c:pt idx="7946">
                  <c:v>2.1560029317066651</c:v>
                </c:pt>
                <c:pt idx="7947">
                  <c:v>2.1560069057066653</c:v>
                </c:pt>
                <c:pt idx="7948">
                  <c:v>2.1560148195459794</c:v>
                </c:pt>
                <c:pt idx="7949">
                  <c:v>2.1560191373860556</c:v>
                </c:pt>
                <c:pt idx="7950">
                  <c:v>2.1560383503468188</c:v>
                </c:pt>
                <c:pt idx="7951">
                  <c:v>2.1560425082666663</c:v>
                </c:pt>
                <c:pt idx="7952">
                  <c:v>2.1560607415473907</c:v>
                </c:pt>
                <c:pt idx="7953">
                  <c:v>2.1560647525473908</c:v>
                </c:pt>
                <c:pt idx="7954">
                  <c:v>2.1560726633067051</c:v>
                </c:pt>
                <c:pt idx="7955">
                  <c:v>2.1560768721865506</c:v>
                </c:pt>
                <c:pt idx="7956">
                  <c:v>2.1560854968268934</c:v>
                </c:pt>
                <c:pt idx="7957">
                  <c:v>2.1560894908268935</c:v>
                </c:pt>
                <c:pt idx="7958">
                  <c:v>2.1560981461872375</c:v>
                </c:pt>
                <c:pt idx="7959">
                  <c:v>2.1561021191872376</c:v>
                </c:pt>
                <c:pt idx="7960">
                  <c:v>2.1561098063875432</c:v>
                </c:pt>
                <c:pt idx="7961">
                  <c:v>2.1561157933875434</c:v>
                </c:pt>
                <c:pt idx="7962">
                  <c:v>2.1561228373469326</c:v>
                </c:pt>
                <c:pt idx="7963">
                  <c:v>2.1561268423469326</c:v>
                </c:pt>
                <c:pt idx="7964">
                  <c:v>2.1561347539862465</c:v>
                </c:pt>
                <c:pt idx="7965">
                  <c:v>2.1561387819862468</c:v>
                </c:pt>
                <c:pt idx="7966">
                  <c:v>2.1561474200665902</c:v>
                </c:pt>
                <c:pt idx="7967">
                  <c:v>2.1561514300665903</c:v>
                </c:pt>
                <c:pt idx="7968">
                  <c:v>2.1561600739069338</c:v>
                </c:pt>
                <c:pt idx="7969">
                  <c:v>2.156164031906934</c:v>
                </c:pt>
                <c:pt idx="7970">
                  <c:v>2.1561717258272397</c:v>
                </c:pt>
                <c:pt idx="7971">
                  <c:v>2.1561777128272399</c:v>
                </c:pt>
                <c:pt idx="7972">
                  <c:v>2.156185410587546</c:v>
                </c:pt>
                <c:pt idx="7973">
                  <c:v>2.1561893895875461</c:v>
                </c:pt>
                <c:pt idx="7974">
                  <c:v>2.1561980343878897</c:v>
                </c:pt>
                <c:pt idx="7975">
                  <c:v>2.1562020143878895</c:v>
                </c:pt>
                <c:pt idx="7976">
                  <c:v>2.1562106692682335</c:v>
                </c:pt>
                <c:pt idx="7977">
                  <c:v>2.1562146322682336</c:v>
                </c:pt>
                <c:pt idx="7978">
                  <c:v>2.1562216784276229</c:v>
                </c:pt>
                <c:pt idx="7979">
                  <c:v>2.156227680427623</c:v>
                </c:pt>
                <c:pt idx="7980">
                  <c:v>2.1562347261470123</c:v>
                </c:pt>
                <c:pt idx="7981">
                  <c:v>2.1562407261470122</c:v>
                </c:pt>
                <c:pt idx="7982">
                  <c:v>2.1562483989473171</c:v>
                </c:pt>
                <c:pt idx="7983">
                  <c:v>2.1562523939473173</c:v>
                </c:pt>
                <c:pt idx="7984">
                  <c:v>2.1562715958680805</c:v>
                </c:pt>
                <c:pt idx="7985">
                  <c:v>2.1562760803480043</c:v>
                </c:pt>
                <c:pt idx="7986">
                  <c:v>2.1562847237083478</c:v>
                </c:pt>
                <c:pt idx="7987">
                  <c:v>2.156288729708348</c:v>
                </c:pt>
                <c:pt idx="7988">
                  <c:v>2.1562964169086536</c:v>
                </c:pt>
                <c:pt idx="7989">
                  <c:v>2.1563023889086534</c:v>
                </c:pt>
                <c:pt idx="7990">
                  <c:v>2.1564206891925437</c:v>
                </c:pt>
                <c:pt idx="7991">
                  <c:v>2.1564266831925436</c:v>
                </c:pt>
                <c:pt idx="7992">
                  <c:v>2.1564337390319319</c:v>
                </c:pt>
                <c:pt idx="7993">
                  <c:v>2.1564377520319318</c:v>
                </c:pt>
                <c:pt idx="7994">
                  <c:v>2.1564463896322752</c:v>
                </c:pt>
                <c:pt idx="7995">
                  <c:v>2.1564503706322751</c:v>
                </c:pt>
                <c:pt idx="7996">
                  <c:v>2.1564590144726186</c:v>
                </c:pt>
                <c:pt idx="7997">
                  <c:v>2.1564630234726185</c:v>
                </c:pt>
                <c:pt idx="7998">
                  <c:v>2.1565129377146017</c:v>
                </c:pt>
                <c:pt idx="7999">
                  <c:v>2.1565169757146019</c:v>
                </c:pt>
                <c:pt idx="8000">
                  <c:v>2.1565352037153263</c:v>
                </c:pt>
                <c:pt idx="8001">
                  <c:v>2.1565412207153263</c:v>
                </c:pt>
                <c:pt idx="8002">
                  <c:v>2.1565488992756312</c:v>
                </c:pt>
                <c:pt idx="8003">
                  <c:v>2.1565528542756311</c:v>
                </c:pt>
                <c:pt idx="8004">
                  <c:v>2.1565614971559746</c:v>
                </c:pt>
                <c:pt idx="8005">
                  <c:v>2.1565660085158975</c:v>
                </c:pt>
                <c:pt idx="8006">
                  <c:v>2.1565746513962409</c:v>
                </c:pt>
                <c:pt idx="8007">
                  <c:v>2.1565789832763174</c:v>
                </c:pt>
                <c:pt idx="8008">
                  <c:v>2.1565869015156309</c:v>
                </c:pt>
                <c:pt idx="8009">
                  <c:v>2.156590863515631</c:v>
                </c:pt>
                <c:pt idx="8010">
                  <c:v>2.1565995030359741</c:v>
                </c:pt>
                <c:pt idx="8011">
                  <c:v>2.1566035100359739</c:v>
                </c:pt>
                <c:pt idx="8012">
                  <c:v>2.1566112068362799</c:v>
                </c:pt>
                <c:pt idx="8013">
                  <c:v>2.15661522283628</c:v>
                </c:pt>
                <c:pt idx="8014">
                  <c:v>2.1566238407566223</c:v>
                </c:pt>
                <c:pt idx="8015">
                  <c:v>2.1566283487565454</c:v>
                </c:pt>
                <c:pt idx="8016">
                  <c:v>2.1566369820368885</c:v>
                </c:pt>
                <c:pt idx="8017">
                  <c:v>2.1566409920368885</c:v>
                </c:pt>
                <c:pt idx="8018">
                  <c:v>2.1566457886770793</c:v>
                </c:pt>
                <c:pt idx="8019">
                  <c:v>2.1566498076770793</c:v>
                </c:pt>
                <c:pt idx="8020">
                  <c:v>2.1566546163172702</c:v>
                </c:pt>
                <c:pt idx="8021">
                  <c:v>2.1566585583172704</c:v>
                </c:pt>
                <c:pt idx="8022">
                  <c:v>2.156663843596812</c:v>
                </c:pt>
                <c:pt idx="8023">
                  <c:v>2.1566659599967344</c:v>
                </c:pt>
                <c:pt idx="8024">
                  <c:v>2.1566717171169634</c:v>
                </c:pt>
                <c:pt idx="8025">
                  <c:v>2.1566761791968876</c:v>
                </c:pt>
                <c:pt idx="8026">
                  <c:v>2.1566809844770787</c:v>
                </c:pt>
                <c:pt idx="8027">
                  <c:v>2.1566849874770786</c:v>
                </c:pt>
                <c:pt idx="8028">
                  <c:v>2.1566893760366983</c:v>
                </c:pt>
                <c:pt idx="8029">
                  <c:v>2.1566933700366984</c:v>
                </c:pt>
                <c:pt idx="8030">
                  <c:v>2.1566981825168896</c:v>
                </c:pt>
                <c:pt idx="8031">
                  <c:v>2.1567041865168894</c:v>
                </c:pt>
                <c:pt idx="8032">
                  <c:v>2.1567080149970415</c:v>
                </c:pt>
                <c:pt idx="8033">
                  <c:v>2.1567140289970412</c:v>
                </c:pt>
                <c:pt idx="8034">
                  <c:v>2.1567184298766597</c:v>
                </c:pt>
                <c:pt idx="8035">
                  <c:v>2.15672244187666</c:v>
                </c:pt>
                <c:pt idx="8036">
                  <c:v>2.1567272370768507</c:v>
                </c:pt>
                <c:pt idx="8037">
                  <c:v>2.1567312700768508</c:v>
                </c:pt>
                <c:pt idx="8038">
                  <c:v>2.1567360547170411</c:v>
                </c:pt>
                <c:pt idx="8039">
                  <c:v>2.156740094717041</c:v>
                </c:pt>
                <c:pt idx="8040">
                  <c:v>2.1567444771166611</c:v>
                </c:pt>
                <c:pt idx="8041">
                  <c:v>2.1567484781166613</c:v>
                </c:pt>
                <c:pt idx="8042">
                  <c:v>2.1567532886768523</c:v>
                </c:pt>
                <c:pt idx="8043">
                  <c:v>2.156759539076623</c:v>
                </c:pt>
                <c:pt idx="8044">
                  <c:v>2.1567639342362419</c:v>
                </c:pt>
                <c:pt idx="8045">
                  <c:v>2.1567678992362418</c:v>
                </c:pt>
                <c:pt idx="8046">
                  <c:v>2.1567727088364328</c:v>
                </c:pt>
                <c:pt idx="8047">
                  <c:v>2.1567767228364327</c:v>
                </c:pt>
                <c:pt idx="8048">
                  <c:v>2.1567815045966228</c:v>
                </c:pt>
                <c:pt idx="8049">
                  <c:v>2.1567855305966228</c:v>
                </c:pt>
                <c:pt idx="8050">
                  <c:v>2.156790337316814</c:v>
                </c:pt>
                <c:pt idx="8051">
                  <c:v>2.1567965773165851</c:v>
                </c:pt>
                <c:pt idx="8052">
                  <c:v>2.1568000968762799</c:v>
                </c:pt>
                <c:pt idx="8053">
                  <c:v>2.15680607687628</c:v>
                </c:pt>
                <c:pt idx="8054">
                  <c:v>2.1568176849966618</c:v>
                </c:pt>
                <c:pt idx="8055">
                  <c:v>2.1568217079966616</c:v>
                </c:pt>
                <c:pt idx="8056">
                  <c:v>2.1568265065568522</c:v>
                </c:pt>
                <c:pt idx="8057">
                  <c:v>2.1568305125568523</c:v>
                </c:pt>
                <c:pt idx="8058">
                  <c:v>2.1568353154370432</c:v>
                </c:pt>
                <c:pt idx="8059">
                  <c:v>2.156839311437043</c:v>
                </c:pt>
                <c:pt idx="8060">
                  <c:v>2.1568437149566613</c:v>
                </c:pt>
                <c:pt idx="8061">
                  <c:v>2.1568476959566611</c:v>
                </c:pt>
                <c:pt idx="8062">
                  <c:v>2.1568534693968906</c:v>
                </c:pt>
                <c:pt idx="8063">
                  <c:v>2.1568576189967383</c:v>
                </c:pt>
                <c:pt idx="8064">
                  <c:v>2.1568614465168903</c:v>
                </c:pt>
                <c:pt idx="8065">
                  <c:v>2.1568674625168902</c:v>
                </c:pt>
                <c:pt idx="8066">
                  <c:v>2.1568790358372709</c:v>
                </c:pt>
                <c:pt idx="8067">
                  <c:v>2.1568830378372708</c:v>
                </c:pt>
                <c:pt idx="8068">
                  <c:v>2.1568878378374614</c:v>
                </c:pt>
                <c:pt idx="8069">
                  <c:v>2.1568918548374616</c:v>
                </c:pt>
                <c:pt idx="8070">
                  <c:v>2.1568966533976521</c:v>
                </c:pt>
                <c:pt idx="8071">
                  <c:v>2.1569026383976522</c:v>
                </c:pt>
                <c:pt idx="8072">
                  <c:v>2.1569061601573467</c:v>
                </c:pt>
                <c:pt idx="8073">
                  <c:v>2.1569121821573467</c:v>
                </c:pt>
                <c:pt idx="8074">
                  <c:v>2.1569241725573467</c:v>
                </c:pt>
                <c:pt idx="8075">
                  <c:v>2.1569281605573467</c:v>
                </c:pt>
                <c:pt idx="8076">
                  <c:v>2.1569329600775373</c:v>
                </c:pt>
                <c:pt idx="8077">
                  <c:v>2.1569369690775373</c:v>
                </c:pt>
                <c:pt idx="8078">
                  <c:v>2.156941764277728</c:v>
                </c:pt>
                <c:pt idx="8079">
                  <c:v>2.1569457322777281</c:v>
                </c:pt>
                <c:pt idx="8080">
                  <c:v>2.1569505490779197</c:v>
                </c:pt>
                <c:pt idx="8081">
                  <c:v>2.1569567984376903</c:v>
                </c:pt>
                <c:pt idx="8082">
                  <c:v>2.1569603140373856</c:v>
                </c:pt>
                <c:pt idx="8083">
                  <c:v>2.1569663180373855</c:v>
                </c:pt>
                <c:pt idx="8084">
                  <c:v>2.1569707171570043</c:v>
                </c:pt>
                <c:pt idx="8085">
                  <c:v>2.1569747231570044</c:v>
                </c:pt>
                <c:pt idx="8086">
                  <c:v>2.1569791196366235</c:v>
                </c:pt>
                <c:pt idx="8087">
                  <c:v>2.1569831396366235</c:v>
                </c:pt>
                <c:pt idx="8088">
                  <c:v>2.1569875391962419</c:v>
                </c:pt>
                <c:pt idx="8089">
                  <c:v>2.156991534196242</c:v>
                </c:pt>
                <c:pt idx="8090">
                  <c:v>2.1569959337558604</c:v>
                </c:pt>
                <c:pt idx="8091">
                  <c:v>2.1569999257558603</c:v>
                </c:pt>
                <c:pt idx="8092">
                  <c:v>2.1570043363154778</c:v>
                </c:pt>
                <c:pt idx="8093">
                  <c:v>2.1570083013154777</c:v>
                </c:pt>
                <c:pt idx="8094">
                  <c:v>2.15703847871647</c:v>
                </c:pt>
                <c:pt idx="8095">
                  <c:v>2.1570426314363176</c:v>
                </c:pt>
                <c:pt idx="8096">
                  <c:v>2.1570470349559359</c:v>
                </c:pt>
                <c:pt idx="8097">
                  <c:v>2.1570510259559357</c:v>
                </c:pt>
                <c:pt idx="8098">
                  <c:v>2.1570554334355534</c:v>
                </c:pt>
                <c:pt idx="8099">
                  <c:v>2.1570594344355536</c:v>
                </c:pt>
                <c:pt idx="8100">
                  <c:v>2.1570714536355537</c:v>
                </c:pt>
                <c:pt idx="8101">
                  <c:v>2.1570776624353258</c:v>
                </c:pt>
                <c:pt idx="8102">
                  <c:v>2.1570820681549439</c:v>
                </c:pt>
                <c:pt idx="8103">
                  <c:v>2.1570860721549439</c:v>
                </c:pt>
                <c:pt idx="8104">
                  <c:v>2.1570904818345618</c:v>
                </c:pt>
                <c:pt idx="8105">
                  <c:v>2.1570944158345617</c:v>
                </c:pt>
                <c:pt idx="8106">
                  <c:v>2.1571049819936459</c:v>
                </c:pt>
                <c:pt idx="8107">
                  <c:v>2.1571110199936459</c:v>
                </c:pt>
                <c:pt idx="8108">
                  <c:v>2.1571145316333413</c:v>
                </c:pt>
                <c:pt idx="8109">
                  <c:v>2.1571205436333414</c:v>
                </c:pt>
                <c:pt idx="8110">
                  <c:v>2.1571325304333415</c:v>
                </c:pt>
                <c:pt idx="8111">
                  <c:v>2.1571367008331888</c:v>
                </c:pt>
                <c:pt idx="8112">
                  <c:v>2.1571414917133791</c:v>
                </c:pt>
                <c:pt idx="8113">
                  <c:v>2.1571456610732263</c:v>
                </c:pt>
                <c:pt idx="8114">
                  <c:v>2.1571504687534171</c:v>
                </c:pt>
                <c:pt idx="8115">
                  <c:v>2.1571546058732651</c:v>
                </c:pt>
                <c:pt idx="8116">
                  <c:v>2.1571594125934563</c:v>
                </c:pt>
                <c:pt idx="8117">
                  <c:v>2.1571635902733033</c:v>
                </c:pt>
                <c:pt idx="8118">
                  <c:v>2.1571693401935317</c:v>
                </c:pt>
                <c:pt idx="8119">
                  <c:v>2.1571737012336087</c:v>
                </c:pt>
                <c:pt idx="8120">
                  <c:v>2.1571775364337613</c:v>
                </c:pt>
                <c:pt idx="8121">
                  <c:v>2.1571837535535332</c:v>
                </c:pt>
                <c:pt idx="8122">
                  <c:v>2.1571881473931525</c:v>
                </c:pt>
                <c:pt idx="8123">
                  <c:v>2.1571923209129995</c:v>
                </c:pt>
                <c:pt idx="8124">
                  <c:v>2.1571971213931902</c:v>
                </c:pt>
                <c:pt idx="8125">
                  <c:v>2.1572014457132664</c:v>
                </c:pt>
                <c:pt idx="8126">
                  <c:v>2.1572062428334569</c:v>
                </c:pt>
                <c:pt idx="8127">
                  <c:v>2.1572127347135717</c:v>
                </c:pt>
                <c:pt idx="8128">
                  <c:v>2.1572165689537242</c:v>
                </c:pt>
                <c:pt idx="8129">
                  <c:v>2.157223077033839</c:v>
                </c:pt>
                <c:pt idx="8130">
                  <c:v>2.1572278827940301</c:v>
                </c:pt>
                <c:pt idx="8131">
                  <c:v>2.1572321963141063</c:v>
                </c:pt>
                <c:pt idx="8132">
                  <c:v>2.1572369987142972</c:v>
                </c:pt>
                <c:pt idx="8133">
                  <c:v>2.1572412927943732</c:v>
                </c:pt>
                <c:pt idx="8134">
                  <c:v>2.1572528185548312</c:v>
                </c:pt>
                <c:pt idx="8135">
                  <c:v>2.1572571201949073</c:v>
                </c:pt>
                <c:pt idx="8136">
                  <c:v>2.1572623097947168</c:v>
                </c:pt>
                <c:pt idx="8137">
                  <c:v>2.1572692628349452</c:v>
                </c:pt>
                <c:pt idx="8138">
                  <c:v>2.1572748785153277</c:v>
                </c:pt>
                <c:pt idx="8139">
                  <c:v>2.1572793708352513</c:v>
                </c:pt>
                <c:pt idx="8140">
                  <c:v>2.1572849501156313</c:v>
                </c:pt>
                <c:pt idx="8141">
                  <c:v>2.1572894603555546</c:v>
                </c:pt>
                <c:pt idx="8142">
                  <c:v>2.1572950693159365</c:v>
                </c:pt>
                <c:pt idx="8143">
                  <c:v>2.1572996513160874</c:v>
                </c:pt>
                <c:pt idx="8144">
                  <c:v>2.15730526867647</c:v>
                </c:pt>
                <c:pt idx="8145">
                  <c:v>2.1573099237566229</c:v>
                </c:pt>
                <c:pt idx="8146">
                  <c:v>2.157315517037004</c:v>
                </c:pt>
                <c:pt idx="8147">
                  <c:v>2.1573201535571567</c:v>
                </c:pt>
                <c:pt idx="8148">
                  <c:v>2.1573268718776144</c:v>
                </c:pt>
                <c:pt idx="8149">
                  <c:v>2.1573316970776144</c:v>
                </c:pt>
                <c:pt idx="8150">
                  <c:v>2.1573376958776143</c:v>
                </c:pt>
                <c:pt idx="8151">
                  <c:v>2.1573423068777657</c:v>
                </c:pt>
                <c:pt idx="8152">
                  <c:v>2.1573479163981477</c:v>
                </c:pt>
                <c:pt idx="8153">
                  <c:v>2.1573525807583009</c:v>
                </c:pt>
                <c:pt idx="8154">
                  <c:v>2.1573581549986804</c:v>
                </c:pt>
                <c:pt idx="8155">
                  <c:v>2.1573628239988341</c:v>
                </c:pt>
                <c:pt idx="8156">
                  <c:v>2.1573695484792923</c:v>
                </c:pt>
                <c:pt idx="8157">
                  <c:v>2.1573743424792924</c:v>
                </c:pt>
                <c:pt idx="8158">
                  <c:v>2.1573803436792924</c:v>
                </c:pt>
                <c:pt idx="8159">
                  <c:v>2.1573849825194449</c:v>
                </c:pt>
                <c:pt idx="8160">
                  <c:v>2.1573905735598258</c:v>
                </c:pt>
                <c:pt idx="8161">
                  <c:v>2.157395232119979</c:v>
                </c:pt>
                <c:pt idx="8162">
                  <c:v>2.157401227919979</c:v>
                </c:pt>
                <c:pt idx="8163">
                  <c:v>2.1574058725601319</c:v>
                </c:pt>
                <c:pt idx="8164">
                  <c:v>2.1574118767601318</c:v>
                </c:pt>
                <c:pt idx="8165">
                  <c:v>2.1574190731601317</c:v>
                </c:pt>
                <c:pt idx="8166">
                  <c:v>2.1574235593204372</c:v>
                </c:pt>
                <c:pt idx="8167">
                  <c:v>2.1574305239606661</c:v>
                </c:pt>
                <c:pt idx="8168">
                  <c:v>2.1574361049210462</c:v>
                </c:pt>
                <c:pt idx="8169">
                  <c:v>2.1574407646411995</c:v>
                </c:pt>
                <c:pt idx="8170">
                  <c:v>2.1574463775215817</c:v>
                </c:pt>
                <c:pt idx="8171">
                  <c:v>2.1574511127215819</c:v>
                </c:pt>
                <c:pt idx="8172">
                  <c:v>2.157457141521582</c:v>
                </c:pt>
                <c:pt idx="8173">
                  <c:v>2.157461934321582</c:v>
                </c:pt>
                <c:pt idx="8174">
                  <c:v>2.1574679283215819</c:v>
                </c:pt>
                <c:pt idx="8175">
                  <c:v>2.1574727571215817</c:v>
                </c:pt>
                <c:pt idx="8176">
                  <c:v>2.1574783604819636</c:v>
                </c:pt>
                <c:pt idx="8177">
                  <c:v>2.1574855484819637</c:v>
                </c:pt>
                <c:pt idx="8178">
                  <c:v>2.1575098633605143</c:v>
                </c:pt>
                <c:pt idx="8179">
                  <c:v>2.1575146609605143</c:v>
                </c:pt>
                <c:pt idx="8180">
                  <c:v>2.157521060960133</c:v>
                </c:pt>
                <c:pt idx="8181">
                  <c:v>2.157525854960133</c:v>
                </c:pt>
                <c:pt idx="8182">
                  <c:v>2.1575318519601332</c:v>
                </c:pt>
                <c:pt idx="8183">
                  <c:v>2.1575367035601332</c:v>
                </c:pt>
                <c:pt idx="8184">
                  <c:v>2.1575422974005143</c:v>
                </c:pt>
                <c:pt idx="8185">
                  <c:v>2.1575449440002847</c:v>
                </c:pt>
                <c:pt idx="8186">
                  <c:v>2.1575509224002847</c:v>
                </c:pt>
                <c:pt idx="8187">
                  <c:v>2.1575557152002847</c:v>
                </c:pt>
                <c:pt idx="8188">
                  <c:v>2.1575701380002847</c:v>
                </c:pt>
                <c:pt idx="8189">
                  <c:v>2.1575749812002849</c:v>
                </c:pt>
                <c:pt idx="8190">
                  <c:v>2.1575809590002848</c:v>
                </c:pt>
                <c:pt idx="8191">
                  <c:v>2.1575836034000555</c:v>
                </c:pt>
                <c:pt idx="8192">
                  <c:v>2.1575896016000553</c:v>
                </c:pt>
                <c:pt idx="8193">
                  <c:v>2.1575943572000553</c:v>
                </c:pt>
                <c:pt idx="8194">
                  <c:v>2.1576007808796724</c:v>
                </c:pt>
                <c:pt idx="8195">
                  <c:v>2.1576055700796726</c:v>
                </c:pt>
                <c:pt idx="8196">
                  <c:v>2.1576119739192907</c:v>
                </c:pt>
                <c:pt idx="8197">
                  <c:v>2.1576167679192908</c:v>
                </c:pt>
                <c:pt idx="8198">
                  <c:v>2.1576227769192906</c:v>
                </c:pt>
                <c:pt idx="8199">
                  <c:v>2.1576275613192908</c:v>
                </c:pt>
                <c:pt idx="8200">
                  <c:v>2.1576335685192909</c:v>
                </c:pt>
                <c:pt idx="8201">
                  <c:v>2.1576407013192909</c:v>
                </c:pt>
                <c:pt idx="8202">
                  <c:v>2.1576467061192908</c:v>
                </c:pt>
                <c:pt idx="8203">
                  <c:v>2.157651512119291</c:v>
                </c:pt>
                <c:pt idx="8204">
                  <c:v>2.1576575163192908</c:v>
                </c:pt>
                <c:pt idx="8205">
                  <c:v>2.1576622995192909</c:v>
                </c:pt>
                <c:pt idx="8206">
                  <c:v>2.157668312119291</c:v>
                </c:pt>
                <c:pt idx="8207">
                  <c:v>2.1576731181192912</c:v>
                </c:pt>
                <c:pt idx="8208">
                  <c:v>2.157679133119291</c:v>
                </c:pt>
                <c:pt idx="8209">
                  <c:v>2.1576863007192912</c:v>
                </c:pt>
                <c:pt idx="8210">
                  <c:v>2.1576911175192914</c:v>
                </c:pt>
                <c:pt idx="8211">
                  <c:v>2.1576983055192915</c:v>
                </c:pt>
                <c:pt idx="8212">
                  <c:v>2.1577039043996731</c:v>
                </c:pt>
                <c:pt idx="8213">
                  <c:v>2.157708717599673</c:v>
                </c:pt>
                <c:pt idx="8214">
                  <c:v>2.1577147103996728</c:v>
                </c:pt>
                <c:pt idx="8215">
                  <c:v>2.157719505599673</c:v>
                </c:pt>
                <c:pt idx="8216">
                  <c:v>2.1577255091996728</c:v>
                </c:pt>
                <c:pt idx="8217">
                  <c:v>2.1577303067996727</c:v>
                </c:pt>
                <c:pt idx="8218">
                  <c:v>2.1577362995996725</c:v>
                </c:pt>
                <c:pt idx="8219">
                  <c:v>2.1577411007996723</c:v>
                </c:pt>
                <c:pt idx="8220">
                  <c:v>2.1577478308801306</c:v>
                </c:pt>
                <c:pt idx="8221">
                  <c:v>2.1577526116801304</c:v>
                </c:pt>
                <c:pt idx="8222">
                  <c:v>2.1577571084804368</c:v>
                </c:pt>
                <c:pt idx="8223">
                  <c:v>2.1577640383206647</c:v>
                </c:pt>
                <c:pt idx="8224">
                  <c:v>2.157769652321047</c:v>
                </c:pt>
                <c:pt idx="8225">
                  <c:v>2.1577742447611978</c:v>
                </c:pt>
                <c:pt idx="8226">
                  <c:v>2.1577798582015801</c:v>
                </c:pt>
                <c:pt idx="8227">
                  <c:v>2.1577843415615039</c:v>
                </c:pt>
                <c:pt idx="8228">
                  <c:v>2.1577899438018857</c:v>
                </c:pt>
                <c:pt idx="8229">
                  <c:v>2.1577945838020383</c:v>
                </c:pt>
                <c:pt idx="8230">
                  <c:v>2.1578013088424965</c:v>
                </c:pt>
                <c:pt idx="8231">
                  <c:v>2.1578030679623441</c:v>
                </c:pt>
                <c:pt idx="8232">
                  <c:v>2.1578165197232604</c:v>
                </c:pt>
                <c:pt idx="8233">
                  <c:v>2.1578209806831845</c:v>
                </c:pt>
                <c:pt idx="8234">
                  <c:v>2.1578261728829942</c:v>
                </c:pt>
                <c:pt idx="8235">
                  <c:v>2.1578306428029181</c:v>
                </c:pt>
                <c:pt idx="8236">
                  <c:v>2.1578358490427272</c:v>
                </c:pt>
                <c:pt idx="8237">
                  <c:v>2.1578403324026509</c:v>
                </c:pt>
                <c:pt idx="8238">
                  <c:v>2.1578451367228419</c:v>
                </c:pt>
                <c:pt idx="8239">
                  <c:v>2.1578518287227282</c:v>
                </c:pt>
                <c:pt idx="8240">
                  <c:v>2.1578566316029191</c:v>
                </c:pt>
                <c:pt idx="8241">
                  <c:v>2.1578609246029949</c:v>
                </c:pt>
                <c:pt idx="8242">
                  <c:v>2.1578661365628036</c:v>
                </c:pt>
                <c:pt idx="8243">
                  <c:v>2.1578704554828798</c:v>
                </c:pt>
                <c:pt idx="8244">
                  <c:v>2.1578756736826885</c:v>
                </c:pt>
                <c:pt idx="8245">
                  <c:v>2.1578799990827648</c:v>
                </c:pt>
                <c:pt idx="8246">
                  <c:v>2.1578848010029557</c:v>
                </c:pt>
                <c:pt idx="8247">
                  <c:v>2.1578891015630317</c:v>
                </c:pt>
                <c:pt idx="8248">
                  <c:v>2.1578939140432229</c:v>
                </c:pt>
                <c:pt idx="8249">
                  <c:v>2.1578982081232989</c:v>
                </c:pt>
                <c:pt idx="8250">
                  <c:v>2.1579039878035284</c:v>
                </c:pt>
                <c:pt idx="8251">
                  <c:v>2.1579084734034519</c:v>
                </c:pt>
                <c:pt idx="8252">
                  <c:v>2.157913260923642</c:v>
                </c:pt>
                <c:pt idx="8253">
                  <c:v>2.1579175971237188</c:v>
                </c:pt>
                <c:pt idx="8254">
                  <c:v>2.1579227773635288</c:v>
                </c:pt>
                <c:pt idx="8255">
                  <c:v>2.1579271200436057</c:v>
                </c:pt>
                <c:pt idx="8256">
                  <c:v>2.1579319214837964</c:v>
                </c:pt>
                <c:pt idx="8257">
                  <c:v>2.1579362123238721</c:v>
                </c:pt>
                <c:pt idx="8258">
                  <c:v>2.1579410195240629</c:v>
                </c:pt>
                <c:pt idx="8259">
                  <c:v>2.1579477596839483</c:v>
                </c:pt>
                <c:pt idx="8260">
                  <c:v>2.1579525649641393</c:v>
                </c:pt>
                <c:pt idx="8261">
                  <c:v>2.1579568806442158</c:v>
                </c:pt>
                <c:pt idx="8262">
                  <c:v>2.1579616609644057</c:v>
                </c:pt>
                <c:pt idx="8263">
                  <c:v>2.1579660068844824</c:v>
                </c:pt>
                <c:pt idx="8264">
                  <c:v>2.1579707939246724</c:v>
                </c:pt>
                <c:pt idx="8265">
                  <c:v>2.1579751474047493</c:v>
                </c:pt>
                <c:pt idx="8266">
                  <c:v>2.1579799541249405</c:v>
                </c:pt>
                <c:pt idx="8267">
                  <c:v>2.1579866528448264</c:v>
                </c:pt>
                <c:pt idx="8268">
                  <c:v>2.1579904933249789</c:v>
                </c:pt>
                <c:pt idx="8269">
                  <c:v>2.1579948252050554</c:v>
                </c:pt>
                <c:pt idx="8270">
                  <c:v>2.1579957047649789</c:v>
                </c:pt>
                <c:pt idx="8271">
                  <c:v>2.1580013131653608</c:v>
                </c:pt>
                <c:pt idx="8272">
                  <c:v>2.1580055856454363</c:v>
                </c:pt>
                <c:pt idx="8273">
                  <c:v>2.1580104000456277</c:v>
                </c:pt>
                <c:pt idx="8274">
                  <c:v>2.1580147297657044</c:v>
                </c:pt>
                <c:pt idx="8275">
                  <c:v>2.1580195129658946</c:v>
                </c:pt>
                <c:pt idx="8276">
                  <c:v>2.158023850245971</c:v>
                </c:pt>
                <c:pt idx="8277">
                  <c:v>2.1580286656061625</c:v>
                </c:pt>
                <c:pt idx="8278">
                  <c:v>2.1580329251262378</c:v>
                </c:pt>
                <c:pt idx="8279">
                  <c:v>2.1580377457664293</c:v>
                </c:pt>
                <c:pt idx="8280">
                  <c:v>2.1580444545663151</c:v>
                </c:pt>
                <c:pt idx="8281">
                  <c:v>2.1580482864064674</c:v>
                </c:pt>
                <c:pt idx="8282">
                  <c:v>2.1580547545265816</c:v>
                </c:pt>
                <c:pt idx="8283">
                  <c:v>2.1580591677261989</c:v>
                </c:pt>
                <c:pt idx="8284">
                  <c:v>2.158063331886046</c:v>
                </c:pt>
                <c:pt idx="8285">
                  <c:v>2.1580681328462368</c:v>
                </c:pt>
                <c:pt idx="8286">
                  <c:v>2.1580722512460859</c:v>
                </c:pt>
                <c:pt idx="8287">
                  <c:v>2.1580770690062772</c:v>
                </c:pt>
                <c:pt idx="8288">
                  <c:v>2.1580813900863536</c:v>
                </c:pt>
                <c:pt idx="8289">
                  <c:v>2.1580871496065823</c:v>
                </c:pt>
                <c:pt idx="8290">
                  <c:v>2.15808927936662</c:v>
                </c:pt>
                <c:pt idx="8291">
                  <c:v>2.1580940870468108</c:v>
                </c:pt>
                <c:pt idx="8292">
                  <c:v>2.1581008372866957</c:v>
                </c:pt>
                <c:pt idx="8293">
                  <c:v>2.1581056420868867</c:v>
                </c:pt>
                <c:pt idx="8294">
                  <c:v>2.1581099653269629</c:v>
                </c:pt>
                <c:pt idx="8295">
                  <c:v>2.1581214843674208</c:v>
                </c:pt>
                <c:pt idx="8296">
                  <c:v>2.1581258065274973</c:v>
                </c:pt>
                <c:pt idx="8297">
                  <c:v>2.1581305998076878</c:v>
                </c:pt>
                <c:pt idx="8298">
                  <c:v>2.1581373231675736</c:v>
                </c:pt>
                <c:pt idx="8299">
                  <c:v>2.1581420996477632</c:v>
                </c:pt>
                <c:pt idx="8300">
                  <c:v>2.1581464498878398</c:v>
                </c:pt>
                <c:pt idx="8301">
                  <c:v>2.1581512580480307</c:v>
                </c:pt>
                <c:pt idx="8302">
                  <c:v>2.1581553764478798</c:v>
                </c:pt>
                <c:pt idx="8303">
                  <c:v>2.158160188928071</c:v>
                </c:pt>
                <c:pt idx="8304">
                  <c:v>2.1581645262081475</c:v>
                </c:pt>
                <c:pt idx="8305">
                  <c:v>2.1581693127683375</c:v>
                </c:pt>
                <c:pt idx="8306">
                  <c:v>2.1581736608484143</c:v>
                </c:pt>
                <c:pt idx="8307">
                  <c:v>2.1581784594086049</c:v>
                </c:pt>
                <c:pt idx="8308">
                  <c:v>2.1581849415687193</c:v>
                </c:pt>
                <c:pt idx="8309">
                  <c:v>2.158196462529177</c:v>
                </c:pt>
                <c:pt idx="8310">
                  <c:v>2.1582005892490255</c:v>
                </c:pt>
                <c:pt idx="8311">
                  <c:v>2.1582054041292169</c:v>
                </c:pt>
                <c:pt idx="8312">
                  <c:v>2.1582095755690638</c:v>
                </c:pt>
                <c:pt idx="8313">
                  <c:v>2.1582143554092537</c:v>
                </c:pt>
                <c:pt idx="8314">
                  <c:v>2.1582185424491001</c:v>
                </c:pt>
                <c:pt idx="8315">
                  <c:v>2.1582233525292911</c:v>
                </c:pt>
                <c:pt idx="8316">
                  <c:v>2.1582295810890626</c:v>
                </c:pt>
                <c:pt idx="8317">
                  <c:v>2.1582343666892529</c:v>
                </c:pt>
                <c:pt idx="8318">
                  <c:v>2.1582387136893297</c:v>
                </c:pt>
                <c:pt idx="8319">
                  <c:v>2.1582435165695206</c:v>
                </c:pt>
                <c:pt idx="8320">
                  <c:v>2.1582476401693693</c:v>
                </c:pt>
                <c:pt idx="8321">
                  <c:v>2.1582524622495609</c:v>
                </c:pt>
                <c:pt idx="8322">
                  <c:v>2.1582567703696371</c:v>
                </c:pt>
                <c:pt idx="8323">
                  <c:v>2.1582615708498278</c:v>
                </c:pt>
                <c:pt idx="8324">
                  <c:v>2.1582658865299043</c:v>
                </c:pt>
                <c:pt idx="8325">
                  <c:v>2.1582716518101335</c:v>
                </c:pt>
                <c:pt idx="8326">
                  <c:v>2.1582759620902094</c:v>
                </c:pt>
                <c:pt idx="8327">
                  <c:v>2.1582797872103616</c:v>
                </c:pt>
                <c:pt idx="8328">
                  <c:v>2.1582860272101327</c:v>
                </c:pt>
                <c:pt idx="8329">
                  <c:v>2.1582904329297508</c:v>
                </c:pt>
                <c:pt idx="8330">
                  <c:v>2.1582946345295966</c:v>
                </c:pt>
                <c:pt idx="8331">
                  <c:v>2.1582994326097871</c:v>
                </c:pt>
                <c:pt idx="8332">
                  <c:v>2.1583037569298633</c:v>
                </c:pt>
                <c:pt idx="8333">
                  <c:v>2.1583085425300537</c:v>
                </c:pt>
                <c:pt idx="8334">
                  <c:v>2.1583106360499769</c:v>
                </c:pt>
                <c:pt idx="8335">
                  <c:v>2.1583291589305862</c:v>
                </c:pt>
                <c:pt idx="8336">
                  <c:v>2.1583457048508925</c:v>
                </c:pt>
                <c:pt idx="8337">
                  <c:v>2.158360847331195</c:v>
                </c:pt>
                <c:pt idx="8338">
                  <c:v>2.1583758538115028</c:v>
                </c:pt>
                <c:pt idx="8339">
                  <c:v>2.1584344138090614</c:v>
                </c:pt>
                <c:pt idx="8340">
                  <c:v>2.1585060281275354</c:v>
                </c:pt>
                <c:pt idx="8341">
                  <c:v>2.1586040071275354</c:v>
                </c:pt>
                <c:pt idx="8342">
                  <c:v>2.1627494644600129</c:v>
                </c:pt>
                <c:pt idx="8343">
                  <c:v>2.1668087273156695</c:v>
                </c:pt>
                <c:pt idx="8344">
                  <c:v>2.1708543485719454</c:v>
                </c:pt>
                <c:pt idx="8345">
                  <c:v>2.174940766946369</c:v>
                </c:pt>
                <c:pt idx="8346">
                  <c:v>2.1789648327988425</c:v>
                </c:pt>
                <c:pt idx="8347">
                  <c:v>2.183347038679833</c:v>
                </c:pt>
                <c:pt idx="8348">
                  <c:v>2.1881047581437705</c:v>
                </c:pt>
                <c:pt idx="8349">
                  <c:v>2.1921686706371597</c:v>
                </c:pt>
                <c:pt idx="8350">
                  <c:v>2.1962059500899369</c:v>
                </c:pt>
                <c:pt idx="8351">
                  <c:v>2.2004162347466898</c:v>
                </c:pt>
                <c:pt idx="8352">
                  <c:v>2.2044244420098047</c:v>
                </c:pt>
                <c:pt idx="8353">
                  <c:v>2.2084485543422794</c:v>
                </c:pt>
                <c:pt idx="8354">
                  <c:v>2.2124968750072269</c:v>
                </c:pt>
                <c:pt idx="8355">
                  <c:v>2.2165186693909624</c:v>
                </c:pt>
                <c:pt idx="8356">
                  <c:v>2.222504851464441</c:v>
                </c:pt>
                <c:pt idx="8357">
                  <c:v>2.226633412293054</c:v>
                </c:pt>
                <c:pt idx="8358">
                  <c:v>2.2326927864930539</c:v>
                </c:pt>
                <c:pt idx="8359">
                  <c:v>2.2367947809604534</c:v>
                </c:pt>
                <c:pt idx="8360">
                  <c:v>2.2407944799604533</c:v>
                </c:pt>
                <c:pt idx="8361">
                  <c:v>2.2448294940647928</c:v>
                </c:pt>
                <c:pt idx="8362">
                  <c:v>2.2488643879291268</c:v>
                </c:pt>
                <c:pt idx="8363">
                  <c:v>2.2514565954475518</c:v>
                </c:pt>
                <c:pt idx="8364">
                  <c:v>2.2514697750881538</c:v>
                </c:pt>
                <c:pt idx="8365">
                  <c:v>2.2554323233159836</c:v>
                </c:pt>
                <c:pt idx="8366">
                  <c:v>2.2583585108096664</c:v>
                </c:pt>
                <c:pt idx="8367">
                  <c:v>2.2584654576145522</c:v>
                </c:pt>
                <c:pt idx="8368">
                  <c:v>2.2624409290420813</c:v>
                </c:pt>
                <c:pt idx="8369">
                  <c:v>2.2664759631864215</c:v>
                </c:pt>
                <c:pt idx="8370">
                  <c:v>2.2704572433683063</c:v>
                </c:pt>
                <c:pt idx="8371">
                  <c:v>2.2745458310750934</c:v>
                </c:pt>
                <c:pt idx="8372">
                  <c:v>2.2762251254360324</c:v>
                </c:pt>
                <c:pt idx="8373">
                  <c:v>2.2797593043106112</c:v>
                </c:pt>
                <c:pt idx="8374">
                  <c:v>2.2838267355439297</c:v>
                </c:pt>
                <c:pt idx="8375">
                  <c:v>2.2864587285439297</c:v>
                </c:pt>
                <c:pt idx="8376">
                  <c:v>2.2900024505429837</c:v>
                </c:pt>
                <c:pt idx="8377">
                  <c:v>2.2949214567195968</c:v>
                </c:pt>
                <c:pt idx="8378">
                  <c:v>2.2978475774515341</c:v>
                </c:pt>
                <c:pt idx="8379">
                  <c:v>2.2978602578118346</c:v>
                </c:pt>
                <c:pt idx="8380">
                  <c:v>2.3000387225205139</c:v>
                </c:pt>
                <c:pt idx="8381">
                  <c:v>2.3000430385205139</c:v>
                </c:pt>
                <c:pt idx="8382">
                  <c:v>2.3000612110811116</c:v>
                </c:pt>
                <c:pt idx="8383">
                  <c:v>2.3000651960811118</c:v>
                </c:pt>
                <c:pt idx="8384">
                  <c:v>2.3000861085617994</c:v>
                </c:pt>
                <c:pt idx="8385">
                  <c:v>2.3000901125617994</c:v>
                </c:pt>
                <c:pt idx="8386">
                  <c:v>2.3001110424424875</c:v>
                </c:pt>
                <c:pt idx="8387">
                  <c:v>2.3001150404424875</c:v>
                </c:pt>
                <c:pt idx="8388">
                  <c:v>2.3001335865230974</c:v>
                </c:pt>
                <c:pt idx="8389">
                  <c:v>2.3001395975230974</c:v>
                </c:pt>
                <c:pt idx="8390">
                  <c:v>2.3001581946437089</c:v>
                </c:pt>
                <c:pt idx="8391">
                  <c:v>2.3001641336437086</c:v>
                </c:pt>
                <c:pt idx="8392">
                  <c:v>2.3001827098843197</c:v>
                </c:pt>
                <c:pt idx="8393">
                  <c:v>2.3001866698843196</c:v>
                </c:pt>
                <c:pt idx="8394">
                  <c:v>2.3002075951250078</c:v>
                </c:pt>
                <c:pt idx="8395">
                  <c:v>2.3002115721250078</c:v>
                </c:pt>
                <c:pt idx="8396">
                  <c:v>2.3002324788056954</c:v>
                </c:pt>
                <c:pt idx="8397">
                  <c:v>2.3002364828056954</c:v>
                </c:pt>
                <c:pt idx="8398">
                  <c:v>2.3002573361263812</c:v>
                </c:pt>
                <c:pt idx="8399">
                  <c:v>2.300261322126381</c:v>
                </c:pt>
                <c:pt idx="8400">
                  <c:v>2.3002798902469914</c:v>
                </c:pt>
                <c:pt idx="8401">
                  <c:v>2.3002858942469913</c:v>
                </c:pt>
                <c:pt idx="8402">
                  <c:v>2.3003044542476014</c:v>
                </c:pt>
                <c:pt idx="8403">
                  <c:v>2.3003084542476016</c:v>
                </c:pt>
                <c:pt idx="8404">
                  <c:v>2.3003293377282885</c:v>
                </c:pt>
                <c:pt idx="8405">
                  <c:v>2.3003333557282883</c:v>
                </c:pt>
                <c:pt idx="8406">
                  <c:v>2.3003542450089753</c:v>
                </c:pt>
                <c:pt idx="8407">
                  <c:v>2.3003582140089756</c:v>
                </c:pt>
                <c:pt idx="8408">
                  <c:v>2.3003767972095868</c:v>
                </c:pt>
                <c:pt idx="8409">
                  <c:v>2.3003827872095868</c:v>
                </c:pt>
                <c:pt idx="8410">
                  <c:v>2.3004013727301982</c:v>
                </c:pt>
                <c:pt idx="8411">
                  <c:v>2.3004053597301981</c:v>
                </c:pt>
                <c:pt idx="8412">
                  <c:v>2.3004262026108835</c:v>
                </c:pt>
                <c:pt idx="8413">
                  <c:v>2.3004303886107298</c:v>
                </c:pt>
                <c:pt idx="8414">
                  <c:v>2.3004512744114165</c:v>
                </c:pt>
                <c:pt idx="8415">
                  <c:v>2.3004552684114166</c:v>
                </c:pt>
                <c:pt idx="8416">
                  <c:v>2.3004761530521032</c:v>
                </c:pt>
                <c:pt idx="8417">
                  <c:v>2.3004801530521033</c:v>
                </c:pt>
                <c:pt idx="8418">
                  <c:v>2.3005010643727908</c:v>
                </c:pt>
                <c:pt idx="8419">
                  <c:v>2.3005050423727909</c:v>
                </c:pt>
                <c:pt idx="8420">
                  <c:v>2.3005259061334771</c:v>
                </c:pt>
                <c:pt idx="8421">
                  <c:v>2.300529920133477</c:v>
                </c:pt>
                <c:pt idx="8422">
                  <c:v>2.3005484685340871</c:v>
                </c:pt>
                <c:pt idx="8423">
                  <c:v>2.3005524685340872</c:v>
                </c:pt>
                <c:pt idx="8424">
                  <c:v>2.3005733195347728</c:v>
                </c:pt>
                <c:pt idx="8425">
                  <c:v>2.3005773605347728</c:v>
                </c:pt>
                <c:pt idx="8426">
                  <c:v>2.3005982219754588</c:v>
                </c:pt>
                <c:pt idx="8427">
                  <c:v>2.3006022419754588</c:v>
                </c:pt>
                <c:pt idx="8428">
                  <c:v>2.3006207892160688</c:v>
                </c:pt>
                <c:pt idx="8429">
                  <c:v>2.3006267532160689</c:v>
                </c:pt>
                <c:pt idx="8430">
                  <c:v>2.3006453306166796</c:v>
                </c:pt>
                <c:pt idx="8431">
                  <c:v>2.3006513306166796</c:v>
                </c:pt>
                <c:pt idx="8432">
                  <c:v>2.3006699288972912</c:v>
                </c:pt>
                <c:pt idx="8433">
                  <c:v>2.3006738858972913</c:v>
                </c:pt>
                <c:pt idx="8434">
                  <c:v>2.3006947879379784</c:v>
                </c:pt>
                <c:pt idx="8435">
                  <c:v>2.3006988009379783</c:v>
                </c:pt>
                <c:pt idx="8436">
                  <c:v>2.3007196890586652</c:v>
                </c:pt>
                <c:pt idx="8437">
                  <c:v>2.3007236900586654</c:v>
                </c:pt>
                <c:pt idx="8438">
                  <c:v>2.3007422338192751</c:v>
                </c:pt>
                <c:pt idx="8439">
                  <c:v>2.3007482198192752</c:v>
                </c:pt>
                <c:pt idx="8440">
                  <c:v>2.3007668099798866</c:v>
                </c:pt>
                <c:pt idx="8441">
                  <c:v>2.3007728149798865</c:v>
                </c:pt>
                <c:pt idx="8442">
                  <c:v>2.3007913622204965</c:v>
                </c:pt>
                <c:pt idx="8443">
                  <c:v>2.3007953472204967</c:v>
                </c:pt>
                <c:pt idx="8444">
                  <c:v>2.3008162666611844</c:v>
                </c:pt>
                <c:pt idx="8445">
                  <c:v>2.3008202696611844</c:v>
                </c:pt>
                <c:pt idx="8446">
                  <c:v>2.3008411067418697</c:v>
                </c:pt>
                <c:pt idx="8447">
                  <c:v>2.3008451387418698</c:v>
                </c:pt>
                <c:pt idx="8448">
                  <c:v>2.3008892407833201</c:v>
                </c:pt>
                <c:pt idx="8449">
                  <c:v>2.3008932037833203</c:v>
                </c:pt>
                <c:pt idx="8450">
                  <c:v>2.3009141058240075</c:v>
                </c:pt>
                <c:pt idx="8451">
                  <c:v>2.3009182273438564</c:v>
                </c:pt>
                <c:pt idx="8452">
                  <c:v>2.3009391328645439</c:v>
                </c:pt>
                <c:pt idx="8453">
                  <c:v>2.3009431248645438</c:v>
                </c:pt>
                <c:pt idx="8454">
                  <c:v>2.3009640709852328</c:v>
                </c:pt>
                <c:pt idx="8455">
                  <c:v>2.300968060985233</c:v>
                </c:pt>
                <c:pt idx="8456">
                  <c:v>2.3009888818259179</c:v>
                </c:pt>
                <c:pt idx="8457">
                  <c:v>2.3009929098259181</c:v>
                </c:pt>
                <c:pt idx="8458">
                  <c:v>2.3010114535865278</c:v>
                </c:pt>
                <c:pt idx="8459">
                  <c:v>2.3010174765865279</c:v>
                </c:pt>
                <c:pt idx="8460">
                  <c:v>2.3010360539871386</c:v>
                </c:pt>
                <c:pt idx="8461">
                  <c:v>2.3010400069871388</c:v>
                </c:pt>
                <c:pt idx="8462">
                  <c:v>2.3010609194678264</c:v>
                </c:pt>
                <c:pt idx="8463">
                  <c:v>2.3010649364678266</c:v>
                </c:pt>
                <c:pt idx="8464">
                  <c:v>2.3010857642685116</c:v>
                </c:pt>
                <c:pt idx="8465">
                  <c:v>2.3010897672685116</c:v>
                </c:pt>
                <c:pt idx="8466">
                  <c:v>2.3011107029492002</c:v>
                </c:pt>
                <c:pt idx="8467">
                  <c:v>2.3011146949492001</c:v>
                </c:pt>
                <c:pt idx="8468">
                  <c:v>2.3011332549498102</c:v>
                </c:pt>
                <c:pt idx="8469">
                  <c:v>2.3011392619498103</c:v>
                </c:pt>
                <c:pt idx="8470">
                  <c:v>2.3011577627904187</c:v>
                </c:pt>
                <c:pt idx="8471">
                  <c:v>2.3011617917904186</c:v>
                </c:pt>
                <c:pt idx="8472">
                  <c:v>2.3012035309117911</c:v>
                </c:pt>
                <c:pt idx="8473">
                  <c:v>2.3012075589117913</c:v>
                </c:pt>
                <c:pt idx="8474">
                  <c:v>2.3012492852731636</c:v>
                </c:pt>
                <c:pt idx="8475">
                  <c:v>2.3012533052731636</c:v>
                </c:pt>
                <c:pt idx="8476">
                  <c:v>2.3012927649944612</c:v>
                </c:pt>
                <c:pt idx="8477">
                  <c:v>2.3012987629944615</c:v>
                </c:pt>
                <c:pt idx="8478">
                  <c:v>2.3013382111157585</c:v>
                </c:pt>
                <c:pt idx="8479">
                  <c:v>2.3013422111157587</c:v>
                </c:pt>
                <c:pt idx="8480">
                  <c:v>2.3013839815571324</c:v>
                </c:pt>
                <c:pt idx="8481">
                  <c:v>2.3013881457169796</c:v>
                </c:pt>
                <c:pt idx="8482">
                  <c:v>2.3014298941183524</c:v>
                </c:pt>
                <c:pt idx="8483">
                  <c:v>2.3014340426782001</c:v>
                </c:pt>
                <c:pt idx="8484">
                  <c:v>2.3014757887595727</c:v>
                </c:pt>
                <c:pt idx="8485">
                  <c:v>2.3014797907595725</c:v>
                </c:pt>
                <c:pt idx="8486">
                  <c:v>2.3015230219595724</c:v>
                </c:pt>
                <c:pt idx="8487">
                  <c:v>2.3015271954794194</c:v>
                </c:pt>
                <c:pt idx="8488">
                  <c:v>2.3015679462794196</c:v>
                </c:pt>
                <c:pt idx="8489">
                  <c:v>2.3015721010792674</c:v>
                </c:pt>
                <c:pt idx="8490">
                  <c:v>2.3016138877606416</c:v>
                </c:pt>
                <c:pt idx="8491">
                  <c:v>2.30161802384049</c:v>
                </c:pt>
                <c:pt idx="8492">
                  <c:v>2.301659780361863</c:v>
                </c:pt>
                <c:pt idx="8493">
                  <c:v>2.3016637853618631</c:v>
                </c:pt>
                <c:pt idx="8494">
                  <c:v>2.3017055732032374</c:v>
                </c:pt>
                <c:pt idx="8495">
                  <c:v>2.3017095572032376</c:v>
                </c:pt>
                <c:pt idx="8496">
                  <c:v>2.3017513067646105</c:v>
                </c:pt>
                <c:pt idx="8497">
                  <c:v>2.3017553227646106</c:v>
                </c:pt>
                <c:pt idx="8498">
                  <c:v>2.301794780165908</c:v>
                </c:pt>
                <c:pt idx="8499">
                  <c:v>2.3017988071659081</c:v>
                </c:pt>
                <c:pt idx="8500">
                  <c:v>2.3018405497672809</c:v>
                </c:pt>
                <c:pt idx="8501">
                  <c:v>2.3018447212071278</c:v>
                </c:pt>
                <c:pt idx="8502">
                  <c:v>2.3018864626485005</c:v>
                </c:pt>
                <c:pt idx="8503">
                  <c:v>2.3018904756485004</c:v>
                </c:pt>
                <c:pt idx="8504">
                  <c:v>2.3019322170898731</c:v>
                </c:pt>
                <c:pt idx="8505">
                  <c:v>2.3019362140898729</c:v>
                </c:pt>
                <c:pt idx="8506">
                  <c:v>2.3019779926512469</c:v>
                </c:pt>
                <c:pt idx="8507">
                  <c:v>2.3019819646512469</c:v>
                </c:pt>
                <c:pt idx="8508">
                  <c:v>2.302021434812545</c:v>
                </c:pt>
                <c:pt idx="8509">
                  <c:v>2.3020274428125451</c:v>
                </c:pt>
                <c:pt idx="8510">
                  <c:v>2.3020668839738421</c:v>
                </c:pt>
                <c:pt idx="8511">
                  <c:v>2.3020708539738419</c:v>
                </c:pt>
                <c:pt idx="8512">
                  <c:v>2.3021126603752169</c:v>
                </c:pt>
                <c:pt idx="8513">
                  <c:v>2.3021166193752167</c:v>
                </c:pt>
                <c:pt idx="8514">
                  <c:v>2.3021584420165921</c:v>
                </c:pt>
                <c:pt idx="8515">
                  <c:v>2.3021623890165923</c:v>
                </c:pt>
                <c:pt idx="8516">
                  <c:v>2.3022042070179674</c:v>
                </c:pt>
                <c:pt idx="8517">
                  <c:v>2.3022081560179672</c:v>
                </c:pt>
                <c:pt idx="8518">
                  <c:v>2.3022476076192646</c:v>
                </c:pt>
                <c:pt idx="8519">
                  <c:v>2.3022516216192646</c:v>
                </c:pt>
                <c:pt idx="8520">
                  <c:v>2.3022933619006372</c:v>
                </c:pt>
                <c:pt idx="8521">
                  <c:v>2.3022973919006371</c:v>
                </c:pt>
                <c:pt idx="8522">
                  <c:v>2.3023391159420092</c:v>
                </c:pt>
                <c:pt idx="8523">
                  <c:v>2.3023431489420094</c:v>
                </c:pt>
                <c:pt idx="8524">
                  <c:v>2.3023848741433817</c:v>
                </c:pt>
                <c:pt idx="8525">
                  <c:v>2.3023889091433816</c:v>
                </c:pt>
                <c:pt idx="8526">
                  <c:v>2.3024306517447544</c:v>
                </c:pt>
                <c:pt idx="8527">
                  <c:v>2.3024346737447545</c:v>
                </c:pt>
                <c:pt idx="8528">
                  <c:v>2.3024763919861266</c:v>
                </c:pt>
                <c:pt idx="8529">
                  <c:v>2.3024784399861264</c:v>
                </c:pt>
                <c:pt idx="8530">
                  <c:v>2.3025201953474994</c:v>
                </c:pt>
                <c:pt idx="8531">
                  <c:v>2.302524349107347</c:v>
                </c:pt>
                <c:pt idx="8532">
                  <c:v>2.3025660801087193</c:v>
                </c:pt>
                <c:pt idx="8533">
                  <c:v>2.3025702785885653</c:v>
                </c:pt>
                <c:pt idx="8534">
                  <c:v>2.3026120443899387</c:v>
                </c:pt>
                <c:pt idx="8535">
                  <c:v>2.3026160393899389</c:v>
                </c:pt>
                <c:pt idx="8536">
                  <c:v>2.3026577843113119</c:v>
                </c:pt>
                <c:pt idx="8537">
                  <c:v>2.3026617643113116</c:v>
                </c:pt>
                <c:pt idx="8538">
                  <c:v>2.3027035324326852</c:v>
                </c:pt>
                <c:pt idx="8539">
                  <c:v>2.3027055334326851</c:v>
                </c:pt>
                <c:pt idx="8540">
                  <c:v>2.3027473282340596</c:v>
                </c:pt>
                <c:pt idx="8541">
                  <c:v>2.3027513022340598</c:v>
                </c:pt>
                <c:pt idx="8542">
                  <c:v>2.3027930471554328</c:v>
                </c:pt>
                <c:pt idx="8543">
                  <c:v>2.3027970891554328</c:v>
                </c:pt>
                <c:pt idx="8544">
                  <c:v>2.3028388247968055</c:v>
                </c:pt>
                <c:pt idx="8545">
                  <c:v>2.3028428977968054</c:v>
                </c:pt>
                <c:pt idx="8546">
                  <c:v>2.302931067079705</c:v>
                </c:pt>
                <c:pt idx="8547">
                  <c:v>2.302933043079705</c:v>
                </c:pt>
                <c:pt idx="8548">
                  <c:v>2.3029770662411528</c:v>
                </c:pt>
                <c:pt idx="8549">
                  <c:v>2.3029791382411529</c:v>
                </c:pt>
                <c:pt idx="8550">
                  <c:v>2.3030208263225238</c:v>
                </c:pt>
                <c:pt idx="8551">
                  <c:v>2.3030248233225237</c:v>
                </c:pt>
                <c:pt idx="8552">
                  <c:v>2.3030665844838971</c:v>
                </c:pt>
                <c:pt idx="8553">
                  <c:v>2.3030706064838973</c:v>
                </c:pt>
                <c:pt idx="8554">
                  <c:v>2.30311234792527</c:v>
                </c:pt>
                <c:pt idx="8555">
                  <c:v>2.3031163779252699</c:v>
                </c:pt>
                <c:pt idx="8556">
                  <c:v>2.303155820246567</c:v>
                </c:pt>
                <c:pt idx="8557">
                  <c:v>2.303159760246567</c:v>
                </c:pt>
                <c:pt idx="8558">
                  <c:v>2.3032015678079421</c:v>
                </c:pt>
                <c:pt idx="8559">
                  <c:v>2.3032057278077893</c:v>
                </c:pt>
                <c:pt idx="8560">
                  <c:v>2.3032475017291629</c:v>
                </c:pt>
                <c:pt idx="8561">
                  <c:v>2.3032515077291631</c:v>
                </c:pt>
                <c:pt idx="8562">
                  <c:v>2.3032932607705363</c:v>
                </c:pt>
                <c:pt idx="8563">
                  <c:v>2.3032972187705365</c:v>
                </c:pt>
                <c:pt idx="8564">
                  <c:v>2.3033390367719115</c:v>
                </c:pt>
                <c:pt idx="8565">
                  <c:v>2.3033430017719114</c:v>
                </c:pt>
                <c:pt idx="8566">
                  <c:v>2.3033847826532856</c:v>
                </c:pt>
                <c:pt idx="8567">
                  <c:v>2.3033867676532855</c:v>
                </c:pt>
                <c:pt idx="8568">
                  <c:v>2.3034285299746591</c:v>
                </c:pt>
                <c:pt idx="8569">
                  <c:v>2.3034325299746592</c:v>
                </c:pt>
                <c:pt idx="8570">
                  <c:v>2.3034742992560329</c:v>
                </c:pt>
                <c:pt idx="8571">
                  <c:v>2.3034782952560326</c:v>
                </c:pt>
                <c:pt idx="8572">
                  <c:v>2.303520055257406</c:v>
                </c:pt>
                <c:pt idx="8573">
                  <c:v>2.3035240532574059</c:v>
                </c:pt>
                <c:pt idx="8574">
                  <c:v>2.3035658271787796</c:v>
                </c:pt>
                <c:pt idx="8575">
                  <c:v>2.3035698161787797</c:v>
                </c:pt>
                <c:pt idx="8576">
                  <c:v>2.303611581980153</c:v>
                </c:pt>
                <c:pt idx="8577">
                  <c:v>2.303613599980153</c:v>
                </c:pt>
                <c:pt idx="8578">
                  <c:v>2.3036576486616016</c:v>
                </c:pt>
                <c:pt idx="8579">
                  <c:v>2.3036596746616018</c:v>
                </c:pt>
                <c:pt idx="8580">
                  <c:v>2.3037014300229748</c:v>
                </c:pt>
                <c:pt idx="8581">
                  <c:v>2.3037054370229746</c:v>
                </c:pt>
                <c:pt idx="8582">
                  <c:v>2.3037471633843469</c:v>
                </c:pt>
                <c:pt idx="8583">
                  <c:v>2.3037512093843469</c:v>
                </c:pt>
                <c:pt idx="8584">
                  <c:v>2.3037929786657205</c:v>
                </c:pt>
                <c:pt idx="8585">
                  <c:v>2.3037969686657207</c:v>
                </c:pt>
                <c:pt idx="8586">
                  <c:v>2.3038387101070934</c:v>
                </c:pt>
                <c:pt idx="8587">
                  <c:v>2.3038407171070934</c:v>
                </c:pt>
                <c:pt idx="8588">
                  <c:v>2.3038824597084662</c:v>
                </c:pt>
                <c:pt idx="8589">
                  <c:v>2.3038866581883122</c:v>
                </c:pt>
                <c:pt idx="8590">
                  <c:v>2.3039283833896844</c:v>
                </c:pt>
                <c:pt idx="8591">
                  <c:v>2.3039324143896844</c:v>
                </c:pt>
                <c:pt idx="8592">
                  <c:v>2.3039741465510568</c:v>
                </c:pt>
                <c:pt idx="8593">
                  <c:v>2.3039781445510568</c:v>
                </c:pt>
                <c:pt idx="8594">
                  <c:v>2.3040199161524306</c:v>
                </c:pt>
                <c:pt idx="8595">
                  <c:v>2.3040239041524306</c:v>
                </c:pt>
                <c:pt idx="8596">
                  <c:v>2.3040656711138041</c:v>
                </c:pt>
                <c:pt idx="8597">
                  <c:v>2.3040676781138041</c:v>
                </c:pt>
                <c:pt idx="8598">
                  <c:v>2.3041094636351782</c:v>
                </c:pt>
                <c:pt idx="8599">
                  <c:v>2.3041134756351784</c:v>
                </c:pt>
                <c:pt idx="8600">
                  <c:v>2.3041552077965508</c:v>
                </c:pt>
                <c:pt idx="8601">
                  <c:v>2.3041591697965509</c:v>
                </c:pt>
                <c:pt idx="8602">
                  <c:v>2.3042009924379263</c:v>
                </c:pt>
                <c:pt idx="8603">
                  <c:v>2.3042049964379263</c:v>
                </c:pt>
                <c:pt idx="8604">
                  <c:v>2.3042467517992993</c:v>
                </c:pt>
                <c:pt idx="8605">
                  <c:v>2.3042507567992994</c:v>
                </c:pt>
                <c:pt idx="8606">
                  <c:v>2.3042924959206719</c:v>
                </c:pt>
                <c:pt idx="8607">
                  <c:v>2.3042944809206718</c:v>
                </c:pt>
                <c:pt idx="8608">
                  <c:v>2.3043362502020455</c:v>
                </c:pt>
                <c:pt idx="8609">
                  <c:v>2.3043402492020455</c:v>
                </c:pt>
                <c:pt idx="8610">
                  <c:v>2.3043820068834187</c:v>
                </c:pt>
                <c:pt idx="8611">
                  <c:v>2.3043860018834188</c:v>
                </c:pt>
                <c:pt idx="8612">
                  <c:v>2.3044741978463192</c:v>
                </c:pt>
                <c:pt idx="8613">
                  <c:v>2.3044761878463191</c:v>
                </c:pt>
                <c:pt idx="8614">
                  <c:v>2.3045202771277689</c:v>
                </c:pt>
                <c:pt idx="8615">
                  <c:v>2.3045223436076929</c:v>
                </c:pt>
                <c:pt idx="8616">
                  <c:v>2.3045664259291425</c:v>
                </c:pt>
                <c:pt idx="8617">
                  <c:v>2.3045684259291424</c:v>
                </c:pt>
                <c:pt idx="8618">
                  <c:v>2.3046102195705167</c:v>
                </c:pt>
                <c:pt idx="8619">
                  <c:v>2.3046141945705165</c:v>
                </c:pt>
                <c:pt idx="8620">
                  <c:v>2.3046559487718898</c:v>
                </c:pt>
                <c:pt idx="8621">
                  <c:v>2.3046599477718899</c:v>
                </c:pt>
                <c:pt idx="8622">
                  <c:v>2.3047017576532647</c:v>
                </c:pt>
                <c:pt idx="8623">
                  <c:v>2.3047057456532647</c:v>
                </c:pt>
                <c:pt idx="8624">
                  <c:v>2.3047474778146371</c:v>
                </c:pt>
                <c:pt idx="8625">
                  <c:v>2.3047514768146371</c:v>
                </c:pt>
                <c:pt idx="8626">
                  <c:v>2.3047932228960097</c:v>
                </c:pt>
                <c:pt idx="8627">
                  <c:v>2.3047952798960099</c:v>
                </c:pt>
                <c:pt idx="8628">
                  <c:v>2.3048370387373831</c:v>
                </c:pt>
                <c:pt idx="8629">
                  <c:v>2.304841030737383</c:v>
                </c:pt>
                <c:pt idx="8630">
                  <c:v>2.3048827918987564</c:v>
                </c:pt>
                <c:pt idx="8631">
                  <c:v>2.3048867748987565</c:v>
                </c:pt>
                <c:pt idx="8632">
                  <c:v>2.3049285557801307</c:v>
                </c:pt>
                <c:pt idx="8633">
                  <c:v>2.3049325477801306</c:v>
                </c:pt>
                <c:pt idx="8634">
                  <c:v>2.3050207193830303</c:v>
                </c:pt>
                <c:pt idx="8635">
                  <c:v>2.3050227333830304</c:v>
                </c:pt>
                <c:pt idx="8636">
                  <c:v>2.3050644910644036</c:v>
                </c:pt>
                <c:pt idx="8637">
                  <c:v>2.3050685010644036</c:v>
                </c:pt>
                <c:pt idx="8638">
                  <c:v>2.3051589590273784</c:v>
                </c:pt>
                <c:pt idx="8639">
                  <c:v>2.3051609110273783</c:v>
                </c:pt>
                <c:pt idx="8640">
                  <c:v>2.3052026756687516</c:v>
                </c:pt>
                <c:pt idx="8641">
                  <c:v>2.3052047296687515</c:v>
                </c:pt>
                <c:pt idx="8642">
                  <c:v>2.3052487632701997</c:v>
                </c:pt>
                <c:pt idx="8643">
                  <c:v>2.3052508328701236</c:v>
                </c:pt>
                <c:pt idx="8644">
                  <c:v>2.3052949511515743</c:v>
                </c:pt>
                <c:pt idx="8645">
                  <c:v>2.3052969421515743</c:v>
                </c:pt>
                <c:pt idx="8646">
                  <c:v>2.3053387056329475</c:v>
                </c:pt>
                <c:pt idx="8647">
                  <c:v>2.3053426986329475</c:v>
                </c:pt>
                <c:pt idx="8648">
                  <c:v>2.3053844853143217</c:v>
                </c:pt>
                <c:pt idx="8649">
                  <c:v>2.3053884853143218</c:v>
                </c:pt>
                <c:pt idx="8650">
                  <c:v>2.3054302360356949</c:v>
                </c:pt>
                <c:pt idx="8651">
                  <c:v>2.3054322260356948</c:v>
                </c:pt>
                <c:pt idx="8652">
                  <c:v>2.3054740266370692</c:v>
                </c:pt>
                <c:pt idx="8653">
                  <c:v>2.3054779766370692</c:v>
                </c:pt>
                <c:pt idx="8654">
                  <c:v>2.3055197459184429</c:v>
                </c:pt>
                <c:pt idx="8655">
                  <c:v>2.3055237599184428</c:v>
                </c:pt>
                <c:pt idx="8656">
                  <c:v>2.3055678607998931</c:v>
                </c:pt>
                <c:pt idx="8657">
                  <c:v>2.3055698607998929</c:v>
                </c:pt>
                <c:pt idx="8658">
                  <c:v>2.3056116335612664</c:v>
                </c:pt>
                <c:pt idx="8659">
                  <c:v>2.3056156275612665</c:v>
                </c:pt>
                <c:pt idx="8660">
                  <c:v>2.3056550768425637</c:v>
                </c:pt>
                <c:pt idx="8661">
                  <c:v>2.3056570588425638</c:v>
                </c:pt>
                <c:pt idx="8662">
                  <c:v>2.3056706950031685</c:v>
                </c:pt>
                <c:pt idx="8663">
                  <c:v>2.305699009883782</c:v>
                </c:pt>
                <c:pt idx="8664">
                  <c:v>2.3057261377631697</c:v>
                </c:pt>
                <c:pt idx="8665">
                  <c:v>2.3057915803216473</c:v>
                </c:pt>
                <c:pt idx="8666">
                  <c:v>2.3058684187216474</c:v>
                </c:pt>
                <c:pt idx="8667">
                  <c:v>2.3099622893817555</c:v>
                </c:pt>
                <c:pt idx="8668">
                  <c:v>2.313952969822759</c:v>
                </c:pt>
                <c:pt idx="8669">
                  <c:v>2.3175773658227592</c:v>
                </c:pt>
                <c:pt idx="8670">
                  <c:v>2.321237857822759</c:v>
                </c:pt>
                <c:pt idx="8671">
                  <c:v>2.3248258552108991</c:v>
                </c:pt>
                <c:pt idx="8672">
                  <c:v>2.3284740952108991</c:v>
                </c:pt>
                <c:pt idx="8673">
                  <c:v>2.3322061852108993</c:v>
                </c:pt>
                <c:pt idx="8674">
                  <c:v>2.3358305272108995</c:v>
                </c:pt>
                <c:pt idx="8675">
                  <c:v>2.3394669172108995</c:v>
                </c:pt>
                <c:pt idx="8676">
                  <c:v>2.3430909892108995</c:v>
                </c:pt>
                <c:pt idx="8677">
                  <c:v>2.3467277032108993</c:v>
                </c:pt>
                <c:pt idx="8678">
                  <c:v>2.3503518112108992</c:v>
                </c:pt>
                <c:pt idx="8679">
                  <c:v>2.3539759864624563</c:v>
                </c:pt>
                <c:pt idx="8680">
                  <c:v>2.3576003549940183</c:v>
                </c:pt>
                <c:pt idx="8681">
                  <c:v>2.3612005709940185</c:v>
                </c:pt>
                <c:pt idx="8682">
                  <c:v>2.364800494341853</c:v>
                </c:pt>
                <c:pt idx="8683">
                  <c:v>2.3684366952337141</c:v>
                </c:pt>
                <c:pt idx="8684">
                  <c:v>2.3720730954455802</c:v>
                </c:pt>
                <c:pt idx="8685">
                  <c:v>2.3756613193137146</c:v>
                </c:pt>
                <c:pt idx="8686">
                  <c:v>2.3792617453137148</c:v>
                </c:pt>
                <c:pt idx="8687">
                  <c:v>2.3828856553137148</c:v>
                </c:pt>
                <c:pt idx="8688">
                  <c:v>2.386509915125274</c:v>
                </c:pt>
                <c:pt idx="8689">
                  <c:v>2.3901342715768359</c:v>
                </c:pt>
                <c:pt idx="8690">
                  <c:v>2.3916943435768361</c:v>
                </c:pt>
                <c:pt idx="8691">
                  <c:v>2.3917063195768362</c:v>
                </c:pt>
                <c:pt idx="8692">
                  <c:v>2.3917524802156134</c:v>
                </c:pt>
                <c:pt idx="8693">
                  <c:v>2.391756909815538</c:v>
                </c:pt>
                <c:pt idx="8694">
                  <c:v>2.3917617160557292</c:v>
                </c:pt>
                <c:pt idx="8695">
                  <c:v>2.3917662139756524</c:v>
                </c:pt>
                <c:pt idx="8696">
                  <c:v>2.3917710154158431</c:v>
                </c:pt>
                <c:pt idx="8697">
                  <c:v>2.3917754864557672</c:v>
                </c:pt>
                <c:pt idx="8698">
                  <c:v>2.3921509035906849</c:v>
                </c:pt>
                <c:pt idx="8699">
                  <c:v>2.3921531245506471</c:v>
                </c:pt>
                <c:pt idx="8700">
                  <c:v>2.3921554410707233</c:v>
                </c:pt>
                <c:pt idx="8701">
                  <c:v>2.3921688071501164</c:v>
                </c:pt>
                <c:pt idx="8702">
                  <c:v>2.392197157230731</c:v>
                </c:pt>
                <c:pt idx="8703">
                  <c:v>2.3922240349901243</c:v>
                </c:pt>
                <c:pt idx="8704">
                  <c:v>2.3922762275876814</c:v>
                </c:pt>
                <c:pt idx="8705">
                  <c:v>2.3929505274915037</c:v>
                </c:pt>
                <c:pt idx="8706">
                  <c:v>2.3966589459596435</c:v>
                </c:pt>
                <c:pt idx="8707">
                  <c:v>2.4002592339596434</c:v>
                </c:pt>
                <c:pt idx="8708">
                  <c:v>2.4039195948521148</c:v>
                </c:pt>
                <c:pt idx="8709">
                  <c:v>2.4076117111080064</c:v>
                </c:pt>
                <c:pt idx="8710">
                  <c:v>2.4113206206430604</c:v>
                </c:pt>
                <c:pt idx="8711">
                  <c:v>2.4150173207787233</c:v>
                </c:pt>
                <c:pt idx="8712">
                  <c:v>2.4187993545685562</c:v>
                </c:pt>
                <c:pt idx="8713">
                  <c:v>2.4224838330648284</c:v>
                </c:pt>
                <c:pt idx="8714">
                  <c:v>2.4261927242398835</c:v>
                </c:pt>
                <c:pt idx="8715">
                  <c:v>2.4298402318179995</c:v>
                </c:pt>
                <c:pt idx="8716">
                  <c:v>2.429986182225325</c:v>
                </c:pt>
                <c:pt idx="8717">
                  <c:v>2.43060624868945</c:v>
                </c:pt>
                <c:pt idx="8718">
                  <c:v>2.4339867592591293</c:v>
                </c:pt>
                <c:pt idx="8719">
                  <c:v>2.4349764708737909</c:v>
                </c:pt>
                <c:pt idx="8720">
                  <c:v>2.4351102977605081</c:v>
                </c:pt>
                <c:pt idx="8721">
                  <c:v>2.4352175717977618</c:v>
                </c:pt>
                <c:pt idx="8722">
                  <c:v>2.4388656449408708</c:v>
                </c:pt>
                <c:pt idx="8723">
                  <c:v>2.4424540476090004</c:v>
                </c:pt>
                <c:pt idx="8724">
                  <c:v>2.4461023466211671</c:v>
                </c:pt>
                <c:pt idx="8725">
                  <c:v>2.449702484621167</c:v>
                </c:pt>
                <c:pt idx="8726">
                  <c:v>2.4533026946211671</c:v>
                </c:pt>
                <c:pt idx="8727">
                  <c:v>2.4569146988886925</c:v>
                </c:pt>
                <c:pt idx="8728">
                  <c:v>2.4605391761402573</c:v>
                </c:pt>
                <c:pt idx="8729">
                  <c:v>2.4641995611927294</c:v>
                </c:pt>
                <c:pt idx="8730">
                  <c:v>2.4678121251927294</c:v>
                </c:pt>
                <c:pt idx="8731">
                  <c:v>2.4714359511927295</c:v>
                </c:pt>
                <c:pt idx="8732">
                  <c:v>2.4750121239411724</c:v>
                </c:pt>
                <c:pt idx="8733">
                  <c:v>2.4785881953696176</c:v>
                </c:pt>
                <c:pt idx="8734">
                  <c:v>2.4822249093696178</c:v>
                </c:pt>
                <c:pt idx="8735">
                  <c:v>2.4858487713696178</c:v>
                </c:pt>
                <c:pt idx="8736">
                  <c:v>2.4894972515817892</c:v>
                </c:pt>
                <c:pt idx="8737">
                  <c:v>2.4931577393142637</c:v>
                </c:pt>
                <c:pt idx="8738">
                  <c:v>2.496806267846436</c:v>
                </c:pt>
                <c:pt idx="8739">
                  <c:v>2.5004307209380001</c:v>
                </c:pt>
                <c:pt idx="8740">
                  <c:v>2.5040550351095607</c:v>
                </c:pt>
                <c:pt idx="8741">
                  <c:v>2.5076553531095609</c:v>
                </c:pt>
                <c:pt idx="8742">
                  <c:v>2.511279431109561</c:v>
                </c:pt>
                <c:pt idx="8743">
                  <c:v>2.5149399128020353</c:v>
                </c:pt>
                <c:pt idx="8744">
                  <c:v>2.5185640688020352</c:v>
                </c:pt>
                <c:pt idx="8745">
                  <c:v>2.5221884252535971</c:v>
                </c:pt>
                <c:pt idx="8746">
                  <c:v>2.525812715265157</c:v>
                </c:pt>
                <c:pt idx="8747">
                  <c:v>2.5293891383335936</c:v>
                </c:pt>
                <c:pt idx="8748">
                  <c:v>2.5329771297617336</c:v>
                </c:pt>
                <c:pt idx="8749">
                  <c:v>2.5369877140230526</c:v>
                </c:pt>
                <c:pt idx="8750">
                  <c:v>2.5410201760230526</c:v>
                </c:pt>
                <c:pt idx="8751">
                  <c:v>2.5451723320230526</c:v>
                </c:pt>
                <c:pt idx="8752">
                  <c:v>2.5492406140230526</c:v>
                </c:pt>
                <c:pt idx="8753">
                  <c:v>2.5532490580230527</c:v>
                </c:pt>
                <c:pt idx="8754">
                  <c:v>2.556837128398088</c:v>
                </c:pt>
                <c:pt idx="8755">
                  <c:v>2.5606771403980879</c:v>
                </c:pt>
                <c:pt idx="8756">
                  <c:v>2.5642533310265301</c:v>
                </c:pt>
                <c:pt idx="8757">
                  <c:v>2.5683425048018389</c:v>
                </c:pt>
                <c:pt idx="8758">
                  <c:v>2.571954570801839</c:v>
                </c:pt>
                <c:pt idx="8759">
                  <c:v>2.5755666548018388</c:v>
                </c:pt>
                <c:pt idx="8760">
                  <c:v>2.5792151168940096</c:v>
                </c:pt>
                <c:pt idx="8761">
                  <c:v>2.582839334425568</c:v>
                </c:pt>
                <c:pt idx="8762">
                  <c:v>2.586451544425568</c:v>
                </c:pt>
                <c:pt idx="8763">
                  <c:v>2.5900999038377361</c:v>
                </c:pt>
                <c:pt idx="8764">
                  <c:v>2.5937361530495981</c:v>
                </c:pt>
                <c:pt idx="8765">
                  <c:v>2.594180093049598</c:v>
                </c:pt>
                <c:pt idx="8766">
                  <c:v>2.5941922370495978</c:v>
                </c:pt>
                <c:pt idx="8767">
                  <c:v>2.5971924570495979</c:v>
                </c:pt>
                <c:pt idx="8768">
                  <c:v>2.5978954298327155</c:v>
                </c:pt>
                <c:pt idx="8769">
                  <c:v>2.5992227258327154</c:v>
                </c:pt>
                <c:pt idx="8770">
                  <c:v>2.5994885416896696</c:v>
                </c:pt>
                <c:pt idx="8771">
                  <c:v>2.599748361978214</c:v>
                </c:pt>
                <c:pt idx="8772">
                  <c:v>2.599752212538367</c:v>
                </c:pt>
                <c:pt idx="8773">
                  <c:v>2.5997589202182527</c:v>
                </c:pt>
                <c:pt idx="8774">
                  <c:v>2.5997665853385574</c:v>
                </c:pt>
                <c:pt idx="8775">
                  <c:v>2.5997755968584038</c:v>
                </c:pt>
                <c:pt idx="8776">
                  <c:v>2.5997842243787468</c:v>
                </c:pt>
                <c:pt idx="8777">
                  <c:v>2.599790969018632</c:v>
                </c:pt>
                <c:pt idx="8778">
                  <c:v>2.5997986456589373</c:v>
                </c:pt>
                <c:pt idx="8779">
                  <c:v>2.5998143133386704</c:v>
                </c:pt>
                <c:pt idx="8780">
                  <c:v>2.5998191171788614</c:v>
                </c:pt>
                <c:pt idx="8781">
                  <c:v>2.5998303171786707</c:v>
                </c:pt>
                <c:pt idx="8782">
                  <c:v>2.5998360733388997</c:v>
                </c:pt>
                <c:pt idx="8783">
                  <c:v>2.5998405589388232</c:v>
                </c:pt>
                <c:pt idx="8784">
                  <c:v>2.5998511131792426</c:v>
                </c:pt>
                <c:pt idx="8785">
                  <c:v>2.5998556077391659</c:v>
                </c:pt>
                <c:pt idx="8786">
                  <c:v>2.5998632930194714</c:v>
                </c:pt>
                <c:pt idx="8787">
                  <c:v>2.5998744582992814</c:v>
                </c:pt>
                <c:pt idx="8788">
                  <c:v>2.5998821598995874</c:v>
                </c:pt>
                <c:pt idx="8789">
                  <c:v>2.5998888496594734</c:v>
                </c:pt>
                <c:pt idx="8790">
                  <c:v>2.5998965378197791</c:v>
                </c:pt>
                <c:pt idx="8791">
                  <c:v>2.5999054899796268</c:v>
                </c:pt>
                <c:pt idx="8792">
                  <c:v>2.5999141544599711</c:v>
                </c:pt>
                <c:pt idx="8793">
                  <c:v>2.5999185448598965</c:v>
                </c:pt>
                <c:pt idx="8794">
                  <c:v>2.599926235900202</c:v>
                </c:pt>
                <c:pt idx="8795">
                  <c:v>2.599930701340126</c:v>
                </c:pt>
                <c:pt idx="8796">
                  <c:v>2.5999412704605462</c:v>
                </c:pt>
                <c:pt idx="8797">
                  <c:v>2.5999457683804694</c:v>
                </c:pt>
                <c:pt idx="8798">
                  <c:v>2.5999544098208127</c:v>
                </c:pt>
                <c:pt idx="8799">
                  <c:v>2.5999588416607371</c:v>
                </c:pt>
                <c:pt idx="8800">
                  <c:v>2.5999684594211194</c:v>
                </c:pt>
                <c:pt idx="8801">
                  <c:v>2.5999751771810051</c:v>
                </c:pt>
                <c:pt idx="8802">
                  <c:v>2.5999828423013098</c:v>
                </c:pt>
                <c:pt idx="8803">
                  <c:v>2.5999873323812333</c:v>
                </c:pt>
                <c:pt idx="8804">
                  <c:v>2.5999979034216532</c:v>
                </c:pt>
                <c:pt idx="8805">
                  <c:v>2.6000023632615772</c:v>
                </c:pt>
                <c:pt idx="8806">
                  <c:v>2.6000225448623793</c:v>
                </c:pt>
                <c:pt idx="8807">
                  <c:v>2.6000292615022649</c:v>
                </c:pt>
                <c:pt idx="8808">
                  <c:v>2.6000369400625698</c:v>
                </c:pt>
                <c:pt idx="8809">
                  <c:v>2.6000414211824934</c:v>
                </c:pt>
                <c:pt idx="8810">
                  <c:v>2.6000519768629129</c:v>
                </c:pt>
                <c:pt idx="8811">
                  <c:v>2.600056447902837</c:v>
                </c:pt>
                <c:pt idx="8812">
                  <c:v>2.6000641298231422</c:v>
                </c:pt>
                <c:pt idx="8813">
                  <c:v>2.6000708576630274</c:v>
                </c:pt>
                <c:pt idx="8814">
                  <c:v>2.6000804605434089</c:v>
                </c:pt>
                <c:pt idx="8815">
                  <c:v>2.6000849405433328</c:v>
                </c:pt>
                <c:pt idx="8816">
                  <c:v>2.6000935867836765</c:v>
                </c:pt>
                <c:pt idx="8817">
                  <c:v>2.6001002922235625</c:v>
                </c:pt>
                <c:pt idx="8818">
                  <c:v>2.6001089346239059</c:v>
                </c:pt>
                <c:pt idx="8819">
                  <c:v>2.6001156557437914</c:v>
                </c:pt>
                <c:pt idx="8820">
                  <c:v>2.6001233175040959</c:v>
                </c:pt>
                <c:pt idx="8821">
                  <c:v>2.6003205103007376</c:v>
                </c:pt>
                <c:pt idx="8822">
                  <c:v>2.6003262679009662</c:v>
                </c:pt>
                <c:pt idx="8823">
                  <c:v>2.600344182300661</c:v>
                </c:pt>
                <c:pt idx="8824">
                  <c:v>2.6003480160608134</c:v>
                </c:pt>
                <c:pt idx="8825">
                  <c:v>2.6003614627805844</c:v>
                </c:pt>
                <c:pt idx="8826">
                  <c:v>2.6003662680607755</c:v>
                </c:pt>
                <c:pt idx="8827">
                  <c:v>2.6003774624605849</c:v>
                </c:pt>
                <c:pt idx="8828">
                  <c:v>2.6003851511008902</c:v>
                </c:pt>
                <c:pt idx="8829">
                  <c:v>2.6003986045406613</c:v>
                </c:pt>
                <c:pt idx="8830">
                  <c:v>2.6004562026229499</c:v>
                </c:pt>
                <c:pt idx="8831">
                  <c:v>2.6004584135029121</c:v>
                </c:pt>
                <c:pt idx="8832">
                  <c:v>2.6004776322236758</c:v>
                </c:pt>
                <c:pt idx="8833">
                  <c:v>2.6004821133435994</c:v>
                </c:pt>
                <c:pt idx="8834">
                  <c:v>2.6005013171843623</c:v>
                </c:pt>
                <c:pt idx="8835">
                  <c:v>2.6005035213443248</c:v>
                </c:pt>
                <c:pt idx="8836">
                  <c:v>2.6005438523859272</c:v>
                </c:pt>
                <c:pt idx="8837">
                  <c:v>2.6005460755858896</c:v>
                </c:pt>
                <c:pt idx="8838">
                  <c:v>2.6005854447074541</c:v>
                </c:pt>
                <c:pt idx="8839">
                  <c:v>2.6005898787873787</c:v>
                </c:pt>
                <c:pt idx="8840">
                  <c:v>2.6006090960681423</c:v>
                </c:pt>
                <c:pt idx="8841">
                  <c:v>2.6006135491880666</c:v>
                </c:pt>
                <c:pt idx="8842">
                  <c:v>2.6006538826296692</c:v>
                </c:pt>
                <c:pt idx="8843">
                  <c:v>2.6006561091896314</c:v>
                </c:pt>
                <c:pt idx="8844">
                  <c:v>2.600944115441076</c:v>
                </c:pt>
                <c:pt idx="8845">
                  <c:v>2.6016699314287153</c:v>
                </c:pt>
                <c:pt idx="8846">
                  <c:v>2.6024187938287153</c:v>
                </c:pt>
                <c:pt idx="8847">
                  <c:v>2.6031532130287154</c:v>
                </c:pt>
                <c:pt idx="8848">
                  <c:v>2.6034198591655979</c:v>
                </c:pt>
                <c:pt idx="8849">
                  <c:v>2.6036856429025552</c:v>
                </c:pt>
                <c:pt idx="8850">
                  <c:v>2.6036918037820209</c:v>
                </c:pt>
                <c:pt idx="8851">
                  <c:v>2.6036926842219446</c:v>
                </c:pt>
                <c:pt idx="8852">
                  <c:v>2.6037055835422502</c:v>
                </c:pt>
                <c:pt idx="8853">
                  <c:v>2.6037192816228578</c:v>
                </c:pt>
                <c:pt idx="8854">
                  <c:v>2.6037459815840776</c:v>
                </c:pt>
                <c:pt idx="8855">
                  <c:v>2.6037852711022387</c:v>
                </c:pt>
                <c:pt idx="8856">
                  <c:v>2.603912382059189</c:v>
                </c:pt>
                <c:pt idx="8857">
                  <c:v>2.6051896254591891</c:v>
                </c:pt>
                <c:pt idx="8858">
                  <c:v>2.6088627307519823</c:v>
                </c:pt>
                <c:pt idx="8859">
                  <c:v>2.6125332252827684</c:v>
                </c:pt>
                <c:pt idx="8860">
                  <c:v>2.6164312916629702</c:v>
                </c:pt>
                <c:pt idx="8861">
                  <c:v>2.620007535931411</c:v>
                </c:pt>
                <c:pt idx="8862">
                  <c:v>2.6235955333195511</c:v>
                </c:pt>
                <c:pt idx="8863">
                  <c:v>2.6274087827229784</c:v>
                </c:pt>
                <c:pt idx="8864">
                  <c:v>2.631150447490096</c:v>
                </c:pt>
                <c:pt idx="8865">
                  <c:v>2.6352153998260248</c:v>
                </c:pt>
                <c:pt idx="8866">
                  <c:v>2.6388035945210535</c:v>
                </c:pt>
                <c:pt idx="8867">
                  <c:v>2.6442518225210536</c:v>
                </c:pt>
                <c:pt idx="8868">
                  <c:v>2.6467910923760432</c:v>
                </c:pt>
                <c:pt idx="8869">
                  <c:v>2.6468028463760431</c:v>
                </c:pt>
                <c:pt idx="8870">
                  <c:v>2.6483428073972357</c:v>
                </c:pt>
                <c:pt idx="8871">
                  <c:v>2.6498357489972357</c:v>
                </c:pt>
                <c:pt idx="8872">
                  <c:v>2.6516500969369012</c:v>
                </c:pt>
                <c:pt idx="8873">
                  <c:v>2.6516525209369011</c:v>
                </c:pt>
                <c:pt idx="8874">
                  <c:v>2.6516661346966024</c:v>
                </c:pt>
                <c:pt idx="8875">
                  <c:v>2.6516944286966022</c:v>
                </c:pt>
                <c:pt idx="8876">
                  <c:v>2.6517214957359911</c:v>
                </c:pt>
                <c:pt idx="8877">
                  <c:v>2.6517735905335527</c:v>
                </c:pt>
                <c:pt idx="8878">
                  <c:v>2.6519770850886704</c:v>
                </c:pt>
                <c:pt idx="8879">
                  <c:v>2.6556975314886704</c:v>
                </c:pt>
                <c:pt idx="8880">
                  <c:v>2.6593462533008476</c:v>
                </c:pt>
                <c:pt idx="8881">
                  <c:v>2.6614703973008478</c:v>
                </c:pt>
                <c:pt idx="8882">
                  <c:v>2.6615062953008479</c:v>
                </c:pt>
                <c:pt idx="8883">
                  <c:v>2.6618141800095549</c:v>
                </c:pt>
                <c:pt idx="8884">
                  <c:v>2.6618164779696305</c:v>
                </c:pt>
                <c:pt idx="8885">
                  <c:v>2.6618268960093223</c:v>
                </c:pt>
                <c:pt idx="8886">
                  <c:v>2.6619356892093222</c:v>
                </c:pt>
                <c:pt idx="8887">
                  <c:v>2.6619380045693983</c:v>
                </c:pt>
                <c:pt idx="8888">
                  <c:v>2.6619453064097045</c:v>
                </c:pt>
                <c:pt idx="8889">
                  <c:v>2.6619582624094029</c:v>
                </c:pt>
                <c:pt idx="8890">
                  <c:v>2.6619721716087894</c:v>
                </c:pt>
                <c:pt idx="8891">
                  <c:v>2.6619991120875661</c:v>
                </c:pt>
                <c:pt idx="8892">
                  <c:v>2.6620383999266521</c:v>
                </c:pt>
                <c:pt idx="8893">
                  <c:v>2.6620895743266519</c:v>
                </c:pt>
                <c:pt idx="8894">
                  <c:v>2.6625513530579439</c:v>
                </c:pt>
                <c:pt idx="8895">
                  <c:v>2.6663342044293108</c:v>
                </c:pt>
                <c:pt idx="8896">
                  <c:v>2.6699224223374451</c:v>
                </c:pt>
                <c:pt idx="8897">
                  <c:v>2.6736425543374454</c:v>
                </c:pt>
                <c:pt idx="8898">
                  <c:v>2.6776870403374451</c:v>
                </c:pt>
                <c:pt idx="8899">
                  <c:v>2.6814912563374453</c:v>
                </c:pt>
                <c:pt idx="8900">
                  <c:v>2.6852832803374453</c:v>
                </c:pt>
                <c:pt idx="8901">
                  <c:v>2.6861714723374455</c:v>
                </c:pt>
                <c:pt idx="8902">
                  <c:v>2.6861833943374456</c:v>
                </c:pt>
                <c:pt idx="8903">
                  <c:v>2.6866634295374454</c:v>
                </c:pt>
                <c:pt idx="8904">
                  <c:v>2.6867051953388188</c:v>
                </c:pt>
                <c:pt idx="8905">
                  <c:v>2.6867119332587039</c:v>
                </c:pt>
                <c:pt idx="8906">
                  <c:v>2.686727287499314</c:v>
                </c:pt>
                <c:pt idx="8907">
                  <c:v>2.6867317618992379</c:v>
                </c:pt>
                <c:pt idx="8908">
                  <c:v>2.6867480948598867</c:v>
                </c:pt>
                <c:pt idx="8909">
                  <c:v>2.6867525726198105</c:v>
                </c:pt>
                <c:pt idx="8910">
                  <c:v>2.6867688945404589</c:v>
                </c:pt>
                <c:pt idx="8911">
                  <c:v>2.6867733588603828</c:v>
                </c:pt>
                <c:pt idx="8912">
                  <c:v>2.6867906499010701</c:v>
                </c:pt>
                <c:pt idx="8913">
                  <c:v>2.6867951355009936</c:v>
                </c:pt>
                <c:pt idx="8914">
                  <c:v>2.6868114631816424</c:v>
                </c:pt>
                <c:pt idx="8915">
                  <c:v>2.6868159387015664</c:v>
                </c:pt>
                <c:pt idx="8916">
                  <c:v>2.6868322491022147</c:v>
                </c:pt>
                <c:pt idx="8917">
                  <c:v>2.6868367201421388</c:v>
                </c:pt>
                <c:pt idx="8918">
                  <c:v>2.6868530521427876</c:v>
                </c:pt>
                <c:pt idx="8919">
                  <c:v>2.6868575299027113</c:v>
                </c:pt>
                <c:pt idx="8920">
                  <c:v>2.6868738403033596</c:v>
                </c:pt>
                <c:pt idx="8921">
                  <c:v>2.6868783236632834</c:v>
                </c:pt>
                <c:pt idx="8922">
                  <c:v>2.6868965689440083</c:v>
                </c:pt>
                <c:pt idx="8923">
                  <c:v>2.6868987932639703</c:v>
                </c:pt>
                <c:pt idx="8924">
                  <c:v>2.6869160862246573</c:v>
                </c:pt>
                <c:pt idx="8925">
                  <c:v>2.6869205270245815</c:v>
                </c:pt>
                <c:pt idx="8926">
                  <c:v>2.6869378132652684</c:v>
                </c:pt>
                <c:pt idx="8927">
                  <c:v>2.6869423044651919</c:v>
                </c:pt>
                <c:pt idx="8928">
                  <c:v>2.6869586364658407</c:v>
                </c:pt>
                <c:pt idx="8929">
                  <c:v>2.6869653251057266</c:v>
                </c:pt>
                <c:pt idx="8930">
                  <c:v>2.6869816427063751</c:v>
                </c:pt>
                <c:pt idx="8931">
                  <c:v>2.6869861204662988</c:v>
                </c:pt>
                <c:pt idx="8932">
                  <c:v>2.6870034206269864</c:v>
                </c:pt>
                <c:pt idx="8933">
                  <c:v>2.6870079107069098</c:v>
                </c:pt>
                <c:pt idx="8934">
                  <c:v>2.6870251916675967</c:v>
                </c:pt>
                <c:pt idx="8935">
                  <c:v>2.6870296918275201</c:v>
                </c:pt>
                <c:pt idx="8936">
                  <c:v>2.6870469747082066</c:v>
                </c:pt>
                <c:pt idx="8937">
                  <c:v>2.6870536622280929</c:v>
                </c:pt>
                <c:pt idx="8938">
                  <c:v>2.6870690308687037</c:v>
                </c:pt>
                <c:pt idx="8939">
                  <c:v>2.6870779841485515</c:v>
                </c:pt>
                <c:pt idx="8940">
                  <c:v>2.6870933460691617</c:v>
                </c:pt>
                <c:pt idx="8941">
                  <c:v>2.6871000660690472</c:v>
                </c:pt>
                <c:pt idx="8942">
                  <c:v>2.6871163807896954</c:v>
                </c:pt>
                <c:pt idx="8943">
                  <c:v>2.6871298140694666</c:v>
                </c:pt>
                <c:pt idx="8944">
                  <c:v>2.6871432718300015</c:v>
                </c:pt>
                <c:pt idx="8945">
                  <c:v>2.6871477563099249</c:v>
                </c:pt>
                <c:pt idx="8946">
                  <c:v>2.6871640575905724</c:v>
                </c:pt>
                <c:pt idx="8947">
                  <c:v>2.6871864631901907</c:v>
                </c:pt>
                <c:pt idx="8948">
                  <c:v>2.6871960737505725</c:v>
                </c:pt>
                <c:pt idx="8949">
                  <c:v>2.6872095047903439</c:v>
                </c:pt>
                <c:pt idx="8950">
                  <c:v>2.6872229534308785</c:v>
                </c:pt>
                <c:pt idx="8951">
                  <c:v>2.6872296577507644</c:v>
                </c:pt>
                <c:pt idx="8952">
                  <c:v>2.6872459883114135</c:v>
                </c:pt>
                <c:pt idx="8953">
                  <c:v>2.6872661483110702</c:v>
                </c:pt>
                <c:pt idx="8954">
                  <c:v>2.6872767025514896</c:v>
                </c:pt>
                <c:pt idx="8955">
                  <c:v>2.6872834214313754</c:v>
                </c:pt>
                <c:pt idx="8956">
                  <c:v>2.6872997419120241</c:v>
                </c:pt>
                <c:pt idx="8957">
                  <c:v>2.6873042319919476</c:v>
                </c:pt>
                <c:pt idx="8958">
                  <c:v>2.6873205414325958</c:v>
                </c:pt>
                <c:pt idx="8959">
                  <c:v>2.687327274872481</c:v>
                </c:pt>
                <c:pt idx="8960">
                  <c:v>2.6873819987146557</c:v>
                </c:pt>
                <c:pt idx="8961">
                  <c:v>2.6873909273545036</c:v>
                </c:pt>
                <c:pt idx="8962">
                  <c:v>2.6874063108751147</c:v>
                </c:pt>
                <c:pt idx="8963">
                  <c:v>2.6881589799822967</c:v>
                </c:pt>
                <c:pt idx="8964">
                  <c:v>2.6881628305424496</c:v>
                </c:pt>
                <c:pt idx="8965">
                  <c:v>2.6881791913430999</c:v>
                </c:pt>
                <c:pt idx="8966">
                  <c:v>2.6881813932630623</c:v>
                </c:pt>
                <c:pt idx="8967">
                  <c:v>2.6881986871837493</c:v>
                </c:pt>
                <c:pt idx="8968">
                  <c:v>2.6882054083036349</c:v>
                </c:pt>
                <c:pt idx="8969">
                  <c:v>2.6882783467065332</c:v>
                </c:pt>
                <c:pt idx="8970">
                  <c:v>2.6882828244664569</c:v>
                </c:pt>
                <c:pt idx="8971">
                  <c:v>2.6883001049471438</c:v>
                </c:pt>
                <c:pt idx="8972">
                  <c:v>2.6883045793470677</c:v>
                </c:pt>
                <c:pt idx="8973">
                  <c:v>2.6883218665477546</c:v>
                </c:pt>
                <c:pt idx="8974">
                  <c:v>2.6883263476676782</c:v>
                </c:pt>
                <c:pt idx="8975">
                  <c:v>2.6883426710283267</c:v>
                </c:pt>
                <c:pt idx="8976">
                  <c:v>2.6883471521482503</c:v>
                </c:pt>
                <c:pt idx="8977">
                  <c:v>2.6883644283089367</c:v>
                </c:pt>
                <c:pt idx="8978">
                  <c:v>2.6883711516688225</c:v>
                </c:pt>
                <c:pt idx="8979">
                  <c:v>2.688387470229471</c:v>
                </c:pt>
                <c:pt idx="8980">
                  <c:v>2.6883919759893944</c:v>
                </c:pt>
                <c:pt idx="8981">
                  <c:v>2.6884092497500807</c:v>
                </c:pt>
                <c:pt idx="8982">
                  <c:v>2.6884137465500042</c:v>
                </c:pt>
                <c:pt idx="8983">
                  <c:v>2.6884300497506519</c:v>
                </c:pt>
                <c:pt idx="8984">
                  <c:v>2.6884367764705375</c:v>
                </c:pt>
                <c:pt idx="8985">
                  <c:v>2.6884530940711859</c:v>
                </c:pt>
                <c:pt idx="8986">
                  <c:v>2.6884575841511094</c:v>
                </c:pt>
                <c:pt idx="8987">
                  <c:v>2.6884691142315673</c:v>
                </c:pt>
                <c:pt idx="8988">
                  <c:v>2.6884713430315292</c:v>
                </c:pt>
                <c:pt idx="8989">
                  <c:v>2.6885183911933987</c:v>
                </c:pt>
                <c:pt idx="8990">
                  <c:v>2.6885228689533225</c:v>
                </c:pt>
                <c:pt idx="8991">
                  <c:v>2.6885334265537422</c:v>
                </c:pt>
                <c:pt idx="8992">
                  <c:v>2.6885356934337037</c:v>
                </c:pt>
                <c:pt idx="8993">
                  <c:v>2.6885452867140849</c:v>
                </c:pt>
                <c:pt idx="8994">
                  <c:v>2.6885542523139323</c:v>
                </c:pt>
                <c:pt idx="8995">
                  <c:v>2.6885628870342755</c:v>
                </c:pt>
                <c:pt idx="8996">
                  <c:v>2.6886076959935123</c:v>
                </c:pt>
                <c:pt idx="8997">
                  <c:v>2.6886249764741992</c:v>
                </c:pt>
                <c:pt idx="8998">
                  <c:v>2.6886719884733985</c:v>
                </c:pt>
                <c:pt idx="8999">
                  <c:v>2.688675851033552</c:v>
                </c:pt>
                <c:pt idx="9000">
                  <c:v>2.6887385643124841</c:v>
                </c:pt>
                <c:pt idx="9001">
                  <c:v>2.6887481667128657</c:v>
                </c:pt>
                <c:pt idx="9002">
                  <c:v>2.688757121112713</c:v>
                </c:pt>
                <c:pt idx="9003">
                  <c:v>2.6887647967930182</c:v>
                </c:pt>
                <c:pt idx="9004">
                  <c:v>2.6890560124680589</c:v>
                </c:pt>
                <c:pt idx="9005">
                  <c:v>2.6890646755084031</c:v>
                </c:pt>
                <c:pt idx="9006">
                  <c:v>2.6890736075082509</c:v>
                </c:pt>
                <c:pt idx="9007">
                  <c:v>2.6890822513485944</c:v>
                </c:pt>
                <c:pt idx="9008">
                  <c:v>2.6890867268685184</c:v>
                </c:pt>
                <c:pt idx="9009">
                  <c:v>2.6890963278288997</c:v>
                </c:pt>
                <c:pt idx="9010">
                  <c:v>2.6891031004687842</c:v>
                </c:pt>
                <c:pt idx="9011">
                  <c:v>2.6891203790294709</c:v>
                </c:pt>
                <c:pt idx="9012">
                  <c:v>2.6891248276693953</c:v>
                </c:pt>
                <c:pt idx="9013">
                  <c:v>2.6891411572700443</c:v>
                </c:pt>
                <c:pt idx="9014">
                  <c:v>2.6892195326287096</c:v>
                </c:pt>
                <c:pt idx="9015">
                  <c:v>2.6892243393489008</c:v>
                </c:pt>
                <c:pt idx="9016">
                  <c:v>2.6892288193488247</c:v>
                </c:pt>
                <c:pt idx="9017">
                  <c:v>2.6892461046295115</c:v>
                </c:pt>
                <c:pt idx="9018">
                  <c:v>2.6892573091093208</c:v>
                </c:pt>
                <c:pt idx="9019">
                  <c:v>2.6892707558298552</c:v>
                </c:pt>
                <c:pt idx="9020">
                  <c:v>2.6892774489497411</c:v>
                </c:pt>
                <c:pt idx="9021">
                  <c:v>2.6892947188704275</c:v>
                </c:pt>
                <c:pt idx="9022">
                  <c:v>2.6892970014303885</c:v>
                </c:pt>
                <c:pt idx="9023">
                  <c:v>2.6893334790318382</c:v>
                </c:pt>
                <c:pt idx="9024">
                  <c:v>2.6893379847917616</c:v>
                </c:pt>
                <c:pt idx="9025">
                  <c:v>2.6893542779124089</c:v>
                </c:pt>
                <c:pt idx="9026">
                  <c:v>2.6893610079922943</c:v>
                </c:pt>
                <c:pt idx="9027">
                  <c:v>2.6893773419129432</c:v>
                </c:pt>
                <c:pt idx="9028">
                  <c:v>2.6893862716727912</c:v>
                </c:pt>
                <c:pt idx="9029">
                  <c:v>2.6894016494334023</c:v>
                </c:pt>
                <c:pt idx="9030">
                  <c:v>2.6894240393530211</c:v>
                </c:pt>
                <c:pt idx="9031">
                  <c:v>2.6894336436734028</c:v>
                </c:pt>
                <c:pt idx="9032">
                  <c:v>2.6894381124733266</c:v>
                </c:pt>
                <c:pt idx="9033">
                  <c:v>2.6894544353539751</c:v>
                </c:pt>
                <c:pt idx="9034">
                  <c:v>2.6894611486338609</c:v>
                </c:pt>
                <c:pt idx="9035">
                  <c:v>2.6894774739145095</c:v>
                </c:pt>
                <c:pt idx="9036">
                  <c:v>2.6894819718344327</c:v>
                </c:pt>
                <c:pt idx="9037">
                  <c:v>2.6894992393551189</c:v>
                </c:pt>
                <c:pt idx="9038">
                  <c:v>2.6895037383950422</c:v>
                </c:pt>
                <c:pt idx="9039">
                  <c:v>2.6895210030357282</c:v>
                </c:pt>
                <c:pt idx="9040">
                  <c:v>2.6895255076756515</c:v>
                </c:pt>
                <c:pt idx="9041">
                  <c:v>2.6895802415978265</c:v>
                </c:pt>
                <c:pt idx="9042">
                  <c:v>2.6895846678377513</c:v>
                </c:pt>
                <c:pt idx="9043">
                  <c:v>2.6896019612784383</c:v>
                </c:pt>
                <c:pt idx="9044">
                  <c:v>2.6896064591983615</c:v>
                </c:pt>
                <c:pt idx="9045">
                  <c:v>2.6896237214390473</c:v>
                </c:pt>
                <c:pt idx="9046">
                  <c:v>2.6896282339189703</c:v>
                </c:pt>
                <c:pt idx="9047">
                  <c:v>2.6897021635219081</c:v>
                </c:pt>
                <c:pt idx="9048">
                  <c:v>2.6897066446418316</c:v>
                </c:pt>
                <c:pt idx="9049">
                  <c:v>2.6897248884825564</c:v>
                </c:pt>
                <c:pt idx="9050">
                  <c:v>2.6897271038425186</c:v>
                </c:pt>
                <c:pt idx="9051">
                  <c:v>2.6897443814432052</c:v>
                </c:pt>
                <c:pt idx="9052">
                  <c:v>2.689748860323129</c:v>
                </c:pt>
                <c:pt idx="9053">
                  <c:v>2.6897661465638159</c:v>
                </c:pt>
                <c:pt idx="9054">
                  <c:v>2.6897706142437396</c:v>
                </c:pt>
                <c:pt idx="9055">
                  <c:v>2.6897869467243885</c:v>
                </c:pt>
                <c:pt idx="9056">
                  <c:v>2.689793667844274</c:v>
                </c:pt>
                <c:pt idx="9057">
                  <c:v>2.6898099960049229</c:v>
                </c:pt>
                <c:pt idx="9058">
                  <c:v>2.689825679364656</c:v>
                </c:pt>
                <c:pt idx="9059">
                  <c:v>2.6898381555251518</c:v>
                </c:pt>
                <c:pt idx="9060">
                  <c:v>2.6898426545650751</c:v>
                </c:pt>
                <c:pt idx="9061">
                  <c:v>2.689916568328012</c:v>
                </c:pt>
                <c:pt idx="9062">
                  <c:v>2.6899210371279358</c:v>
                </c:pt>
                <c:pt idx="9063">
                  <c:v>2.6899383118486222</c:v>
                </c:pt>
                <c:pt idx="9064">
                  <c:v>2.6899472662484696</c:v>
                </c:pt>
                <c:pt idx="9065">
                  <c:v>2.6899616672090416</c:v>
                </c:pt>
                <c:pt idx="9066">
                  <c:v>2.6899773449687747</c:v>
                </c:pt>
                <c:pt idx="9067">
                  <c:v>2.6899898336092711</c:v>
                </c:pt>
                <c:pt idx="9068">
                  <c:v>2.6899920624092331</c:v>
                </c:pt>
                <c:pt idx="9069">
                  <c:v>2.6900083756898812</c:v>
                </c:pt>
                <c:pt idx="9070">
                  <c:v>2.6900151136097663</c:v>
                </c:pt>
                <c:pt idx="9071">
                  <c:v>2.6900314360104147</c:v>
                </c:pt>
                <c:pt idx="9072">
                  <c:v>2.6900359171303383</c:v>
                </c:pt>
                <c:pt idx="9073">
                  <c:v>2.6900522361709869</c:v>
                </c:pt>
                <c:pt idx="9074">
                  <c:v>2.6900589572908724</c:v>
                </c:pt>
                <c:pt idx="9075">
                  <c:v>2.6900752931315215</c:v>
                </c:pt>
                <c:pt idx="9076">
                  <c:v>2.6900775062514839</c:v>
                </c:pt>
                <c:pt idx="9077">
                  <c:v>2.6900938233721323</c:v>
                </c:pt>
                <c:pt idx="9078">
                  <c:v>2.6901095033718652</c:v>
                </c:pt>
                <c:pt idx="9079">
                  <c:v>2.6901219814523611</c:v>
                </c:pt>
                <c:pt idx="9080">
                  <c:v>2.6901264670522846</c:v>
                </c:pt>
                <c:pt idx="9081">
                  <c:v>2.6901610337736583</c:v>
                </c:pt>
                <c:pt idx="9082">
                  <c:v>2.6901655193735818</c:v>
                </c:pt>
                <c:pt idx="9083">
                  <c:v>2.6904842441862469</c:v>
                </c:pt>
                <c:pt idx="9084">
                  <c:v>2.6904865077062081</c:v>
                </c:pt>
                <c:pt idx="9085">
                  <c:v>2.6904875435461699</c:v>
                </c:pt>
                <c:pt idx="9086">
                  <c:v>2.690500684106472</c:v>
                </c:pt>
                <c:pt idx="9087">
                  <c:v>2.6905148493458473</c:v>
                </c:pt>
                <c:pt idx="9088">
                  <c:v>2.6905280223064492</c:v>
                </c:pt>
                <c:pt idx="9089">
                  <c:v>2.6905669735882838</c:v>
                </c:pt>
                <c:pt idx="9090">
                  <c:v>2.6906685809458462</c:v>
                </c:pt>
                <c:pt idx="9091">
                  <c:v>2.6909041499458461</c:v>
                </c:pt>
                <c:pt idx="9092">
                  <c:v>2.6945888157989315</c:v>
                </c:pt>
                <c:pt idx="9093">
                  <c:v>2.6986148536713896</c:v>
                </c:pt>
                <c:pt idx="9094">
                  <c:v>2.7022142253258421</c:v>
                </c:pt>
                <c:pt idx="9095">
                  <c:v>2.7059915699311201</c:v>
                </c:pt>
                <c:pt idx="9096">
                  <c:v>2.709579314706172</c:v>
                </c:pt>
                <c:pt idx="9097">
                  <c:v>2.7131672903612118</c:v>
                </c:pt>
                <c:pt idx="9098">
                  <c:v>2.716777675228593</c:v>
                </c:pt>
                <c:pt idx="9099">
                  <c:v>2.7203530976141597</c:v>
                </c:pt>
                <c:pt idx="9100">
                  <c:v>2.7238812683172737</c:v>
                </c:pt>
                <c:pt idx="9101">
                  <c:v>2.7274452776222482</c:v>
                </c:pt>
                <c:pt idx="9102">
                  <c:v>2.7310328033573117</c:v>
                </c:pt>
                <c:pt idx="9103">
                  <c:v>2.7347608764308009</c:v>
                </c:pt>
                <c:pt idx="9104">
                  <c:v>2.7383604730452418</c:v>
                </c:pt>
                <c:pt idx="9105">
                  <c:v>2.7420068199944896</c:v>
                </c:pt>
                <c:pt idx="9106">
                  <c:v>2.7455465272582025</c:v>
                </c:pt>
                <c:pt idx="9107">
                  <c:v>2.7494982873033011</c:v>
                </c:pt>
                <c:pt idx="9108">
                  <c:v>2.7531207908513111</c:v>
                </c:pt>
                <c:pt idx="9109">
                  <c:v>2.7569951125921208</c:v>
                </c:pt>
                <c:pt idx="9110">
                  <c:v>2.7671162949329982</c:v>
                </c:pt>
                <c:pt idx="9111">
                  <c:v>2.7706925928414377</c:v>
                </c:pt>
                <c:pt idx="9112">
                  <c:v>2.7743644772274298</c:v>
                </c:pt>
                <c:pt idx="9113">
                  <c:v>2.7779283584837118</c:v>
                </c:pt>
                <c:pt idx="9114">
                  <c:v>2.7816460709320641</c:v>
                </c:pt>
                <c:pt idx="9115">
                  <c:v>2.7853179970380553</c:v>
                </c:pt>
                <c:pt idx="9116">
                  <c:v>2.7889057773331056</c:v>
                </c:pt>
                <c:pt idx="9117">
                  <c:v>2.7924814157087816</c:v>
                </c:pt>
                <c:pt idx="9118">
                  <c:v>2.7962941204722367</c:v>
                </c:pt>
                <c:pt idx="9119">
                  <c:v>2.7998823033272662</c:v>
                </c:pt>
                <c:pt idx="9120">
                  <c:v>2.8034948913272664</c:v>
                </c:pt>
                <c:pt idx="9121">
                  <c:v>2.8071190773272665</c:v>
                </c:pt>
                <c:pt idx="9122">
                  <c:v>2.8107553533272664</c:v>
                </c:pt>
                <c:pt idx="9123">
                  <c:v>2.8143796293272665</c:v>
                </c:pt>
                <c:pt idx="9124">
                  <c:v>2.8180039353272663</c:v>
                </c:pt>
                <c:pt idx="9125">
                  <c:v>2.8216403853272665</c:v>
                </c:pt>
                <c:pt idx="9126">
                  <c:v>2.8252645173272666</c:v>
                </c:pt>
                <c:pt idx="9127">
                  <c:v>2.8289129371394361</c:v>
                </c:pt>
                <c:pt idx="9128">
                  <c:v>2.8325470591394359</c:v>
                </c:pt>
                <c:pt idx="9129">
                  <c:v>2.8361955212316068</c:v>
                </c:pt>
                <c:pt idx="9130">
                  <c:v>2.8399286339259162</c:v>
                </c:pt>
                <c:pt idx="9131">
                  <c:v>2.8435528679259163</c:v>
                </c:pt>
                <c:pt idx="9132">
                  <c:v>2.8471531199259164</c:v>
                </c:pt>
                <c:pt idx="9133">
                  <c:v>2.8507534079259162</c:v>
                </c:pt>
                <c:pt idx="9134">
                  <c:v>2.8543657079259162</c:v>
                </c:pt>
                <c:pt idx="9135">
                  <c:v>2.8580019839259161</c:v>
                </c:pt>
                <c:pt idx="9136">
                  <c:v>2.8616505607780898</c:v>
                </c:pt>
                <c:pt idx="9137">
                  <c:v>2.8652868643499532</c:v>
                </c:pt>
                <c:pt idx="9138">
                  <c:v>2.8689603803627568</c:v>
                </c:pt>
                <c:pt idx="9139">
                  <c:v>2.8725599818705998</c:v>
                </c:pt>
                <c:pt idx="9140">
                  <c:v>2.8762084681227713</c:v>
                </c:pt>
                <c:pt idx="9141">
                  <c:v>2.8798448320946366</c:v>
                </c:pt>
                <c:pt idx="9142">
                  <c:v>2.8834812504265033</c:v>
                </c:pt>
                <c:pt idx="9143">
                  <c:v>2.887069337214641</c:v>
                </c:pt>
                <c:pt idx="9144">
                  <c:v>2.8906455874430819</c:v>
                </c:pt>
                <c:pt idx="9145">
                  <c:v>2.8942697614430819</c:v>
                </c:pt>
                <c:pt idx="9146">
                  <c:v>2.897906367014953</c:v>
                </c:pt>
                <c:pt idx="9147">
                  <c:v>2.9015305543465106</c:v>
                </c:pt>
                <c:pt idx="9148">
                  <c:v>2.9051909514789829</c:v>
                </c:pt>
                <c:pt idx="9149">
                  <c:v>2.9088511314789827</c:v>
                </c:pt>
                <c:pt idx="9150">
                  <c:v>2.9124758514789826</c:v>
                </c:pt>
                <c:pt idx="9151">
                  <c:v>2.9161961394789824</c:v>
                </c:pt>
                <c:pt idx="9152">
                  <c:v>2.9199654196942055</c:v>
                </c:pt>
                <c:pt idx="9153">
                  <c:v>2.9235896656942058</c:v>
                </c:pt>
                <c:pt idx="9154">
                  <c:v>2.9272018456942059</c:v>
                </c:pt>
                <c:pt idx="9155">
                  <c:v>2.9308868365991678</c:v>
                </c:pt>
                <c:pt idx="9156">
                  <c:v>2.9347295731120475</c:v>
                </c:pt>
                <c:pt idx="9157">
                  <c:v>2.9384144424170033</c:v>
                </c:pt>
                <c:pt idx="9158">
                  <c:v>2.9420991779619525</c:v>
                </c:pt>
                <c:pt idx="9159">
                  <c:v>2.9463795772168</c:v>
                </c:pt>
                <c:pt idx="9160">
                  <c:v>2.9484590589211761</c:v>
                </c:pt>
                <c:pt idx="9161">
                  <c:v>2.9484713040417909</c:v>
                </c:pt>
                <c:pt idx="9162">
                  <c:v>2.9520347782667375</c:v>
                </c:pt>
                <c:pt idx="9163">
                  <c:v>2.9520417405869663</c:v>
                </c:pt>
                <c:pt idx="9164">
                  <c:v>2.9520455729071187</c:v>
                </c:pt>
                <c:pt idx="9165">
                  <c:v>2.9520544993069668</c:v>
                </c:pt>
                <c:pt idx="9166">
                  <c:v>2.9520573860270813</c:v>
                </c:pt>
                <c:pt idx="9167">
                  <c:v>2.9520640993069671</c:v>
                </c:pt>
                <c:pt idx="9168">
                  <c:v>2.9520679556271205</c:v>
                </c:pt>
                <c:pt idx="9169">
                  <c:v>2.9520813911468919</c:v>
                </c:pt>
                <c:pt idx="9170">
                  <c:v>2.9520833125869683</c:v>
                </c:pt>
                <c:pt idx="9171">
                  <c:v>2.9522647839438778</c:v>
                </c:pt>
                <c:pt idx="9172">
                  <c:v>2.9522695647440678</c:v>
                </c:pt>
                <c:pt idx="9173">
                  <c:v>2.9526549264975053</c:v>
                </c:pt>
                <c:pt idx="9174">
                  <c:v>2.9526558855375433</c:v>
                </c:pt>
                <c:pt idx="9175">
                  <c:v>2.9526603688974671</c:v>
                </c:pt>
                <c:pt idx="9176">
                  <c:v>2.9526651501776571</c:v>
                </c:pt>
                <c:pt idx="9177">
                  <c:v>2.9526696592975803</c:v>
                </c:pt>
                <c:pt idx="9178">
                  <c:v>2.9526744712977715</c:v>
                </c:pt>
                <c:pt idx="9179">
                  <c:v>2.9526789165776957</c:v>
                </c:pt>
                <c:pt idx="9180">
                  <c:v>2.952683730017887</c:v>
                </c:pt>
                <c:pt idx="9181">
                  <c:v>2.9526904085777734</c:v>
                </c:pt>
                <c:pt idx="9182">
                  <c:v>2.9526952229779648</c:v>
                </c:pt>
                <c:pt idx="9183">
                  <c:v>2.9526997231378882</c:v>
                </c:pt>
                <c:pt idx="9184">
                  <c:v>2.9527045269780792</c:v>
                </c:pt>
                <c:pt idx="9185">
                  <c:v>2.9527089912980031</c:v>
                </c:pt>
                <c:pt idx="9186">
                  <c:v>2.9527137816981934</c:v>
                </c:pt>
                <c:pt idx="9187">
                  <c:v>2.9527182762581168</c:v>
                </c:pt>
                <c:pt idx="9188">
                  <c:v>2.9527230872983079</c:v>
                </c:pt>
                <c:pt idx="9189">
                  <c:v>2.9527298061781937</c:v>
                </c:pt>
                <c:pt idx="9190">
                  <c:v>2.9527336394583461</c:v>
                </c:pt>
                <c:pt idx="9191">
                  <c:v>2.9527403560982317</c:v>
                </c:pt>
                <c:pt idx="9192">
                  <c:v>2.9527451431384217</c:v>
                </c:pt>
                <c:pt idx="9193">
                  <c:v>2.9527496600983447</c:v>
                </c:pt>
                <c:pt idx="9194">
                  <c:v>2.9527544610585355</c:v>
                </c:pt>
                <c:pt idx="9195">
                  <c:v>2.9527588996184599</c:v>
                </c:pt>
                <c:pt idx="9196">
                  <c:v>2.9527637130586513</c:v>
                </c:pt>
                <c:pt idx="9197">
                  <c:v>2.9527682210585744</c:v>
                </c:pt>
                <c:pt idx="9198">
                  <c:v>2.9527730008987643</c:v>
                </c:pt>
                <c:pt idx="9199">
                  <c:v>2.9527797276186498</c:v>
                </c:pt>
                <c:pt idx="9200">
                  <c:v>2.9527835920988035</c:v>
                </c:pt>
                <c:pt idx="9201">
                  <c:v>2.9527903020186894</c:v>
                </c:pt>
                <c:pt idx="9202">
                  <c:v>2.9527950852188796</c:v>
                </c:pt>
                <c:pt idx="9203">
                  <c:v>2.9527995640988034</c:v>
                </c:pt>
                <c:pt idx="9204">
                  <c:v>2.952804380898995</c:v>
                </c:pt>
                <c:pt idx="9205">
                  <c:v>2.9528088071389198</c:v>
                </c:pt>
                <c:pt idx="9206">
                  <c:v>2.9528136200991111</c:v>
                </c:pt>
                <c:pt idx="9207">
                  <c:v>2.9528181224990342</c:v>
                </c:pt>
                <c:pt idx="9208">
                  <c:v>2.9528228999392239</c:v>
                </c:pt>
                <c:pt idx="9209">
                  <c:v>2.9528296568991088</c:v>
                </c:pt>
                <c:pt idx="9210">
                  <c:v>2.9528334940192611</c:v>
                </c:pt>
                <c:pt idx="9211">
                  <c:v>2.9528379863391847</c:v>
                </c:pt>
                <c:pt idx="9212">
                  <c:v>2.9528437400994134</c:v>
                </c:pt>
                <c:pt idx="9213">
                  <c:v>2.9528482167393371</c:v>
                </c:pt>
                <c:pt idx="9214">
                  <c:v>2.9528597405797949</c:v>
                </c:pt>
                <c:pt idx="9215">
                  <c:v>2.9528642261797184</c:v>
                </c:pt>
                <c:pt idx="9216">
                  <c:v>2.9528699832999474</c:v>
                </c:pt>
                <c:pt idx="9217">
                  <c:v>2.9528722221799093</c:v>
                </c:pt>
                <c:pt idx="9218">
                  <c:v>2.9528779889001386</c:v>
                </c:pt>
                <c:pt idx="9219">
                  <c:v>2.9528824498600628</c:v>
                </c:pt>
                <c:pt idx="9220">
                  <c:v>2.9528862913002154</c:v>
                </c:pt>
                <c:pt idx="9221">
                  <c:v>2.9528930404201006</c:v>
                </c:pt>
                <c:pt idx="9222">
                  <c:v>2.9528988009003294</c:v>
                </c:pt>
                <c:pt idx="9223">
                  <c:v>2.9529009994602919</c:v>
                </c:pt>
                <c:pt idx="9224">
                  <c:v>2.9529058244204838</c:v>
                </c:pt>
                <c:pt idx="9225">
                  <c:v>2.952910286500408</c:v>
                </c:pt>
                <c:pt idx="9226">
                  <c:v>2.952916048900637</c:v>
                </c:pt>
                <c:pt idx="9227">
                  <c:v>2.9529182497005997</c:v>
                </c:pt>
                <c:pt idx="9228">
                  <c:v>2.9529230727407914</c:v>
                </c:pt>
                <c:pt idx="9229">
                  <c:v>2.952929742340678</c:v>
                </c:pt>
                <c:pt idx="9230">
                  <c:v>2.9529345423408686</c:v>
                </c:pt>
                <c:pt idx="9231">
                  <c:v>2.9529390313007919</c:v>
                </c:pt>
                <c:pt idx="9232">
                  <c:v>2.9529438298609825</c:v>
                </c:pt>
                <c:pt idx="9233">
                  <c:v>2.9529483322609056</c:v>
                </c:pt>
                <c:pt idx="9234">
                  <c:v>2.9529540884211345</c:v>
                </c:pt>
                <c:pt idx="9235">
                  <c:v>2.9529563172210964</c:v>
                </c:pt>
                <c:pt idx="9236">
                  <c:v>2.9529611028212868</c:v>
                </c:pt>
                <c:pt idx="9237">
                  <c:v>2.952967836261172</c:v>
                </c:pt>
                <c:pt idx="9238">
                  <c:v>2.952972646341363</c:v>
                </c:pt>
                <c:pt idx="9239">
                  <c:v>2.9529771308212869</c:v>
                </c:pt>
                <c:pt idx="9240">
                  <c:v>2.9529819332214777</c:v>
                </c:pt>
                <c:pt idx="9241">
                  <c:v>2.9529864154614014</c:v>
                </c:pt>
                <c:pt idx="9242">
                  <c:v>2.952991209221592</c:v>
                </c:pt>
                <c:pt idx="9243">
                  <c:v>2.9529956858615156</c:v>
                </c:pt>
                <c:pt idx="9244">
                  <c:v>2.9530005199417078</c:v>
                </c:pt>
                <c:pt idx="9245">
                  <c:v>2.9530049988216316</c:v>
                </c:pt>
                <c:pt idx="9246">
                  <c:v>2.9530097695418212</c:v>
                </c:pt>
                <c:pt idx="9247">
                  <c:v>2.9530142529017449</c:v>
                </c:pt>
                <c:pt idx="9248">
                  <c:v>2.9530190817019366</c:v>
                </c:pt>
                <c:pt idx="9249">
                  <c:v>2.9530257345018232</c:v>
                </c:pt>
                <c:pt idx="9250">
                  <c:v>2.953031494982052</c:v>
                </c:pt>
                <c:pt idx="9251">
                  <c:v>2.9530337977020129</c:v>
                </c:pt>
                <c:pt idx="9252">
                  <c:v>2.9530385703422026</c:v>
                </c:pt>
                <c:pt idx="9253">
                  <c:v>2.953043054822126</c:v>
                </c:pt>
                <c:pt idx="9254">
                  <c:v>2.9530478452223163</c:v>
                </c:pt>
                <c:pt idx="9255">
                  <c:v>2.9530523711422392</c:v>
                </c:pt>
                <c:pt idx="9256">
                  <c:v>2.953058131142468</c:v>
                </c:pt>
                <c:pt idx="9257">
                  <c:v>2.9530603689024297</c:v>
                </c:pt>
                <c:pt idx="9258">
                  <c:v>2.9530661303426586</c:v>
                </c:pt>
                <c:pt idx="9259">
                  <c:v>2.9530683692226205</c:v>
                </c:pt>
                <c:pt idx="9260">
                  <c:v>2.9530808684231173</c:v>
                </c:pt>
                <c:pt idx="9261">
                  <c:v>2.9530853652230409</c:v>
                </c:pt>
                <c:pt idx="9262">
                  <c:v>2.9530901421832305</c:v>
                </c:pt>
                <c:pt idx="9263">
                  <c:v>2.9530946300231542</c:v>
                </c:pt>
                <c:pt idx="9264">
                  <c:v>2.9530994247433449</c:v>
                </c:pt>
                <c:pt idx="9265">
                  <c:v>2.9531039237832681</c:v>
                </c:pt>
                <c:pt idx="9266">
                  <c:v>2.9531096665034964</c:v>
                </c:pt>
                <c:pt idx="9267">
                  <c:v>2.9531141577034199</c:v>
                </c:pt>
                <c:pt idx="9268">
                  <c:v>2.9531179943435721</c:v>
                </c:pt>
                <c:pt idx="9269">
                  <c:v>2.9531247277834574</c:v>
                </c:pt>
                <c:pt idx="9270">
                  <c:v>2.9531295239436481</c:v>
                </c:pt>
                <c:pt idx="9271">
                  <c:v>2.9531339602635724</c:v>
                </c:pt>
                <c:pt idx="9272">
                  <c:v>2.9531387785037637</c:v>
                </c:pt>
                <c:pt idx="9273">
                  <c:v>2.9531432573836875</c:v>
                </c:pt>
                <c:pt idx="9274">
                  <c:v>2.9531480684238787</c:v>
                </c:pt>
                <c:pt idx="9275">
                  <c:v>2.9531525237838028</c:v>
                </c:pt>
                <c:pt idx="9276">
                  <c:v>2.9531573257039936</c:v>
                </c:pt>
                <c:pt idx="9277">
                  <c:v>2.9531640322638792</c:v>
                </c:pt>
                <c:pt idx="9278">
                  <c:v>2.9531688207440694</c:v>
                </c:pt>
                <c:pt idx="9279">
                  <c:v>2.9531733298639926</c:v>
                </c:pt>
                <c:pt idx="9280">
                  <c:v>2.9531781380241835</c:v>
                </c:pt>
                <c:pt idx="9281">
                  <c:v>2.9531825676241081</c:v>
                </c:pt>
                <c:pt idx="9282">
                  <c:v>2.9531873868242995</c:v>
                </c:pt>
                <c:pt idx="9283">
                  <c:v>2.9531918802642227</c:v>
                </c:pt>
                <c:pt idx="9284">
                  <c:v>2.9531966725844132</c:v>
                </c:pt>
                <c:pt idx="9285">
                  <c:v>2.9532011604243369</c:v>
                </c:pt>
                <c:pt idx="9286">
                  <c:v>2.953206924264566</c:v>
                </c:pt>
                <c:pt idx="9287">
                  <c:v>2.9532113605844903</c:v>
                </c:pt>
                <c:pt idx="9288">
                  <c:v>2.9532161620246811</c:v>
                </c:pt>
                <c:pt idx="9289">
                  <c:v>2.9532206655446043</c:v>
                </c:pt>
                <c:pt idx="9290">
                  <c:v>2.9532254554647945</c:v>
                </c:pt>
                <c:pt idx="9291">
                  <c:v>2.9532299500247179</c:v>
                </c:pt>
                <c:pt idx="9292">
                  <c:v>2.9532347562649091</c:v>
                </c:pt>
                <c:pt idx="9293">
                  <c:v>2.953239226184833</c:v>
                </c:pt>
                <c:pt idx="9294">
                  <c:v>2.9532440233050234</c:v>
                </c:pt>
                <c:pt idx="9295">
                  <c:v>2.9532507533849088</c:v>
                </c:pt>
                <c:pt idx="9296">
                  <c:v>2.9532555394650992</c:v>
                </c:pt>
                <c:pt idx="9297">
                  <c:v>2.9532578321050602</c:v>
                </c:pt>
                <c:pt idx="9298">
                  <c:v>2.9532635858652889</c:v>
                </c:pt>
                <c:pt idx="9299">
                  <c:v>2.9532680479452131</c:v>
                </c:pt>
                <c:pt idx="9300">
                  <c:v>2.9532728585054042</c:v>
                </c:pt>
                <c:pt idx="9301">
                  <c:v>2.9532773485853276</c:v>
                </c:pt>
                <c:pt idx="9302">
                  <c:v>2.9532821370655178</c:v>
                </c:pt>
                <c:pt idx="9303">
                  <c:v>2.9532866226654413</c:v>
                </c:pt>
                <c:pt idx="9304">
                  <c:v>2.953291423145632</c:v>
                </c:pt>
                <c:pt idx="9305">
                  <c:v>2.9532959188255554</c:v>
                </c:pt>
                <c:pt idx="9306">
                  <c:v>2.9533007097057458</c:v>
                </c:pt>
                <c:pt idx="9307">
                  <c:v>2.9533074420256309</c:v>
                </c:pt>
                <c:pt idx="9308">
                  <c:v>2.9533112834657835</c:v>
                </c:pt>
                <c:pt idx="9309">
                  <c:v>2.9533180068256693</c:v>
                </c:pt>
                <c:pt idx="9310">
                  <c:v>2.9533227909858595</c:v>
                </c:pt>
                <c:pt idx="9311">
                  <c:v>2.9533273113057823</c:v>
                </c:pt>
                <c:pt idx="9312">
                  <c:v>2.9533321012259726</c:v>
                </c:pt>
                <c:pt idx="9313">
                  <c:v>2.9533365868258961</c:v>
                </c:pt>
                <c:pt idx="9314">
                  <c:v>2.9533413887460869</c:v>
                </c:pt>
                <c:pt idx="9315">
                  <c:v>2.95334589114601</c:v>
                </c:pt>
                <c:pt idx="9316">
                  <c:v>2.9533516521062388</c:v>
                </c:pt>
                <c:pt idx="9317">
                  <c:v>2.9533538652262012</c:v>
                </c:pt>
                <c:pt idx="9318">
                  <c:v>2.9533596276264302</c:v>
                </c:pt>
                <c:pt idx="9319">
                  <c:v>2.9533641188263537</c:v>
                </c:pt>
                <c:pt idx="9320">
                  <c:v>2.9533689293865448</c:v>
                </c:pt>
                <c:pt idx="9321">
                  <c:v>2.9533733421864699</c:v>
                </c:pt>
                <c:pt idx="9322">
                  <c:v>2.9533781604266611</c:v>
                </c:pt>
                <c:pt idx="9323">
                  <c:v>2.9533825900265858</c:v>
                </c:pt>
                <c:pt idx="9324">
                  <c:v>2.9533873943467768</c:v>
                </c:pt>
                <c:pt idx="9325">
                  <c:v>2.9533919057066997</c:v>
                </c:pt>
                <c:pt idx="9326">
                  <c:v>2.9533967177068909</c:v>
                </c:pt>
                <c:pt idx="9327">
                  <c:v>2.9534033861867774</c:v>
                </c:pt>
                <c:pt idx="9328">
                  <c:v>2.9534072453869307</c:v>
                </c:pt>
                <c:pt idx="9329">
                  <c:v>2.9534139385068165</c:v>
                </c:pt>
                <c:pt idx="9330">
                  <c:v>2.9534187317870071</c:v>
                </c:pt>
                <c:pt idx="9331">
                  <c:v>2.9534232274669305</c:v>
                </c:pt>
                <c:pt idx="9332">
                  <c:v>2.9534280437871221</c:v>
                </c:pt>
                <c:pt idx="9333">
                  <c:v>2.9534324666670466</c:v>
                </c:pt>
                <c:pt idx="9334">
                  <c:v>2.9534372906672384</c:v>
                </c:pt>
                <c:pt idx="9335">
                  <c:v>2.9534417247471629</c:v>
                </c:pt>
                <c:pt idx="9336">
                  <c:v>2.9534465357873541</c:v>
                </c:pt>
                <c:pt idx="9337">
                  <c:v>2.9534532938672391</c:v>
                </c:pt>
                <c:pt idx="9338">
                  <c:v>2.9534580621874285</c:v>
                </c:pt>
                <c:pt idx="9339">
                  <c:v>2.9534625847473515</c:v>
                </c:pt>
                <c:pt idx="9340">
                  <c:v>2.9534673813875423</c:v>
                </c:pt>
                <c:pt idx="9341">
                  <c:v>2.9534718468274663</c:v>
                </c:pt>
                <c:pt idx="9342">
                  <c:v>2.9534766521076574</c:v>
                </c:pt>
                <c:pt idx="9343">
                  <c:v>2.9534833709875432</c:v>
                </c:pt>
                <c:pt idx="9344">
                  <c:v>2.9534872124276959</c:v>
                </c:pt>
                <c:pt idx="9345">
                  <c:v>2.9534984426675046</c:v>
                </c:pt>
                <c:pt idx="9346">
                  <c:v>2.9535013082676187</c:v>
                </c:pt>
                <c:pt idx="9347">
                  <c:v>2.9535259639471989</c:v>
                </c:pt>
                <c:pt idx="9348">
                  <c:v>2.9535288453873134</c:v>
                </c:pt>
                <c:pt idx="9349">
                  <c:v>2.9535399994671234</c:v>
                </c:pt>
                <c:pt idx="9350">
                  <c:v>2.9535419410672006</c:v>
                </c:pt>
                <c:pt idx="9351">
                  <c:v>2.953548661067086</c:v>
                </c:pt>
                <c:pt idx="9352">
                  <c:v>2.953552489547238</c:v>
                </c:pt>
                <c:pt idx="9353">
                  <c:v>2.9535614596270854</c:v>
                </c:pt>
                <c:pt idx="9354">
                  <c:v>2.9535643372271996</c:v>
                </c:pt>
                <c:pt idx="9355">
                  <c:v>2.9535777794669706</c:v>
                </c:pt>
                <c:pt idx="9356">
                  <c:v>2.9535796956270466</c:v>
                </c:pt>
                <c:pt idx="9357">
                  <c:v>2.9538283356228123</c:v>
                </c:pt>
                <c:pt idx="9358">
                  <c:v>2.9538321852229652</c:v>
                </c:pt>
                <c:pt idx="9359">
                  <c:v>2.9538434098627739</c:v>
                </c:pt>
                <c:pt idx="9360">
                  <c:v>2.9538453193028498</c:v>
                </c:pt>
                <c:pt idx="9361">
                  <c:v>2.9538722340223913</c:v>
                </c:pt>
                <c:pt idx="9362">
                  <c:v>2.9538741554624677</c:v>
                </c:pt>
                <c:pt idx="9363">
                  <c:v>2.9539010074620102</c:v>
                </c:pt>
                <c:pt idx="9364">
                  <c:v>2.9539038802621245</c:v>
                </c:pt>
                <c:pt idx="9365">
                  <c:v>2.9539084005820473</c:v>
                </c:pt>
                <c:pt idx="9366">
                  <c:v>2.9539132058622384</c:v>
                </c:pt>
                <c:pt idx="9367">
                  <c:v>2.9539176477821627</c:v>
                </c:pt>
                <c:pt idx="9368">
                  <c:v>2.953922460742354</c:v>
                </c:pt>
                <c:pt idx="9369">
                  <c:v>2.9539292031422391</c:v>
                </c:pt>
                <c:pt idx="9370">
                  <c:v>2.9539339945024294</c:v>
                </c:pt>
                <c:pt idx="9371">
                  <c:v>2.9539384677823532</c:v>
                </c:pt>
                <c:pt idx="9372">
                  <c:v>2.9539432644225441</c:v>
                </c:pt>
                <c:pt idx="9373">
                  <c:v>2.9539477500224676</c:v>
                </c:pt>
                <c:pt idx="9374">
                  <c:v>2.9539525543426586</c:v>
                </c:pt>
                <c:pt idx="9375">
                  <c:v>2.953957002982583</c:v>
                </c:pt>
                <c:pt idx="9376">
                  <c:v>2.9539618255427746</c:v>
                </c:pt>
                <c:pt idx="9377">
                  <c:v>2.953968502982661</c:v>
                </c:pt>
                <c:pt idx="9378">
                  <c:v>2.9539723516228138</c:v>
                </c:pt>
                <c:pt idx="9379">
                  <c:v>2.9539790940226989</c:v>
                </c:pt>
                <c:pt idx="9380">
                  <c:v>2.9539829167428509</c:v>
                </c:pt>
                <c:pt idx="9381">
                  <c:v>2.9539918733826984</c:v>
                </c:pt>
                <c:pt idx="9382">
                  <c:v>2.953995714342851</c:v>
                </c:pt>
                <c:pt idx="9383">
                  <c:v>2.9540002234627742</c:v>
                </c:pt>
                <c:pt idx="9384">
                  <c:v>2.9540050205829647</c:v>
                </c:pt>
                <c:pt idx="9385">
                  <c:v>2.9540094860228887</c:v>
                </c:pt>
                <c:pt idx="9386">
                  <c:v>2.9540142821830795</c:v>
                </c:pt>
                <c:pt idx="9387">
                  <c:v>2.9540187610630033</c:v>
                </c:pt>
                <c:pt idx="9388">
                  <c:v>2.9540235812231947</c:v>
                </c:pt>
                <c:pt idx="9389">
                  <c:v>2.9540302620230809</c:v>
                </c:pt>
                <c:pt idx="9390">
                  <c:v>2.9540341087432336</c:v>
                </c:pt>
                <c:pt idx="9391">
                  <c:v>2.9540408253831192</c:v>
                </c:pt>
                <c:pt idx="9392">
                  <c:v>2.9540446572232715</c:v>
                </c:pt>
                <c:pt idx="9393">
                  <c:v>2.9540536441031184</c:v>
                </c:pt>
                <c:pt idx="9394">
                  <c:v>2.9540574778632709</c:v>
                </c:pt>
                <c:pt idx="9395">
                  <c:v>2.9540619679431943</c:v>
                </c:pt>
                <c:pt idx="9396">
                  <c:v>2.9540667612233849</c:v>
                </c:pt>
                <c:pt idx="9397">
                  <c:v>2.9540735249032695</c:v>
                </c:pt>
                <c:pt idx="9398">
                  <c:v>2.954077364903422</c:v>
                </c:pt>
                <c:pt idx="9399">
                  <c:v>2.95408628906327</c:v>
                </c:pt>
                <c:pt idx="9400">
                  <c:v>2.9540949285836131</c:v>
                </c:pt>
                <c:pt idx="9401">
                  <c:v>2.9541083853833841</c:v>
                </c:pt>
                <c:pt idx="9402">
                  <c:v>2.9541141458636129</c:v>
                </c:pt>
                <c:pt idx="9403">
                  <c:v>2.9541208580234986</c:v>
                </c:pt>
                <c:pt idx="9404">
                  <c:v>2.9541304690638803</c:v>
                </c:pt>
                <c:pt idx="9405">
                  <c:v>2.9541349647438038</c:v>
                </c:pt>
                <c:pt idx="9406">
                  <c:v>2.9541445613841852</c:v>
                </c:pt>
                <c:pt idx="9407">
                  <c:v>2.9541512780240708</c:v>
                </c:pt>
                <c:pt idx="9408">
                  <c:v>2.954160870344452</c:v>
                </c:pt>
                <c:pt idx="9409">
                  <c:v>2.9541675925843376</c:v>
                </c:pt>
                <c:pt idx="9410">
                  <c:v>2.9541771973847193</c:v>
                </c:pt>
                <c:pt idx="9411">
                  <c:v>2.9541816986646428</c:v>
                </c:pt>
                <c:pt idx="9412">
                  <c:v>2.9541912914650239</c:v>
                </c:pt>
                <c:pt idx="9413">
                  <c:v>2.9541980204249092</c:v>
                </c:pt>
                <c:pt idx="9414">
                  <c:v>2.9542076151452905</c:v>
                </c:pt>
                <c:pt idx="9415">
                  <c:v>2.954214335145176</c:v>
                </c:pt>
                <c:pt idx="9416">
                  <c:v>2.9542239385055575</c:v>
                </c:pt>
                <c:pt idx="9417">
                  <c:v>2.9542440996252144</c:v>
                </c:pt>
                <c:pt idx="9418">
                  <c:v>2.9542469738653288</c:v>
                </c:pt>
                <c:pt idx="9419">
                  <c:v>2.9542537039452141</c:v>
                </c:pt>
                <c:pt idx="9420">
                  <c:v>2.9542633049055955</c:v>
                </c:pt>
                <c:pt idx="9421">
                  <c:v>2.9542677938655189</c:v>
                </c:pt>
                <c:pt idx="9422">
                  <c:v>2.9542773943459002</c:v>
                </c:pt>
                <c:pt idx="9423">
                  <c:v>2.9542818754658238</c:v>
                </c:pt>
                <c:pt idx="9424">
                  <c:v>2.9542924186662427</c:v>
                </c:pt>
                <c:pt idx="9425">
                  <c:v>2.954296917706166</c:v>
                </c:pt>
                <c:pt idx="9426">
                  <c:v>2.9543074681065851</c:v>
                </c:pt>
                <c:pt idx="9427">
                  <c:v>2.9543119783465084</c:v>
                </c:pt>
                <c:pt idx="9428">
                  <c:v>2.9543215802668898</c:v>
                </c:pt>
                <c:pt idx="9429">
                  <c:v>2.9543260893868131</c:v>
                </c:pt>
                <c:pt idx="9430">
                  <c:v>2.9543366412272323</c:v>
                </c:pt>
                <c:pt idx="9431">
                  <c:v>2.9543411369071557</c:v>
                </c:pt>
                <c:pt idx="9432">
                  <c:v>2.9543507201075365</c:v>
                </c:pt>
                <c:pt idx="9433">
                  <c:v>2.9543552359474594</c:v>
                </c:pt>
                <c:pt idx="9434">
                  <c:v>2.9543773125883366</c:v>
                </c:pt>
                <c:pt idx="9435">
                  <c:v>2.9543840101882224</c:v>
                </c:pt>
                <c:pt idx="9436">
                  <c:v>2.9543936245886044</c:v>
                </c:pt>
                <c:pt idx="9437">
                  <c:v>2.9544003557884899</c:v>
                </c:pt>
                <c:pt idx="9438">
                  <c:v>2.9544099529088714</c:v>
                </c:pt>
                <c:pt idx="9439">
                  <c:v>2.9544144317887953</c:v>
                </c:pt>
                <c:pt idx="9440">
                  <c:v>2.9544240389891772</c:v>
                </c:pt>
                <c:pt idx="9441">
                  <c:v>2.9544307545090627</c:v>
                </c:pt>
                <c:pt idx="9442">
                  <c:v>2.9544403569094442</c:v>
                </c:pt>
                <c:pt idx="9443">
                  <c:v>2.954444783149369</c:v>
                </c:pt>
                <c:pt idx="9444">
                  <c:v>2.9544553810697902</c:v>
                </c:pt>
                <c:pt idx="9445">
                  <c:v>2.9544598050697148</c:v>
                </c:pt>
                <c:pt idx="9446">
                  <c:v>2.9544694041100961</c:v>
                </c:pt>
                <c:pt idx="9447">
                  <c:v>2.9544738930700194</c:v>
                </c:pt>
                <c:pt idx="9448">
                  <c:v>2.9544844713104399</c:v>
                </c:pt>
                <c:pt idx="9449">
                  <c:v>2.9544889580303635</c:v>
                </c:pt>
                <c:pt idx="9450">
                  <c:v>2.9544985498707446</c:v>
                </c:pt>
                <c:pt idx="9451">
                  <c:v>2.9545052721106302</c:v>
                </c:pt>
                <c:pt idx="9452">
                  <c:v>2.9545148725910115</c:v>
                </c:pt>
                <c:pt idx="9453">
                  <c:v>2.9545193548309352</c:v>
                </c:pt>
                <c:pt idx="9454">
                  <c:v>2.9545299114713548</c:v>
                </c:pt>
                <c:pt idx="9455">
                  <c:v>2.9545344037912784</c:v>
                </c:pt>
                <c:pt idx="9456">
                  <c:v>2.9545440037916597</c:v>
                </c:pt>
                <c:pt idx="9457">
                  <c:v>2.9545507271515454</c:v>
                </c:pt>
                <c:pt idx="9458">
                  <c:v>2.9545603242719269</c:v>
                </c:pt>
                <c:pt idx="9459">
                  <c:v>2.9545648378718501</c:v>
                </c:pt>
                <c:pt idx="9460">
                  <c:v>2.9545744321122314</c:v>
                </c:pt>
                <c:pt idx="9461">
                  <c:v>2.9551120769030752</c:v>
                </c:pt>
                <c:pt idx="9462">
                  <c:v>2.9551130345031131</c:v>
                </c:pt>
                <c:pt idx="9463">
                  <c:v>2.9551273243425009</c:v>
                </c:pt>
                <c:pt idx="9464">
                  <c:v>2.9551532378637213</c:v>
                </c:pt>
                <c:pt idx="9465">
                  <c:v>2.9551939834637211</c:v>
                </c:pt>
                <c:pt idx="9466">
                  <c:v>2.9552858956215831</c:v>
                </c:pt>
                <c:pt idx="9467">
                  <c:v>2.9591019336900293</c:v>
                </c:pt>
                <c:pt idx="9468">
                  <c:v>2.9631554723096198</c:v>
                </c:pt>
                <c:pt idx="9469">
                  <c:v>2.9668279688139547</c:v>
                </c:pt>
                <c:pt idx="9470">
                  <c:v>2.9842840194635034</c:v>
                </c:pt>
                <c:pt idx="9471">
                  <c:v>2.9842960881029015</c:v>
                </c:pt>
                <c:pt idx="9472">
                  <c:v>2.986877382609836</c:v>
                </c:pt>
                <c:pt idx="9473">
                  <c:v>2.9871116620175404</c:v>
                </c:pt>
                <c:pt idx="9474">
                  <c:v>2.987114055097619</c:v>
                </c:pt>
                <c:pt idx="9475">
                  <c:v>2.9871208142976191</c:v>
                </c:pt>
                <c:pt idx="9476">
                  <c:v>2.9871338358973163</c:v>
                </c:pt>
                <c:pt idx="9477">
                  <c:v>2.9871618778973161</c:v>
                </c:pt>
                <c:pt idx="9478">
                  <c:v>2.9872028410973162</c:v>
                </c:pt>
                <c:pt idx="9479">
                  <c:v>2.9872943530951876</c:v>
                </c:pt>
                <c:pt idx="9480">
                  <c:v>2.9956738627741477</c:v>
                </c:pt>
                <c:pt idx="9481">
                  <c:v>2.9965544921741478</c:v>
                </c:pt>
                <c:pt idx="9482">
                  <c:v>2.9965666036535437</c:v>
                </c:pt>
                <c:pt idx="9483">
                  <c:v>2.9965768195333902</c:v>
                </c:pt>
                <c:pt idx="9484">
                  <c:v>2.9965854000130898</c:v>
                </c:pt>
                <c:pt idx="9485">
                  <c:v>2.9965951872130896</c:v>
                </c:pt>
                <c:pt idx="9486">
                  <c:v>2.9966054091727874</c:v>
                </c:pt>
                <c:pt idx="9487">
                  <c:v>2.9966838056491181</c:v>
                </c:pt>
                <c:pt idx="9488">
                  <c:v>3.0013848460771486</c:v>
                </c:pt>
                <c:pt idx="9489">
                  <c:v>3.0062365669300588</c:v>
                </c:pt>
                <c:pt idx="9490">
                  <c:v>3.0103838967253771</c:v>
                </c:pt>
                <c:pt idx="9491">
                  <c:v>3.0103969150459902</c:v>
                </c:pt>
                <c:pt idx="9492">
                  <c:v>3.0104099563256868</c:v>
                </c:pt>
                <c:pt idx="9493">
                  <c:v>3.0104214992850711</c:v>
                </c:pt>
                <c:pt idx="9494">
                  <c:v>3.010431245805222</c:v>
                </c:pt>
                <c:pt idx="9495">
                  <c:v>3.0104396416052221</c:v>
                </c:pt>
                <c:pt idx="9496">
                  <c:v>3.0104466398850689</c:v>
                </c:pt>
                <c:pt idx="9497">
                  <c:v>3.0104522886453724</c:v>
                </c:pt>
                <c:pt idx="9498">
                  <c:v>3.0104567977652956</c:v>
                </c:pt>
                <c:pt idx="9499">
                  <c:v>3.0104598195254475</c:v>
                </c:pt>
                <c:pt idx="9500">
                  <c:v>3.010461980605295</c:v>
                </c:pt>
                <c:pt idx="9501">
                  <c:v>3.0104634378852566</c:v>
                </c:pt>
                <c:pt idx="9502">
                  <c:v>3.0104658102852566</c:v>
                </c:pt>
                <c:pt idx="9503">
                  <c:v>3.0104696502854091</c:v>
                </c:pt>
                <c:pt idx="9504">
                  <c:v>3.0104744486854091</c:v>
                </c:pt>
                <c:pt idx="9505">
                  <c:v>3.0104936538056952</c:v>
                </c:pt>
                <c:pt idx="9506">
                  <c:v>3.0105061478452368</c:v>
                </c:pt>
                <c:pt idx="9507">
                  <c:v>3.0105147806450083</c:v>
                </c:pt>
                <c:pt idx="9508">
                  <c:v>3.0105695814450084</c:v>
                </c:pt>
                <c:pt idx="9509">
                  <c:v>3.0105704620450213</c:v>
                </c:pt>
                <c:pt idx="9510">
                  <c:v>3.0105710175650118</c:v>
                </c:pt>
                <c:pt idx="9511">
                  <c:v>3.0105815872452411</c:v>
                </c:pt>
                <c:pt idx="9512">
                  <c:v>3.0106217982464463</c:v>
                </c:pt>
                <c:pt idx="9513">
                  <c:v>3.0106605065652055</c:v>
                </c:pt>
                <c:pt idx="9514">
                  <c:v>3.0106860881646011</c:v>
                </c:pt>
                <c:pt idx="9515">
                  <c:v>3.010699837764601</c:v>
                </c:pt>
                <c:pt idx="9516">
                  <c:v>3.0107063092044504</c:v>
                </c:pt>
                <c:pt idx="9517">
                  <c:v>3.0107071936044694</c:v>
                </c:pt>
                <c:pt idx="9518">
                  <c:v>3.011166581822724</c:v>
                </c:pt>
                <c:pt idx="9519">
                  <c:v>3.011166581822724</c:v>
                </c:pt>
                <c:pt idx="9520">
                  <c:v>3.0111669021827288</c:v>
                </c:pt>
                <c:pt idx="9521">
                  <c:v>3.0111672263427334</c:v>
                </c:pt>
                <c:pt idx="9522">
                  <c:v>3.0111752215030352</c:v>
                </c:pt>
                <c:pt idx="9523">
                  <c:v>3.0112049666236453</c:v>
                </c:pt>
                <c:pt idx="9524">
                  <c:v>3.0114350594236452</c:v>
                </c:pt>
                <c:pt idx="9525">
                  <c:v>3.0114764716648867</c:v>
                </c:pt>
                <c:pt idx="9526">
                  <c:v>3.0115115487854922</c:v>
                </c:pt>
                <c:pt idx="9527">
                  <c:v>3.0115309596248827</c:v>
                </c:pt>
                <c:pt idx="9528">
                  <c:v>3.0115408980250367</c:v>
                </c:pt>
                <c:pt idx="9529">
                  <c:v>3.0115450226648854</c:v>
                </c:pt>
                <c:pt idx="9530">
                  <c:v>3.0115741391453192</c:v>
                </c:pt>
                <c:pt idx="9531">
                  <c:v>3.0115741391453192</c:v>
                </c:pt>
                <c:pt idx="9532">
                  <c:v>3.0116178186670548</c:v>
                </c:pt>
                <c:pt idx="9533">
                  <c:v>3.0116178186670548</c:v>
                </c:pt>
                <c:pt idx="9534">
                  <c:v>3.011618302987074</c:v>
                </c:pt>
                <c:pt idx="9535">
                  <c:v>3.0116192630670882</c:v>
                </c:pt>
                <c:pt idx="9536">
                  <c:v>3.011627263267088</c:v>
                </c:pt>
                <c:pt idx="9537">
                  <c:v>3.0116426136673167</c:v>
                </c:pt>
                <c:pt idx="9538">
                  <c:v>3.0116549569875843</c:v>
                </c:pt>
                <c:pt idx="9539">
                  <c:v>3.0116561275875844</c:v>
                </c:pt>
                <c:pt idx="9540">
                  <c:v>3.0116631794276896</c:v>
                </c:pt>
                <c:pt idx="9541">
                  <c:v>3.0117127756276894</c:v>
                </c:pt>
                <c:pt idx="9542">
                  <c:v>3.0117137359077035</c:v>
                </c:pt>
                <c:pt idx="9543">
                  <c:v>3.0117204546278038</c:v>
                </c:pt>
                <c:pt idx="9544">
                  <c:v>3.0117345378280138</c:v>
                </c:pt>
                <c:pt idx="9545">
                  <c:v>3.0117486244283191</c:v>
                </c:pt>
                <c:pt idx="9546">
                  <c:v>3.011763022628319</c:v>
                </c:pt>
                <c:pt idx="9547">
                  <c:v>3.011788852747995</c:v>
                </c:pt>
                <c:pt idx="9548">
                  <c:v>3.0118064545083767</c:v>
                </c:pt>
                <c:pt idx="9549">
                  <c:v>3.0118356005073075</c:v>
                </c:pt>
                <c:pt idx="9550">
                  <c:v>3.0118657639882995</c:v>
                </c:pt>
                <c:pt idx="9551">
                  <c:v>3.0118772097078796</c:v>
                </c:pt>
                <c:pt idx="9552">
                  <c:v>3.0118908192282614</c:v>
                </c:pt>
                <c:pt idx="9553">
                  <c:v>3.0119189853858193</c:v>
                </c:pt>
                <c:pt idx="9554">
                  <c:v>3.0119204181857815</c:v>
                </c:pt>
                <c:pt idx="9555">
                  <c:v>3.0124484515800023</c:v>
                </c:pt>
                <c:pt idx="9556">
                  <c:v>3.0124614266996588</c:v>
                </c:pt>
                <c:pt idx="9557">
                  <c:v>3.0124731875391246</c:v>
                </c:pt>
                <c:pt idx="9558">
                  <c:v>3.0124799848193153</c:v>
                </c:pt>
                <c:pt idx="9559">
                  <c:v>3.0124991944193154</c:v>
                </c:pt>
                <c:pt idx="9560">
                  <c:v>3.0125116723388579</c:v>
                </c:pt>
                <c:pt idx="9561">
                  <c:v>3.0125257488191628</c:v>
                </c:pt>
                <c:pt idx="9562">
                  <c:v>3.0125424581789533</c:v>
                </c:pt>
                <c:pt idx="9563">
                  <c:v>3.0125496635789535</c:v>
                </c:pt>
                <c:pt idx="9564">
                  <c:v>3.0125505475389724</c:v>
                </c:pt>
                <c:pt idx="9565">
                  <c:v>3.0135893398744518</c:v>
                </c:pt>
                <c:pt idx="9566">
                  <c:v>3.0145109680744517</c:v>
                </c:pt>
                <c:pt idx="9567">
                  <c:v>3.0145136975945284</c:v>
                </c:pt>
                <c:pt idx="9568">
                  <c:v>3.0145942636735175</c:v>
                </c:pt>
                <c:pt idx="9569">
                  <c:v>3.0146118671938988</c:v>
                </c:pt>
                <c:pt idx="9570">
                  <c:v>3.0146201778335939</c:v>
                </c:pt>
                <c:pt idx="9571">
                  <c:v>3.0146758265154241</c:v>
                </c:pt>
                <c:pt idx="9572">
                  <c:v>3.0147652706721435</c:v>
                </c:pt>
                <c:pt idx="9573">
                  <c:v>3.0149625217186302</c:v>
                </c:pt>
                <c:pt idx="9574">
                  <c:v>3.0150363487159222</c:v>
                </c:pt>
                <c:pt idx="9575">
                  <c:v>3.0150651698367308</c:v>
                </c:pt>
                <c:pt idx="9576">
                  <c:v>3.0150666271166044</c:v>
                </c:pt>
                <c:pt idx="9577">
                  <c:v>3.0151406064816437</c:v>
                </c:pt>
                <c:pt idx="9578">
                  <c:v>3.0152765894816436</c:v>
                </c:pt>
                <c:pt idx="9579">
                  <c:v>3.0154528642474405</c:v>
                </c:pt>
                <c:pt idx="9580">
                  <c:v>3.0155045986488918</c:v>
                </c:pt>
                <c:pt idx="9581">
                  <c:v>3.01559968256668</c:v>
                </c:pt>
                <c:pt idx="9582">
                  <c:v>3.0156034651265267</c:v>
                </c:pt>
                <c:pt idx="9583">
                  <c:v>3.0156115904463747</c:v>
                </c:pt>
                <c:pt idx="9584">
                  <c:v>3.0157411753286634</c:v>
                </c:pt>
                <c:pt idx="9585">
                  <c:v>3.0157453430485854</c:v>
                </c:pt>
                <c:pt idx="9586">
                  <c:v>3.0157587897683564</c:v>
                </c:pt>
                <c:pt idx="9587">
                  <c:v>3.0158578177299571</c:v>
                </c:pt>
                <c:pt idx="9588">
                  <c:v>3.0158623313298802</c:v>
                </c:pt>
                <c:pt idx="9589">
                  <c:v>3.0158720718104894</c:v>
                </c:pt>
                <c:pt idx="9590">
                  <c:v>3.0159724894962934</c:v>
                </c:pt>
                <c:pt idx="9591">
                  <c:v>3.0159773552561435</c:v>
                </c:pt>
                <c:pt idx="9592">
                  <c:v>3.0160449968561434</c:v>
                </c:pt>
                <c:pt idx="9593">
                  <c:v>3.0160548796558393</c:v>
                </c:pt>
                <c:pt idx="9594">
                  <c:v>3.016345313992626</c:v>
                </c:pt>
                <c:pt idx="9595">
                  <c:v>3.016351003592626</c:v>
                </c:pt>
                <c:pt idx="9596">
                  <c:v>3.016356799272327</c:v>
                </c:pt>
                <c:pt idx="9597">
                  <c:v>3.0165148340246959</c:v>
                </c:pt>
                <c:pt idx="9598">
                  <c:v>3.016526879024696</c:v>
                </c:pt>
                <c:pt idx="9599">
                  <c:v>3.0165829173460663</c:v>
                </c:pt>
                <c:pt idx="9600">
                  <c:v>3.0165889203460665</c:v>
                </c:pt>
                <c:pt idx="9601">
                  <c:v>3.0167491315460664</c:v>
                </c:pt>
                <c:pt idx="9602">
                  <c:v>3.0167621891063665</c:v>
                </c:pt>
                <c:pt idx="9603">
                  <c:v>3.0168391011063664</c:v>
                </c:pt>
                <c:pt idx="9604">
                  <c:v>3.0168929484639211</c:v>
                </c:pt>
                <c:pt idx="9605">
                  <c:v>3.0169138284634633</c:v>
                </c:pt>
                <c:pt idx="9606">
                  <c:v>3.0169786248634636</c:v>
                </c:pt>
                <c:pt idx="9607">
                  <c:v>3.0175145552917142</c:v>
                </c:pt>
                <c:pt idx="9608">
                  <c:v>3.0175915472947734</c:v>
                </c:pt>
                <c:pt idx="9609">
                  <c:v>3.017605131855376</c:v>
                </c:pt>
                <c:pt idx="9610">
                  <c:v>3.0176773190553758</c:v>
                </c:pt>
                <c:pt idx="9611">
                  <c:v>3.017732832014159</c:v>
                </c:pt>
                <c:pt idx="9612">
                  <c:v>3.0177457280141589</c:v>
                </c:pt>
                <c:pt idx="9613">
                  <c:v>3.017798901135381</c:v>
                </c:pt>
                <c:pt idx="9614">
                  <c:v>3.017805240335381</c:v>
                </c:pt>
                <c:pt idx="9615">
                  <c:v>3.0178112412956821</c:v>
                </c:pt>
                <c:pt idx="9616">
                  <c:v>3.0178554840932361</c:v>
                </c:pt>
                <c:pt idx="9617">
                  <c:v>3.0179073874518609</c:v>
                </c:pt>
                <c:pt idx="9618">
                  <c:v>3.0179680293749049</c:v>
                </c:pt>
                <c:pt idx="9619">
                  <c:v>3.0181432381394826</c:v>
                </c:pt>
                <c:pt idx="9620">
                  <c:v>3.018173632061008</c:v>
                </c:pt>
                <c:pt idx="9621">
                  <c:v>3.0181796093011641</c:v>
                </c:pt>
                <c:pt idx="9622">
                  <c:v>3.0181994344205543</c:v>
                </c:pt>
                <c:pt idx="9623">
                  <c:v>3.0182152137014664</c:v>
                </c:pt>
                <c:pt idx="9624">
                  <c:v>3.0182879857014666</c:v>
                </c:pt>
                <c:pt idx="9625">
                  <c:v>3.0182987834211592</c:v>
                </c:pt>
                <c:pt idx="9626">
                  <c:v>3.018331219342226</c:v>
                </c:pt>
                <c:pt idx="9627">
                  <c:v>3.0183361652225353</c:v>
                </c:pt>
                <c:pt idx="9628">
                  <c:v>3.0183932117814685</c:v>
                </c:pt>
                <c:pt idx="9629">
                  <c:v>3.0184537652225378</c:v>
                </c:pt>
                <c:pt idx="9630">
                  <c:v>3.0185744121865055</c:v>
                </c:pt>
                <c:pt idx="9631">
                  <c:v>3.0185936217872689</c:v>
                </c:pt>
                <c:pt idx="9632">
                  <c:v>3.0185977110671187</c:v>
                </c:pt>
                <c:pt idx="9633">
                  <c:v>3.0186745078671189</c:v>
                </c:pt>
                <c:pt idx="9634">
                  <c:v>3.0186781000271967</c:v>
                </c:pt>
                <c:pt idx="9635">
                  <c:v>3.0186812968271965</c:v>
                </c:pt>
                <c:pt idx="9636">
                  <c:v>3.0187400646271967</c:v>
                </c:pt>
                <c:pt idx="9637">
                  <c:v>3.0187432329872741</c:v>
                </c:pt>
                <c:pt idx="9638">
                  <c:v>3.0187803158684936</c:v>
                </c:pt>
                <c:pt idx="9639">
                  <c:v>3.0187830073486492</c:v>
                </c:pt>
                <c:pt idx="9640">
                  <c:v>3.0187853761486494</c:v>
                </c:pt>
                <c:pt idx="9641">
                  <c:v>3.0187872731087246</c:v>
                </c:pt>
                <c:pt idx="9642">
                  <c:v>3.0188724446345265</c:v>
                </c:pt>
                <c:pt idx="9643">
                  <c:v>3.0190465205594093</c:v>
                </c:pt>
                <c:pt idx="9644">
                  <c:v>3.0191545065117809</c:v>
                </c:pt>
                <c:pt idx="9645">
                  <c:v>3.0191562091917037</c:v>
                </c:pt>
                <c:pt idx="9646">
                  <c:v>3.0191783007125816</c:v>
                </c:pt>
                <c:pt idx="9647">
                  <c:v>3.0191796620726197</c:v>
                </c:pt>
                <c:pt idx="9648">
                  <c:v>3.019190200951706</c:v>
                </c:pt>
                <c:pt idx="9649">
                  <c:v>3.0191947078320132</c:v>
                </c:pt>
                <c:pt idx="9650">
                  <c:v>3.0192417343912124</c:v>
                </c:pt>
                <c:pt idx="9651">
                  <c:v>3.0192436443112882</c:v>
                </c:pt>
                <c:pt idx="9652">
                  <c:v>3.0192897406331198</c:v>
                </c:pt>
                <c:pt idx="9653">
                  <c:v>3.0193013452735014</c:v>
                </c:pt>
                <c:pt idx="9654">
                  <c:v>3.0193330155941878</c:v>
                </c:pt>
                <c:pt idx="9655">
                  <c:v>3.0193459971944172</c:v>
                </c:pt>
                <c:pt idx="9656">
                  <c:v>3.0193779365129667</c:v>
                </c:pt>
                <c:pt idx="9657">
                  <c:v>3.0193855867532706</c:v>
                </c:pt>
                <c:pt idx="9658">
                  <c:v>3.0193947280331561</c:v>
                </c:pt>
                <c:pt idx="9659">
                  <c:v>3.019442747233156</c:v>
                </c:pt>
                <c:pt idx="9660">
                  <c:v>3.019445781913118</c:v>
                </c:pt>
                <c:pt idx="9661">
                  <c:v>3.0194651084735367</c:v>
                </c:pt>
                <c:pt idx="9662">
                  <c:v>3.0194963427923911</c:v>
                </c:pt>
                <c:pt idx="9663">
                  <c:v>3.0195172123530774</c:v>
                </c:pt>
                <c:pt idx="9664">
                  <c:v>3.0195223977928873</c:v>
                </c:pt>
                <c:pt idx="9665">
                  <c:v>3.0195237985929264</c:v>
                </c:pt>
                <c:pt idx="9666">
                  <c:v>3.0195272772326249</c:v>
                </c:pt>
                <c:pt idx="9667">
                  <c:v>3.0195312722326251</c:v>
                </c:pt>
                <c:pt idx="9668">
                  <c:v>3.0195359377527784</c:v>
                </c:pt>
                <c:pt idx="9669">
                  <c:v>3.0195386291928541</c:v>
                </c:pt>
                <c:pt idx="9670">
                  <c:v>3.0195418851928539</c:v>
                </c:pt>
                <c:pt idx="9671">
                  <c:v>3.0198035040844586</c:v>
                </c:pt>
                <c:pt idx="9672">
                  <c:v>3.0199345968844584</c:v>
                </c:pt>
                <c:pt idx="9673">
                  <c:v>3.0200732652083482</c:v>
                </c:pt>
                <c:pt idx="9674">
                  <c:v>3.0200763386485026</c:v>
                </c:pt>
                <c:pt idx="9675">
                  <c:v>3.0200797253286527</c:v>
                </c:pt>
                <c:pt idx="9676">
                  <c:v>3.0200835154084986</c:v>
                </c:pt>
                <c:pt idx="9677">
                  <c:v>3.0200914874084988</c:v>
                </c:pt>
                <c:pt idx="9678">
                  <c:v>3.0200958398085755</c:v>
                </c:pt>
                <c:pt idx="9679">
                  <c:v>3.0201054614085754</c:v>
                </c:pt>
                <c:pt idx="9680">
                  <c:v>3.0201105660482712</c:v>
                </c:pt>
                <c:pt idx="9681">
                  <c:v>3.0201163433281182</c:v>
                </c:pt>
                <c:pt idx="9682">
                  <c:v>3.0201223973281182</c:v>
                </c:pt>
                <c:pt idx="9683">
                  <c:v>3.0201286004078187</c:v>
                </c:pt>
                <c:pt idx="9684">
                  <c:v>3.0201420404072086</c:v>
                </c:pt>
                <c:pt idx="9685">
                  <c:v>3.0209007569505748</c:v>
                </c:pt>
                <c:pt idx="9686">
                  <c:v>3.0209071656708768</c:v>
                </c:pt>
                <c:pt idx="9687">
                  <c:v>3.0209132791111837</c:v>
                </c:pt>
                <c:pt idx="9688">
                  <c:v>3.0209186303914928</c:v>
                </c:pt>
                <c:pt idx="9689">
                  <c:v>3.0209234862313434</c:v>
                </c:pt>
                <c:pt idx="9690">
                  <c:v>3.0209281419911878</c:v>
                </c:pt>
                <c:pt idx="9691">
                  <c:v>3.0209319589513393</c:v>
                </c:pt>
                <c:pt idx="9692">
                  <c:v>3.0209353473514895</c:v>
                </c:pt>
                <c:pt idx="9693">
                  <c:v>3.0209597311927134</c:v>
                </c:pt>
                <c:pt idx="9694">
                  <c:v>3.0211142525456962</c:v>
                </c:pt>
                <c:pt idx="9695">
                  <c:v>3.0211178579456961</c:v>
                </c:pt>
                <c:pt idx="9696">
                  <c:v>3.0212942509456959</c:v>
                </c:pt>
                <c:pt idx="9697">
                  <c:v>3.021297360865852</c:v>
                </c:pt>
                <c:pt idx="9698">
                  <c:v>3.0213010926657007</c:v>
                </c:pt>
                <c:pt idx="9699">
                  <c:v>3.0213050486657007</c:v>
                </c:pt>
                <c:pt idx="9700">
                  <c:v>3.0213135562260067</c:v>
                </c:pt>
                <c:pt idx="9701">
                  <c:v>3.0213182101460818</c:v>
                </c:pt>
                <c:pt idx="9702">
                  <c:v>3.0213233992657726</c:v>
                </c:pt>
                <c:pt idx="9703">
                  <c:v>3.0213288021456188</c:v>
                </c:pt>
                <c:pt idx="9704">
                  <c:v>3.0213342929456188</c:v>
                </c:pt>
                <c:pt idx="9705">
                  <c:v>3.0213404489456188</c:v>
                </c:pt>
                <c:pt idx="9706">
                  <c:v>3.0213467341853155</c:v>
                </c:pt>
                <c:pt idx="9707">
                  <c:v>3.0213531695451659</c:v>
                </c:pt>
                <c:pt idx="9708">
                  <c:v>3.0214015015473099</c:v>
                </c:pt>
                <c:pt idx="9709">
                  <c:v>3.0214663411473097</c:v>
                </c:pt>
                <c:pt idx="9710">
                  <c:v>3.0214871167468544</c:v>
                </c:pt>
                <c:pt idx="9711">
                  <c:v>3.0215599349499072</c:v>
                </c:pt>
                <c:pt idx="9712">
                  <c:v>3.0215737853496036</c:v>
                </c:pt>
                <c:pt idx="9713">
                  <c:v>3.0216530177496037</c:v>
                </c:pt>
                <c:pt idx="9714">
                  <c:v>3.0216669864692975</c:v>
                </c:pt>
                <c:pt idx="9715">
                  <c:v>3.0217389540692974</c:v>
                </c:pt>
                <c:pt idx="9716">
                  <c:v>3.0217528949489916</c:v>
                </c:pt>
                <c:pt idx="9717">
                  <c:v>3.0218257167920441</c:v>
                </c:pt>
                <c:pt idx="9718">
                  <c:v>3.0218465445915874</c:v>
                </c:pt>
                <c:pt idx="9719">
                  <c:v>3.0219192899946368</c:v>
                </c:pt>
                <c:pt idx="9720">
                  <c:v>3.0219401491141795</c:v>
                </c:pt>
                <c:pt idx="9721">
                  <c:v>3.0220131129172381</c:v>
                </c:pt>
                <c:pt idx="9722">
                  <c:v>3.0220268693569365</c:v>
                </c:pt>
                <c:pt idx="9723">
                  <c:v>3.0220998185999943</c:v>
                </c:pt>
                <c:pt idx="9724">
                  <c:v>3.0221207020795364</c:v>
                </c:pt>
                <c:pt idx="9725">
                  <c:v>3.0221927056795366</c:v>
                </c:pt>
                <c:pt idx="9726">
                  <c:v>3.0222136378790778</c:v>
                </c:pt>
                <c:pt idx="9727">
                  <c:v>3.0222862813621232</c:v>
                </c:pt>
                <c:pt idx="9728">
                  <c:v>3.0223002814018161</c:v>
                </c:pt>
                <c:pt idx="9729">
                  <c:v>3.0223794670018163</c:v>
                </c:pt>
                <c:pt idx="9730">
                  <c:v>3.0223863887216647</c:v>
                </c:pt>
                <c:pt idx="9731">
                  <c:v>3.0224664541650208</c:v>
                </c:pt>
                <c:pt idx="9732">
                  <c:v>3.022480405484715</c:v>
                </c:pt>
                <c:pt idx="9733">
                  <c:v>3.0225604017680685</c:v>
                </c:pt>
                <c:pt idx="9734">
                  <c:v>3.0225744888077597</c:v>
                </c:pt>
                <c:pt idx="9735">
                  <c:v>3.0226464060077598</c:v>
                </c:pt>
                <c:pt idx="9736">
                  <c:v>3.0226601728883704</c:v>
                </c:pt>
                <c:pt idx="9737">
                  <c:v>3.0227394268883705</c:v>
                </c:pt>
                <c:pt idx="9738">
                  <c:v>3.0227532424880676</c:v>
                </c:pt>
                <c:pt idx="9739">
                  <c:v>3.022826148051124</c:v>
                </c:pt>
                <c:pt idx="9740">
                  <c:v>3.0228399949708207</c:v>
                </c:pt>
                <c:pt idx="9741">
                  <c:v>3.022920158694181</c:v>
                </c:pt>
                <c:pt idx="9742">
                  <c:v>3.0229340090938774</c:v>
                </c:pt>
                <c:pt idx="9743">
                  <c:v>3.0230061314938776</c:v>
                </c:pt>
                <c:pt idx="9744">
                  <c:v>3.0230269592934209</c:v>
                </c:pt>
                <c:pt idx="9745">
                  <c:v>3.0230988296934207</c:v>
                </c:pt>
                <c:pt idx="9746">
                  <c:v>3.0231129167331119</c:v>
                </c:pt>
                <c:pt idx="9747">
                  <c:v>3.0231932903331118</c:v>
                </c:pt>
                <c:pt idx="9748">
                  <c:v>3.0232060932528313</c:v>
                </c:pt>
                <c:pt idx="9749">
                  <c:v>3.023278871415882</c:v>
                </c:pt>
                <c:pt idx="9750">
                  <c:v>3.0232927044155788</c:v>
                </c:pt>
                <c:pt idx="9751">
                  <c:v>3.0233727480189341</c:v>
                </c:pt>
                <c:pt idx="9752">
                  <c:v>3.0233867863386261</c:v>
                </c:pt>
                <c:pt idx="9753">
                  <c:v>3.0234668736219832</c:v>
                </c:pt>
                <c:pt idx="9754">
                  <c:v>3.0234806405016812</c:v>
                </c:pt>
                <c:pt idx="9755">
                  <c:v>3.0235528637016813</c:v>
                </c:pt>
                <c:pt idx="9756">
                  <c:v>3.0235667175813776</c:v>
                </c:pt>
                <c:pt idx="9757">
                  <c:v>3.0236467393447319</c:v>
                </c:pt>
                <c:pt idx="9758">
                  <c:v>3.0236607602644248</c:v>
                </c:pt>
                <c:pt idx="9759">
                  <c:v>3.023733567547477</c:v>
                </c:pt>
                <c:pt idx="9760">
                  <c:v>3.0237543535870213</c:v>
                </c:pt>
                <c:pt idx="9761">
                  <c:v>3.0238264255870213</c:v>
                </c:pt>
                <c:pt idx="9762">
                  <c:v>3.0238403107867167</c:v>
                </c:pt>
                <c:pt idx="9763">
                  <c:v>3.0239131144297686</c:v>
                </c:pt>
                <c:pt idx="9764">
                  <c:v>3.0239340501093097</c:v>
                </c:pt>
                <c:pt idx="9765">
                  <c:v>3.0240060177093095</c:v>
                </c:pt>
                <c:pt idx="9766">
                  <c:v>3.0240198541890062</c:v>
                </c:pt>
                <c:pt idx="9767">
                  <c:v>3.0241001052723702</c:v>
                </c:pt>
                <c:pt idx="9768">
                  <c:v>3.0241140426720645</c:v>
                </c:pt>
                <c:pt idx="9769">
                  <c:v>3.0241939588754145</c:v>
                </c:pt>
                <c:pt idx="9770">
                  <c:v>3.0242010023952601</c:v>
                </c:pt>
                <c:pt idx="9771">
                  <c:v>3.0258099370627063</c:v>
                </c:pt>
                <c:pt idx="9772">
                  <c:v>3.0258168622625545</c:v>
                </c:pt>
                <c:pt idx="9773">
                  <c:v>3.0258235653427086</c:v>
                </c:pt>
                <c:pt idx="9774">
                  <c:v>3.0258293253425559</c:v>
                </c:pt>
                <c:pt idx="9775">
                  <c:v>3.0258343890222541</c:v>
                </c:pt>
                <c:pt idx="9776">
                  <c:v>3.0258390986224089</c:v>
                </c:pt>
                <c:pt idx="9777">
                  <c:v>3.025843217022258</c:v>
                </c:pt>
                <c:pt idx="9778">
                  <c:v>3.0258469939421047</c:v>
                </c:pt>
                <c:pt idx="9779">
                  <c:v>3.0258600926217998</c:v>
                </c:pt>
                <c:pt idx="9780">
                  <c:v>3.0270166186217997</c:v>
                </c:pt>
                <c:pt idx="9781">
                  <c:v>3.0270196069419497</c:v>
                </c:pt>
                <c:pt idx="9782">
                  <c:v>3.027022950901872</c:v>
                </c:pt>
                <c:pt idx="9783">
                  <c:v>3.0270265131018719</c:v>
                </c:pt>
                <c:pt idx="9784">
                  <c:v>3.0270306523017201</c:v>
                </c:pt>
                <c:pt idx="9785">
                  <c:v>3.0270352107016425</c:v>
                </c:pt>
                <c:pt idx="9786">
                  <c:v>3.02704611270104</c:v>
                </c:pt>
                <c:pt idx="9787">
                  <c:v>3.0270887035025726</c:v>
                </c:pt>
                <c:pt idx="9788">
                  <c:v>3.0273263431025725</c:v>
                </c:pt>
                <c:pt idx="9789">
                  <c:v>3.0274803289398275</c:v>
                </c:pt>
                <c:pt idx="9790">
                  <c:v>3.0274887238195198</c:v>
                </c:pt>
                <c:pt idx="9791">
                  <c:v>3.0274951526195197</c:v>
                </c:pt>
                <c:pt idx="9792">
                  <c:v>3.02750011449967</c:v>
                </c:pt>
                <c:pt idx="9793">
                  <c:v>3.0275040638997468</c:v>
                </c:pt>
                <c:pt idx="9794">
                  <c:v>3.0275069338196707</c:v>
                </c:pt>
                <c:pt idx="9795">
                  <c:v>3.027509023179594</c:v>
                </c:pt>
                <c:pt idx="9796">
                  <c:v>3.0275115825394416</c:v>
                </c:pt>
                <c:pt idx="9797">
                  <c:v>3.0275211861394418</c:v>
                </c:pt>
                <c:pt idx="9798">
                  <c:v>3.0275392041394418</c:v>
                </c:pt>
                <c:pt idx="9799">
                  <c:v>3.0275509481789085</c:v>
                </c:pt>
                <c:pt idx="9800">
                  <c:v>3.0275604858591758</c:v>
                </c:pt>
                <c:pt idx="9801">
                  <c:v>3.027566065139081</c:v>
                </c:pt>
                <c:pt idx="9802">
                  <c:v>3.0280780851390809</c:v>
                </c:pt>
                <c:pt idx="9803">
                  <c:v>3.0280972947393674</c:v>
                </c:pt>
                <c:pt idx="9804">
                  <c:v>3.0281008094594437</c:v>
                </c:pt>
                <c:pt idx="9805">
                  <c:v>3.028192354416086</c:v>
                </c:pt>
                <c:pt idx="9806">
                  <c:v>3.0282099517764673</c:v>
                </c:pt>
                <c:pt idx="9807">
                  <c:v>3.0282245200959328</c:v>
                </c:pt>
                <c:pt idx="9808">
                  <c:v>3.0282732354575348</c:v>
                </c:pt>
                <c:pt idx="9809">
                  <c:v>3.0283564437744825</c:v>
                </c:pt>
                <c:pt idx="9810">
                  <c:v>3.0284585342178398</c:v>
                </c:pt>
                <c:pt idx="9811">
                  <c:v>3.0284928552565811</c:v>
                </c:pt>
                <c:pt idx="9812">
                  <c:v>3.028494210496619</c:v>
                </c:pt>
                <c:pt idx="9813">
                  <c:v>3.0284959889764647</c:v>
                </c:pt>
                <c:pt idx="9814">
                  <c:v>3.0285729354536421</c:v>
                </c:pt>
                <c:pt idx="9815">
                  <c:v>3.028575327053642</c:v>
                </c:pt>
                <c:pt idx="9816">
                  <c:v>3.0286819062881478</c:v>
                </c:pt>
                <c:pt idx="9817">
                  <c:v>3.028685112688148</c:v>
                </c:pt>
                <c:pt idx="9818">
                  <c:v>3.0288028579657067</c:v>
                </c:pt>
                <c:pt idx="9819">
                  <c:v>3.0289171550835694</c:v>
                </c:pt>
                <c:pt idx="9820">
                  <c:v>3.0290100532093787</c:v>
                </c:pt>
                <c:pt idx="9821">
                  <c:v>3.0290155897690725</c:v>
                </c:pt>
                <c:pt idx="9822">
                  <c:v>3.0291420707257219</c:v>
                </c:pt>
                <c:pt idx="9823">
                  <c:v>3.0293608990567056</c:v>
                </c:pt>
                <c:pt idx="9824">
                  <c:v>3.0296067251423549</c:v>
                </c:pt>
                <c:pt idx="9825">
                  <c:v>3.0296356886235691</c:v>
                </c:pt>
                <c:pt idx="9826">
                  <c:v>3.0296428483037241</c:v>
                </c:pt>
                <c:pt idx="9827">
                  <c:v>3.0296832806252514</c:v>
                </c:pt>
                <c:pt idx="9828">
                  <c:v>3.0299274144567074</c:v>
                </c:pt>
                <c:pt idx="9829">
                  <c:v>3.0299356338567076</c:v>
                </c:pt>
                <c:pt idx="9830">
                  <c:v>3.0299642081357918</c:v>
                </c:pt>
                <c:pt idx="9831">
                  <c:v>3.0301943481357916</c:v>
                </c:pt>
                <c:pt idx="9832">
                  <c:v>3.0302040886156392</c:v>
                </c:pt>
                <c:pt idx="9833">
                  <c:v>3.0302463497350285</c:v>
                </c:pt>
                <c:pt idx="9834">
                  <c:v>3.0305304747102939</c:v>
                </c:pt>
                <c:pt idx="9835">
                  <c:v>3.0305414501499928</c:v>
                </c:pt>
                <c:pt idx="9836">
                  <c:v>3.0306393456651111</c:v>
                </c:pt>
                <c:pt idx="9837">
                  <c:v>3.0307921383014453</c:v>
                </c:pt>
                <c:pt idx="9838">
                  <c:v>3.0308043089014451</c:v>
                </c:pt>
                <c:pt idx="9839">
                  <c:v>3.0308460295796054</c:v>
                </c:pt>
                <c:pt idx="9840">
                  <c:v>3.0310312207716676</c:v>
                </c:pt>
                <c:pt idx="9841">
                  <c:v>3.0310448554113689</c:v>
                </c:pt>
                <c:pt idx="9842">
                  <c:v>3.0312767340568629</c:v>
                </c:pt>
                <c:pt idx="9843">
                  <c:v>3.0312909394165515</c:v>
                </c:pt>
                <c:pt idx="9844">
                  <c:v>3.0313058354165516</c:v>
                </c:pt>
                <c:pt idx="9845">
                  <c:v>3.0315725443817425</c:v>
                </c:pt>
                <c:pt idx="9846">
                  <c:v>3.0315880152611308</c:v>
                </c:pt>
                <c:pt idx="9847">
                  <c:v>3.0316372808611307</c:v>
                </c:pt>
                <c:pt idx="9848">
                  <c:v>3.0319123862611308</c:v>
                </c:pt>
                <c:pt idx="9849">
                  <c:v>3.0319293928614384</c:v>
                </c:pt>
                <c:pt idx="9850">
                  <c:v>3.0320906011786928</c:v>
                </c:pt>
                <c:pt idx="9851">
                  <c:v>3.0322211650544175</c:v>
                </c:pt>
                <c:pt idx="9852">
                  <c:v>3.0322391644541176</c:v>
                </c:pt>
                <c:pt idx="9853">
                  <c:v>3.0323326067710576</c:v>
                </c:pt>
                <c:pt idx="9854">
                  <c:v>3.0326036854996037</c:v>
                </c:pt>
                <c:pt idx="9855">
                  <c:v>3.0330054731731906</c:v>
                </c:pt>
                <c:pt idx="9856">
                  <c:v>3.0330250146928912</c:v>
                </c:pt>
                <c:pt idx="9857">
                  <c:v>3.0334757385396074</c:v>
                </c:pt>
                <c:pt idx="9858">
                  <c:v>3.0334971549396075</c:v>
                </c:pt>
                <c:pt idx="9859">
                  <c:v>3.0335183488593014</c:v>
                </c:pt>
                <c:pt idx="9860">
                  <c:v>3.0335377216593011</c:v>
                </c:pt>
                <c:pt idx="9861">
                  <c:v>3.0335549080599056</c:v>
                </c:pt>
                <c:pt idx="9862">
                  <c:v>3.0335706995805172</c:v>
                </c:pt>
                <c:pt idx="9863">
                  <c:v>3.0336009395799066</c:v>
                </c:pt>
                <c:pt idx="9864">
                  <c:v>3.0338326708107464</c:v>
                </c:pt>
                <c:pt idx="9865">
                  <c:v>3.0345695916250888</c:v>
                </c:pt>
                <c:pt idx="9866">
                  <c:v>3.034585519625089</c:v>
                </c:pt>
                <c:pt idx="9867">
                  <c:v>3.0346024711456989</c:v>
                </c:pt>
                <c:pt idx="9868">
                  <c:v>3.0346205873060046</c:v>
                </c:pt>
                <c:pt idx="9869">
                  <c:v>3.0346398081853883</c:v>
                </c:pt>
                <c:pt idx="9870">
                  <c:v>3.0346597677056915</c:v>
                </c:pt>
                <c:pt idx="9871">
                  <c:v>3.0347860392620283</c:v>
                </c:pt>
                <c:pt idx="9872">
                  <c:v>3.0355340832620286</c:v>
                </c:pt>
                <c:pt idx="9873">
                  <c:v>3.0355553730223281</c:v>
                </c:pt>
                <c:pt idx="9874">
                  <c:v>3.0356202075804823</c:v>
                </c:pt>
                <c:pt idx="9875">
                  <c:v>3.0362058173313269</c:v>
                </c:pt>
                <c:pt idx="9876">
                  <c:v>3.0362255382907204</c:v>
                </c:pt>
                <c:pt idx="9877">
                  <c:v>3.0362640268501062</c:v>
                </c:pt>
                <c:pt idx="9878">
                  <c:v>3.0369808626778987</c:v>
                </c:pt>
                <c:pt idx="9879">
                  <c:v>3.0371801777645975</c:v>
                </c:pt>
                <c:pt idx="9880">
                  <c:v>3.0379235547377261</c:v>
                </c:pt>
                <c:pt idx="9881">
                  <c:v>3.0382548044299349</c:v>
                </c:pt>
                <c:pt idx="9882">
                  <c:v>3.0385556060183441</c:v>
                </c:pt>
                <c:pt idx="9883">
                  <c:v>3.0386010038174276</c:v>
                </c:pt>
                <c:pt idx="9884">
                  <c:v>3.038800456142011</c:v>
                </c:pt>
                <c:pt idx="9885">
                  <c:v>3.0388137569420111</c:v>
                </c:pt>
                <c:pt idx="9886">
                  <c:v>3.0388526609829327</c:v>
                </c:pt>
                <c:pt idx="9887">
                  <c:v>3.0390795071132963</c:v>
                </c:pt>
                <c:pt idx="9888">
                  <c:v>3.0393532302394028</c:v>
                </c:pt>
                <c:pt idx="9889">
                  <c:v>3.0393901224784892</c:v>
                </c:pt>
                <c:pt idx="9890">
                  <c:v>3.0396015653554338</c:v>
                </c:pt>
                <c:pt idx="9891">
                  <c:v>3.0396339005554336</c:v>
                </c:pt>
                <c:pt idx="9892">
                  <c:v>3.0397625625554334</c:v>
                </c:pt>
                <c:pt idx="9893">
                  <c:v>3.0397720969555877</c:v>
                </c:pt>
                <c:pt idx="9894">
                  <c:v>3.0397977255951307</c:v>
                </c:pt>
                <c:pt idx="9895">
                  <c:v>3.0399244891502462</c:v>
                </c:pt>
                <c:pt idx="9896">
                  <c:v>3.0399325879500947</c:v>
                </c:pt>
                <c:pt idx="9897">
                  <c:v>3.0399473447497889</c:v>
                </c:pt>
                <c:pt idx="9898">
                  <c:v>3.0400668747125357</c:v>
                </c:pt>
                <c:pt idx="9899">
                  <c:v>3.0402457581604705</c:v>
                </c:pt>
                <c:pt idx="9900">
                  <c:v>3.0411306118377435</c:v>
                </c:pt>
                <c:pt idx="9901">
                  <c:v>3.0411363401180513</c:v>
                </c:pt>
                <c:pt idx="9902">
                  <c:v>3.0411432201183564</c:v>
                </c:pt>
                <c:pt idx="9903">
                  <c:v>3.0411742717577459</c:v>
                </c:pt>
                <c:pt idx="9904">
                  <c:v>3.0417549485577458</c:v>
                </c:pt>
                <c:pt idx="9905">
                  <c:v>3.0439207611991388</c:v>
                </c:pt>
                <c:pt idx="9906">
                  <c:v>3.043929160238831</c:v>
                </c:pt>
                <c:pt idx="9907">
                  <c:v>3.0439358096785289</c:v>
                </c:pt>
                <c:pt idx="9908">
                  <c:v>3.0439408614383736</c:v>
                </c:pt>
                <c:pt idx="9909">
                  <c:v>3.0439612063579933</c:v>
                </c:pt>
                <c:pt idx="9910">
                  <c:v>3.0440303544392147</c:v>
                </c:pt>
                <c:pt idx="9911">
                  <c:v>3.044034964279366</c:v>
                </c:pt>
                <c:pt idx="9912">
                  <c:v>3.0440387466795165</c:v>
                </c:pt>
                <c:pt idx="9913">
                  <c:v>3.0440891984795164</c:v>
                </c:pt>
                <c:pt idx="9914">
                  <c:v>3.0440910896795916</c:v>
                </c:pt>
                <c:pt idx="9915">
                  <c:v>3.0441359960821872</c:v>
                </c:pt>
                <c:pt idx="9916">
                  <c:v>3.0441391379222642</c:v>
                </c:pt>
                <c:pt idx="9917">
                  <c:v>3.0441407347222644</c:v>
                </c:pt>
                <c:pt idx="9918">
                  <c:v>3.0441417799222261</c:v>
                </c:pt>
                <c:pt idx="9919">
                  <c:v>3.0441464129623785</c:v>
                </c:pt>
                <c:pt idx="9920">
                  <c:v>3.0441775963212345</c:v>
                </c:pt>
                <c:pt idx="9921">
                  <c:v>3.0441811286409282</c:v>
                </c:pt>
                <c:pt idx="9922">
                  <c:v>3.0441930856409281</c:v>
                </c:pt>
                <c:pt idx="9923">
                  <c:v>3.0442401575587903</c:v>
                </c:pt>
                <c:pt idx="9924">
                  <c:v>3.0442516621992475</c:v>
                </c:pt>
                <c:pt idx="9925">
                  <c:v>3.0442638358790948</c:v>
                </c:pt>
                <c:pt idx="9926">
                  <c:v>3.0442710280790948</c:v>
                </c:pt>
                <c:pt idx="9927">
                  <c:v>3.0442991898397054</c:v>
                </c:pt>
                <c:pt idx="9928">
                  <c:v>3.0443171136799725</c:v>
                </c:pt>
                <c:pt idx="9929">
                  <c:v>3.0443364684003922</c:v>
                </c:pt>
                <c:pt idx="9930">
                  <c:v>3.0443676444792485</c:v>
                </c:pt>
                <c:pt idx="9931">
                  <c:v>3.0443885766799368</c:v>
                </c:pt>
                <c:pt idx="9932">
                  <c:v>3.0443927273197846</c:v>
                </c:pt>
                <c:pt idx="9933">
                  <c:v>3.0443954452798607</c:v>
                </c:pt>
                <c:pt idx="9934">
                  <c:v>3.0443972889600137</c:v>
                </c:pt>
                <c:pt idx="9935">
                  <c:v>3.0443998591998604</c:v>
                </c:pt>
                <c:pt idx="9936">
                  <c:v>3.0444028191997079</c:v>
                </c:pt>
                <c:pt idx="9937">
                  <c:v>3.0444062402798595</c:v>
                </c:pt>
                <c:pt idx="9938">
                  <c:v>3.0444102602798595</c:v>
                </c:pt>
                <c:pt idx="9939">
                  <c:v>3.0444147495997091</c:v>
                </c:pt>
                <c:pt idx="9940">
                  <c:v>3.0444200743997092</c:v>
                </c:pt>
                <c:pt idx="9941">
                  <c:v>3.0444437307184895</c:v>
                </c:pt>
                <c:pt idx="9942">
                  <c:v>3.0445290730365042</c:v>
                </c:pt>
                <c:pt idx="9943">
                  <c:v>3.0446048687928444</c:v>
                </c:pt>
                <c:pt idx="9944">
                  <c:v>3.0448388597928444</c:v>
                </c:pt>
                <c:pt idx="9945">
                  <c:v>3.0448441585928445</c:v>
                </c:pt>
                <c:pt idx="9946">
                  <c:v>3.044867763313226</c:v>
                </c:pt>
                <c:pt idx="9947">
                  <c:v>3.0449778553581095</c:v>
                </c:pt>
                <c:pt idx="9948">
                  <c:v>3.0449816097179569</c:v>
                </c:pt>
                <c:pt idx="9949">
                  <c:v>3.0449838575581101</c:v>
                </c:pt>
                <c:pt idx="9950">
                  <c:v>3.0451192269145242</c:v>
                </c:pt>
                <c:pt idx="9951">
                  <c:v>3.045174351592502</c:v>
                </c:pt>
                <c:pt idx="9952">
                  <c:v>3.0500599252895388</c:v>
                </c:pt>
                <c:pt idx="9953">
                  <c:v>3.0500647224097293</c:v>
                </c:pt>
                <c:pt idx="9954">
                  <c:v>3.0500827224097291</c:v>
                </c:pt>
                <c:pt idx="9955">
                  <c:v>3.0500945025691943</c:v>
                </c:pt>
                <c:pt idx="9956">
                  <c:v>3.0500958503292321</c:v>
                </c:pt>
                <c:pt idx="9957">
                  <c:v>3.0787892116005864</c:v>
                </c:pt>
                <c:pt idx="9958">
                  <c:v>3.0808129940005862</c:v>
                </c:pt>
                <c:pt idx="9959">
                  <c:v>3.083041044048878</c:v>
                </c:pt>
                <c:pt idx="9960">
                  <c:v>3.0968526937225342</c:v>
                </c:pt>
                <c:pt idx="9961">
                  <c:v>3.0992855306192064</c:v>
                </c:pt>
                <c:pt idx="9962">
                  <c:v>3.1050010139407127</c:v>
                </c:pt>
                <c:pt idx="9963">
                  <c:v>3.1071799828679407</c:v>
                </c:pt>
                <c:pt idx="9964">
                  <c:v>3.1217538007660992</c:v>
                </c:pt>
                <c:pt idx="9965">
                  <c:v>3.1288342903660991</c:v>
                </c:pt>
                <c:pt idx="9966">
                  <c:v>3.151865180357099</c:v>
                </c:pt>
                <c:pt idx="9967">
                  <c:v>3.154153501576479</c:v>
                </c:pt>
                <c:pt idx="9968">
                  <c:v>3.1560414836727877</c:v>
                </c:pt>
                <c:pt idx="9969">
                  <c:v>3.1565627787789783</c:v>
                </c:pt>
                <c:pt idx="9970">
                  <c:v>3.1581829771586474</c:v>
                </c:pt>
                <c:pt idx="9971">
                  <c:v>3.1595574811586475</c:v>
                </c:pt>
                <c:pt idx="9972">
                  <c:v>3.1620658688847341</c:v>
                </c:pt>
                <c:pt idx="9973">
                  <c:v>3.162067488884734</c:v>
                </c:pt>
                <c:pt idx="9974">
                  <c:v>3.1620746701645439</c:v>
                </c:pt>
                <c:pt idx="9975">
                  <c:v>3.1620794792847349</c:v>
                </c:pt>
                <c:pt idx="9976">
                  <c:v>3.1621824486420071</c:v>
                </c:pt>
                <c:pt idx="9977">
                  <c:v>3.1621891764818928</c:v>
                </c:pt>
                <c:pt idx="9978">
                  <c:v>3.1622302210413777</c:v>
                </c:pt>
                <c:pt idx="9979">
                  <c:v>3.1622759704823693</c:v>
                </c:pt>
                <c:pt idx="9980">
                  <c:v>3.1622884151219131</c:v>
                </c:pt>
                <c:pt idx="9981">
                  <c:v>3.1623185994829055</c:v>
                </c:pt>
                <c:pt idx="9982">
                  <c:v>3.1623602036413794</c:v>
                </c:pt>
                <c:pt idx="9983">
                  <c:v>3.1623694384016829</c:v>
                </c:pt>
                <c:pt idx="9984">
                  <c:v>3.1623806518424469</c:v>
                </c:pt>
                <c:pt idx="9985">
                  <c:v>3.1623824140422943</c:v>
                </c:pt>
                <c:pt idx="9986">
                  <c:v>3.1623969757232864</c:v>
                </c:pt>
                <c:pt idx="9987">
                  <c:v>3.1623984896433623</c:v>
                </c:pt>
                <c:pt idx="9988">
                  <c:v>3.1624004936433625</c:v>
                </c:pt>
                <c:pt idx="9989">
                  <c:v>3.1624053308433626</c:v>
                </c:pt>
                <c:pt idx="9990">
                  <c:v>3.1624324914041244</c:v>
                </c:pt>
                <c:pt idx="9991">
                  <c:v>3.162434950324049</c:v>
                </c:pt>
                <c:pt idx="9992">
                  <c:v>3.1624811944053461</c:v>
                </c:pt>
                <c:pt idx="9993">
                  <c:v>3.1624846232851906</c:v>
                </c:pt>
                <c:pt idx="9994">
                  <c:v>3.1625315907661049</c:v>
                </c:pt>
                <c:pt idx="9995">
                  <c:v>3.1625910376882445</c:v>
                </c:pt>
                <c:pt idx="9996">
                  <c:v>3.1626309716882446</c:v>
                </c:pt>
                <c:pt idx="9997">
                  <c:v>3.1626902197662621</c:v>
                </c:pt>
                <c:pt idx="9998">
                  <c:v>3.1627568156022927</c:v>
                </c:pt>
                <c:pt idx="9999">
                  <c:v>3.1628761779687058</c:v>
                </c:pt>
                <c:pt idx="10000">
                  <c:v>3.1628821363690047</c:v>
                </c:pt>
                <c:pt idx="10001">
                  <c:v>3.1630053859748091</c:v>
                </c:pt>
                <c:pt idx="10002">
                  <c:v>3.1630125676951102</c:v>
                </c:pt>
                <c:pt idx="10003">
                  <c:v>3.1631123654590758</c:v>
                </c:pt>
                <c:pt idx="10004">
                  <c:v>3.163121156578919</c:v>
                </c:pt>
                <c:pt idx="10005">
                  <c:v>3.1632295868607492</c:v>
                </c:pt>
                <c:pt idx="10006">
                  <c:v>3.1633386026973955</c:v>
                </c:pt>
                <c:pt idx="10007">
                  <c:v>3.1633500800977061</c:v>
                </c:pt>
                <c:pt idx="10008">
                  <c:v>3.1634810868543521</c:v>
                </c:pt>
                <c:pt idx="10009">
                  <c:v>3.1635195380543522</c:v>
                </c:pt>
                <c:pt idx="10010">
                  <c:v>3.1635319057346547</c:v>
                </c:pt>
                <c:pt idx="10011">
                  <c:v>3.1636098471783254</c:v>
                </c:pt>
                <c:pt idx="10012">
                  <c:v>3.1637521546122258</c:v>
                </c:pt>
                <c:pt idx="10013">
                  <c:v>3.1637658727719251</c:v>
                </c:pt>
                <c:pt idx="10014">
                  <c:v>3.1638199418894697</c:v>
                </c:pt>
                <c:pt idx="10015">
                  <c:v>3.1639465281322132</c:v>
                </c:pt>
                <c:pt idx="10016">
                  <c:v>3.1639603335316044</c:v>
                </c:pt>
                <c:pt idx="10017">
                  <c:v>3.1641537586555715</c:v>
                </c:pt>
                <c:pt idx="10018">
                  <c:v>3.164246707933744</c:v>
                </c:pt>
                <c:pt idx="10019">
                  <c:v>3.1642622119337438</c:v>
                </c:pt>
                <c:pt idx="10020">
                  <c:v>3.1643927229713031</c:v>
                </c:pt>
                <c:pt idx="10021">
                  <c:v>3.1645120626070287</c:v>
                </c:pt>
                <c:pt idx="10022">
                  <c:v>3.1646791037639797</c:v>
                </c:pt>
                <c:pt idx="10023">
                  <c:v>3.1648727829639798</c:v>
                </c:pt>
                <c:pt idx="10024">
                  <c:v>3.1649651275255049</c:v>
                </c:pt>
                <c:pt idx="10025">
                  <c:v>3.1649835134448896</c:v>
                </c:pt>
                <c:pt idx="10026">
                  <c:v>3.1650002546448897</c:v>
                </c:pt>
                <c:pt idx="10027">
                  <c:v>3.165015354804277</c:v>
                </c:pt>
                <c:pt idx="10028">
                  <c:v>3.1650286940036714</c:v>
                </c:pt>
                <c:pt idx="10029">
                  <c:v>3.1650422951233645</c:v>
                </c:pt>
                <c:pt idx="10030">
                  <c:v>3.1650541391233644</c:v>
                </c:pt>
                <c:pt idx="10031">
                  <c:v>3.1650649653235199</c:v>
                </c:pt>
                <c:pt idx="10032">
                  <c:v>3.1650741478838218</c:v>
                </c:pt>
                <c:pt idx="10033">
                  <c:v>3.1650817022838216</c:v>
                </c:pt>
                <c:pt idx="10034">
                  <c:v>3.1650880702838213</c:v>
                </c:pt>
                <c:pt idx="10035">
                  <c:v>3.1650933898838214</c:v>
                </c:pt>
                <c:pt idx="10036">
                  <c:v>3.1650975020436705</c:v>
                </c:pt>
                <c:pt idx="10037">
                  <c:v>3.1651006876436703</c:v>
                </c:pt>
                <c:pt idx="10038">
                  <c:v>3.1651031152436704</c:v>
                </c:pt>
                <c:pt idx="10039">
                  <c:v>3.1651047666835952</c:v>
                </c:pt>
                <c:pt idx="10040">
                  <c:v>3.165107179283595</c:v>
                </c:pt>
                <c:pt idx="10041">
                  <c:v>3.1651183759234045</c:v>
                </c:pt>
                <c:pt idx="10042">
                  <c:v>3.1651331032830994</c:v>
                </c:pt>
                <c:pt idx="10043">
                  <c:v>3.1651498248028895</c:v>
                </c:pt>
                <c:pt idx="10044">
                  <c:v>3.1651582296028895</c:v>
                </c:pt>
                <c:pt idx="10045">
                  <c:v>3.1651599860829274</c:v>
                </c:pt>
                <c:pt idx="10046">
                  <c:v>3.1651875012833375</c:v>
                </c:pt>
                <c:pt idx="10047">
                  <c:v>3.1652031997630701</c:v>
                </c:pt>
                <c:pt idx="10048">
                  <c:v>3.1652080037630701</c:v>
                </c:pt>
                <c:pt idx="10049">
                  <c:v>3.1652617436052055</c:v>
                </c:pt>
                <c:pt idx="10050">
                  <c:v>3.1652857532052057</c:v>
                </c:pt>
                <c:pt idx="10051">
                  <c:v>3.1652895845653579</c:v>
                </c:pt>
                <c:pt idx="10052">
                  <c:v>3.1653119856849763</c:v>
                </c:pt>
                <c:pt idx="10053">
                  <c:v>3.1653465485663497</c:v>
                </c:pt>
                <c:pt idx="10054">
                  <c:v>3.1653801317657777</c:v>
                </c:pt>
                <c:pt idx="10055">
                  <c:v>3.1653907090461981</c:v>
                </c:pt>
                <c:pt idx="10056">
                  <c:v>3.1653920425262356</c:v>
                </c:pt>
                <c:pt idx="10057">
                  <c:v>3.1653997657265425</c:v>
                </c:pt>
                <c:pt idx="10058">
                  <c:v>3.1654198876479134</c:v>
                </c:pt>
                <c:pt idx="10059">
                  <c:v>3.1654219176479135</c:v>
                </c:pt>
                <c:pt idx="10060">
                  <c:v>3.1654242696479136</c:v>
                </c:pt>
                <c:pt idx="10061">
                  <c:v>3.1654272770077587</c:v>
                </c:pt>
                <c:pt idx="10062">
                  <c:v>3.1654448910881405</c:v>
                </c:pt>
                <c:pt idx="10063">
                  <c:v>3.1654688610881405</c:v>
                </c:pt>
                <c:pt idx="10064">
                  <c:v>3.1654725816079896</c:v>
                </c:pt>
                <c:pt idx="10065">
                  <c:v>3.1655339392489812</c:v>
                </c:pt>
                <c:pt idx="10066">
                  <c:v>3.1655391565286704</c:v>
                </c:pt>
                <c:pt idx="10067">
                  <c:v>3.165557296209581</c:v>
                </c:pt>
                <c:pt idx="10068">
                  <c:v>3.1656212802095811</c:v>
                </c:pt>
                <c:pt idx="10069">
                  <c:v>3.1656952679677484</c:v>
                </c:pt>
                <c:pt idx="10070">
                  <c:v>3.1657022167680564</c:v>
                </c:pt>
                <c:pt idx="10071">
                  <c:v>3.1657676785308007</c:v>
                </c:pt>
                <c:pt idx="10072">
                  <c:v>3.1657983025320173</c:v>
                </c:pt>
                <c:pt idx="10073">
                  <c:v>3.1659248978546137</c:v>
                </c:pt>
                <c:pt idx="10074">
                  <c:v>3.1660331992906414</c:v>
                </c:pt>
                <c:pt idx="10075">
                  <c:v>3.1660420765707911</c:v>
                </c:pt>
                <c:pt idx="10076">
                  <c:v>3.1660815743314035</c:v>
                </c:pt>
                <c:pt idx="10077">
                  <c:v>3.1661574895335329</c:v>
                </c:pt>
                <c:pt idx="10078">
                  <c:v>3.1661681135736854</c:v>
                </c:pt>
                <c:pt idx="10079">
                  <c:v>3.1662032937346045</c:v>
                </c:pt>
                <c:pt idx="10080">
                  <c:v>3.1663171738091056</c:v>
                </c:pt>
                <c:pt idx="10081">
                  <c:v>3.1663293521288041</c:v>
                </c:pt>
                <c:pt idx="10082">
                  <c:v>3.1663832196463577</c:v>
                </c:pt>
                <c:pt idx="10083">
                  <c:v>3.1664977939639161</c:v>
                </c:pt>
                <c:pt idx="10084">
                  <c:v>3.1665116259639161</c:v>
                </c:pt>
                <c:pt idx="10085">
                  <c:v>3.1665388803639161</c:v>
                </c:pt>
                <c:pt idx="10086">
                  <c:v>3.1666845094900209</c:v>
                </c:pt>
                <c:pt idx="10087">
                  <c:v>3.1666986719697192</c:v>
                </c:pt>
                <c:pt idx="10088">
                  <c:v>3.1667887012533922</c:v>
                </c:pt>
                <c:pt idx="10089">
                  <c:v>3.1669030146912545</c:v>
                </c:pt>
                <c:pt idx="10090">
                  <c:v>3.1669188146912544</c:v>
                </c:pt>
                <c:pt idx="10091">
                  <c:v>3.1669884977337044</c:v>
                </c:pt>
                <c:pt idx="10092">
                  <c:v>3.1671162247715765</c:v>
                </c:pt>
                <c:pt idx="10093">
                  <c:v>3.1671347107715766</c:v>
                </c:pt>
                <c:pt idx="10094">
                  <c:v>3.1672097587727897</c:v>
                </c:pt>
                <c:pt idx="10095">
                  <c:v>3.1673110599697347</c:v>
                </c:pt>
                <c:pt idx="10096">
                  <c:v>3.1673313385294239</c:v>
                </c:pt>
                <c:pt idx="10097">
                  <c:v>3.1674357072109496</c:v>
                </c:pt>
                <c:pt idx="10098">
                  <c:v>3.1675688692072952</c:v>
                </c:pt>
                <c:pt idx="10099">
                  <c:v>3.1675910851269857</c:v>
                </c:pt>
                <c:pt idx="10100">
                  <c:v>3.167637895726986</c:v>
                </c:pt>
                <c:pt idx="10101">
                  <c:v>3.1678821153269863</c:v>
                </c:pt>
                <c:pt idx="10102">
                  <c:v>3.1681475009935327</c:v>
                </c:pt>
                <c:pt idx="10103">
                  <c:v>3.1684489912481837</c:v>
                </c:pt>
                <c:pt idx="10104">
                  <c:v>3.1684747052481836</c:v>
                </c:pt>
                <c:pt idx="10105">
                  <c:v>3.1684998934893884</c:v>
                </c:pt>
                <c:pt idx="10106">
                  <c:v>3.1685233930500134</c:v>
                </c:pt>
                <c:pt idx="10107">
                  <c:v>3.1685437815297131</c:v>
                </c:pt>
                <c:pt idx="10108">
                  <c:v>3.1685624278500208</c:v>
                </c:pt>
                <c:pt idx="10109">
                  <c:v>3.1685788419303247</c:v>
                </c:pt>
                <c:pt idx="10110">
                  <c:v>3.1685933364109324</c:v>
                </c:pt>
                <c:pt idx="10111">
                  <c:v>3.1686076850506266</c:v>
                </c:pt>
                <c:pt idx="10112">
                  <c:v>3.1686202087309328</c:v>
                </c:pt>
                <c:pt idx="10113">
                  <c:v>3.1686303280907806</c:v>
                </c:pt>
                <c:pt idx="10114">
                  <c:v>3.1686389810509334</c:v>
                </c:pt>
                <c:pt idx="10115">
                  <c:v>3.168646129530627</c:v>
                </c:pt>
                <c:pt idx="10116">
                  <c:v>3.1686518722504746</c:v>
                </c:pt>
                <c:pt idx="10117">
                  <c:v>3.1686559542903985</c:v>
                </c:pt>
                <c:pt idx="10118">
                  <c:v>3.1686590094905518</c:v>
                </c:pt>
                <c:pt idx="10119">
                  <c:v>3.168661240530704</c:v>
                </c:pt>
                <c:pt idx="10120">
                  <c:v>3.1686627673707806</c:v>
                </c:pt>
                <c:pt idx="10121">
                  <c:v>3.1686648447707042</c:v>
                </c:pt>
                <c:pt idx="10122">
                  <c:v>3.1686782802904756</c:v>
                </c:pt>
                <c:pt idx="10123">
                  <c:v>3.1686929984501706</c:v>
                </c:pt>
                <c:pt idx="10124">
                  <c:v>3.1687066951699987</c:v>
                </c:pt>
                <c:pt idx="10125">
                  <c:v>3.1687150795699988</c:v>
                </c:pt>
                <c:pt idx="10126">
                  <c:v>3.1687168435300368</c:v>
                </c:pt>
                <c:pt idx="10127">
                  <c:v>3.1687456448104658</c:v>
                </c:pt>
                <c:pt idx="10128">
                  <c:v>3.168760052010466</c:v>
                </c:pt>
                <c:pt idx="10129">
                  <c:v>3.1687684536900842</c:v>
                </c:pt>
                <c:pt idx="10130">
                  <c:v>3.1687799410505408</c:v>
                </c:pt>
                <c:pt idx="10131">
                  <c:v>3.1688023690505407</c:v>
                </c:pt>
                <c:pt idx="10132">
                  <c:v>3.1688369204119136</c:v>
                </c:pt>
                <c:pt idx="10133">
                  <c:v>3.1689153181705785</c:v>
                </c:pt>
                <c:pt idx="10134">
                  <c:v>3.1689460616918002</c:v>
                </c:pt>
                <c:pt idx="10135">
                  <c:v>3.1689780533698935</c:v>
                </c:pt>
                <c:pt idx="10136">
                  <c:v>3.1690251976922599</c:v>
                </c:pt>
                <c:pt idx="10137">
                  <c:v>3.1690472036922599</c:v>
                </c:pt>
                <c:pt idx="10138">
                  <c:v>3.1690695137715736</c:v>
                </c:pt>
                <c:pt idx="10139">
                  <c:v>3.1691011966507343</c:v>
                </c:pt>
                <c:pt idx="10140">
                  <c:v>3.1691139950507341</c:v>
                </c:pt>
                <c:pt idx="10141">
                  <c:v>3.1691403282096653</c:v>
                </c:pt>
                <c:pt idx="10142">
                  <c:v>3.1691748021711943</c:v>
                </c:pt>
                <c:pt idx="10143">
                  <c:v>3.1692177908520311</c:v>
                </c:pt>
                <c:pt idx="10144">
                  <c:v>3.1692670842911919</c:v>
                </c:pt>
                <c:pt idx="10145">
                  <c:v>3.1693061218536331</c:v>
                </c:pt>
                <c:pt idx="10146">
                  <c:v>3.1693219354545472</c:v>
                </c:pt>
                <c:pt idx="10147">
                  <c:v>3.1693774334162272</c:v>
                </c:pt>
                <c:pt idx="10148">
                  <c:v>3.16938306797653</c:v>
                </c:pt>
                <c:pt idx="10149">
                  <c:v>3.1694268103775998</c:v>
                </c:pt>
                <c:pt idx="10150">
                  <c:v>3.1694327173775996</c:v>
                </c:pt>
                <c:pt idx="10151">
                  <c:v>3.1694383929775998</c:v>
                </c:pt>
                <c:pt idx="10152">
                  <c:v>3.1694433455374473</c:v>
                </c:pt>
                <c:pt idx="10153">
                  <c:v>3.1694477583373724</c:v>
                </c:pt>
                <c:pt idx="10154">
                  <c:v>3.169451905657295</c:v>
                </c:pt>
                <c:pt idx="10155">
                  <c:v>3.1694553869373703</c:v>
                </c:pt>
                <c:pt idx="10156">
                  <c:v>3.1694585443774477</c:v>
                </c:pt>
                <c:pt idx="10157">
                  <c:v>3.1694613457774476</c:v>
                </c:pt>
                <c:pt idx="10158">
                  <c:v>3.1694636881774478</c:v>
                </c:pt>
                <c:pt idx="10159">
                  <c:v>3.169467913697293</c:v>
                </c:pt>
                <c:pt idx="10160">
                  <c:v>3.1694695634572181</c:v>
                </c:pt>
                <c:pt idx="10161">
                  <c:v>3.1694731838572179</c:v>
                </c:pt>
                <c:pt idx="10162">
                  <c:v>3.1694875922572181</c:v>
                </c:pt>
                <c:pt idx="10163">
                  <c:v>3.1695075932572183</c:v>
                </c:pt>
                <c:pt idx="10164">
                  <c:v>3.1695176564567613</c:v>
                </c:pt>
                <c:pt idx="10165">
                  <c:v>3.1695271873370285</c:v>
                </c:pt>
                <c:pt idx="10166">
                  <c:v>3.169533907896914</c:v>
                </c:pt>
                <c:pt idx="10167">
                  <c:v>3.1695435070969142</c:v>
                </c:pt>
                <c:pt idx="10168">
                  <c:v>3.1695775104978678</c:v>
                </c:pt>
                <c:pt idx="10169">
                  <c:v>3.169595095538249</c:v>
                </c:pt>
                <c:pt idx="10170">
                  <c:v>3.1696096721777143</c:v>
                </c:pt>
                <c:pt idx="10171">
                  <c:v>3.1696305185383999</c:v>
                </c:pt>
                <c:pt idx="10172">
                  <c:v>3.1696679398170273</c:v>
                </c:pt>
                <c:pt idx="10173">
                  <c:v>3.1696824022170271</c:v>
                </c:pt>
                <c:pt idx="10174">
                  <c:v>3.1696913426176363</c:v>
                </c:pt>
                <c:pt idx="10175">
                  <c:v>3.1697019193367195</c:v>
                </c:pt>
                <c:pt idx="10176">
                  <c:v>3.1697043229367194</c:v>
                </c:pt>
                <c:pt idx="10177">
                  <c:v>3.1697225180976325</c:v>
                </c:pt>
                <c:pt idx="10178">
                  <c:v>3.1697249504976326</c:v>
                </c:pt>
                <c:pt idx="10179">
                  <c:v>3.1697281232976326</c:v>
                </c:pt>
                <c:pt idx="10180">
                  <c:v>3.1697416026581684</c:v>
                </c:pt>
                <c:pt idx="10181">
                  <c:v>3.1697432582980931</c:v>
                </c:pt>
                <c:pt idx="10182">
                  <c:v>3.169764396538933</c:v>
                </c:pt>
                <c:pt idx="10183">
                  <c:v>3.1698136171822857</c:v>
                </c:pt>
                <c:pt idx="10184">
                  <c:v>3.1698353907828967</c:v>
                </c:pt>
                <c:pt idx="10185">
                  <c:v>3.1698649517822091</c:v>
                </c:pt>
                <c:pt idx="10186">
                  <c:v>3.1698686647820584</c:v>
                </c:pt>
                <c:pt idx="10187">
                  <c:v>3.1698772918222109</c:v>
                </c:pt>
                <c:pt idx="10188">
                  <c:v>3.1699098808632824</c:v>
                </c:pt>
                <c:pt idx="10189">
                  <c:v>3.1699142610632824</c:v>
                </c:pt>
                <c:pt idx="10190">
                  <c:v>3.1699708821841979</c:v>
                </c:pt>
                <c:pt idx="10191">
                  <c:v>3.1699972953857247</c:v>
                </c:pt>
                <c:pt idx="10192">
                  <c:v>3.1700272443857247</c:v>
                </c:pt>
                <c:pt idx="10193">
                  <c:v>3.170084878944198</c:v>
                </c:pt>
                <c:pt idx="10194">
                  <c:v>3.1700916019443524</c:v>
                </c:pt>
                <c:pt idx="10195">
                  <c:v>3.1701672062677058</c:v>
                </c:pt>
                <c:pt idx="10196">
                  <c:v>3.1702499300243487</c:v>
                </c:pt>
                <c:pt idx="10197">
                  <c:v>3.1703306451873972</c:v>
                </c:pt>
                <c:pt idx="10198">
                  <c:v>3.1703397338677095</c:v>
                </c:pt>
                <c:pt idx="10199">
                  <c:v>3.1704324921107601</c:v>
                </c:pt>
                <c:pt idx="10200">
                  <c:v>3.1706208629849653</c:v>
                </c:pt>
                <c:pt idx="10201">
                  <c:v>3.1706317104651207</c:v>
                </c:pt>
                <c:pt idx="10202">
                  <c:v>3.1706413192252696</c:v>
                </c:pt>
                <c:pt idx="10203">
                  <c:v>3.1706503768255807</c:v>
                </c:pt>
                <c:pt idx="10204">
                  <c:v>3.1706583881458834</c:v>
                </c:pt>
                <c:pt idx="10205">
                  <c:v>3.1706654909458836</c:v>
                </c:pt>
                <c:pt idx="10206">
                  <c:v>3.1706720317458834</c:v>
                </c:pt>
                <c:pt idx="10207">
                  <c:v>3.1706775225458834</c:v>
                </c:pt>
                <c:pt idx="10208">
                  <c:v>3.1706824855061937</c:v>
                </c:pt>
                <c:pt idx="10209">
                  <c:v>3.1706863780662693</c:v>
                </c:pt>
                <c:pt idx="10210">
                  <c:v>3.170689621986194</c:v>
                </c:pt>
                <c:pt idx="10211">
                  <c:v>3.1706923121463495</c:v>
                </c:pt>
                <c:pt idx="10212">
                  <c:v>3.1706944397461991</c:v>
                </c:pt>
                <c:pt idx="10213">
                  <c:v>3.1706960661461991</c:v>
                </c:pt>
                <c:pt idx="10214">
                  <c:v>3.1706984487461991</c:v>
                </c:pt>
                <c:pt idx="10215">
                  <c:v>3.1707028610658168</c:v>
                </c:pt>
                <c:pt idx="10216">
                  <c:v>3.1707228480658167</c:v>
                </c:pt>
                <c:pt idx="10217">
                  <c:v>3.1707346315852818</c:v>
                </c:pt>
                <c:pt idx="10218">
                  <c:v>3.1707427881855108</c:v>
                </c:pt>
                <c:pt idx="10219">
                  <c:v>3.1707506214653773</c:v>
                </c:pt>
                <c:pt idx="10220">
                  <c:v>3.1709898298653774</c:v>
                </c:pt>
                <c:pt idx="10221">
                  <c:v>3.1710256673059112</c:v>
                </c:pt>
                <c:pt idx="10222">
                  <c:v>3.1710450510663315</c:v>
                </c:pt>
                <c:pt idx="10223">
                  <c:v>3.1710575123458744</c:v>
                </c:pt>
                <c:pt idx="10224">
                  <c:v>3.1710737198664072</c:v>
                </c:pt>
                <c:pt idx="10225">
                  <c:v>3.1711215952246512</c:v>
                </c:pt>
                <c:pt idx="10226">
                  <c:v>3.1711912056669402</c:v>
                </c:pt>
                <c:pt idx="10227">
                  <c:v>3.1711932877468638</c:v>
                </c:pt>
                <c:pt idx="10228">
                  <c:v>3.1712123066673974</c:v>
                </c:pt>
                <c:pt idx="10229">
                  <c:v>3.1713111149837729</c:v>
                </c:pt>
                <c:pt idx="10230">
                  <c:v>3.1713124919838114</c:v>
                </c:pt>
                <c:pt idx="10231">
                  <c:v>3.1713393493025919</c:v>
                </c:pt>
                <c:pt idx="10232">
                  <c:v>3.1713516151429357</c:v>
                </c:pt>
                <c:pt idx="10233">
                  <c:v>3.1714223273403421</c:v>
                </c:pt>
                <c:pt idx="10234">
                  <c:v>3.1714238617804194</c:v>
                </c:pt>
                <c:pt idx="10235">
                  <c:v>3.1714532732628582</c:v>
                </c:pt>
                <c:pt idx="10236">
                  <c:v>3.1714548836628582</c:v>
                </c:pt>
                <c:pt idx="10237">
                  <c:v>3.1714740606236203</c:v>
                </c:pt>
                <c:pt idx="10238">
                  <c:v>3.1714757030236203</c:v>
                </c:pt>
                <c:pt idx="10239">
                  <c:v>3.1714986979045339</c:v>
                </c:pt>
                <c:pt idx="10240">
                  <c:v>3.1715020612643809</c:v>
                </c:pt>
                <c:pt idx="10241">
                  <c:v>3.171524105264381</c:v>
                </c:pt>
                <c:pt idx="10242">
                  <c:v>3.1715275856640792</c:v>
                </c:pt>
                <c:pt idx="10243">
                  <c:v>3.1715567379030101</c:v>
                </c:pt>
                <c:pt idx="10244">
                  <c:v>3.1715672723820969</c:v>
                </c:pt>
                <c:pt idx="10245">
                  <c:v>3.1715724827819058</c:v>
                </c:pt>
                <c:pt idx="10246">
                  <c:v>3.1715934184625945</c:v>
                </c:pt>
                <c:pt idx="10247">
                  <c:v>3.1716058631021382</c:v>
                </c:pt>
                <c:pt idx="10248">
                  <c:v>3.1716182473424066</c:v>
                </c:pt>
                <c:pt idx="10249">
                  <c:v>3.1716303754222546</c:v>
                </c:pt>
                <c:pt idx="10250">
                  <c:v>3.1716400846222546</c:v>
                </c:pt>
                <c:pt idx="10251">
                  <c:v>3.1721723645137914</c:v>
                </c:pt>
                <c:pt idx="10252">
                  <c:v>3.1729224592449685</c:v>
                </c:pt>
                <c:pt idx="10253">
                  <c:v>3.1758783191290143</c:v>
                </c:pt>
                <c:pt idx="10254">
                  <c:v>3.1758855197290141</c:v>
                </c:pt>
                <c:pt idx="10255">
                  <c:v>3.1759812842878126</c:v>
                </c:pt>
                <c:pt idx="10256">
                  <c:v>3.1760147084485371</c:v>
                </c:pt>
                <c:pt idx="10257">
                  <c:v>3.1760625869267809</c:v>
                </c:pt>
                <c:pt idx="10258">
                  <c:v>3.1760741846071623</c:v>
                </c:pt>
                <c:pt idx="10259">
                  <c:v>3.1760824994068573</c:v>
                </c:pt>
                <c:pt idx="10260">
                  <c:v>3.1760894686870866</c:v>
                </c:pt>
                <c:pt idx="10261">
                  <c:v>3.1761029081280023</c:v>
                </c:pt>
                <c:pt idx="10262">
                  <c:v>3.1761101117280024</c:v>
                </c:pt>
                <c:pt idx="10263">
                  <c:v>3.1761347634896815</c:v>
                </c:pt>
                <c:pt idx="10264">
                  <c:v>3.1761365243695288</c:v>
                </c:pt>
                <c:pt idx="10265">
                  <c:v>3.1761600365311304</c:v>
                </c:pt>
                <c:pt idx="10266">
                  <c:v>3.1761617947709779</c:v>
                </c:pt>
                <c:pt idx="10267">
                  <c:v>3.1762077304541072</c:v>
                </c:pt>
                <c:pt idx="10268">
                  <c:v>3.1762086108940308</c:v>
                </c:pt>
                <c:pt idx="10269">
                  <c:v>3.1762198243347948</c:v>
                </c:pt>
                <c:pt idx="10270">
                  <c:v>3.176221584774642</c:v>
                </c:pt>
                <c:pt idx="10271">
                  <c:v>3.1762327836554047</c:v>
                </c:pt>
                <c:pt idx="10272">
                  <c:v>3.1763190113279292</c:v>
                </c:pt>
                <c:pt idx="10273">
                  <c:v>3.1763604541307524</c:v>
                </c:pt>
                <c:pt idx="10274">
                  <c:v>3.1763618919707142</c:v>
                </c:pt>
                <c:pt idx="10275">
                  <c:v>3.1763759904494919</c:v>
                </c:pt>
                <c:pt idx="10276">
                  <c:v>3.1763788769294155</c:v>
                </c:pt>
                <c:pt idx="10277">
                  <c:v>3.1763946922880444</c:v>
                </c:pt>
                <c:pt idx="10278">
                  <c:v>3.1764523239665174</c:v>
                </c:pt>
                <c:pt idx="10279">
                  <c:v>3.1764628584456043</c:v>
                </c:pt>
                <c:pt idx="10280">
                  <c:v>3.1764796356456042</c:v>
                </c:pt>
                <c:pt idx="10281">
                  <c:v>3.1764921270851461</c:v>
                </c:pt>
                <c:pt idx="10282">
                  <c:v>3.1765062114854512</c:v>
                </c:pt>
                <c:pt idx="10283">
                  <c:v>3.1765214152852606</c:v>
                </c:pt>
                <c:pt idx="10284">
                  <c:v>3.1765298146852605</c:v>
                </c:pt>
                <c:pt idx="10285">
                  <c:v>3.1765342168853561</c:v>
                </c:pt>
                <c:pt idx="10286">
                  <c:v>3.1765681349658617</c:v>
                </c:pt>
                <c:pt idx="10287">
                  <c:v>3.1765748504857472</c:v>
                </c:pt>
                <c:pt idx="10288">
                  <c:v>3.1766250294851175</c:v>
                </c:pt>
                <c:pt idx="10289">
                  <c:v>3.1766655121259948</c:v>
                </c:pt>
                <c:pt idx="10290">
                  <c:v>3.1766800742054606</c:v>
                </c:pt>
                <c:pt idx="10291">
                  <c:v>3.1767032730462237</c:v>
                </c:pt>
                <c:pt idx="10292">
                  <c:v>3.1767178621656886</c:v>
                </c:pt>
                <c:pt idx="10293">
                  <c:v>3.1767851282479005</c:v>
                </c:pt>
                <c:pt idx="10294">
                  <c:v>3.1767872046078245</c:v>
                </c:pt>
                <c:pt idx="10295">
                  <c:v>3.1767886388477864</c:v>
                </c:pt>
                <c:pt idx="10296">
                  <c:v>3.1768107280496181</c:v>
                </c:pt>
                <c:pt idx="10297">
                  <c:v>3.176837918449618</c:v>
                </c:pt>
                <c:pt idx="10298">
                  <c:v>3.176864990688625</c:v>
                </c:pt>
                <c:pt idx="10299">
                  <c:v>3.1768823122480923</c:v>
                </c:pt>
                <c:pt idx="10300">
                  <c:v>3.1769122349689316</c:v>
                </c:pt>
                <c:pt idx="10301">
                  <c:v>3.1769395248880921</c:v>
                </c:pt>
                <c:pt idx="10302">
                  <c:v>3.1769647262880922</c:v>
                </c:pt>
                <c:pt idx="10303">
                  <c:v>3.1769769090887037</c:v>
                </c:pt>
                <c:pt idx="10304">
                  <c:v>3.1770468922887036</c:v>
                </c:pt>
                <c:pt idx="10305">
                  <c:v>3.1770916954887038</c:v>
                </c:pt>
                <c:pt idx="10306">
                  <c:v>3.177131324288704</c:v>
                </c:pt>
                <c:pt idx="10307">
                  <c:v>3.1771705517294677</c:v>
                </c:pt>
                <c:pt idx="10308">
                  <c:v>3.1771748501295436</c:v>
                </c:pt>
                <c:pt idx="10309">
                  <c:v>3.1771843231696968</c:v>
                </c:pt>
                <c:pt idx="10310">
                  <c:v>3.1772246129309165</c:v>
                </c:pt>
                <c:pt idx="10311">
                  <c:v>3.1772965721309165</c:v>
                </c:pt>
                <c:pt idx="10312">
                  <c:v>3.177301875891223</c:v>
                </c:pt>
                <c:pt idx="10313">
                  <c:v>3.1773365136503053</c:v>
                </c:pt>
                <c:pt idx="10314">
                  <c:v>3.1773605196503052</c:v>
                </c:pt>
                <c:pt idx="10315">
                  <c:v>3.1773662854101525</c:v>
                </c:pt>
                <c:pt idx="10316">
                  <c:v>3.1773971531693879</c:v>
                </c:pt>
                <c:pt idx="10317">
                  <c:v>3.1774236334899966</c:v>
                </c:pt>
                <c:pt idx="10318">
                  <c:v>3.1774300174899968</c:v>
                </c:pt>
                <c:pt idx="10319">
                  <c:v>3.1775332106145742</c:v>
                </c:pt>
                <c:pt idx="10320">
                  <c:v>3.1775405197348805</c:v>
                </c:pt>
                <c:pt idx="10321">
                  <c:v>3.1776110836562541</c:v>
                </c:pt>
                <c:pt idx="10322">
                  <c:v>3.1776192558961012</c:v>
                </c:pt>
                <c:pt idx="10323">
                  <c:v>3.1776700765379302</c:v>
                </c:pt>
                <c:pt idx="10324">
                  <c:v>3.1777066158167075</c:v>
                </c:pt>
                <c:pt idx="10325">
                  <c:v>3.1777153542167076</c:v>
                </c:pt>
                <c:pt idx="10326">
                  <c:v>3.1777754042167077</c:v>
                </c:pt>
                <c:pt idx="10327">
                  <c:v>3.180892472404532</c:v>
                </c:pt>
                <c:pt idx="10328">
                  <c:v>3.1811023824045321</c:v>
                </c:pt>
                <c:pt idx="10329">
                  <c:v>3.1811124926448384</c:v>
                </c:pt>
                <c:pt idx="10330">
                  <c:v>3.181121443684686</c:v>
                </c:pt>
                <c:pt idx="10331">
                  <c:v>3.1811308350449949</c:v>
                </c:pt>
                <c:pt idx="10332">
                  <c:v>3.1811433196856016</c:v>
                </c:pt>
                <c:pt idx="10333">
                  <c:v>3.1811563612856015</c:v>
                </c:pt>
                <c:pt idx="10334">
                  <c:v>3.1811700908452916</c:v>
                </c:pt>
                <c:pt idx="10335">
                  <c:v>3.1818699998452917</c:v>
                </c:pt>
                <c:pt idx="10336">
                  <c:v>3.1818843628049858</c:v>
                </c:pt>
                <c:pt idx="10337">
                  <c:v>3.181898341804986</c:v>
                </c:pt>
                <c:pt idx="10338">
                  <c:v>3.1819120149652909</c:v>
                </c:pt>
                <c:pt idx="10339">
                  <c:v>3.1819251218449862</c:v>
                </c:pt>
                <c:pt idx="10340">
                  <c:v>3.1819392159252917</c:v>
                </c:pt>
                <c:pt idx="10341">
                  <c:v>3.1819526290446825</c:v>
                </c:pt>
                <c:pt idx="10342">
                  <c:v>3.1819669117640705</c:v>
                </c:pt>
                <c:pt idx="10343">
                  <c:v>3.1820122868831549</c:v>
                </c:pt>
                <c:pt idx="10344">
                  <c:v>3.1822498947939994</c:v>
                </c:pt>
                <c:pt idx="10345">
                  <c:v>3.1822964780730834</c:v>
                </c:pt>
                <c:pt idx="10346">
                  <c:v>3.1823654912300396</c:v>
                </c:pt>
                <c:pt idx="10347">
                  <c:v>3.18237981059035</c:v>
                </c:pt>
                <c:pt idx="10348">
                  <c:v>3.182419910632182</c:v>
                </c:pt>
                <c:pt idx="10349">
                  <c:v>3.1830995977414793</c:v>
                </c:pt>
                <c:pt idx="10350">
                  <c:v>3.1831638882630027</c:v>
                </c:pt>
                <c:pt idx="10351">
                  <c:v>3.1835706344935417</c:v>
                </c:pt>
                <c:pt idx="10352">
                  <c:v>3.1836777482984351</c:v>
                </c:pt>
                <c:pt idx="10353">
                  <c:v>3.1838293208511161</c:v>
                </c:pt>
                <c:pt idx="10354">
                  <c:v>3.1840225852556951</c:v>
                </c:pt>
                <c:pt idx="10355">
                  <c:v>3.1840347452563056</c:v>
                </c:pt>
                <c:pt idx="10356">
                  <c:v>3.1841785620563057</c:v>
                </c:pt>
                <c:pt idx="10357">
                  <c:v>3.18443419972929</c:v>
                </c:pt>
                <c:pt idx="10358">
                  <c:v>3.1845479209659269</c:v>
                </c:pt>
                <c:pt idx="10359">
                  <c:v>3.1845667298856202</c:v>
                </c:pt>
                <c:pt idx="10360">
                  <c:v>3.1846326251668406</c:v>
                </c:pt>
                <c:pt idx="10361">
                  <c:v>3.1847174760498942</c:v>
                </c:pt>
                <c:pt idx="10362">
                  <c:v>3.1847934646498941</c:v>
                </c:pt>
                <c:pt idx="10363">
                  <c:v>3.1848065786501953</c:v>
                </c:pt>
                <c:pt idx="10364">
                  <c:v>3.1848515018501953</c:v>
                </c:pt>
                <c:pt idx="10365">
                  <c:v>3.1849333436123337</c:v>
                </c:pt>
                <c:pt idx="10366">
                  <c:v>3.1849927743305053</c:v>
                </c:pt>
                <c:pt idx="10367">
                  <c:v>3.1850747631277616</c:v>
                </c:pt>
                <c:pt idx="10368">
                  <c:v>3.185124718485929</c:v>
                </c:pt>
                <c:pt idx="10369">
                  <c:v>3.1852187297621137</c:v>
                </c:pt>
                <c:pt idx="10370">
                  <c:v>3.1852668897642498</c:v>
                </c:pt>
                <c:pt idx="10371">
                  <c:v>3.18530238164242</c:v>
                </c:pt>
                <c:pt idx="10372">
                  <c:v>3.1853046675625758</c:v>
                </c:pt>
                <c:pt idx="10373">
                  <c:v>3.1853059123625016</c:v>
                </c:pt>
                <c:pt idx="10374">
                  <c:v>3.1853347519625017</c:v>
                </c:pt>
                <c:pt idx="10375">
                  <c:v>3.1853359459625019</c:v>
                </c:pt>
                <c:pt idx="10376">
                  <c:v>3.1853407363625017</c:v>
                </c:pt>
                <c:pt idx="10377">
                  <c:v>3.1853542061230371</c:v>
                </c:pt>
                <c:pt idx="10378">
                  <c:v>3.1853681481634957</c:v>
                </c:pt>
                <c:pt idx="10379">
                  <c:v>3.1854049433634954</c:v>
                </c:pt>
                <c:pt idx="10380">
                  <c:v>3.1854145328038763</c:v>
                </c:pt>
                <c:pt idx="10381">
                  <c:v>3.1854240249241426</c:v>
                </c:pt>
                <c:pt idx="10382">
                  <c:v>3.1854381418844486</c:v>
                </c:pt>
                <c:pt idx="10383">
                  <c:v>3.1854405166844488</c:v>
                </c:pt>
                <c:pt idx="10384">
                  <c:v>3.1854510925246782</c:v>
                </c:pt>
                <c:pt idx="10385">
                  <c:v>3.1854551820447927</c:v>
                </c:pt>
                <c:pt idx="10386">
                  <c:v>3.1854618910050592</c:v>
                </c:pt>
                <c:pt idx="10387">
                  <c:v>3.1859421925523357</c:v>
                </c:pt>
                <c:pt idx="10388">
                  <c:v>3.1859477998322401</c:v>
                </c:pt>
                <c:pt idx="10389">
                  <c:v>3.1860009960315727</c:v>
                </c:pt>
                <c:pt idx="10390">
                  <c:v>3.1860520131526786</c:v>
                </c:pt>
                <c:pt idx="10391">
                  <c:v>3.1860977731510003</c:v>
                </c:pt>
                <c:pt idx="10392">
                  <c:v>3.1861047772312308</c:v>
                </c:pt>
                <c:pt idx="10393">
                  <c:v>3.1861069981913821</c:v>
                </c:pt>
                <c:pt idx="10394">
                  <c:v>3.1861298019925268</c:v>
                </c:pt>
                <c:pt idx="10395">
                  <c:v>3.1861311069524492</c:v>
                </c:pt>
                <c:pt idx="10396">
                  <c:v>3.1861329165925993</c:v>
                </c:pt>
                <c:pt idx="10397">
                  <c:v>3.1861398557128275</c:v>
                </c:pt>
                <c:pt idx="10398">
                  <c:v>3.1861794953151188</c:v>
                </c:pt>
                <c:pt idx="10399">
                  <c:v>3.186181928915119</c:v>
                </c:pt>
                <c:pt idx="10400">
                  <c:v>3.1861845713951933</c:v>
                </c:pt>
                <c:pt idx="10401">
                  <c:v>3.1861880456350353</c:v>
                </c:pt>
                <c:pt idx="10402">
                  <c:v>3.1862311029158734</c:v>
                </c:pt>
                <c:pt idx="10403">
                  <c:v>3.1862444734756457</c:v>
                </c:pt>
                <c:pt idx="10404">
                  <c:v>3.1862487437154892</c:v>
                </c:pt>
                <c:pt idx="10405">
                  <c:v>3.1863121568794548</c:v>
                </c:pt>
                <c:pt idx="10406">
                  <c:v>3.1863175526791565</c:v>
                </c:pt>
                <c:pt idx="10407">
                  <c:v>3.1863828058757928</c:v>
                </c:pt>
                <c:pt idx="10408">
                  <c:v>3.1863895157954882</c:v>
                </c:pt>
                <c:pt idx="10409">
                  <c:v>3.1864255049954884</c:v>
                </c:pt>
                <c:pt idx="10410">
                  <c:v>3.1864575849954884</c:v>
                </c:pt>
                <c:pt idx="10411">
                  <c:v>3.1864652479953377</c:v>
                </c:pt>
                <c:pt idx="10412">
                  <c:v>3.1865733830313712</c:v>
                </c:pt>
                <c:pt idx="10413">
                  <c:v>3.1867017102690838</c:v>
                </c:pt>
                <c:pt idx="10414">
                  <c:v>3.1868673148690836</c:v>
                </c:pt>
                <c:pt idx="10415">
                  <c:v>3.1870359697438952</c:v>
                </c:pt>
                <c:pt idx="10416">
                  <c:v>3.1870466036637417</c:v>
                </c:pt>
                <c:pt idx="10417">
                  <c:v>3.1870808378619153</c:v>
                </c:pt>
                <c:pt idx="10418">
                  <c:v>3.187202681068031</c:v>
                </c:pt>
                <c:pt idx="10419">
                  <c:v>3.1872144997477285</c:v>
                </c:pt>
                <c:pt idx="10420">
                  <c:v>3.1872403241483402</c:v>
                </c:pt>
                <c:pt idx="10421">
                  <c:v>3.1873633278710845</c:v>
                </c:pt>
                <c:pt idx="10422">
                  <c:v>3.1873770232304626</c:v>
                </c:pt>
                <c:pt idx="10423">
                  <c:v>3.1875036869132081</c:v>
                </c:pt>
                <c:pt idx="10424">
                  <c:v>3.1875171325529048</c:v>
                </c:pt>
                <c:pt idx="10425">
                  <c:v>3.1876489730674082</c:v>
                </c:pt>
                <c:pt idx="10426">
                  <c:v>3.187664002347105</c:v>
                </c:pt>
                <c:pt idx="10427">
                  <c:v>3.187792274347105</c:v>
                </c:pt>
                <c:pt idx="10428">
                  <c:v>3.1878923351852788</c:v>
                </c:pt>
                <c:pt idx="10429">
                  <c:v>3.1879089483852789</c:v>
                </c:pt>
                <c:pt idx="10430">
                  <c:v>3.1879254711852791</c:v>
                </c:pt>
                <c:pt idx="10431">
                  <c:v>3.1880513143831362</c:v>
                </c:pt>
                <c:pt idx="10432">
                  <c:v>3.1880695452625263</c:v>
                </c:pt>
                <c:pt idx="10433">
                  <c:v>3.1881436924649647</c:v>
                </c:pt>
                <c:pt idx="10434">
                  <c:v>3.1883839724649645</c:v>
                </c:pt>
                <c:pt idx="10435">
                  <c:v>3.1884042035052782</c:v>
                </c:pt>
                <c:pt idx="10436">
                  <c:v>3.1885515541052785</c:v>
                </c:pt>
                <c:pt idx="10437">
                  <c:v>3.1885739101052786</c:v>
                </c:pt>
                <c:pt idx="10438">
                  <c:v>3.1886872488313678</c:v>
                </c:pt>
                <c:pt idx="10439">
                  <c:v>3.1887798566665118</c:v>
                </c:pt>
                <c:pt idx="10440">
                  <c:v>3.1888034825071401</c:v>
                </c:pt>
                <c:pt idx="10441">
                  <c:v>3.1889222587501913</c:v>
                </c:pt>
                <c:pt idx="10442">
                  <c:v>3.1890221861126347</c:v>
                </c:pt>
                <c:pt idx="10443">
                  <c:v>3.1890470355520191</c:v>
                </c:pt>
                <c:pt idx="10444">
                  <c:v>3.1906392077951375</c:v>
                </c:pt>
                <c:pt idx="10445">
                  <c:v>3.1906917441127156</c:v>
                </c:pt>
                <c:pt idx="10446">
                  <c:v>3.1907180087533287</c:v>
                </c:pt>
                <c:pt idx="10447">
                  <c:v>3.1907710217108849</c:v>
                </c:pt>
                <c:pt idx="10448">
                  <c:v>3.1907979817114951</c:v>
                </c:pt>
                <c:pt idx="10449">
                  <c:v>3.1908192757511928</c:v>
                </c:pt>
                <c:pt idx="10450">
                  <c:v>3.190842960392422</c:v>
                </c:pt>
                <c:pt idx="10451">
                  <c:v>3.1909120803936428</c:v>
                </c:pt>
                <c:pt idx="10452">
                  <c:v>3.192848139240672</c:v>
                </c:pt>
                <c:pt idx="10453">
                  <c:v>3.1929202568394572</c:v>
                </c:pt>
                <c:pt idx="10454">
                  <c:v>3.1931858734394574</c:v>
                </c:pt>
                <c:pt idx="10455">
                  <c:v>3.1932191252806681</c:v>
                </c:pt>
                <c:pt idx="10456">
                  <c:v>3.1933191402806682</c:v>
                </c:pt>
                <c:pt idx="10457">
                  <c:v>3.1937521778092051</c:v>
                </c:pt>
                <c:pt idx="10458">
                  <c:v>3.1937841336498272</c:v>
                </c:pt>
                <c:pt idx="10459">
                  <c:v>3.1938719237280071</c:v>
                </c:pt>
                <c:pt idx="10460">
                  <c:v>3.194073365816569</c:v>
                </c:pt>
                <c:pt idx="10461">
                  <c:v>3.1941019847359677</c:v>
                </c:pt>
                <c:pt idx="10462">
                  <c:v>3.1941594534584103</c:v>
                </c:pt>
                <c:pt idx="10463">
                  <c:v>3.1946889739939999</c:v>
                </c:pt>
                <c:pt idx="10464">
                  <c:v>3.1948763346425593</c:v>
                </c:pt>
                <c:pt idx="10465">
                  <c:v>3.195092411277682</c:v>
                </c:pt>
                <c:pt idx="10466">
                  <c:v>3.1951175317570595</c:v>
                </c:pt>
                <c:pt idx="10467">
                  <c:v>3.1951867093552271</c:v>
                </c:pt>
                <c:pt idx="10468">
                  <c:v>3.1952978426321774</c:v>
                </c:pt>
                <c:pt idx="10469">
                  <c:v>3.1953201093527799</c:v>
                </c:pt>
                <c:pt idx="10470">
                  <c:v>3.195340966072163</c:v>
                </c:pt>
                <c:pt idx="10471">
                  <c:v>3.1954010160721631</c:v>
                </c:pt>
                <c:pt idx="10472">
                  <c:v>3.195543459270024</c:v>
                </c:pt>
                <c:pt idx="10473">
                  <c:v>3.1956051084318542</c:v>
                </c:pt>
                <c:pt idx="10474">
                  <c:v>3.1957488924318542</c:v>
                </c:pt>
                <c:pt idx="10475">
                  <c:v>3.1957670017515523</c:v>
                </c:pt>
                <c:pt idx="10476">
                  <c:v>3.1957849823118627</c:v>
                </c:pt>
                <c:pt idx="10477">
                  <c:v>3.1958803033100356</c:v>
                </c:pt>
                <c:pt idx="10478">
                  <c:v>3.1958966491506531</c:v>
                </c:pt>
                <c:pt idx="10479">
                  <c:v>3.1959131209109581</c:v>
                </c:pt>
                <c:pt idx="10480">
                  <c:v>3.1959283042715616</c:v>
                </c:pt>
                <c:pt idx="10481">
                  <c:v>3.19597034963064</c:v>
                </c:pt>
                <c:pt idx="10482">
                  <c:v>3.1960556187469851</c:v>
                </c:pt>
                <c:pt idx="10483">
                  <c:v>3.1961137414682099</c:v>
                </c:pt>
                <c:pt idx="10484">
                  <c:v>3.1961684512306365</c:v>
                </c:pt>
                <c:pt idx="10485">
                  <c:v>3.1961828339509482</c:v>
                </c:pt>
                <c:pt idx="10486">
                  <c:v>3.1962356750721623</c:v>
                </c:pt>
                <c:pt idx="10487">
                  <c:v>3.1962747755103322</c:v>
                </c:pt>
                <c:pt idx="10488">
                  <c:v>3.196421287113699</c:v>
                </c:pt>
                <c:pt idx="10489">
                  <c:v>3.1964331795942957</c:v>
                </c:pt>
                <c:pt idx="10490">
                  <c:v>3.1964571626336817</c:v>
                </c:pt>
                <c:pt idx="10491">
                  <c:v>3.1965283537526124</c:v>
                </c:pt>
                <c:pt idx="10492">
                  <c:v>3.1965385874729102</c:v>
                </c:pt>
                <c:pt idx="10493">
                  <c:v>3.1965577464722958</c:v>
                </c:pt>
                <c:pt idx="10494">
                  <c:v>3.1966177563512264</c:v>
                </c:pt>
                <c:pt idx="10495">
                  <c:v>3.1966353431512262</c:v>
                </c:pt>
                <c:pt idx="10496">
                  <c:v>3.1967257250727519</c:v>
                </c:pt>
                <c:pt idx="10497">
                  <c:v>3.1967356549924464</c:v>
                </c:pt>
                <c:pt idx="10498">
                  <c:v>3.1967523449118342</c:v>
                </c:pt>
                <c:pt idx="10499">
                  <c:v>3.1967863347118342</c:v>
                </c:pt>
                <c:pt idx="10500">
                  <c:v>3.1968432235093958</c:v>
                </c:pt>
                <c:pt idx="10501">
                  <c:v>3.1968506225895474</c:v>
                </c:pt>
                <c:pt idx="10502">
                  <c:v>3.1968634257895476</c:v>
                </c:pt>
                <c:pt idx="10503">
                  <c:v>3.1968970929895475</c:v>
                </c:pt>
                <c:pt idx="10504">
                  <c:v>3.1969029242297</c:v>
                </c:pt>
                <c:pt idx="10505">
                  <c:v>3.1969078222295493</c:v>
                </c:pt>
                <c:pt idx="10506">
                  <c:v>3.1969147142698549</c:v>
                </c:pt>
                <c:pt idx="10507">
                  <c:v>3.1969295068690924</c:v>
                </c:pt>
                <c:pt idx="10508">
                  <c:v>3.1969327580690923</c:v>
                </c:pt>
                <c:pt idx="10509">
                  <c:v>3.1969365654292434</c:v>
                </c:pt>
                <c:pt idx="10510">
                  <c:v>3.1969449780292436</c:v>
                </c:pt>
                <c:pt idx="10511">
                  <c:v>3.1969464858693191</c:v>
                </c:pt>
                <c:pt idx="10512">
                  <c:v>3.196948915869319</c:v>
                </c:pt>
                <c:pt idx="10513">
                  <c:v>3.1969546432295464</c:v>
                </c:pt>
                <c:pt idx="10514">
                  <c:v>3.1969714415487833</c:v>
                </c:pt>
                <c:pt idx="10515">
                  <c:v>3.1969753103489369</c:v>
                </c:pt>
                <c:pt idx="10516">
                  <c:v>3.1969817327489367</c:v>
                </c:pt>
                <c:pt idx="10517">
                  <c:v>3.1969996188292034</c:v>
                </c:pt>
                <c:pt idx="10518">
                  <c:v>3.1970136961895084</c:v>
                </c:pt>
                <c:pt idx="10519">
                  <c:v>3.1970161039895082</c:v>
                </c:pt>
                <c:pt idx="10520">
                  <c:v>3.19702404202968</c:v>
                </c:pt>
                <c:pt idx="10521">
                  <c:v>3.1970349125099848</c:v>
                </c:pt>
                <c:pt idx="10522">
                  <c:v>3.1970365005099848</c:v>
                </c:pt>
                <c:pt idx="10523">
                  <c:v>3.1972022750671618</c:v>
                </c:pt>
                <c:pt idx="10524">
                  <c:v>3.1972078694670665</c:v>
                </c:pt>
                <c:pt idx="10525">
                  <c:v>3.1972323869064172</c:v>
                </c:pt>
                <c:pt idx="10526">
                  <c:v>3.1972517081868359</c:v>
                </c:pt>
                <c:pt idx="10527">
                  <c:v>3.1972766567459208</c:v>
                </c:pt>
                <c:pt idx="10528">
                  <c:v>3.1972836283461499</c:v>
                </c:pt>
                <c:pt idx="10529">
                  <c:v>3.1972847662662276</c:v>
                </c:pt>
                <c:pt idx="10530">
                  <c:v>3.1972878169063805</c:v>
                </c:pt>
                <c:pt idx="10531">
                  <c:v>3.1972896375865316</c:v>
                </c:pt>
                <c:pt idx="10532">
                  <c:v>3.1972922472266823</c:v>
                </c:pt>
                <c:pt idx="10533">
                  <c:v>3.1972955096266822</c:v>
                </c:pt>
                <c:pt idx="10534">
                  <c:v>3.1972993727867576</c:v>
                </c:pt>
                <c:pt idx="10535">
                  <c:v>3.1973042591867578</c:v>
                </c:pt>
                <c:pt idx="10536">
                  <c:v>3.1973098852270598</c:v>
                </c:pt>
                <c:pt idx="10537">
                  <c:v>3.1973162939473614</c:v>
                </c:pt>
                <c:pt idx="10538">
                  <c:v>3.1973238864675171</c:v>
                </c:pt>
                <c:pt idx="10539">
                  <c:v>3.197332076467517</c:v>
                </c:pt>
                <c:pt idx="10540">
                  <c:v>3.1973416845073603</c:v>
                </c:pt>
                <c:pt idx="10541">
                  <c:v>3.1973518755070591</c:v>
                </c:pt>
                <c:pt idx="10542">
                  <c:v>3.1973631162276632</c:v>
                </c:pt>
                <c:pt idx="10543">
                  <c:v>3.1973757503873501</c:v>
                </c:pt>
                <c:pt idx="10544">
                  <c:v>3.1973893135867519</c:v>
                </c:pt>
                <c:pt idx="10545">
                  <c:v>3.1974027463070605</c:v>
                </c:pt>
                <c:pt idx="10546">
                  <c:v>3.1974169732267574</c:v>
                </c:pt>
                <c:pt idx="10547">
                  <c:v>3.1974322279461544</c:v>
                </c:pt>
                <c:pt idx="10548">
                  <c:v>3.1974645075473735</c:v>
                </c:pt>
                <c:pt idx="10549">
                  <c:v>3.1975120275455424</c:v>
                </c:pt>
                <c:pt idx="10550">
                  <c:v>3.1976974619382119</c:v>
                </c:pt>
                <c:pt idx="10551">
                  <c:v>3.2034284710225394</c:v>
                </c:pt>
                <c:pt idx="10552">
                  <c:v>3.2129602778225395</c:v>
                </c:pt>
                <c:pt idx="10553">
                  <c:v>3.2208084748715335</c:v>
                </c:pt>
                <c:pt idx="10554">
                  <c:v>3.2259924830088456</c:v>
                </c:pt>
                <c:pt idx="10555">
                  <c:v>3.2304044325537933</c:v>
                </c:pt>
                <c:pt idx="10556">
                  <c:v>3.2348017784181287</c:v>
                </c:pt>
                <c:pt idx="10557">
                  <c:v>3.2395015476221922</c:v>
                </c:pt>
                <c:pt idx="10558">
                  <c:v>3.2443066026236189</c:v>
                </c:pt>
                <c:pt idx="10559">
                  <c:v>3.2570588472919697</c:v>
                </c:pt>
                <c:pt idx="10560">
                  <c:v>3.2623737160703894</c:v>
                </c:pt>
                <c:pt idx="10561">
                  <c:v>3.2811001199296732</c:v>
                </c:pt>
                <c:pt idx="10562">
                  <c:v>3.2926700456135176</c:v>
                </c:pt>
                <c:pt idx="10563">
                  <c:v>3.3143804261236109</c:v>
                </c:pt>
                <c:pt idx="10564">
                  <c:v>3.3232225589236108</c:v>
                </c:pt>
                <c:pt idx="10565">
                  <c:v>3.329126875723611</c:v>
                </c:pt>
                <c:pt idx="10566">
                  <c:v>3.348114739959577</c:v>
                </c:pt>
                <c:pt idx="10567">
                  <c:v>3.3541052767595771</c:v>
                </c:pt>
                <c:pt idx="10568">
                  <c:v>3.3602546383595771</c:v>
                </c:pt>
                <c:pt idx="10569">
                  <c:v>3.3686360071595769</c:v>
                </c:pt>
                <c:pt idx="10570">
                  <c:v>3.3770939047595769</c:v>
                </c:pt>
                <c:pt idx="10571">
                  <c:v>3.383516650359577</c:v>
                </c:pt>
                <c:pt idx="10572">
                  <c:v>3.3885549128907795</c:v>
                </c:pt>
                <c:pt idx="10573">
                  <c:v>3.3929526373151311</c:v>
                </c:pt>
                <c:pt idx="10574">
                  <c:v>3.3973447615720205</c:v>
                </c:pt>
                <c:pt idx="10575">
                  <c:v>3.4019422411003486</c:v>
                </c:pt>
                <c:pt idx="10576">
                  <c:v>3.4136112136538617</c:v>
                </c:pt>
                <c:pt idx="10577">
                  <c:v>3.4273441772413253</c:v>
                </c:pt>
                <c:pt idx="10578">
                  <c:v>3.4319564944090346</c:v>
                </c:pt>
                <c:pt idx="10579">
                  <c:v>3.4381305025078475</c:v>
                </c:pt>
                <c:pt idx="10580">
                  <c:v>3.442566568722905</c:v>
                </c:pt>
                <c:pt idx="10581">
                  <c:v>3.4520603224808806</c:v>
                </c:pt>
                <c:pt idx="10582">
                  <c:v>3.4832203617871009</c:v>
                </c:pt>
                <c:pt idx="10583">
                  <c:v>3.4881667895245512</c:v>
                </c:pt>
                <c:pt idx="10584">
                  <c:v>3.4926219447245512</c:v>
                </c:pt>
                <c:pt idx="10585">
                  <c:v>3.497121344524551</c:v>
                </c:pt>
                <c:pt idx="10586">
                  <c:v>3.5016406493908567</c:v>
                </c:pt>
                <c:pt idx="10587">
                  <c:v>3.5061104121908566</c:v>
                </c:pt>
                <c:pt idx="10588">
                  <c:v>3.5105505749908565</c:v>
                </c:pt>
                <c:pt idx="10589">
                  <c:v>3.5150847323368541</c:v>
                </c:pt>
                <c:pt idx="10590">
                  <c:v>3.519865494936854</c:v>
                </c:pt>
                <c:pt idx="10591">
                  <c:v>3.5273695167368539</c:v>
                </c:pt>
                <c:pt idx="10592">
                  <c:v>3.5318689165368538</c:v>
                </c:pt>
                <c:pt idx="10593">
                  <c:v>3.5538038411368538</c:v>
                </c:pt>
                <c:pt idx="10594">
                  <c:v>3.5592802333368536</c:v>
                </c:pt>
                <c:pt idx="10595">
                  <c:v>3.5710660330854958</c:v>
                </c:pt>
                <c:pt idx="10596">
                  <c:v>3.5755022676605464</c:v>
                </c:pt>
                <c:pt idx="10597">
                  <c:v>3.580336668343203</c:v>
                </c:pt>
                <c:pt idx="10598">
                  <c:v>3.5920728805951816</c:v>
                </c:pt>
                <c:pt idx="10599">
                  <c:v>3.6096860515808769</c:v>
                </c:pt>
                <c:pt idx="10600">
                  <c:v>3.614878851780877</c:v>
                </c:pt>
                <c:pt idx="10601">
                  <c:v>3.6174080757131666</c:v>
                </c:pt>
                <c:pt idx="10602">
                  <c:v>3.6177523203805397</c:v>
                </c:pt>
                <c:pt idx="10603">
                  <c:v>3.622065726274367</c:v>
                </c:pt>
                <c:pt idx="10604">
                  <c:v>3.6246731668587264</c:v>
                </c:pt>
                <c:pt idx="10605">
                  <c:v>3.6246741297387648</c:v>
                </c:pt>
                <c:pt idx="10606">
                  <c:v>3.6246919145387646</c:v>
                </c:pt>
                <c:pt idx="10607">
                  <c:v>3.6247108265387649</c:v>
                </c:pt>
                <c:pt idx="10608">
                  <c:v>3.624728620138765</c:v>
                </c:pt>
                <c:pt idx="10609">
                  <c:v>3.6247453735784592</c:v>
                </c:pt>
                <c:pt idx="10610">
                  <c:v>3.6247614430578552</c:v>
                </c:pt>
                <c:pt idx="10611">
                  <c:v>3.6247933626572433</c:v>
                </c:pt>
                <c:pt idx="10612">
                  <c:v>3.6248552641760261</c:v>
                </c:pt>
                <c:pt idx="10613">
                  <c:v>3.6249314693760262</c:v>
                </c:pt>
                <c:pt idx="10614">
                  <c:v>3.6253034173036545</c:v>
                </c:pt>
                <c:pt idx="10615">
                  <c:v>3.6311304591407212</c:v>
                </c:pt>
                <c:pt idx="10616">
                  <c:v>3.6552472718267639</c:v>
                </c:pt>
                <c:pt idx="10617">
                  <c:v>3.6595194567636504</c:v>
                </c:pt>
                <c:pt idx="10618">
                  <c:v>3.7228050660915066</c:v>
                </c:pt>
                <c:pt idx="10619">
                  <c:v>3.7254390315250405</c:v>
                </c:pt>
                <c:pt idx="10620">
                  <c:v>3.7275369374905116</c:v>
                </c:pt>
                <c:pt idx="10621">
                  <c:v>3.7298899865067412</c:v>
                </c:pt>
                <c:pt idx="10622">
                  <c:v>3.7319990388591351</c:v>
                </c:pt>
                <c:pt idx="10623">
                  <c:v>3.7334643708591351</c:v>
                </c:pt>
                <c:pt idx="10624">
                  <c:v>3.7354610156264432</c:v>
                </c:pt>
                <c:pt idx="10625">
                  <c:v>3.738337872863136</c:v>
                </c:pt>
                <c:pt idx="10626">
                  <c:v>3.7417485999083606</c:v>
                </c:pt>
                <c:pt idx="10627">
                  <c:v>3.7443870135083608</c:v>
                </c:pt>
                <c:pt idx="10628">
                  <c:v>3.7489159584124363</c:v>
                </c:pt>
                <c:pt idx="10629">
                  <c:v>3.7528803203468799</c:v>
                </c:pt>
                <c:pt idx="10630">
                  <c:v>3.7569893000082981</c:v>
                </c:pt>
                <c:pt idx="10631">
                  <c:v>3.7647632472329153</c:v>
                </c:pt>
                <c:pt idx="10632">
                  <c:v>3.7684838300329155</c:v>
                </c:pt>
                <c:pt idx="10633">
                  <c:v>3.7788765013946817</c:v>
                </c:pt>
                <c:pt idx="10634">
                  <c:v>3.7843123560675256</c:v>
                </c:pt>
                <c:pt idx="10635">
                  <c:v>3.787949009959398</c:v>
                </c:pt>
                <c:pt idx="10636">
                  <c:v>3.7920772139593981</c:v>
                </c:pt>
                <c:pt idx="10637">
                  <c:v>3.7956772559593981</c:v>
                </c:pt>
                <c:pt idx="10638">
                  <c:v>3.7994205769035614</c:v>
                </c:pt>
                <c:pt idx="10639">
                  <c:v>3.8036329309035612</c:v>
                </c:pt>
                <c:pt idx="10640">
                  <c:v>3.8205207649035611</c:v>
                </c:pt>
                <c:pt idx="10641">
                  <c:v>3.8331817609035612</c:v>
                </c:pt>
                <c:pt idx="10642">
                  <c:v>3.8734757593064084</c:v>
                </c:pt>
                <c:pt idx="10643">
                  <c:v>3.8771474529724057</c:v>
                </c:pt>
                <c:pt idx="10644">
                  <c:v>3.8936835837906409</c:v>
                </c:pt>
                <c:pt idx="10645">
                  <c:v>3.8972233792543585</c:v>
                </c:pt>
                <c:pt idx="10646">
                  <c:v>3.9007516087574756</c:v>
                </c:pt>
                <c:pt idx="10647">
                  <c:v>3.9043387323436494</c:v>
                </c:pt>
                <c:pt idx="10648">
                  <c:v>3.9079727606922576</c:v>
                </c:pt>
                <c:pt idx="10649">
                  <c:v>3.9115243808365889</c:v>
                </c:pt>
                <c:pt idx="10650">
                  <c:v>3.915136373930391</c:v>
                </c:pt>
                <c:pt idx="10651">
                  <c:v>3.918864323523874</c:v>
                </c:pt>
                <c:pt idx="10652">
                  <c:v>3.9265728853664981</c:v>
                </c:pt>
                <c:pt idx="10653">
                  <c:v>3.9319011041318288</c:v>
                </c:pt>
                <c:pt idx="10654">
                  <c:v>3.9432898636293952</c:v>
                </c:pt>
                <c:pt idx="10655">
                  <c:v>3.948182235563312</c:v>
                </c:pt>
                <c:pt idx="10656">
                  <c:v>3.9517784733633121</c:v>
                </c:pt>
                <c:pt idx="10657">
                  <c:v>3.9553400329633122</c:v>
                </c:pt>
                <c:pt idx="10658">
                  <c:v>3.958866734563312</c:v>
                </c:pt>
                <c:pt idx="10659">
                  <c:v>3.9624398245633121</c:v>
                </c:pt>
                <c:pt idx="10660">
                  <c:v>3.9659203175633122</c:v>
                </c:pt>
                <c:pt idx="10661">
                  <c:v>3.9694468393633122</c:v>
                </c:pt>
                <c:pt idx="10662">
                  <c:v>3.9729966887633124</c:v>
                </c:pt>
                <c:pt idx="10663">
                  <c:v>3.9773536617571517</c:v>
                </c:pt>
                <c:pt idx="10664">
                  <c:v>3.980892812809623</c:v>
                </c:pt>
                <c:pt idx="10665">
                  <c:v>3.9843970348211815</c:v>
                </c:pt>
                <c:pt idx="10666">
                  <c:v>3.9882021422211813</c:v>
                </c:pt>
                <c:pt idx="10667">
                  <c:v>3.9917055510211812</c:v>
                </c:pt>
                <c:pt idx="10668">
                  <c:v>3.9952213537530423</c:v>
                </c:pt>
                <c:pt idx="10669">
                  <c:v>3.9988309760873548</c:v>
                </c:pt>
                <c:pt idx="10670">
                  <c:v>4.0023230400873544</c:v>
                </c:pt>
                <c:pt idx="10671">
                  <c:v>4.0058612082873548</c:v>
                </c:pt>
                <c:pt idx="10672">
                  <c:v>4.0093653835789125</c:v>
                </c:pt>
                <c:pt idx="10673">
                  <c:v>4.0131967098390176</c:v>
                </c:pt>
                <c:pt idx="10674">
                  <c:v>4.0167364040115032</c:v>
                </c:pt>
                <c:pt idx="10675">
                  <c:v>4.0204389173882431</c:v>
                </c:pt>
                <c:pt idx="10676">
                  <c:v>4.0240604124428661</c:v>
                </c:pt>
                <c:pt idx="10677">
                  <c:v>4.0275879360550331</c:v>
                </c:pt>
                <c:pt idx="10678">
                  <c:v>4.0312559408708708</c:v>
                </c:pt>
                <c:pt idx="10679">
                  <c:v>4.0347827178708711</c:v>
                </c:pt>
                <c:pt idx="10680">
                  <c:v>4.0382501974590141</c:v>
                </c:pt>
                <c:pt idx="10681">
                  <c:v>4.041904452659014</c:v>
                </c:pt>
                <c:pt idx="10682">
                  <c:v>4.0454320346711832</c:v>
                </c:pt>
                <c:pt idx="10683">
                  <c:v>4.0489598502833584</c:v>
                </c:pt>
                <c:pt idx="10684">
                  <c:v>4.052464002214915</c:v>
                </c:pt>
                <c:pt idx="10685">
                  <c:v>4.0559681833464722</c:v>
                </c:pt>
                <c:pt idx="10686">
                  <c:v>4.0594842138383394</c:v>
                </c:pt>
                <c:pt idx="10687">
                  <c:v>4.063010822638339</c:v>
                </c:pt>
                <c:pt idx="10688">
                  <c:v>4.0669472105011897</c:v>
                </c:pt>
                <c:pt idx="10689">
                  <c:v>4.0704864374736625</c:v>
                </c:pt>
                <c:pt idx="10690">
                  <c:v>4.0740141596458352</c:v>
                </c:pt>
                <c:pt idx="10691">
                  <c:v>4.0775393025924505</c:v>
                </c:pt>
                <c:pt idx="10692">
                  <c:v>4.0810890997924503</c:v>
                </c:pt>
                <c:pt idx="10693">
                  <c:v>4.0856365317924501</c:v>
                </c:pt>
                <c:pt idx="10694">
                  <c:v>4.0905436913924502</c:v>
                </c:pt>
                <c:pt idx="10695">
                  <c:v>4.0940239755924503</c:v>
                </c:pt>
                <c:pt idx="10696">
                  <c:v>4.0975158771924507</c:v>
                </c:pt>
                <c:pt idx="10697">
                  <c:v>4.1010079005924505</c:v>
                </c:pt>
                <c:pt idx="10698">
                  <c:v>4.1044999065924506</c:v>
                </c:pt>
                <c:pt idx="10699">
                  <c:v>4.1079789810602865</c:v>
                </c:pt>
                <c:pt idx="10700">
                  <c:v>4.1114351940887284</c:v>
                </c:pt>
                <c:pt idx="10701">
                  <c:v>4.114996689888728</c:v>
                </c:pt>
                <c:pt idx="10702">
                  <c:v>4.1185220574753378</c:v>
                </c:pt>
                <c:pt idx="10703">
                  <c:v>4.122001477543165</c:v>
                </c:pt>
                <c:pt idx="10704">
                  <c:v>4.1256322717431653</c:v>
                </c:pt>
                <c:pt idx="10705">
                  <c:v>4.1291116918109925</c:v>
                </c:pt>
                <c:pt idx="10706">
                  <c:v>4.132615477610992</c:v>
                </c:pt>
                <c:pt idx="10707">
                  <c:v>4.136095889410992</c:v>
                </c:pt>
                <c:pt idx="10708">
                  <c:v>4.1395637606791249</c:v>
                </c:pt>
                <c:pt idx="10709">
                  <c:v>4.1430438592791248</c:v>
                </c:pt>
                <c:pt idx="10710">
                  <c:v>4.1470583002791246</c:v>
                </c:pt>
                <c:pt idx="10711">
                  <c:v>4.1507123234791248</c:v>
                </c:pt>
                <c:pt idx="10712">
                  <c:v>4.1542157148791246</c:v>
                </c:pt>
                <c:pt idx="10713">
                  <c:v>4.1577308280791243</c:v>
                </c:pt>
                <c:pt idx="10714">
                  <c:v>4.1613152048791244</c:v>
                </c:pt>
                <c:pt idx="10715">
                  <c:v>4.1653752744791248</c:v>
                </c:pt>
                <c:pt idx="10716">
                  <c:v>4.1691804456791246</c:v>
                </c:pt>
                <c:pt idx="10717">
                  <c:v>4.1829154140791243</c:v>
                </c:pt>
                <c:pt idx="10718">
                  <c:v>4.2118475018791246</c:v>
                </c:pt>
                <c:pt idx="10719">
                  <c:v>4.2183785338791244</c:v>
                </c:pt>
                <c:pt idx="10720">
                  <c:v>4.2353346550144746</c:v>
                </c:pt>
                <c:pt idx="10721">
                  <c:v>4.2390072036985353</c:v>
                </c:pt>
                <c:pt idx="10722">
                  <c:v>4.2424383498828844</c:v>
                </c:pt>
                <c:pt idx="10723">
                  <c:v>4.2459147543096654</c:v>
                </c:pt>
                <c:pt idx="10724">
                  <c:v>4.249334182653385</c:v>
                </c:pt>
                <c:pt idx="10725">
                  <c:v>4.2528449567620124</c:v>
                </c:pt>
                <c:pt idx="10726">
                  <c:v>4.2563114538970668</c:v>
                </c:pt>
                <c:pt idx="10727">
                  <c:v>4.2597314048008146</c:v>
                </c:pt>
                <c:pt idx="10728">
                  <c:v>4.2632322619740357</c:v>
                </c:pt>
                <c:pt idx="10729">
                  <c:v>4.2666858952795925</c:v>
                </c:pt>
                <c:pt idx="10730">
                  <c:v>4.2700944805027294</c:v>
                </c:pt>
                <c:pt idx="10731">
                  <c:v>4.2742070904036922</c:v>
                </c:pt>
                <c:pt idx="10732">
                  <c:v>4.2838861535672912</c:v>
                </c:pt>
                <c:pt idx="10733">
                  <c:v>4.2876011009668886</c:v>
                </c:pt>
                <c:pt idx="10734">
                  <c:v>4.3014611082715604</c:v>
                </c:pt>
                <c:pt idx="10735">
                  <c:v>4.3085501235324397</c:v>
                </c:pt>
                <c:pt idx="10736">
                  <c:v>4.3159925444552831</c:v>
                </c:pt>
                <c:pt idx="10737">
                  <c:v>4.3199291645109978</c:v>
                </c:pt>
                <c:pt idx="10738">
                  <c:v>4.3235484979109975</c:v>
                </c:pt>
                <c:pt idx="10739">
                  <c:v>4.3270754605109971</c:v>
                </c:pt>
                <c:pt idx="10740">
                  <c:v>4.330648434510997</c:v>
                </c:pt>
                <c:pt idx="10741">
                  <c:v>4.3347499230423443</c:v>
                </c:pt>
                <c:pt idx="10742">
                  <c:v>4.338252002949571</c:v>
                </c:pt>
                <c:pt idx="10743">
                  <c:v>4.3418237212549524</c:v>
                </c:pt>
                <c:pt idx="10744">
                  <c:v>4.3453397984668207</c:v>
                </c:pt>
                <c:pt idx="10745">
                  <c:v>4.3488558464786884</c:v>
                </c:pt>
                <c:pt idx="10746">
                  <c:v>4.3529440685055061</c:v>
                </c:pt>
                <c:pt idx="10747">
                  <c:v>4.3565402251055056</c:v>
                </c:pt>
                <c:pt idx="10748">
                  <c:v>4.3627813847055057</c:v>
                </c:pt>
                <c:pt idx="10749">
                  <c:v>4.366609802305506</c:v>
                </c:pt>
                <c:pt idx="10750">
                  <c:v>4.3860177565055061</c:v>
                </c:pt>
                <c:pt idx="10751">
                  <c:v>4.3930131771055061</c:v>
                </c:pt>
                <c:pt idx="10752">
                  <c:v>4.4019750972506353</c:v>
                </c:pt>
                <c:pt idx="10753">
                  <c:v>4.4308832249909846</c:v>
                </c:pt>
                <c:pt idx="10754">
                  <c:v>4.4350581310476649</c:v>
                </c:pt>
                <c:pt idx="10755">
                  <c:v>4.4483390505946696</c:v>
                </c:pt>
                <c:pt idx="10756">
                  <c:v>4.4519260213008351</c:v>
                </c:pt>
                <c:pt idx="10757">
                  <c:v>4.4577361495623844</c:v>
                </c:pt>
                <c:pt idx="10758">
                  <c:v>4.4620405332257844</c:v>
                </c:pt>
                <c:pt idx="10759">
                  <c:v>4.4656862510149997</c:v>
                </c:pt>
                <c:pt idx="10760">
                  <c:v>4.4746457339690942</c:v>
                </c:pt>
                <c:pt idx="10761">
                  <c:v>4.4980193592998026</c:v>
                </c:pt>
                <c:pt idx="10762">
                  <c:v>4.4995953699015985</c:v>
                </c:pt>
                <c:pt idx="10763">
                  <c:v>4.4996072475022153</c:v>
                </c:pt>
                <c:pt idx="10764">
                  <c:v>4.499656509020995</c:v>
                </c:pt>
                <c:pt idx="10765">
                  <c:v>4.4998792081361128</c:v>
                </c:pt>
                <c:pt idx="10766">
                  <c:v>4.4998925523758118</c:v>
                </c:pt>
                <c:pt idx="10767">
                  <c:v>4.499918723654587</c:v>
                </c:pt>
                <c:pt idx="10768">
                  <c:v>4.499989973491533</c:v>
                </c:pt>
                <c:pt idx="10769">
                  <c:v>4.5365041371710122</c:v>
                </c:pt>
                <c:pt idx="10770">
                  <c:v>4.54074223134287</c:v>
                </c:pt>
                <c:pt idx="10771">
                  <c:v>4.5451854173124273</c:v>
                </c:pt>
                <c:pt idx="10772">
                  <c:v>4.5609506416767021</c:v>
                </c:pt>
                <c:pt idx="10773">
                  <c:v>4.565375922542394</c:v>
                </c:pt>
                <c:pt idx="10774">
                  <c:v>4.5697394465423944</c:v>
                </c:pt>
                <c:pt idx="10775">
                  <c:v>4.5740597417423947</c:v>
                </c:pt>
                <c:pt idx="10776">
                  <c:v>4.5784662929423945</c:v>
                </c:pt>
                <c:pt idx="10777">
                  <c:v>4.5827624933308373</c:v>
                </c:pt>
                <c:pt idx="10778">
                  <c:v>4.5871404317308375</c:v>
                </c:pt>
                <c:pt idx="10779">
                  <c:v>4.5916623557308371</c:v>
                </c:pt>
                <c:pt idx="10780">
                  <c:v>4.603486001330837</c:v>
                </c:pt>
                <c:pt idx="10781">
                  <c:v>4.613926699730837</c:v>
                </c:pt>
                <c:pt idx="10782">
                  <c:v>4.6215597941308371</c:v>
                </c:pt>
                <c:pt idx="10783">
                  <c:v>4.6261743371330502</c:v>
                </c:pt>
                <c:pt idx="10784">
                  <c:v>4.644233159868195</c:v>
                </c:pt>
                <c:pt idx="10785">
                  <c:v>4.6499721857822101</c:v>
                </c:pt>
                <c:pt idx="10786">
                  <c:v>4.6555402605035523</c:v>
                </c:pt>
                <c:pt idx="10787">
                  <c:v>4.6629280797035522</c:v>
                </c:pt>
                <c:pt idx="10788">
                  <c:v>4.6674786957035526</c:v>
                </c:pt>
                <c:pt idx="10789">
                  <c:v>4.6721781660621247</c:v>
                </c:pt>
                <c:pt idx="10790">
                  <c:v>4.6768328819629268</c:v>
                </c:pt>
                <c:pt idx="10791">
                  <c:v>4.6888484500268612</c:v>
                </c:pt>
                <c:pt idx="10792">
                  <c:v>4.6933739565704178</c:v>
                </c:pt>
                <c:pt idx="10793">
                  <c:v>4.6976222682735367</c:v>
                </c:pt>
                <c:pt idx="10794">
                  <c:v>4.7020831286658176</c:v>
                </c:pt>
                <c:pt idx="10795">
                  <c:v>4.7064304470932044</c:v>
                </c:pt>
                <c:pt idx="10796">
                  <c:v>4.7106787021563203</c:v>
                </c:pt>
                <c:pt idx="10797">
                  <c:v>4.7149270917394421</c:v>
                </c:pt>
                <c:pt idx="10798">
                  <c:v>4.7410112925837726</c:v>
                </c:pt>
                <c:pt idx="10799">
                  <c:v>4.748160811797332</c:v>
                </c:pt>
                <c:pt idx="10800">
                  <c:v>4.7661280819467624</c:v>
                </c:pt>
                <c:pt idx="10801">
                  <c:v>4.7703763228498781</c:v>
                </c:pt>
                <c:pt idx="10802">
                  <c:v>4.774688497849878</c:v>
                </c:pt>
                <c:pt idx="10803">
                  <c:v>4.7797576077197483</c:v>
                </c:pt>
                <c:pt idx="10804">
                  <c:v>4.7840803719734417</c:v>
                </c:pt>
                <c:pt idx="10805">
                  <c:v>4.7883469077459164</c:v>
                </c:pt>
                <c:pt idx="10806">
                  <c:v>4.802948726942402</c:v>
                </c:pt>
                <c:pt idx="10807">
                  <c:v>4.8096973499424021</c:v>
                </c:pt>
                <c:pt idx="10808">
                  <c:v>4.8140569013101437</c:v>
                </c:pt>
                <c:pt idx="10809">
                  <c:v>4.8203963891505692</c:v>
                </c:pt>
                <c:pt idx="10810">
                  <c:v>4.8246315396837964</c:v>
                </c:pt>
                <c:pt idx="10811">
                  <c:v>4.8366455155804076</c:v>
                </c:pt>
                <c:pt idx="10812">
                  <c:v>4.8408116183566801</c:v>
                </c:pt>
                <c:pt idx="10813">
                  <c:v>4.8455159823566802</c:v>
                </c:pt>
                <c:pt idx="10814">
                  <c:v>4.8496920727451256</c:v>
                </c:pt>
                <c:pt idx="10815">
                  <c:v>4.8539306104369935</c:v>
                </c:pt>
                <c:pt idx="10816">
                  <c:v>4.8582148484369938</c:v>
                </c:pt>
                <c:pt idx="10817">
                  <c:v>4.8647393174369942</c:v>
                </c:pt>
                <c:pt idx="10818">
                  <c:v>4.869009583436994</c:v>
                </c:pt>
                <c:pt idx="10819">
                  <c:v>4.873210045436994</c:v>
                </c:pt>
                <c:pt idx="10820">
                  <c:v>4.8849256194509225</c:v>
                </c:pt>
                <c:pt idx="10821">
                  <c:v>4.8902161354509222</c:v>
                </c:pt>
                <c:pt idx="10822">
                  <c:v>4.9013605798512909</c:v>
                </c:pt>
                <c:pt idx="10823">
                  <c:v>4.9055847277828466</c:v>
                </c:pt>
                <c:pt idx="10824">
                  <c:v>4.9099995120736208</c:v>
                </c:pt>
                <c:pt idx="10825">
                  <c:v>4.9142861862098863</c:v>
                </c:pt>
                <c:pt idx="10826">
                  <c:v>4.9185586274667621</c:v>
                </c:pt>
                <c:pt idx="10827">
                  <c:v>4.9345512859812892</c:v>
                </c:pt>
                <c:pt idx="10828">
                  <c:v>4.9430246196181074</c:v>
                </c:pt>
                <c:pt idx="10829">
                  <c:v>4.9587432681356427</c:v>
                </c:pt>
                <c:pt idx="10830">
                  <c:v>4.9630394040840873</c:v>
                </c:pt>
                <c:pt idx="10831">
                  <c:v>4.9673785143516156</c:v>
                </c:pt>
                <c:pt idx="10832">
                  <c:v>4.9727059122380828</c:v>
                </c:pt>
                <c:pt idx="10833">
                  <c:v>4.9776610760524829</c:v>
                </c:pt>
                <c:pt idx="10834">
                  <c:v>4.9820432823590926</c:v>
                </c:pt>
                <c:pt idx="10835">
                  <c:v>4.986411140026008</c:v>
                </c:pt>
                <c:pt idx="10836">
                  <c:v>4.9910680470264053</c:v>
                </c:pt>
                <c:pt idx="10837">
                  <c:v>5.0188665692749126</c:v>
                </c:pt>
                <c:pt idx="10838">
                  <c:v>5.032410097414413</c:v>
                </c:pt>
                <c:pt idx="10839">
                  <c:v>5.0371771310144133</c:v>
                </c:pt>
                <c:pt idx="10840">
                  <c:v>5.0429802302144138</c:v>
                </c:pt>
                <c:pt idx="10841">
                  <c:v>5.0513041862144137</c:v>
                </c:pt>
                <c:pt idx="10842">
                  <c:v>5.0556245390144134</c:v>
                </c:pt>
                <c:pt idx="10843">
                  <c:v>5.0605785638144134</c:v>
                </c:pt>
                <c:pt idx="10844">
                  <c:v>5.0680396846154085</c:v>
                </c:pt>
                <c:pt idx="10845">
                  <c:v>5.0733109774154084</c:v>
                </c:pt>
                <c:pt idx="10846">
                  <c:v>5.0880723526154084</c:v>
                </c:pt>
                <c:pt idx="10847">
                  <c:v>5.0924933254154086</c:v>
                </c:pt>
                <c:pt idx="10848">
                  <c:v>5.0971498123358234</c:v>
                </c:pt>
                <c:pt idx="10849">
                  <c:v>5.1014221823927022</c:v>
                </c:pt>
                <c:pt idx="10850">
                  <c:v>5.1057372297277519</c:v>
                </c:pt>
                <c:pt idx="10851">
                  <c:v>5.1101912221928325</c:v>
                </c:pt>
                <c:pt idx="10852">
                  <c:v>5.1148737976530416</c:v>
                </c:pt>
                <c:pt idx="10853">
                  <c:v>5.1222541757367059</c:v>
                </c:pt>
                <c:pt idx="10854">
                  <c:v>5.1276959474607358</c:v>
                </c:pt>
                <c:pt idx="10855">
                  <c:v>5.132383254582777</c:v>
                </c:pt>
                <c:pt idx="10856">
                  <c:v>5.136708202370607</c:v>
                </c:pt>
                <c:pt idx="10857">
                  <c:v>5.1410375537850435</c:v>
                </c:pt>
                <c:pt idx="10858">
                  <c:v>5.154210635460422</c:v>
                </c:pt>
                <c:pt idx="10859">
                  <c:v>5.1600634176095612</c:v>
                </c:pt>
                <c:pt idx="10860">
                  <c:v>5.1719121152617058</c:v>
                </c:pt>
                <c:pt idx="10861">
                  <c:v>5.1801897051653008</c:v>
                </c:pt>
                <c:pt idx="10862">
                  <c:v>5.204177709454088</c:v>
                </c:pt>
                <c:pt idx="10863">
                  <c:v>5.2084742821625234</c:v>
                </c:pt>
                <c:pt idx="10864">
                  <c:v>5.212864250511748</c:v>
                </c:pt>
                <c:pt idx="10865">
                  <c:v>5.2171363642486375</c:v>
                </c:pt>
                <c:pt idx="10866">
                  <c:v>5.2214800197424607</c:v>
                </c:pt>
                <c:pt idx="10867">
                  <c:v>5.2257283172855793</c:v>
                </c:pt>
                <c:pt idx="10868">
                  <c:v>5.2367226220943444</c:v>
                </c:pt>
                <c:pt idx="10869">
                  <c:v>5.2492835904757706</c:v>
                </c:pt>
                <c:pt idx="10870">
                  <c:v>5.254638179126264</c:v>
                </c:pt>
                <c:pt idx="10871">
                  <c:v>5.2589246111825396</c:v>
                </c:pt>
                <c:pt idx="10872">
                  <c:v>5.2631969456394199</c:v>
                </c:pt>
                <c:pt idx="10873">
                  <c:v>5.2675017699049747</c:v>
                </c:pt>
                <c:pt idx="10874">
                  <c:v>5.2721870643441546</c:v>
                </c:pt>
                <c:pt idx="10875">
                  <c:v>5.2794515269772813</c:v>
                </c:pt>
                <c:pt idx="10876">
                  <c:v>5.2961417532219093</c:v>
                </c:pt>
                <c:pt idx="10877">
                  <c:v>5.3027211669399046</c:v>
                </c:pt>
                <c:pt idx="10878">
                  <c:v>5.3132539012481956</c:v>
                </c:pt>
                <c:pt idx="10879">
                  <c:v>5.3225331846493189</c:v>
                </c:pt>
                <c:pt idx="10880">
                  <c:v>5.3270977096493191</c:v>
                </c:pt>
                <c:pt idx="10881">
                  <c:v>5.3313682206493187</c:v>
                </c:pt>
                <c:pt idx="10882">
                  <c:v>5.3361427736493185</c:v>
                </c:pt>
                <c:pt idx="10883">
                  <c:v>5.3406488172669846</c:v>
                </c:pt>
                <c:pt idx="10884">
                  <c:v>5.3448771252669847</c:v>
                </c:pt>
                <c:pt idx="10885">
                  <c:v>5.3491193072669843</c:v>
                </c:pt>
                <c:pt idx="10886">
                  <c:v>5.3533199442669845</c:v>
                </c:pt>
                <c:pt idx="10887">
                  <c:v>5.3577163992669847</c:v>
                </c:pt>
                <c:pt idx="10888">
                  <c:v>5.362028546266985</c:v>
                </c:pt>
                <c:pt idx="10889">
                  <c:v>5.3662950257194586</c:v>
                </c:pt>
                <c:pt idx="10890">
                  <c:v>5.3835293216616211</c:v>
                </c:pt>
                <c:pt idx="10891">
                  <c:v>5.3877293566616213</c:v>
                </c:pt>
                <c:pt idx="10892">
                  <c:v>5.3919299586616214</c:v>
                </c:pt>
                <c:pt idx="10893">
                  <c:v>5.3961443646616214</c:v>
                </c:pt>
                <c:pt idx="10894">
                  <c:v>5.4003444276616213</c:v>
                </c:pt>
                <c:pt idx="10895">
                  <c:v>5.4045625077291461</c:v>
                </c:pt>
                <c:pt idx="10896">
                  <c:v>5.408762871729146</c:v>
                </c:pt>
                <c:pt idx="10897">
                  <c:v>5.4135650607291463</c:v>
                </c:pt>
                <c:pt idx="10898">
                  <c:v>5.4178635297291464</c:v>
                </c:pt>
                <c:pt idx="10899">
                  <c:v>5.4221302133416245</c:v>
                </c:pt>
                <c:pt idx="10900">
                  <c:v>5.4265375350371503</c:v>
                </c:pt>
                <c:pt idx="10901">
                  <c:v>5.4307619082487113</c:v>
                </c:pt>
                <c:pt idx="10902">
                  <c:v>5.435000100980572</c:v>
                </c:pt>
                <c:pt idx="10903">
                  <c:v>5.4392243333921302</c:v>
                </c:pt>
                <c:pt idx="10904">
                  <c:v>5.4434385923921305</c:v>
                </c:pt>
                <c:pt idx="10905">
                  <c:v>5.4476388793921302</c:v>
                </c:pt>
                <c:pt idx="10906">
                  <c:v>5.4525106298977226</c:v>
                </c:pt>
                <c:pt idx="10907">
                  <c:v>5.4569038856729444</c:v>
                </c:pt>
                <c:pt idx="10908">
                  <c:v>5.4611741516729442</c:v>
                </c:pt>
                <c:pt idx="10909">
                  <c:v>5.4728231806729442</c:v>
                </c:pt>
                <c:pt idx="10910">
                  <c:v>5.4770375726729439</c:v>
                </c:pt>
                <c:pt idx="10911">
                  <c:v>5.4932806155730827</c:v>
                </c:pt>
                <c:pt idx="10912">
                  <c:v>5.4981521971186718</c:v>
                </c:pt>
                <c:pt idx="10913">
                  <c:v>5.502428063095401</c:v>
                </c:pt>
                <c:pt idx="10914">
                  <c:v>5.5068001914680043</c:v>
                </c:pt>
                <c:pt idx="10915">
                  <c:v>5.5114425523090249</c:v>
                </c:pt>
                <c:pt idx="10916">
                  <c:v>5.522644323471865</c:v>
                </c:pt>
                <c:pt idx="10917">
                  <c:v>5.533321636532099</c:v>
                </c:pt>
                <c:pt idx="10918">
                  <c:v>5.5376324648002297</c:v>
                </c:pt>
                <c:pt idx="10919">
                  <c:v>5.5419672032002296</c:v>
                </c:pt>
                <c:pt idx="10920">
                  <c:v>5.5463017040002294</c:v>
                </c:pt>
                <c:pt idx="10921">
                  <c:v>5.5506362624002294</c:v>
                </c:pt>
                <c:pt idx="10922">
                  <c:v>5.5550040699471461</c:v>
                </c:pt>
                <c:pt idx="10923">
                  <c:v>5.5601307651471465</c:v>
                </c:pt>
                <c:pt idx="10924">
                  <c:v>5.5641110072414532</c:v>
                </c:pt>
                <c:pt idx="10925">
                  <c:v>5.5684070859098984</c:v>
                </c:pt>
                <c:pt idx="10926">
                  <c:v>5.572284693721774</c:v>
                </c:pt>
                <c:pt idx="10927">
                  <c:v>5.5761875463342472</c:v>
                </c:pt>
                <c:pt idx="10928">
                  <c:v>5.5800517396258043</c:v>
                </c:pt>
                <c:pt idx="10929">
                  <c:v>5.583967729838589</c:v>
                </c:pt>
                <c:pt idx="10930">
                  <c:v>5.6106307343903365</c:v>
                </c:pt>
                <c:pt idx="10931">
                  <c:v>5.6253915695903363</c:v>
                </c:pt>
                <c:pt idx="10932">
                  <c:v>5.6435368534848882</c:v>
                </c:pt>
                <c:pt idx="10933">
                  <c:v>5.6573141959737319</c:v>
                </c:pt>
                <c:pt idx="10934">
                  <c:v>5.6612022868768417</c:v>
                </c:pt>
                <c:pt idx="10935">
                  <c:v>5.6655660700768413</c:v>
                </c:pt>
                <c:pt idx="10936">
                  <c:v>5.6694303020083998</c:v>
                </c:pt>
                <c:pt idx="10937">
                  <c:v>5.6736423776681999</c:v>
                </c:pt>
                <c:pt idx="10938">
                  <c:v>5.6781119824941015</c:v>
                </c:pt>
                <c:pt idx="10939">
                  <c:v>5.6822981435932878</c:v>
                </c:pt>
                <c:pt idx="10940">
                  <c:v>5.6861626524448523</c:v>
                </c:pt>
                <c:pt idx="10941">
                  <c:v>5.6904589315932936</c:v>
                </c:pt>
                <c:pt idx="10942">
                  <c:v>5.6957713363932934</c:v>
                </c:pt>
                <c:pt idx="10943">
                  <c:v>5.7009121507932932</c:v>
                </c:pt>
                <c:pt idx="10944">
                  <c:v>5.7139591555932929</c:v>
                </c:pt>
                <c:pt idx="10945">
                  <c:v>5.7183085891932928</c:v>
                </c:pt>
                <c:pt idx="10946">
                  <c:v>5.7321512356399724</c:v>
                </c:pt>
                <c:pt idx="10947">
                  <c:v>5.7364371479362708</c:v>
                </c:pt>
                <c:pt idx="10948">
                  <c:v>5.7406854029993868</c:v>
                </c:pt>
                <c:pt idx="10949">
                  <c:v>5.7449860679350531</c:v>
                </c:pt>
                <c:pt idx="10950">
                  <c:v>5.749361975403672</c:v>
                </c:pt>
                <c:pt idx="10951">
                  <c:v>5.7562404362288495</c:v>
                </c:pt>
                <c:pt idx="10952">
                  <c:v>5.7885102613257082</c:v>
                </c:pt>
                <c:pt idx="10953">
                  <c:v>5.7935941974278018</c:v>
                </c:pt>
                <c:pt idx="10954">
                  <c:v>5.80201510065032</c:v>
                </c:pt>
                <c:pt idx="10955">
                  <c:v>5.8068718958996666</c:v>
                </c:pt>
                <c:pt idx="10956">
                  <c:v>5.8111420848996662</c:v>
                </c:pt>
                <c:pt idx="10957">
                  <c:v>5.8153426308996661</c:v>
                </c:pt>
                <c:pt idx="10958">
                  <c:v>5.8195430018996657</c:v>
                </c:pt>
                <c:pt idx="10959">
                  <c:v>5.8237712328996656</c:v>
                </c:pt>
                <c:pt idx="10960">
                  <c:v>5.8280272328996654</c:v>
                </c:pt>
                <c:pt idx="10961">
                  <c:v>5.8323078205124448</c:v>
                </c:pt>
                <c:pt idx="10962">
                  <c:v>5.836498151060578</c:v>
                </c:pt>
                <c:pt idx="10963">
                  <c:v>5.8407022484884097</c:v>
                </c:pt>
                <c:pt idx="10964">
                  <c:v>5.8450425214884101</c:v>
                </c:pt>
                <c:pt idx="10965">
                  <c:v>5.8577271024884103</c:v>
                </c:pt>
                <c:pt idx="10966">
                  <c:v>5.8619413264884104</c:v>
                </c:pt>
                <c:pt idx="10967">
                  <c:v>5.8668271230729445</c:v>
                </c:pt>
                <c:pt idx="10968">
                  <c:v>5.8771283334871054</c:v>
                </c:pt>
                <c:pt idx="10969">
                  <c:v>5.8820707059387507</c:v>
                </c:pt>
                <c:pt idx="10970">
                  <c:v>5.8876256627769665</c:v>
                </c:pt>
                <c:pt idx="10971">
                  <c:v>5.8918436245244941</c:v>
                </c:pt>
                <c:pt idx="10972">
                  <c:v>5.9000987341835129</c:v>
                </c:pt>
                <c:pt idx="10973">
                  <c:v>5.9043756884348966</c:v>
                </c:pt>
                <c:pt idx="10974">
                  <c:v>5.913676659344719</c:v>
                </c:pt>
                <c:pt idx="10975">
                  <c:v>5.91951760964713</c:v>
                </c:pt>
                <c:pt idx="10976">
                  <c:v>5.9236457818302428</c:v>
                </c:pt>
                <c:pt idx="10977">
                  <c:v>5.9278156605752059</c:v>
                </c:pt>
                <c:pt idx="10978">
                  <c:v>5.9319680963520813</c:v>
                </c:pt>
                <c:pt idx="10979">
                  <c:v>5.9363970068767644</c:v>
                </c:pt>
                <c:pt idx="10980">
                  <c:v>5.9448537447438179</c:v>
                </c:pt>
                <c:pt idx="10981">
                  <c:v>5.9579064903681846</c:v>
                </c:pt>
                <c:pt idx="10982">
                  <c:v>5.9621200125421803</c:v>
                </c:pt>
                <c:pt idx="10983">
                  <c:v>5.9662411865421801</c:v>
                </c:pt>
                <c:pt idx="10984">
                  <c:v>5.9704299457421799</c:v>
                </c:pt>
                <c:pt idx="10985">
                  <c:v>5.9745619556343579</c:v>
                </c:pt>
                <c:pt idx="10986">
                  <c:v>5.9787754914883546</c:v>
                </c:pt>
                <c:pt idx="10987">
                  <c:v>5.9838054586548175</c:v>
                </c:pt>
                <c:pt idx="10988">
                  <c:v>5.9882396434548175</c:v>
                </c:pt>
                <c:pt idx="10989">
                  <c:v>6.0022078906548177</c:v>
                </c:pt>
                <c:pt idx="10990">
                  <c:v>6.0093210578548177</c:v>
                </c:pt>
                <c:pt idx="10991">
                  <c:v>6.0251684568151394</c:v>
                </c:pt>
                <c:pt idx="10992">
                  <c:v>6.0296571169938202</c:v>
                </c:pt>
                <c:pt idx="10993">
                  <c:v>6.0476140666941829</c:v>
                </c:pt>
                <c:pt idx="10994">
                  <c:v>6.0518758534488821</c:v>
                </c:pt>
                <c:pt idx="10995">
                  <c:v>6.0565788475437383</c:v>
                </c:pt>
                <c:pt idx="10996">
                  <c:v>6.0608143017372349</c:v>
                </c:pt>
                <c:pt idx="10997">
                  <c:v>6.0654239227878257</c:v>
                </c:pt>
                <c:pt idx="10998">
                  <c:v>6.0694322703309469</c:v>
                </c:pt>
                <c:pt idx="10999">
                  <c:v>6.0734541181546851</c:v>
                </c:pt>
                <c:pt idx="11000">
                  <c:v>6.0774758657784185</c:v>
                </c:pt>
                <c:pt idx="11001">
                  <c:v>6.0815105859627447</c:v>
                </c:pt>
                <c:pt idx="11002">
                  <c:v>6.0855698017784032</c:v>
                </c:pt>
                <c:pt idx="11003">
                  <c:v>6.0896048158827423</c:v>
                </c:pt>
                <c:pt idx="11004">
                  <c:v>6.0936245261063826</c:v>
                </c:pt>
                <c:pt idx="11005">
                  <c:v>6.1148610086619692</c:v>
                </c:pt>
                <c:pt idx="11006">
                  <c:v>6.1215148500859495</c:v>
                </c:pt>
                <c:pt idx="11007">
                  <c:v>6.12557658419151</c:v>
                </c:pt>
                <c:pt idx="11008">
                  <c:v>6.1327560825894532</c:v>
                </c:pt>
                <c:pt idx="11009">
                  <c:v>6.1428701172011575</c:v>
                </c:pt>
                <c:pt idx="11010">
                  <c:v>6.1527807907374523</c:v>
                </c:pt>
                <c:pt idx="11011">
                  <c:v>6.1591599047374519</c:v>
                </c:pt>
                <c:pt idx="11012">
                  <c:v>6.1688840815374517</c:v>
                </c:pt>
                <c:pt idx="11013">
                  <c:v>6.1748275875374521</c:v>
                </c:pt>
                <c:pt idx="11014">
                  <c:v>6.1796148011374523</c:v>
                </c:pt>
                <c:pt idx="11015">
                  <c:v>6.1837494731374525</c:v>
                </c:pt>
                <c:pt idx="11016">
                  <c:v>6.1878296567374527</c:v>
                </c:pt>
                <c:pt idx="11017">
                  <c:v>6.1920322811374531</c:v>
                </c:pt>
                <c:pt idx="11018">
                  <c:v>6.1961157739652801</c:v>
                </c:pt>
                <c:pt idx="11019">
                  <c:v>6.2002230963652805</c:v>
                </c:pt>
                <c:pt idx="11020">
                  <c:v>6.2043033819652802</c:v>
                </c:pt>
                <c:pt idx="11021">
                  <c:v>6.2083835655652804</c:v>
                </c:pt>
                <c:pt idx="11022">
                  <c:v>6.2125208274318933</c:v>
                </c:pt>
                <c:pt idx="11023">
                  <c:v>6.2167526684563716</c:v>
                </c:pt>
                <c:pt idx="11024">
                  <c:v>6.2209419308563714</c:v>
                </c:pt>
                <c:pt idx="11025">
                  <c:v>6.2307616204563718</c:v>
                </c:pt>
                <c:pt idx="11026">
                  <c:v>6.2360795128563717</c:v>
                </c:pt>
                <c:pt idx="11027">
                  <c:v>6.2425942664563721</c:v>
                </c:pt>
                <c:pt idx="11028">
                  <c:v>6.2499328488431045</c:v>
                </c:pt>
                <c:pt idx="11029">
                  <c:v>6.2499462216424977</c:v>
                </c:pt>
                <c:pt idx="11030">
                  <c:v>6.3112779243319075</c:v>
                </c:pt>
                <c:pt idx="11031">
                  <c:v>6.3185399920507228</c:v>
                </c:pt>
                <c:pt idx="11032">
                  <c:v>6.3185421185707602</c:v>
                </c:pt>
                <c:pt idx="11033">
                  <c:v>6.3185638697707605</c:v>
                </c:pt>
                <c:pt idx="11034">
                  <c:v>6.3185817257707608</c:v>
                </c:pt>
                <c:pt idx="11035">
                  <c:v>6.3185986798504512</c:v>
                </c:pt>
                <c:pt idx="11036">
                  <c:v>6.3186303526898442</c:v>
                </c:pt>
                <c:pt idx="11037">
                  <c:v>6.3186608058898441</c:v>
                </c:pt>
                <c:pt idx="11038">
                  <c:v>6.318719707968623</c:v>
                </c:pt>
                <c:pt idx="11039">
                  <c:v>6.318805549206794</c:v>
                </c:pt>
                <c:pt idx="11040">
                  <c:v>6.3536826222067937</c:v>
                </c:pt>
                <c:pt idx="11041">
                  <c:v>6.3643869593045004</c:v>
                </c:pt>
                <c:pt idx="11042">
                  <c:v>6.3733575533045004</c:v>
                </c:pt>
                <c:pt idx="11043">
                  <c:v>6.3733594579445763</c:v>
                </c:pt>
                <c:pt idx="11044">
                  <c:v>6.3733765197051904</c:v>
                </c:pt>
                <c:pt idx="11045">
                  <c:v>6.3733914123857982</c:v>
                </c:pt>
                <c:pt idx="11046">
                  <c:v>6.3734054893857985</c:v>
                </c:pt>
                <c:pt idx="11047">
                  <c:v>6.3734323693845782</c:v>
                </c:pt>
                <c:pt idx="11048">
                  <c:v>6.3734584428633578</c:v>
                </c:pt>
                <c:pt idx="11049">
                  <c:v>6.3735151607458027</c:v>
                </c:pt>
                <c:pt idx="11050">
                  <c:v>6.3736534846197026</c:v>
                </c:pt>
                <c:pt idx="11051">
                  <c:v>6.3799676151571791</c:v>
                </c:pt>
                <c:pt idx="11052">
                  <c:v>6.3882444639571796</c:v>
                </c:pt>
                <c:pt idx="11053">
                  <c:v>6.4271842688945604</c:v>
                </c:pt>
                <c:pt idx="11054">
                  <c:v>6.4311751672277619</c:v>
                </c:pt>
                <c:pt idx="11055">
                  <c:v>6.4368679856826461</c:v>
                </c:pt>
                <c:pt idx="11056">
                  <c:v>6.4597957321858912</c:v>
                </c:pt>
                <c:pt idx="11057">
                  <c:v>6.4759187440652042</c:v>
                </c:pt>
                <c:pt idx="11058">
                  <c:v>6.4802088671472475</c:v>
                </c:pt>
                <c:pt idx="11059">
                  <c:v>6.4842656972583042</c:v>
                </c:pt>
                <c:pt idx="11060">
                  <c:v>6.4964881507139207</c:v>
                </c:pt>
                <c:pt idx="11061">
                  <c:v>6.5134010401146512</c:v>
                </c:pt>
                <c:pt idx="11062">
                  <c:v>6.5185663645970369</c:v>
                </c:pt>
                <c:pt idx="11063">
                  <c:v>6.5229611703913335</c:v>
                </c:pt>
                <c:pt idx="11064">
                  <c:v>6.5301725052137991</c:v>
                </c:pt>
                <c:pt idx="11065">
                  <c:v>6.5341370562282339</c:v>
                </c:pt>
                <c:pt idx="11066">
                  <c:v>6.538060276964603</c:v>
                </c:pt>
                <c:pt idx="11067">
                  <c:v>6.5420117684196493</c:v>
                </c:pt>
                <c:pt idx="11068">
                  <c:v>6.5459131368433843</c:v>
                </c:pt>
                <c:pt idx="11069">
                  <c:v>6.550229670041344</c:v>
                </c:pt>
                <c:pt idx="11070">
                  <c:v>6.5542462441333438</c:v>
                </c:pt>
                <c:pt idx="11071">
                  <c:v>6.5581988628794923</c:v>
                </c:pt>
                <c:pt idx="11072">
                  <c:v>6.5626055482070251</c:v>
                </c:pt>
                <c:pt idx="11073">
                  <c:v>6.5667142183205227</c:v>
                </c:pt>
                <c:pt idx="11074">
                  <c:v>6.6046503886671264</c:v>
                </c:pt>
                <c:pt idx="11075">
                  <c:v>6.608823923583679</c:v>
                </c:pt>
                <c:pt idx="11076">
                  <c:v>6.613101214044188</c:v>
                </c:pt>
                <c:pt idx="11077">
                  <c:v>6.6185200953581429</c:v>
                </c:pt>
                <c:pt idx="11078">
                  <c:v>6.623847248194231</c:v>
                </c:pt>
                <c:pt idx="11079">
                  <c:v>6.6469396546970936</c:v>
                </c:pt>
                <c:pt idx="11080">
                  <c:v>6.6509023931649187</c:v>
                </c:pt>
                <c:pt idx="11081">
                  <c:v>6.6548294353498632</c:v>
                </c:pt>
                <c:pt idx="11082">
                  <c:v>6.6589770049051928</c:v>
                </c:pt>
                <c:pt idx="11083">
                  <c:v>6.6630204149356169</c:v>
                </c:pt>
                <c:pt idx="11084">
                  <c:v>6.6672979259354035</c:v>
                </c:pt>
                <c:pt idx="11085">
                  <c:v>6.7053909785124173</c:v>
                </c:pt>
                <c:pt idx="11086">
                  <c:v>6.7094857469607572</c:v>
                </c:pt>
                <c:pt idx="11087">
                  <c:v>6.7135560588971979</c:v>
                </c:pt>
                <c:pt idx="11088">
                  <c:v>6.7174850257102898</c:v>
                </c:pt>
                <c:pt idx="11089">
                  <c:v>6.7221864963016857</c:v>
                </c:pt>
                <c:pt idx="11090">
                  <c:v>6.7469036474657402</c:v>
                </c:pt>
                <c:pt idx="11091">
                  <c:v>6.7510641964616811</c:v>
                </c:pt>
                <c:pt idx="11092">
                  <c:v>6.7549940844616811</c:v>
                </c:pt>
                <c:pt idx="11093">
                  <c:v>6.758847057261681</c:v>
                </c:pt>
                <c:pt idx="11094">
                  <c:v>6.7627768556616807</c:v>
                </c:pt>
                <c:pt idx="11095">
                  <c:v>6.7672339218072857</c:v>
                </c:pt>
                <c:pt idx="11096">
                  <c:v>6.7712396469821963</c:v>
                </c:pt>
                <c:pt idx="11097">
                  <c:v>6.7755290928038292</c:v>
                </c:pt>
                <c:pt idx="11098">
                  <c:v>6.7795219444184349</c:v>
                </c:pt>
                <c:pt idx="11099">
                  <c:v>6.7833991014302999</c:v>
                </c:pt>
                <c:pt idx="11100">
                  <c:v>6.7872915866969121</c:v>
                </c:pt>
                <c:pt idx="11101">
                  <c:v>6.7911445978969125</c:v>
                </c:pt>
                <c:pt idx="11102">
                  <c:v>6.7953687834969125</c:v>
                </c:pt>
                <c:pt idx="11103">
                  <c:v>6.7993243482969126</c:v>
                </c:pt>
                <c:pt idx="11104">
                  <c:v>6.8098465626969125</c:v>
                </c:pt>
                <c:pt idx="11105">
                  <c:v>6.8139812442969125</c:v>
                </c:pt>
                <c:pt idx="11106">
                  <c:v>6.822880372667198</c:v>
                </c:pt>
                <c:pt idx="11107">
                  <c:v>6.8267984378531965</c:v>
                </c:pt>
                <c:pt idx="11108">
                  <c:v>6.8305792931969265</c:v>
                </c:pt>
                <c:pt idx="11109">
                  <c:v>6.8319736856246864</c:v>
                </c:pt>
                <c:pt idx="11110">
                  <c:v>6.8319866858640586</c:v>
                </c:pt>
                <c:pt idx="11111">
                  <c:v>6.8321735184929224</c:v>
                </c:pt>
                <c:pt idx="11112">
                  <c:v>6.8321869450523129</c:v>
                </c:pt>
                <c:pt idx="11113">
                  <c:v>6.8322004796118163</c:v>
                </c:pt>
                <c:pt idx="11114">
                  <c:v>6.8322105624915492</c:v>
                </c:pt>
                <c:pt idx="11115">
                  <c:v>6.8322129618915488</c:v>
                </c:pt>
                <c:pt idx="11116">
                  <c:v>6.8322159213315929</c:v>
                </c:pt>
                <c:pt idx="11117">
                  <c:v>6.8322187249715451</c:v>
                </c:pt>
                <c:pt idx="11118">
                  <c:v>6.8322483325715453</c:v>
                </c:pt>
                <c:pt idx="11119">
                  <c:v>6.8322584148113732</c:v>
                </c:pt>
                <c:pt idx="11120">
                  <c:v>6.8322842412120979</c:v>
                </c:pt>
                <c:pt idx="11121">
                  <c:v>6.8323368862512011</c:v>
                </c:pt>
                <c:pt idx="11122">
                  <c:v>6.8323409669313158</c:v>
                </c:pt>
                <c:pt idx="11123">
                  <c:v>6.8323628010503246</c:v>
                </c:pt>
                <c:pt idx="11124">
                  <c:v>6.8325001678541772</c:v>
                </c:pt>
                <c:pt idx="11125">
                  <c:v>6.8325018419741008</c:v>
                </c:pt>
                <c:pt idx="11126">
                  <c:v>6.8325325926953226</c:v>
                </c:pt>
                <c:pt idx="11127">
                  <c:v>6.8325341654953222</c:v>
                </c:pt>
                <c:pt idx="11128">
                  <c:v>6.8325533722160854</c:v>
                </c:pt>
                <c:pt idx="11129">
                  <c:v>6.8325567322159326</c:v>
                </c:pt>
                <c:pt idx="11130">
                  <c:v>6.8325740237366199</c:v>
                </c:pt>
                <c:pt idx="11131">
                  <c:v>6.832579051136392</c:v>
                </c:pt>
                <c:pt idx="11132">
                  <c:v>6.8326001932172318</c:v>
                </c:pt>
                <c:pt idx="11133">
                  <c:v>6.8327497300104412</c:v>
                </c:pt>
                <c:pt idx="11134">
                  <c:v>6.8327517010104408</c:v>
                </c:pt>
                <c:pt idx="11135">
                  <c:v>6.8327795549313572</c:v>
                </c:pt>
                <c:pt idx="11136">
                  <c:v>6.8327815469313569</c:v>
                </c:pt>
                <c:pt idx="11137">
                  <c:v>6.8328140269324251</c:v>
                </c:pt>
                <c:pt idx="11138">
                  <c:v>6.8328240239324254</c:v>
                </c:pt>
                <c:pt idx="11139">
                  <c:v>6.8328394082526547</c:v>
                </c:pt>
                <c:pt idx="11140">
                  <c:v>6.8328518768121977</c:v>
                </c:pt>
                <c:pt idx="11141">
                  <c:v>6.8328619571719305</c:v>
                </c:pt>
                <c:pt idx="11142">
                  <c:v>6.8328647549719301</c:v>
                </c:pt>
                <c:pt idx="11143">
                  <c:v>6.8328694754920001</c:v>
                </c:pt>
                <c:pt idx="11144">
                  <c:v>6.8328857157717238</c:v>
                </c:pt>
                <c:pt idx="11145">
                  <c:v>6.832900124412296</c:v>
                </c:pt>
                <c:pt idx="11146">
                  <c:v>6.832911649532468</c:v>
                </c:pt>
                <c:pt idx="11147">
                  <c:v>6.8329365970515532</c:v>
                </c:pt>
                <c:pt idx="11148">
                  <c:v>6.8329379359715912</c:v>
                </c:pt>
                <c:pt idx="11149">
                  <c:v>6.8329537838919343</c:v>
                </c:pt>
                <c:pt idx="11150">
                  <c:v>6.8329725269314379</c:v>
                </c:pt>
                <c:pt idx="11151">
                  <c:v>6.8329760513315145</c:v>
                </c:pt>
                <c:pt idx="11152">
                  <c:v>6.8330041388920106</c:v>
                </c:pt>
                <c:pt idx="11153">
                  <c:v>6.8330052364920855</c:v>
                </c:pt>
                <c:pt idx="11154">
                  <c:v>6.8330070343319296</c:v>
                </c:pt>
                <c:pt idx="11155">
                  <c:v>6.8330092485720808</c:v>
                </c:pt>
                <c:pt idx="11156">
                  <c:v>6.8330122366919266</c:v>
                </c:pt>
                <c:pt idx="11157">
                  <c:v>6.8330506366919268</c:v>
                </c:pt>
                <c:pt idx="11158">
                  <c:v>6.8330522334919266</c:v>
                </c:pt>
                <c:pt idx="11159">
                  <c:v>6.8330846000096406</c:v>
                </c:pt>
                <c:pt idx="11160">
                  <c:v>6.8330873703297179</c:v>
                </c:pt>
                <c:pt idx="11161">
                  <c:v>6.8331057316893373</c:v>
                </c:pt>
                <c:pt idx="11162">
                  <c:v>6.8331332187298726</c:v>
                </c:pt>
                <c:pt idx="11163">
                  <c:v>6.8331368711297964</c:v>
                </c:pt>
                <c:pt idx="11164">
                  <c:v>6.8332047408122385</c:v>
                </c:pt>
                <c:pt idx="11165">
                  <c:v>6.8332096983320856</c:v>
                </c:pt>
                <c:pt idx="11166">
                  <c:v>6.8332427217302598</c:v>
                </c:pt>
                <c:pt idx="11167">
                  <c:v>6.8332859402891897</c:v>
                </c:pt>
                <c:pt idx="11168">
                  <c:v>6.8332918010888877</c:v>
                </c:pt>
                <c:pt idx="11169">
                  <c:v>6.8333132429679688</c:v>
                </c:pt>
                <c:pt idx="11170">
                  <c:v>6.8333802252893427</c:v>
                </c:pt>
                <c:pt idx="11171">
                  <c:v>6.8333872740893424</c:v>
                </c:pt>
                <c:pt idx="11172">
                  <c:v>6.8334412568114873</c:v>
                </c:pt>
                <c:pt idx="11173">
                  <c:v>6.8335196583287434</c:v>
                </c:pt>
                <c:pt idx="11174">
                  <c:v>6.8335280625287433</c:v>
                </c:pt>
                <c:pt idx="11175">
                  <c:v>6.8335558978896591</c:v>
                </c:pt>
                <c:pt idx="11176">
                  <c:v>6.833697123733935</c:v>
                </c:pt>
                <c:pt idx="11177">
                  <c:v>6.8337068308940854</c:v>
                </c:pt>
                <c:pt idx="11178">
                  <c:v>6.8337589712940856</c:v>
                </c:pt>
                <c:pt idx="11179">
                  <c:v>6.8338502853692136</c:v>
                </c:pt>
                <c:pt idx="11180">
                  <c:v>6.8340284611243236</c:v>
                </c:pt>
                <c:pt idx="11181">
                  <c:v>6.8340406966437328</c:v>
                </c:pt>
                <c:pt idx="11182">
                  <c:v>6.8342740025747206</c:v>
                </c:pt>
                <c:pt idx="11183">
                  <c:v>6.8342884838550342</c:v>
                </c:pt>
                <c:pt idx="11184">
                  <c:v>6.8343670004932076</c:v>
                </c:pt>
                <c:pt idx="11185">
                  <c:v>6.8345220283365675</c:v>
                </c:pt>
                <c:pt idx="11186">
                  <c:v>6.8345357437759624</c:v>
                </c:pt>
                <c:pt idx="11187">
                  <c:v>6.834580376336878</c:v>
                </c:pt>
                <c:pt idx="11188">
                  <c:v>6.8348153960214519</c:v>
                </c:pt>
                <c:pt idx="11189">
                  <c:v>6.8348311093020762</c:v>
                </c:pt>
                <c:pt idx="11190">
                  <c:v>6.8349894459359755</c:v>
                </c:pt>
                <c:pt idx="11191">
                  <c:v>6.8350060220962749</c:v>
                </c:pt>
                <c:pt idx="11192">
                  <c:v>6.8352341062123019</c:v>
                </c:pt>
                <c:pt idx="11193">
                  <c:v>6.8352523361317052</c:v>
                </c:pt>
                <c:pt idx="11194">
                  <c:v>6.8354827937317051</c:v>
                </c:pt>
                <c:pt idx="11195">
                  <c:v>6.8357261088843675</c:v>
                </c:pt>
                <c:pt idx="11196">
                  <c:v>6.8357459093640642</c:v>
                </c:pt>
                <c:pt idx="11197">
                  <c:v>6.8357647136037576</c:v>
                </c:pt>
                <c:pt idx="11198">
                  <c:v>6.8357813500034537</c:v>
                </c:pt>
                <c:pt idx="11199">
                  <c:v>6.8357965909631462</c:v>
                </c:pt>
                <c:pt idx="11200">
                  <c:v>6.8358099032825415</c:v>
                </c:pt>
                <c:pt idx="11201">
                  <c:v>6.8358235787622332</c:v>
                </c:pt>
                <c:pt idx="11202">
                  <c:v>6.8358353438019321</c:v>
                </c:pt>
                <c:pt idx="11203">
                  <c:v>6.8358459407617786</c:v>
                </c:pt>
                <c:pt idx="11204">
                  <c:v>6.8358551131617791</c:v>
                </c:pt>
                <c:pt idx="11205">
                  <c:v>6.8358629158416253</c:v>
                </c:pt>
                <c:pt idx="11206">
                  <c:v>6.835869366681929</c:v>
                </c:pt>
                <c:pt idx="11207">
                  <c:v>6.8358741978819291</c:v>
                </c:pt>
                <c:pt idx="11208">
                  <c:v>6.8358779315617779</c:v>
                </c:pt>
                <c:pt idx="11209">
                  <c:v>6.835880677401855</c:v>
                </c:pt>
                <c:pt idx="11210">
                  <c:v>6.8358824330017027</c:v>
                </c:pt>
                <c:pt idx="11211">
                  <c:v>6.8358834558416648</c:v>
                </c:pt>
                <c:pt idx="11212">
                  <c:v>6.8358854928416646</c:v>
                </c:pt>
                <c:pt idx="11213">
                  <c:v>6.8358870044816458</c:v>
                </c:pt>
                <c:pt idx="11214">
                  <c:v>6.8358906020816459</c:v>
                </c:pt>
                <c:pt idx="11215">
                  <c:v>6.8358985291218177</c:v>
                </c:pt>
                <c:pt idx="11216">
                  <c:v>6.8359074868819514</c:v>
                </c:pt>
                <c:pt idx="11217">
                  <c:v>6.8359098886819512</c:v>
                </c:pt>
                <c:pt idx="11218">
                  <c:v>6.8359100486819537</c:v>
                </c:pt>
                <c:pt idx="11219">
                  <c:v>6.8359304600819542</c:v>
                </c:pt>
                <c:pt idx="11220">
                  <c:v>6.8359483756022215</c:v>
                </c:pt>
                <c:pt idx="11221">
                  <c:v>6.8359627722427936</c:v>
                </c:pt>
                <c:pt idx="11222">
                  <c:v>6.8359717104829265</c:v>
                </c:pt>
                <c:pt idx="11223">
                  <c:v>6.8359966736020112</c:v>
                </c:pt>
                <c:pt idx="11224">
                  <c:v>6.8360338064025647</c:v>
                </c:pt>
                <c:pt idx="11225">
                  <c:v>6.8360545904025649</c:v>
                </c:pt>
                <c:pt idx="11226">
                  <c:v>6.836091106884016</c:v>
                </c:pt>
                <c:pt idx="11227">
                  <c:v>6.8361212297650065</c:v>
                </c:pt>
                <c:pt idx="11228">
                  <c:v>6.8361225850050449</c:v>
                </c:pt>
                <c:pt idx="11229">
                  <c:v>6.8361384320436711</c:v>
                </c:pt>
                <c:pt idx="11230">
                  <c:v>6.8361724390436711</c:v>
                </c:pt>
                <c:pt idx="11231">
                  <c:v>6.8362031424018408</c:v>
                </c:pt>
                <c:pt idx="11232">
                  <c:v>6.8362457922408488</c:v>
                </c:pt>
                <c:pt idx="11233">
                  <c:v>6.8362889024416882</c:v>
                </c:pt>
                <c:pt idx="11234">
                  <c:v>6.8362935702818417</c:v>
                </c:pt>
                <c:pt idx="11235">
                  <c:v>6.8363288376829097</c:v>
                </c:pt>
                <c:pt idx="11236">
                  <c:v>6.8363512292829096</c:v>
                </c:pt>
                <c:pt idx="11237">
                  <c:v>6.836356640202756</c:v>
                </c:pt>
                <c:pt idx="11238">
                  <c:v>6.8363873816819947</c:v>
                </c:pt>
                <c:pt idx="11239">
                  <c:v>6.8365364864890168</c:v>
                </c:pt>
                <c:pt idx="11240">
                  <c:v>6.8365426765691684</c:v>
                </c:pt>
                <c:pt idx="11241">
                  <c:v>6.8365897468070305</c:v>
                </c:pt>
                <c:pt idx="11242">
                  <c:v>6.8366261104085551</c:v>
                </c:pt>
                <c:pt idx="11243">
                  <c:v>6.8366332208087091</c:v>
                </c:pt>
                <c:pt idx="11244">
                  <c:v>6.8367091676087091</c:v>
                </c:pt>
                <c:pt idx="11245">
                  <c:v>6.8367989643270297</c:v>
                </c:pt>
                <c:pt idx="11246">
                  <c:v>6.8368068170067273</c:v>
                </c:pt>
                <c:pt idx="11247">
                  <c:v>6.8368330685658085</c:v>
                </c:pt>
                <c:pt idx="11248">
                  <c:v>6.8369143652871811</c:v>
                </c:pt>
                <c:pt idx="11249">
                  <c:v>6.8369232224871812</c:v>
                </c:pt>
                <c:pt idx="11250">
                  <c:v>6.8370175941687066</c:v>
                </c:pt>
                <c:pt idx="11251">
                  <c:v>6.8370970136862637</c:v>
                </c:pt>
                <c:pt idx="11252">
                  <c:v>6.8371065368862638</c:v>
                </c:pt>
                <c:pt idx="11253">
                  <c:v>6.8371474764068738</c:v>
                </c:pt>
                <c:pt idx="11254">
                  <c:v>6.837223168206874</c:v>
                </c:pt>
                <c:pt idx="11255">
                  <c:v>6.8372336278867225</c:v>
                </c:pt>
                <c:pt idx="11256">
                  <c:v>6.8372893112851942</c:v>
                </c:pt>
                <c:pt idx="11257">
                  <c:v>6.837452983129471</c:v>
                </c:pt>
                <c:pt idx="11258">
                  <c:v>6.837464417408861</c:v>
                </c:pt>
                <c:pt idx="11259">
                  <c:v>6.8375610392913018</c:v>
                </c:pt>
                <c:pt idx="11260">
                  <c:v>6.8377127256039776</c:v>
                </c:pt>
                <c:pt idx="11261">
                  <c:v>6.8377251380036705</c:v>
                </c:pt>
                <c:pt idx="11262">
                  <c:v>6.8377359255239734</c:v>
                </c:pt>
                <c:pt idx="11263">
                  <c:v>6.837745844244127</c:v>
                </c:pt>
                <c:pt idx="11264">
                  <c:v>6.837754732563976</c:v>
                </c:pt>
                <c:pt idx="11265">
                  <c:v>6.8377623818442803</c:v>
                </c:pt>
                <c:pt idx="11266">
                  <c:v>6.8377692260442799</c:v>
                </c:pt>
                <c:pt idx="11267">
                  <c:v>6.8377751450442803</c:v>
                </c:pt>
                <c:pt idx="11268">
                  <c:v>6.8377804386442804</c:v>
                </c:pt>
                <c:pt idx="11269">
                  <c:v>6.8377846657643548</c:v>
                </c:pt>
                <c:pt idx="11270">
                  <c:v>6.8377883251643548</c:v>
                </c:pt>
                <c:pt idx="11271">
                  <c:v>6.8377910803643545</c:v>
                </c:pt>
                <c:pt idx="11272">
                  <c:v>6.8377931998842767</c:v>
                </c:pt>
                <c:pt idx="11273">
                  <c:v>6.8377944504442025</c:v>
                </c:pt>
                <c:pt idx="11274">
                  <c:v>6.8377968214842806</c:v>
                </c:pt>
                <c:pt idx="11275">
                  <c:v>6.8378004987242047</c:v>
                </c:pt>
                <c:pt idx="11276">
                  <c:v>6.8378048072040905</c:v>
                </c:pt>
                <c:pt idx="11277">
                  <c:v>6.8378144206444729</c:v>
                </c:pt>
                <c:pt idx="11278">
                  <c:v>6.837824007844616</c:v>
                </c:pt>
                <c:pt idx="11279">
                  <c:v>6.8378572160446156</c:v>
                </c:pt>
                <c:pt idx="11280">
                  <c:v>6.8378574550046194</c:v>
                </c:pt>
                <c:pt idx="11281">
                  <c:v>6.8378630610046196</c:v>
                </c:pt>
                <c:pt idx="11282">
                  <c:v>6.8378726536447623</c:v>
                </c:pt>
                <c:pt idx="11283">
                  <c:v>6.8378978612447625</c:v>
                </c:pt>
                <c:pt idx="11284">
                  <c:v>6.8379194605241906</c:v>
                </c:pt>
                <c:pt idx="11285">
                  <c:v>6.8379434619651445</c:v>
                </c:pt>
                <c:pt idx="11286">
                  <c:v>6.8379524200452781</c:v>
                </c:pt>
                <c:pt idx="11287">
                  <c:v>6.8379556208452783</c:v>
                </c:pt>
                <c:pt idx="11288">
                  <c:v>6.837957511085353</c:v>
                </c:pt>
                <c:pt idx="11289">
                  <c:v>6.8379584056052751</c:v>
                </c:pt>
                <c:pt idx="11290">
                  <c:v>6.8379595082453504</c:v>
                </c:pt>
                <c:pt idx="11291">
                  <c:v>6.8379611314453506</c:v>
                </c:pt>
                <c:pt idx="11292">
                  <c:v>6.8379632568852005</c:v>
                </c:pt>
                <c:pt idx="11293">
                  <c:v>6.8379660244852785</c:v>
                </c:pt>
                <c:pt idx="11294">
                  <c:v>6.8379694042854284</c:v>
                </c:pt>
                <c:pt idx="11295">
                  <c:v>6.8379736412452727</c:v>
                </c:pt>
                <c:pt idx="11296">
                  <c:v>6.8379784309655722</c:v>
                </c:pt>
                <c:pt idx="11297">
                  <c:v>6.8379842514454179</c:v>
                </c:pt>
                <c:pt idx="11298">
                  <c:v>6.8379911314052668</c:v>
                </c:pt>
                <c:pt idx="11299">
                  <c:v>6.8379990066854202</c:v>
                </c:pt>
                <c:pt idx="11300">
                  <c:v>6.83800780668542</c:v>
                </c:pt>
                <c:pt idx="11301">
                  <c:v>6.8380176398852663</c:v>
                </c:pt>
                <c:pt idx="11302">
                  <c:v>6.8380281841254176</c:v>
                </c:pt>
                <c:pt idx="11303">
                  <c:v>6.8380400042857268</c:v>
                </c:pt>
                <c:pt idx="11304">
                  <c:v>6.8380525178851226</c:v>
                </c:pt>
                <c:pt idx="11305">
                  <c:v>6.8380662047254281</c:v>
                </c:pt>
                <c:pt idx="11306">
                  <c:v>6.8380802565657328</c:v>
                </c:pt>
                <c:pt idx="11307">
                  <c:v>6.8381218872838971</c:v>
                </c:pt>
                <c:pt idx="11308">
                  <c:v>6.8381893858823739</c:v>
                </c:pt>
                <c:pt idx="11309">
                  <c:v>6.8383346188823735</c:v>
                </c:pt>
                <c:pt idx="11310">
                  <c:v>6.8538687300104355</c:v>
                </c:pt>
                <c:pt idx="11311">
                  <c:v>6.8618323593858932</c:v>
                </c:pt>
                <c:pt idx="11312">
                  <c:v>6.8656370687221742</c:v>
                </c:pt>
                <c:pt idx="11313">
                  <c:v>6.8695183574947576</c:v>
                </c:pt>
                <c:pt idx="11314">
                  <c:v>6.873336660480307</c:v>
                </c:pt>
                <c:pt idx="11315">
                  <c:v>6.8771546354959474</c:v>
                </c:pt>
                <c:pt idx="11316">
                  <c:v>6.8811991193006508</c:v>
                </c:pt>
                <c:pt idx="11317">
                  <c:v>6.8855727486894605</c:v>
                </c:pt>
                <c:pt idx="11318">
                  <c:v>6.8893902749851224</c:v>
                </c:pt>
                <c:pt idx="11319">
                  <c:v>6.9143053127420426</c:v>
                </c:pt>
                <c:pt idx="11320">
                  <c:v>6.918274904550362</c:v>
                </c:pt>
                <c:pt idx="11321">
                  <c:v>6.9228927355432832</c:v>
                </c:pt>
                <c:pt idx="11322">
                  <c:v>6.9305314566900744</c:v>
                </c:pt>
                <c:pt idx="11323">
                  <c:v>6.9441227589505417</c:v>
                </c:pt>
                <c:pt idx="11324">
                  <c:v>6.9479789617379328</c:v>
                </c:pt>
                <c:pt idx="11325">
                  <c:v>6.9517242515379332</c:v>
                </c:pt>
                <c:pt idx="11326">
                  <c:v>6.9555067041379335</c:v>
                </c:pt>
                <c:pt idx="11327">
                  <c:v>6.9592633714297962</c:v>
                </c:pt>
                <c:pt idx="11328">
                  <c:v>6.9638062849808851</c:v>
                </c:pt>
                <c:pt idx="11329">
                  <c:v>6.9678127769188567</c:v>
                </c:pt>
                <c:pt idx="11330">
                  <c:v>6.9721935627859812</c:v>
                </c:pt>
                <c:pt idx="11331">
                  <c:v>6.9759627163181488</c:v>
                </c:pt>
                <c:pt idx="11332">
                  <c:v>6.9797330243047551</c:v>
                </c:pt>
                <c:pt idx="11333">
                  <c:v>6.9837129570861691</c:v>
                </c:pt>
                <c:pt idx="11334">
                  <c:v>6.9906618373140397</c:v>
                </c:pt>
                <c:pt idx="11335">
                  <c:v>6.9945798004969886</c:v>
                </c:pt>
                <c:pt idx="11336">
                  <c:v>6.9982762439254245</c:v>
                </c:pt>
                <c:pt idx="11337">
                  <c:v>7.0021328073797298</c:v>
                </c:pt>
                <c:pt idx="11338">
                  <c:v>7.0059143161121993</c:v>
                </c:pt>
                <c:pt idx="11339">
                  <c:v>7.0097088851649882</c:v>
                </c:pt>
                <c:pt idx="11340">
                  <c:v>7.013502986217766</c:v>
                </c:pt>
                <c:pt idx="11341">
                  <c:v>7.0174218997535958</c:v>
                </c:pt>
                <c:pt idx="11342">
                  <c:v>7.0211662617651571</c:v>
                </c:pt>
                <c:pt idx="11343">
                  <c:v>7.026445632614255</c:v>
                </c:pt>
                <c:pt idx="11344">
                  <c:v>7.0314755469772523</c:v>
                </c:pt>
                <c:pt idx="11345">
                  <c:v>7.0462200521772527</c:v>
                </c:pt>
                <c:pt idx="11346">
                  <c:v>7.050448706377253</c:v>
                </c:pt>
                <c:pt idx="11347">
                  <c:v>7.0553222629340828</c:v>
                </c:pt>
                <c:pt idx="11348">
                  <c:v>7.0971717265277503</c:v>
                </c:pt>
                <c:pt idx="11349">
                  <c:v>7.1009401035108741</c:v>
                </c:pt>
                <c:pt idx="11350">
                  <c:v>7.1048207855634864</c:v>
                </c:pt>
                <c:pt idx="11351">
                  <c:v>7.109581459114831</c:v>
                </c:pt>
                <c:pt idx="11352">
                  <c:v>7.1159906150453507</c:v>
                </c:pt>
                <c:pt idx="11353">
                  <c:v>7.1198714045379576</c:v>
                </c:pt>
                <c:pt idx="11354">
                  <c:v>7.1240428634565296</c:v>
                </c:pt>
                <c:pt idx="11355">
                  <c:v>7.1278860615909521</c:v>
                </c:pt>
                <c:pt idx="11356">
                  <c:v>7.1316781498878425</c:v>
                </c:pt>
                <c:pt idx="11357">
                  <c:v>7.1354957141035031</c:v>
                </c:pt>
                <c:pt idx="11358">
                  <c:v>7.1395028127382272</c:v>
                </c:pt>
                <c:pt idx="11359">
                  <c:v>7.1445146297817752</c:v>
                </c:pt>
                <c:pt idx="11360">
                  <c:v>7.1522393755571576</c:v>
                </c:pt>
                <c:pt idx="11361">
                  <c:v>7.16046684791697</c:v>
                </c:pt>
                <c:pt idx="11362">
                  <c:v>7.1648554068116805</c:v>
                </c:pt>
                <c:pt idx="11363">
                  <c:v>7.1926528861624943</c:v>
                </c:pt>
                <c:pt idx="11364">
                  <c:v>7.2087809631462356</c:v>
                </c:pt>
                <c:pt idx="11365">
                  <c:v>7.212660900133149</c:v>
                </c:pt>
                <c:pt idx="11366">
                  <c:v>7.2165012969331492</c:v>
                </c:pt>
                <c:pt idx="11367">
                  <c:v>7.2204183465331493</c:v>
                </c:pt>
                <c:pt idx="11368">
                  <c:v>7.2244255280370098</c:v>
                </c:pt>
                <c:pt idx="11369">
                  <c:v>7.2287265456370102</c:v>
                </c:pt>
                <c:pt idx="11370">
                  <c:v>7.2329893232370104</c:v>
                </c:pt>
                <c:pt idx="11371">
                  <c:v>7.2370982960370105</c:v>
                </c:pt>
                <c:pt idx="11372">
                  <c:v>7.2409639664370102</c:v>
                </c:pt>
                <c:pt idx="11373">
                  <c:v>7.2450603120370101</c:v>
                </c:pt>
                <c:pt idx="11374">
                  <c:v>7.2489005680370102</c:v>
                </c:pt>
                <c:pt idx="11375">
                  <c:v>7.2528047600370105</c:v>
                </c:pt>
                <c:pt idx="11376">
                  <c:v>7.2568458403400573</c:v>
                </c:pt>
                <c:pt idx="11377">
                  <c:v>7.2606860131400577</c:v>
                </c:pt>
                <c:pt idx="11378">
                  <c:v>7.2645423075400579</c:v>
                </c:pt>
                <c:pt idx="11379">
                  <c:v>7.2686635047611832</c:v>
                </c:pt>
                <c:pt idx="11380">
                  <c:v>7.2744878887611835</c:v>
                </c:pt>
                <c:pt idx="11381">
                  <c:v>7.2888796199611834</c:v>
                </c:pt>
                <c:pt idx="11382">
                  <c:v>7.2951903271611833</c:v>
                </c:pt>
                <c:pt idx="11383">
                  <c:v>7.3070480369886068</c:v>
                </c:pt>
                <c:pt idx="11384">
                  <c:v>7.3108643103770472</c:v>
                </c:pt>
                <c:pt idx="11385">
                  <c:v>7.3147453819656469</c:v>
                </c:pt>
                <c:pt idx="11386">
                  <c:v>7.3185389291899936</c:v>
                </c:pt>
                <c:pt idx="11387">
                  <c:v>7.322307036133104</c:v>
                </c:pt>
                <c:pt idx="11388">
                  <c:v>7.3261372845881514</c:v>
                </c:pt>
                <c:pt idx="11389">
                  <c:v>7.3299296572850281</c:v>
                </c:pt>
                <c:pt idx="11390">
                  <c:v>7.3338231183770235</c:v>
                </c:pt>
                <c:pt idx="11391">
                  <c:v>7.3377544488080657</c:v>
                </c:pt>
                <c:pt idx="11392">
                  <c:v>7.3417110277370137</c:v>
                </c:pt>
                <c:pt idx="11393">
                  <c:v>7.345591861469619</c:v>
                </c:pt>
                <c:pt idx="11394">
                  <c:v>7.3495357435191799</c:v>
                </c:pt>
                <c:pt idx="11395">
                  <c:v>7.3526456573690107</c:v>
                </c:pt>
                <c:pt idx="11396">
                  <c:v>7.3526582910484004</c:v>
                </c:pt>
                <c:pt idx="11397">
                  <c:v>7.3707102821170754</c:v>
                </c:pt>
                <c:pt idx="11398">
                  <c:v>7.3707119805969983</c:v>
                </c:pt>
                <c:pt idx="11399">
                  <c:v>7.3707308520366972</c:v>
                </c:pt>
                <c:pt idx="11400">
                  <c:v>7.370745792636697</c:v>
                </c:pt>
                <c:pt idx="11401">
                  <c:v>7.3707596949160843</c:v>
                </c:pt>
                <c:pt idx="11402">
                  <c:v>7.3707860005154728</c:v>
                </c:pt>
                <c:pt idx="11403">
                  <c:v>7.370814540274865</c:v>
                </c:pt>
                <c:pt idx="11404">
                  <c:v>7.3708561709930294</c:v>
                </c:pt>
                <c:pt idx="11405">
                  <c:v>7.3709506217108975</c:v>
                </c:pt>
                <c:pt idx="11406">
                  <c:v>7.3711751009108974</c:v>
                </c:pt>
                <c:pt idx="11407">
                  <c:v>7.3782215172378534</c:v>
                </c:pt>
                <c:pt idx="11408">
                  <c:v>7.3836313295366285</c:v>
                </c:pt>
                <c:pt idx="11409">
                  <c:v>7.3874505653100213</c:v>
                </c:pt>
                <c:pt idx="11410">
                  <c:v>7.391394401406461</c:v>
                </c:pt>
                <c:pt idx="11411">
                  <c:v>7.4326688948957544</c:v>
                </c:pt>
                <c:pt idx="11412">
                  <c:v>7.4366127350874045</c:v>
                </c:pt>
                <c:pt idx="11413">
                  <c:v>7.4494976246874041</c:v>
                </c:pt>
                <c:pt idx="11414">
                  <c:v>7.4586372058874044</c:v>
                </c:pt>
                <c:pt idx="11415">
                  <c:v>7.4623574972874041</c:v>
                </c:pt>
                <c:pt idx="11416">
                  <c:v>7.4673676552874042</c:v>
                </c:pt>
                <c:pt idx="11417">
                  <c:v>7.471385949687404</c:v>
                </c:pt>
                <c:pt idx="11418">
                  <c:v>7.4754654752874039</c:v>
                </c:pt>
                <c:pt idx="11419">
                  <c:v>7.4791855372874041</c:v>
                </c:pt>
                <c:pt idx="11420">
                  <c:v>7.4829310812874041</c:v>
                </c:pt>
                <c:pt idx="11421">
                  <c:v>7.4867006341795816</c:v>
                </c:pt>
                <c:pt idx="11422">
                  <c:v>7.4905444233795819</c:v>
                </c:pt>
                <c:pt idx="11423">
                  <c:v>7.4942889476311478</c:v>
                </c:pt>
                <c:pt idx="11424">
                  <c:v>7.4980333720427108</c:v>
                </c:pt>
                <c:pt idx="11425">
                  <c:v>7.5027580820427104</c:v>
                </c:pt>
                <c:pt idx="11426">
                  <c:v>7.5068377998427103</c:v>
                </c:pt>
                <c:pt idx="11427">
                  <c:v>7.5106813861094883</c:v>
                </c:pt>
                <c:pt idx="11428">
                  <c:v>7.5148778911868508</c:v>
                </c:pt>
                <c:pt idx="11429">
                  <c:v>7.5220204262019577</c:v>
                </c:pt>
                <c:pt idx="11430">
                  <c:v>7.5269629250832981</c:v>
                </c:pt>
                <c:pt idx="11431">
                  <c:v>7.5429662829505393</c:v>
                </c:pt>
                <c:pt idx="11432">
                  <c:v>7.5595256427909332</c:v>
                </c:pt>
                <c:pt idx="11433">
                  <c:v>7.5633178701278165</c:v>
                </c:pt>
                <c:pt idx="11434">
                  <c:v>7.5671225857840971</c:v>
                </c:pt>
                <c:pt idx="11435">
                  <c:v>7.5715345143710575</c:v>
                </c:pt>
                <c:pt idx="11436">
                  <c:v>7.5781330806924307</c:v>
                </c:pt>
                <c:pt idx="11437">
                  <c:v>7.5895633908878848</c:v>
                </c:pt>
                <c:pt idx="11438">
                  <c:v>7.6037569012176158</c:v>
                </c:pt>
                <c:pt idx="11439">
                  <c:v>7.6092015826069881</c:v>
                </c:pt>
                <c:pt idx="11440">
                  <c:v>7.6323961458905085</c:v>
                </c:pt>
                <c:pt idx="11441">
                  <c:v>7.63958353719807</c:v>
                </c:pt>
                <c:pt idx="11442">
                  <c:v>7.6434239019980703</c:v>
                </c:pt>
                <c:pt idx="11443">
                  <c:v>7.6472642347980706</c:v>
                </c:pt>
                <c:pt idx="11444">
                  <c:v>7.6511045099980706</c:v>
                </c:pt>
                <c:pt idx="11445">
                  <c:v>7.6549206243865147</c:v>
                </c:pt>
                <c:pt idx="11446">
                  <c:v>7.6587622487343472</c:v>
                </c:pt>
                <c:pt idx="11447">
                  <c:v>7.6625784776027892</c:v>
                </c:pt>
                <c:pt idx="11448">
                  <c:v>7.6664187208027892</c:v>
                </c:pt>
                <c:pt idx="11449">
                  <c:v>7.6703875642275694</c:v>
                </c:pt>
                <c:pt idx="11450">
                  <c:v>7.674292966653872</c:v>
                </c:pt>
                <c:pt idx="11451">
                  <c:v>7.6781092464023128</c:v>
                </c:pt>
                <c:pt idx="11452">
                  <c:v>7.6821411244178437</c:v>
                </c:pt>
                <c:pt idx="11453">
                  <c:v>7.6860308394300061</c:v>
                </c:pt>
                <c:pt idx="11454">
                  <c:v>7.6898954320015731</c:v>
                </c:pt>
                <c:pt idx="11455">
                  <c:v>7.6937597025731321</c:v>
                </c:pt>
                <c:pt idx="11456">
                  <c:v>7.6976625680656054</c:v>
                </c:pt>
                <c:pt idx="11457">
                  <c:v>7.7015540816656056</c:v>
                </c:pt>
                <c:pt idx="11458">
                  <c:v>7.705535220865606</c:v>
                </c:pt>
                <c:pt idx="11459">
                  <c:v>7.7096569744656058</c:v>
                </c:pt>
                <c:pt idx="11460">
                  <c:v>7.7149565712656054</c:v>
                </c:pt>
                <c:pt idx="11461">
                  <c:v>7.7193727696656058</c:v>
                </c:pt>
                <c:pt idx="11462">
                  <c:v>7.7338120912656061</c:v>
                </c:pt>
                <c:pt idx="11463">
                  <c:v>7.737806094465606</c:v>
                </c:pt>
                <c:pt idx="11464">
                  <c:v>7.7515572059132145</c:v>
                </c:pt>
                <c:pt idx="11465">
                  <c:v>7.7561971453317327</c:v>
                </c:pt>
                <c:pt idx="11466">
                  <c:v>7.7635260031486979</c:v>
                </c:pt>
                <c:pt idx="11467">
                  <c:v>7.7790185591035526</c:v>
                </c:pt>
                <c:pt idx="11468">
                  <c:v>7.7868823828954774</c:v>
                </c:pt>
                <c:pt idx="11469">
                  <c:v>7.7909250891462545</c:v>
                </c:pt>
                <c:pt idx="11470">
                  <c:v>7.7948373562831366</c:v>
                </c:pt>
                <c:pt idx="11471">
                  <c:v>7.7987496429800176</c:v>
                </c:pt>
                <c:pt idx="11472">
                  <c:v>7.8026636992443503</c:v>
                </c:pt>
                <c:pt idx="11473">
                  <c:v>7.8065522955874842</c:v>
                </c:pt>
                <c:pt idx="11474">
                  <c:v>7.810518502894273</c:v>
                </c:pt>
                <c:pt idx="11475">
                  <c:v>7.8145351552262694</c:v>
                </c:pt>
                <c:pt idx="11476">
                  <c:v>7.821093265455124</c:v>
                </c:pt>
                <c:pt idx="11477">
                  <c:v>7.8411567784800154</c:v>
                </c:pt>
                <c:pt idx="11478">
                  <c:v>7.8453693877984083</c:v>
                </c:pt>
                <c:pt idx="11479">
                  <c:v>7.8494519370306763</c:v>
                </c:pt>
                <c:pt idx="11480">
                  <c:v>7.853495800661122</c:v>
                </c:pt>
                <c:pt idx="11481">
                  <c:v>7.8575658370128005</c:v>
                </c:pt>
                <c:pt idx="11482">
                  <c:v>7.8626075105302382</c:v>
                </c:pt>
                <c:pt idx="11483">
                  <c:v>7.8719783815315596</c:v>
                </c:pt>
                <c:pt idx="11484">
                  <c:v>7.8758665113146709</c:v>
                </c:pt>
                <c:pt idx="11485">
                  <c:v>7.8797936053396169</c:v>
                </c:pt>
                <c:pt idx="11486">
                  <c:v>7.8837057094765068</c:v>
                </c:pt>
                <c:pt idx="11487">
                  <c:v>7.8875942215796364</c:v>
                </c:pt>
                <c:pt idx="11488">
                  <c:v>7.8919101869028969</c:v>
                </c:pt>
                <c:pt idx="11489">
                  <c:v>7.8959658744730659</c:v>
                </c:pt>
                <c:pt idx="11490">
                  <c:v>7.8999706896216724</c:v>
                </c:pt>
                <c:pt idx="11491">
                  <c:v>7.9039239887678532</c:v>
                </c:pt>
                <c:pt idx="11492">
                  <c:v>7.9078251174315772</c:v>
                </c:pt>
                <c:pt idx="11493">
                  <c:v>7.9125952659762273</c:v>
                </c:pt>
                <c:pt idx="11494">
                  <c:v>7.9166250169876102</c:v>
                </c:pt>
                <c:pt idx="11495">
                  <c:v>7.9206936402371744</c:v>
                </c:pt>
                <c:pt idx="11496">
                  <c:v>7.9248668182018447</c:v>
                </c:pt>
                <c:pt idx="11497">
                  <c:v>7.9312041969520015</c:v>
                </c:pt>
                <c:pt idx="11498">
                  <c:v>7.9457857398787191</c:v>
                </c:pt>
                <c:pt idx="11499">
                  <c:v>7.9526549873222265</c:v>
                </c:pt>
                <c:pt idx="11500">
                  <c:v>7.9657122481222267</c:v>
                </c:pt>
                <c:pt idx="11501">
                  <c:v>7.9697062193222266</c:v>
                </c:pt>
                <c:pt idx="11502">
                  <c:v>7.9735594737222266</c:v>
                </c:pt>
                <c:pt idx="11503">
                  <c:v>7.9773998769222265</c:v>
                </c:pt>
                <c:pt idx="11504">
                  <c:v>7.9814187074974479</c:v>
                </c:pt>
                <c:pt idx="11505">
                  <c:v>7.9852842946974478</c:v>
                </c:pt>
                <c:pt idx="11506">
                  <c:v>7.989264897431763</c:v>
                </c:pt>
                <c:pt idx="11507">
                  <c:v>7.9931319108989864</c:v>
                </c:pt>
                <c:pt idx="11508">
                  <c:v>7.9969860835265179</c:v>
                </c:pt>
                <c:pt idx="11509">
                  <c:v>8.0008150196746541</c:v>
                </c:pt>
                <c:pt idx="11510">
                  <c:v>8.004746262780337</c:v>
                </c:pt>
                <c:pt idx="11511">
                  <c:v>8.0094147379883314</c:v>
                </c:pt>
                <c:pt idx="11512">
                  <c:v>8.0132311131367704</c:v>
                </c:pt>
                <c:pt idx="11513">
                  <c:v>8.017060125604905</c:v>
                </c:pt>
                <c:pt idx="11514">
                  <c:v>8.020926013604905</c:v>
                </c:pt>
                <c:pt idx="11515">
                  <c:v>8.0256109864049048</c:v>
                </c:pt>
                <c:pt idx="11516">
                  <c:v>8.029475501696469</c:v>
                </c:pt>
                <c:pt idx="11517">
                  <c:v>8.0332917178449108</c:v>
                </c:pt>
                <c:pt idx="11518">
                  <c:v>8.0371082265533467</c:v>
                </c:pt>
                <c:pt idx="11519">
                  <c:v>8.0409244109017894</c:v>
                </c:pt>
                <c:pt idx="11520">
                  <c:v>8.0447407733302274</c:v>
                </c:pt>
                <c:pt idx="11521">
                  <c:v>8.0485951939977536</c:v>
                </c:pt>
                <c:pt idx="11522">
                  <c:v>8.0524488195977533</c:v>
                </c:pt>
                <c:pt idx="11523">
                  <c:v>8.0563146499977538</c:v>
                </c:pt>
                <c:pt idx="11524">
                  <c:v>8.060321408397753</c:v>
                </c:pt>
                <c:pt idx="11525">
                  <c:v>8.0644558980185597</c:v>
                </c:pt>
                <c:pt idx="11526">
                  <c:v>8.0683357268854756</c:v>
                </c:pt>
                <c:pt idx="11527">
                  <c:v>8.0722515947382565</c:v>
                </c:pt>
                <c:pt idx="11528">
                  <c:v>8.0769147408887445</c:v>
                </c:pt>
                <c:pt idx="11529">
                  <c:v>8.0810623521470166</c:v>
                </c:pt>
                <c:pt idx="11530">
                  <c:v>8.0849267901585797</c:v>
                </c:pt>
                <c:pt idx="11531">
                  <c:v>8.093466430000916</c:v>
                </c:pt>
                <c:pt idx="11532">
                  <c:v>8.0977944707434641</c:v>
                </c:pt>
                <c:pt idx="11533">
                  <c:v>8.1017864490114668</c:v>
                </c:pt>
                <c:pt idx="11534">
                  <c:v>8.1069643379341514</c:v>
                </c:pt>
                <c:pt idx="11535">
                  <c:v>8.1135871574460534</c:v>
                </c:pt>
                <c:pt idx="11536">
                  <c:v>8.1182241958359231</c:v>
                </c:pt>
                <c:pt idx="11537">
                  <c:v>8.1221365151328033</c:v>
                </c:pt>
                <c:pt idx="11538">
                  <c:v>8.1263094583774844</c:v>
                </c:pt>
                <c:pt idx="11539">
                  <c:v>8.1302219602343548</c:v>
                </c:pt>
                <c:pt idx="11540">
                  <c:v>8.1341867068487801</c:v>
                </c:pt>
                <c:pt idx="11541">
                  <c:v>8.1522928839414899</c:v>
                </c:pt>
                <c:pt idx="11542">
                  <c:v>8.1572699129758828</c:v>
                </c:pt>
                <c:pt idx="11543">
                  <c:v>8.1615866224754754</c:v>
                </c:pt>
                <c:pt idx="11544">
                  <c:v>8.1817308666469124</c:v>
                </c:pt>
                <c:pt idx="11545">
                  <c:v>8.1856691877025742</c:v>
                </c:pt>
                <c:pt idx="11546">
                  <c:v>8.1896295639025745</c:v>
                </c:pt>
                <c:pt idx="11547">
                  <c:v>8.1936162015025751</c:v>
                </c:pt>
                <c:pt idx="11548">
                  <c:v>8.1975653214107176</c:v>
                </c:pt>
                <c:pt idx="11549">
                  <c:v>8.2015895931031952</c:v>
                </c:pt>
                <c:pt idx="11550">
                  <c:v>8.2055739251947557</c:v>
                </c:pt>
                <c:pt idx="11551">
                  <c:v>8.2294131459025834</c:v>
                </c:pt>
                <c:pt idx="11552">
                  <c:v>8.2334128713025834</c:v>
                </c:pt>
                <c:pt idx="11553">
                  <c:v>8.238046328702584</c:v>
                </c:pt>
                <c:pt idx="11554">
                  <c:v>8.2428912303025843</c:v>
                </c:pt>
                <c:pt idx="11555">
                  <c:v>8.2558807035025836</c:v>
                </c:pt>
                <c:pt idx="11556">
                  <c:v>8.2608046071025836</c:v>
                </c:pt>
                <c:pt idx="11557">
                  <c:v>8.266256182071638</c:v>
                </c:pt>
                <c:pt idx="11558">
                  <c:v>8.2761031838814976</c:v>
                </c:pt>
                <c:pt idx="11559">
                  <c:v>8.2829973316364569</c:v>
                </c:pt>
                <c:pt idx="11560">
                  <c:v>8.2869707890364577</c:v>
                </c:pt>
                <c:pt idx="11561">
                  <c:v>8.2913666992364572</c:v>
                </c:pt>
                <c:pt idx="11562">
                  <c:v>8.3019536470364574</c:v>
                </c:pt>
                <c:pt idx="11563">
                  <c:v>8.3416226830364568</c:v>
                </c:pt>
                <c:pt idx="11564">
                  <c:v>8.3457647040656848</c:v>
                </c:pt>
                <c:pt idx="11565">
                  <c:v>8.3497781046656847</c:v>
                </c:pt>
                <c:pt idx="11566">
                  <c:v>8.3537645838656847</c:v>
                </c:pt>
                <c:pt idx="11567">
                  <c:v>8.3577779712656852</c:v>
                </c:pt>
                <c:pt idx="11568">
                  <c:v>8.361764589065686</c:v>
                </c:pt>
                <c:pt idx="11569">
                  <c:v>8.3657888408381638</c:v>
                </c:pt>
                <c:pt idx="11570">
                  <c:v>8.3700788851767491</c:v>
                </c:pt>
                <c:pt idx="11571">
                  <c:v>8.3740902287889298</c:v>
                </c:pt>
                <c:pt idx="11572">
                  <c:v>8.3780874823207867</c:v>
                </c:pt>
                <c:pt idx="11573">
                  <c:v>8.382023580629232</c:v>
                </c:pt>
                <c:pt idx="11574">
                  <c:v>8.3872509852292314</c:v>
                </c:pt>
                <c:pt idx="11575">
                  <c:v>8.440759500144603</c:v>
                </c:pt>
                <c:pt idx="11576">
                  <c:v>8.4451027621446038</c:v>
                </c:pt>
                <c:pt idx="11577">
                  <c:v>8.4490892149446033</c:v>
                </c:pt>
                <c:pt idx="11578">
                  <c:v>8.4717561295446036</c:v>
                </c:pt>
                <c:pt idx="11579">
                  <c:v>8.4854012178672136</c:v>
                </c:pt>
                <c:pt idx="11580">
                  <c:v>8.489717666305177</c:v>
                </c:pt>
                <c:pt idx="11581">
                  <c:v>8.4936707580913477</c:v>
                </c:pt>
                <c:pt idx="11582">
                  <c:v>8.4975848467556823</c:v>
                </c:pt>
                <c:pt idx="11583">
                  <c:v>8.5093612376044749</c:v>
                </c:pt>
                <c:pt idx="11584">
                  <c:v>8.5223238641577446</c:v>
                </c:pt>
                <c:pt idx="11585">
                  <c:v>8.5273574408421418</c:v>
                </c:pt>
                <c:pt idx="11586">
                  <c:v>8.5373146084380647</c:v>
                </c:pt>
                <c:pt idx="11587">
                  <c:v>8.541655426140915</c:v>
                </c:pt>
                <c:pt idx="11588">
                  <c:v>8.5555024697490047</c:v>
                </c:pt>
                <c:pt idx="11589">
                  <c:v>8.5671410298171224</c:v>
                </c:pt>
                <c:pt idx="11590">
                  <c:v>8.571262770091236</c:v>
                </c:pt>
                <c:pt idx="11591">
                  <c:v>8.5774969332912363</c:v>
                </c:pt>
                <c:pt idx="11592">
                  <c:v>8.5813736845830917</c:v>
                </c:pt>
                <c:pt idx="11593">
                  <c:v>8.5867082446455001</c:v>
                </c:pt>
                <c:pt idx="11594">
                  <c:v>8.5905768818334955</c:v>
                </c:pt>
                <c:pt idx="11595">
                  <c:v>8.5946707649736034</c:v>
                </c:pt>
                <c:pt idx="11596">
                  <c:v>8.5984656299736031</c:v>
                </c:pt>
                <c:pt idx="11597">
                  <c:v>8.6050327318909314</c:v>
                </c:pt>
                <c:pt idx="11598">
                  <c:v>8.6147549456909314</c:v>
                </c:pt>
                <c:pt idx="11599">
                  <c:v>8.6287830988314127</c:v>
                </c:pt>
                <c:pt idx="11600">
                  <c:v>8.6348754719372085</c:v>
                </c:pt>
                <c:pt idx="11601">
                  <c:v>8.6384996351087651</c:v>
                </c:pt>
                <c:pt idx="11602">
                  <c:v>8.6421118271087654</c:v>
                </c:pt>
                <c:pt idx="11603">
                  <c:v>8.6468838017093201</c:v>
                </c:pt>
                <c:pt idx="11604">
                  <c:v>8.6504959397093195</c:v>
                </c:pt>
                <c:pt idx="11605">
                  <c:v>8.6541322010011825</c:v>
                </c:pt>
                <c:pt idx="11606">
                  <c:v>8.6577917779874891</c:v>
                </c:pt>
                <c:pt idx="11607">
                  <c:v>8.6626438555832657</c:v>
                </c:pt>
                <c:pt idx="11608">
                  <c:v>8.666364101583266</c:v>
                </c:pt>
                <c:pt idx="11609">
                  <c:v>8.6702161555832653</c:v>
                </c:pt>
                <c:pt idx="11610">
                  <c:v>8.6744165995832656</c:v>
                </c:pt>
                <c:pt idx="11611">
                  <c:v>8.6780167015832657</c:v>
                </c:pt>
                <c:pt idx="11612">
                  <c:v>8.6945536075832663</c:v>
                </c:pt>
                <c:pt idx="11613">
                  <c:v>8.7001222735832666</c:v>
                </c:pt>
                <c:pt idx="11614">
                  <c:v>8.7037707475832669</c:v>
                </c:pt>
                <c:pt idx="11615">
                  <c:v>8.7361843795832677</c:v>
                </c:pt>
                <c:pt idx="11616">
                  <c:v>8.7402887695832678</c:v>
                </c:pt>
                <c:pt idx="11617">
                  <c:v>8.7449092615832686</c:v>
                </c:pt>
                <c:pt idx="11618">
                  <c:v>8.7492417955832682</c:v>
                </c:pt>
                <c:pt idx="11619">
                  <c:v>8.7542823055832688</c:v>
                </c:pt>
                <c:pt idx="11620">
                  <c:v>8.7579306655832685</c:v>
                </c:pt>
                <c:pt idx="11621">
                  <c:v>8.7615545695832679</c:v>
                </c:pt>
                <c:pt idx="11622">
                  <c:v>8.765226743583268</c:v>
                </c:pt>
                <c:pt idx="11623">
                  <c:v>8.7688389055832676</c:v>
                </c:pt>
                <c:pt idx="11624">
                  <c:v>8.772439235583267</c:v>
                </c:pt>
                <c:pt idx="11625">
                  <c:v>8.7760634755832676</c:v>
                </c:pt>
                <c:pt idx="11626">
                  <c:v>8.779639612571712</c:v>
                </c:pt>
                <c:pt idx="11627">
                  <c:v>8.7832642785717123</c:v>
                </c:pt>
                <c:pt idx="11628">
                  <c:v>8.7868646385717124</c:v>
                </c:pt>
                <c:pt idx="11629">
                  <c:v>8.7904887645717125</c:v>
                </c:pt>
                <c:pt idx="11630">
                  <c:v>8.7940888547995435</c:v>
                </c:pt>
                <c:pt idx="11631">
                  <c:v>8.7980227944188272</c:v>
                </c:pt>
                <c:pt idx="11632">
                  <c:v>8.8016954708716089</c:v>
                </c:pt>
                <c:pt idx="11633">
                  <c:v>8.8053678996843843</c:v>
                </c:pt>
                <c:pt idx="11634">
                  <c:v>8.8090282786968555</c:v>
                </c:pt>
                <c:pt idx="11635">
                  <c:v>8.812652441868412</c:v>
                </c:pt>
                <c:pt idx="11636">
                  <c:v>8.8162765808799683</c:v>
                </c:pt>
                <c:pt idx="11637">
                  <c:v>8.8198768568799686</c:v>
                </c:pt>
                <c:pt idx="11638">
                  <c:v>8.8235731268799693</c:v>
                </c:pt>
                <c:pt idx="11639">
                  <c:v>8.8272096720518398</c:v>
                </c:pt>
                <c:pt idx="11640">
                  <c:v>8.8308458185836987</c:v>
                </c:pt>
                <c:pt idx="11641">
                  <c:v>8.8345427395970937</c:v>
                </c:pt>
                <c:pt idx="11642">
                  <c:v>8.8384808438565816</c:v>
                </c:pt>
                <c:pt idx="11643">
                  <c:v>8.8421051640681423</c:v>
                </c:pt>
                <c:pt idx="11644">
                  <c:v>8.8469446839442405</c:v>
                </c:pt>
                <c:pt idx="11645">
                  <c:v>8.8507954815656529</c:v>
                </c:pt>
                <c:pt idx="11646">
                  <c:v>8.8543835266337911</c:v>
                </c:pt>
                <c:pt idx="11647">
                  <c:v>8.858140473168703</c:v>
                </c:pt>
                <c:pt idx="11648">
                  <c:v>8.8617526860362226</c:v>
                </c:pt>
                <c:pt idx="11649">
                  <c:v>8.8653643803837561</c:v>
                </c:pt>
                <c:pt idx="11650">
                  <c:v>8.8690359786897552</c:v>
                </c:pt>
                <c:pt idx="11651">
                  <c:v>8.8728387804323958</c:v>
                </c:pt>
                <c:pt idx="11652">
                  <c:v>8.8764387455002289</c:v>
                </c:pt>
                <c:pt idx="11653">
                  <c:v>8.8800149242086714</c:v>
                </c:pt>
                <c:pt idx="11654">
                  <c:v>8.8837111222086715</c:v>
                </c:pt>
                <c:pt idx="11655">
                  <c:v>8.8873231462086721</c:v>
                </c:pt>
                <c:pt idx="11656">
                  <c:v>8.8910556802086713</c:v>
                </c:pt>
                <c:pt idx="11657">
                  <c:v>8.8955563942086719</c:v>
                </c:pt>
                <c:pt idx="11658">
                  <c:v>8.8997925622086722</c:v>
                </c:pt>
                <c:pt idx="11659">
                  <c:v>8.9036085142086723</c:v>
                </c:pt>
                <c:pt idx="11660">
                  <c:v>8.9072088382086729</c:v>
                </c:pt>
                <c:pt idx="11661">
                  <c:v>8.9111089102086734</c:v>
                </c:pt>
                <c:pt idx="11662">
                  <c:v>8.9147211707561915</c:v>
                </c:pt>
                <c:pt idx="11663">
                  <c:v>8.9183694947561918</c:v>
                </c:pt>
                <c:pt idx="11664">
                  <c:v>8.921969662756192</c:v>
                </c:pt>
                <c:pt idx="11665">
                  <c:v>8.9255699507561914</c:v>
                </c:pt>
                <c:pt idx="11666">
                  <c:v>8.9291702793840155</c:v>
                </c:pt>
                <c:pt idx="11667">
                  <c:v>8.9327704828518435</c:v>
                </c:pt>
                <c:pt idx="11668">
                  <c:v>8.9363709388518426</c:v>
                </c:pt>
                <c:pt idx="11669">
                  <c:v>8.9399946902790681</c:v>
                </c:pt>
                <c:pt idx="11670">
                  <c:v>8.943751170279068</c:v>
                </c:pt>
                <c:pt idx="11671">
                  <c:v>8.9476968749380497</c:v>
                </c:pt>
                <c:pt idx="11672">
                  <c:v>8.9516189839576352</c:v>
                </c:pt>
                <c:pt idx="11673">
                  <c:v>8.955436711014082</c:v>
                </c:pt>
                <c:pt idx="11674">
                  <c:v>8.9591817708286925</c:v>
                </c:pt>
                <c:pt idx="11675">
                  <c:v>8.9628302570808636</c:v>
                </c:pt>
                <c:pt idx="11676">
                  <c:v>8.9664665002527251</c:v>
                </c:pt>
                <c:pt idx="11677">
                  <c:v>8.970272026508864</c:v>
                </c:pt>
                <c:pt idx="11678">
                  <c:v>8.9739928538428622</c:v>
                </c:pt>
                <c:pt idx="11679">
                  <c:v>8.9779795438635777</c:v>
                </c:pt>
                <c:pt idx="11680">
                  <c:v>8.9816640285166578</c:v>
                </c:pt>
                <c:pt idx="11681">
                  <c:v>8.9853003562485227</c:v>
                </c:pt>
                <c:pt idx="11682">
                  <c:v>8.9889486492206885</c:v>
                </c:pt>
                <c:pt idx="11683">
                  <c:v>8.9925730056722504</c:v>
                </c:pt>
                <c:pt idx="11684">
                  <c:v>8.9961971507238072</c:v>
                </c:pt>
                <c:pt idx="11685">
                  <c:v>8.9998935887238076</c:v>
                </c:pt>
                <c:pt idx="11686">
                  <c:v>9.0035300614156757</c:v>
                </c:pt>
                <c:pt idx="11687">
                  <c:v>9.0071903015081443</c:v>
                </c:pt>
                <c:pt idx="11688">
                  <c:v>9.0108750519212322</c:v>
                </c:pt>
                <c:pt idx="11689">
                  <c:v>9.0145599412543227</c:v>
                </c:pt>
                <c:pt idx="11690">
                  <c:v>9.0181478492424656</c:v>
                </c:pt>
                <c:pt idx="11691">
                  <c:v>9.0220224034232697</c:v>
                </c:pt>
                <c:pt idx="11692">
                  <c:v>9.0256831810757507</c:v>
                </c:pt>
                <c:pt idx="11693">
                  <c:v>9.02931969000762</c:v>
                </c:pt>
                <c:pt idx="11694">
                  <c:v>9.0329076575957608</c:v>
                </c:pt>
                <c:pt idx="11695">
                  <c:v>9.0417649955957611</c:v>
                </c:pt>
                <c:pt idx="11696">
                  <c:v>9.0453985869827331</c:v>
                </c:pt>
                <c:pt idx="11697">
                  <c:v>9.0489990609827338</c:v>
                </c:pt>
                <c:pt idx="11698">
                  <c:v>9.0526023609827337</c:v>
                </c:pt>
                <c:pt idx="11699">
                  <c:v>9.056190501410871</c:v>
                </c:pt>
                <c:pt idx="11700">
                  <c:v>9.0597666443593141</c:v>
                </c:pt>
                <c:pt idx="11701">
                  <c:v>9.063391004359314</c:v>
                </c:pt>
                <c:pt idx="11702">
                  <c:v>9.0670753403593132</c:v>
                </c:pt>
                <c:pt idx="11703">
                  <c:v>9.0706635880674469</c:v>
                </c:pt>
                <c:pt idx="11704">
                  <c:v>9.0749476900674466</c:v>
                </c:pt>
                <c:pt idx="11705">
                  <c:v>9.0787983804088608</c:v>
                </c:pt>
                <c:pt idx="11706">
                  <c:v>9.0931756164088604</c:v>
                </c:pt>
                <c:pt idx="11707">
                  <c:v>9.0992478864088611</c:v>
                </c:pt>
                <c:pt idx="11708">
                  <c:v>9.1100467472921807</c:v>
                </c:pt>
                <c:pt idx="11709">
                  <c:v>9.1136107765484553</c:v>
                </c:pt>
                <c:pt idx="11710">
                  <c:v>9.1171389119715673</c:v>
                </c:pt>
                <c:pt idx="11711">
                  <c:v>9.1208921503380882</c:v>
                </c:pt>
                <c:pt idx="11712">
                  <c:v>9.1481973319705077</c:v>
                </c:pt>
                <c:pt idx="11713">
                  <c:v>9.18042914918896</c:v>
                </c:pt>
                <c:pt idx="11714">
                  <c:v>9.1856745175585619</c:v>
                </c:pt>
                <c:pt idx="11715">
                  <c:v>9.2306451876135593</c:v>
                </c:pt>
                <c:pt idx="11716">
                  <c:v>9.2347801646815988</c:v>
                </c:pt>
                <c:pt idx="11717">
                  <c:v>9.2384844624106428</c:v>
                </c:pt>
                <c:pt idx="11718">
                  <c:v>9.2420365747075319</c:v>
                </c:pt>
                <c:pt idx="11719">
                  <c:v>9.245636715961945</c:v>
                </c:pt>
                <c:pt idx="11720">
                  <c:v>9.2492824866711629</c:v>
                </c:pt>
                <c:pt idx="11721">
                  <c:v>9.2529769098407151</c:v>
                </c:pt>
                <c:pt idx="11722">
                  <c:v>9.2566358070920991</c:v>
                </c:pt>
                <c:pt idx="11723">
                  <c:v>9.2601879904289834</c:v>
                </c:pt>
                <c:pt idx="11724">
                  <c:v>9.2637518657652667</c:v>
                </c:pt>
                <c:pt idx="11725">
                  <c:v>9.2673516103797002</c:v>
                </c:pt>
                <c:pt idx="11726">
                  <c:v>9.2709155626759792</c:v>
                </c:pt>
                <c:pt idx="11727">
                  <c:v>9.2782776229380755</c:v>
                </c:pt>
                <c:pt idx="11728">
                  <c:v>9.290355582635458</c:v>
                </c:pt>
                <c:pt idx="11729">
                  <c:v>9.3036335582445933</c:v>
                </c:pt>
                <c:pt idx="11730">
                  <c:v>9.3206752985290695</c:v>
                </c:pt>
                <c:pt idx="11731">
                  <c:v>9.3370813990205566</c:v>
                </c:pt>
                <c:pt idx="11732">
                  <c:v>9.3406331779248966</c:v>
                </c:pt>
                <c:pt idx="11733">
                  <c:v>9.3442789603941154</c:v>
                </c:pt>
                <c:pt idx="11734">
                  <c:v>9.3478072192972341</c:v>
                </c:pt>
                <c:pt idx="11735">
                  <c:v>9.3513353841203486</c:v>
                </c:pt>
                <c:pt idx="11736">
                  <c:v>9.3620274363691731</c:v>
                </c:pt>
                <c:pt idx="11737">
                  <c:v>9.381667889828524</c:v>
                </c:pt>
                <c:pt idx="11738">
                  <c:v>9.4169855824615336</c:v>
                </c:pt>
                <c:pt idx="11739">
                  <c:v>9.4219090787354816</c:v>
                </c:pt>
                <c:pt idx="11740">
                  <c:v>9.4261780471570429</c:v>
                </c:pt>
                <c:pt idx="11741">
                  <c:v>9.4299650613535917</c:v>
                </c:pt>
                <c:pt idx="11742">
                  <c:v>9.4337050825877018</c:v>
                </c:pt>
                <c:pt idx="11743">
                  <c:v>9.4377978215201175</c:v>
                </c:pt>
                <c:pt idx="11744">
                  <c:v>9.4419140922137537</c:v>
                </c:pt>
                <c:pt idx="11745">
                  <c:v>9.4454539993974773</c:v>
                </c:pt>
                <c:pt idx="11746">
                  <c:v>9.4525343782449536</c:v>
                </c:pt>
                <c:pt idx="11747">
                  <c:v>9.4560979524299054</c:v>
                </c:pt>
                <c:pt idx="11748">
                  <c:v>9.4692233714311218</c:v>
                </c:pt>
                <c:pt idx="11749">
                  <c:v>9.5192199673859754</c:v>
                </c:pt>
                <c:pt idx="11750">
                  <c:v>9.5243713415733353</c:v>
                </c:pt>
                <c:pt idx="11751">
                  <c:v>9.5279232909976841</c:v>
                </c:pt>
                <c:pt idx="11752">
                  <c:v>9.5314515851808039</c:v>
                </c:pt>
                <c:pt idx="11753">
                  <c:v>9.5351211522512571</c:v>
                </c:pt>
                <c:pt idx="11754">
                  <c:v>9.5386736671081245</c:v>
                </c:pt>
                <c:pt idx="11755">
                  <c:v>9.54230905604072</c:v>
                </c:pt>
                <c:pt idx="11756">
                  <c:v>9.5459913491308974</c:v>
                </c:pt>
                <c:pt idx="11757">
                  <c:v>9.5496611984413651</c:v>
                </c:pt>
                <c:pt idx="11758">
                  <c:v>9.5541842972482005</c:v>
                </c:pt>
                <c:pt idx="11759">
                  <c:v>9.5596079464086117</c:v>
                </c:pt>
                <c:pt idx="11760">
                  <c:v>9.5632548083006164</c:v>
                </c:pt>
                <c:pt idx="11761">
                  <c:v>9.5671858538579713</c:v>
                </c:pt>
                <c:pt idx="11762">
                  <c:v>9.5709037794263132</c:v>
                </c:pt>
                <c:pt idx="11763">
                  <c:v>9.5746962910708096</c:v>
                </c:pt>
                <c:pt idx="11764">
                  <c:v>9.5782604328070775</c:v>
                </c:pt>
                <c:pt idx="11765">
                  <c:v>9.5818127641439546</c:v>
                </c:pt>
                <c:pt idx="11766">
                  <c:v>9.5855292300968422</c:v>
                </c:pt>
                <c:pt idx="11767">
                  <c:v>9.5890641392803069</c:v>
                </c:pt>
                <c:pt idx="11768">
                  <c:v>9.5926280205365888</c:v>
                </c:pt>
                <c:pt idx="11769">
                  <c:v>9.5961803992334644</c:v>
                </c:pt>
                <c:pt idx="11770">
                  <c:v>9.5966775667278359</c:v>
                </c:pt>
                <c:pt idx="11771">
                  <c:v>9.5966896020872152</c:v>
                </c:pt>
                <c:pt idx="11772">
                  <c:v>9.5967002318475139</c:v>
                </c:pt>
                <c:pt idx="11773">
                  <c:v>9.5967092342475144</c:v>
                </c:pt>
                <c:pt idx="11774">
                  <c:v>9.5967161803273626</c:v>
                </c:pt>
                <c:pt idx="11775">
                  <c:v>9.5967213996076648</c:v>
                </c:pt>
                <c:pt idx="11776">
                  <c:v>9.5967254196076652</c:v>
                </c:pt>
                <c:pt idx="11777">
                  <c:v>9.596728348527515</c:v>
                </c:pt>
                <c:pt idx="11778">
                  <c:v>9.5967304472474382</c:v>
                </c:pt>
                <c:pt idx="11779">
                  <c:v>9.5967318004474755</c:v>
                </c:pt>
                <c:pt idx="11780">
                  <c:v>9.5967335586873226</c:v>
                </c:pt>
                <c:pt idx="11781">
                  <c:v>9.5967422289274751</c:v>
                </c:pt>
                <c:pt idx="11782">
                  <c:v>9.5967569544471694</c:v>
                </c:pt>
                <c:pt idx="11783">
                  <c:v>9.5967706055669986</c:v>
                </c:pt>
                <c:pt idx="11784">
                  <c:v>9.5967790253669989</c:v>
                </c:pt>
                <c:pt idx="11785">
                  <c:v>9.5967851862471321</c:v>
                </c:pt>
                <c:pt idx="11786">
                  <c:v>9.5967909376072171</c:v>
                </c:pt>
                <c:pt idx="11787">
                  <c:v>9.5967977424072171</c:v>
                </c:pt>
                <c:pt idx="11788">
                  <c:v>9.5968030231672952</c:v>
                </c:pt>
                <c:pt idx="11789">
                  <c:v>9.5968142186874612</c:v>
                </c:pt>
                <c:pt idx="11790">
                  <c:v>9.596824629087461</c:v>
                </c:pt>
                <c:pt idx="11791">
                  <c:v>9.5968279924474036</c:v>
                </c:pt>
                <c:pt idx="11792">
                  <c:v>9.5969422426506075</c:v>
                </c:pt>
                <c:pt idx="11793">
                  <c:v>9.5969609397699216</c:v>
                </c:pt>
                <c:pt idx="11794">
                  <c:v>9.596975905890341</c:v>
                </c:pt>
                <c:pt idx="11795">
                  <c:v>9.5970044524490454</c:v>
                </c:pt>
                <c:pt idx="11796">
                  <c:v>9.5970294412500383</c:v>
                </c:pt>
                <c:pt idx="11797">
                  <c:v>9.5970473556497335</c:v>
                </c:pt>
                <c:pt idx="11798">
                  <c:v>9.5970492862098098</c:v>
                </c:pt>
                <c:pt idx="11799">
                  <c:v>9.5970506271698479</c:v>
                </c:pt>
                <c:pt idx="11800">
                  <c:v>9.5970524680900002</c:v>
                </c:pt>
                <c:pt idx="11801">
                  <c:v>9.5970546410498461</c:v>
                </c:pt>
                <c:pt idx="11802">
                  <c:v>9.5970571895296946</c:v>
                </c:pt>
                <c:pt idx="11803">
                  <c:v>9.5970602325698469</c:v>
                </c:pt>
                <c:pt idx="11804">
                  <c:v>9.597063828969846</c:v>
                </c:pt>
                <c:pt idx="11805">
                  <c:v>9.597068071089998</c:v>
                </c:pt>
                <c:pt idx="11806">
                  <c:v>9.597072970610304</c:v>
                </c:pt>
                <c:pt idx="11807">
                  <c:v>9.5970786193706079</c:v>
                </c:pt>
                <c:pt idx="11808">
                  <c:v>9.5970854401702983</c:v>
                </c:pt>
                <c:pt idx="11809">
                  <c:v>9.5970928736899968</c:v>
                </c:pt>
                <c:pt idx="11810">
                  <c:v>9.5971012519296899</c:v>
                </c:pt>
                <c:pt idx="11811">
                  <c:v>9.5971101849693916</c:v>
                </c:pt>
                <c:pt idx="11812">
                  <c:v>9.5971204564897032</c:v>
                </c:pt>
                <c:pt idx="11813">
                  <c:v>9.5971313038500075</c:v>
                </c:pt>
                <c:pt idx="11814">
                  <c:v>9.597142910970609</c:v>
                </c:pt>
                <c:pt idx="11815">
                  <c:v>9.5971556078499951</c:v>
                </c:pt>
                <c:pt idx="11816">
                  <c:v>9.5971693972903029</c:v>
                </c:pt>
                <c:pt idx="11817">
                  <c:v>9.5971827372509129</c:v>
                </c:pt>
                <c:pt idx="11818">
                  <c:v>9.5972352041296922</c:v>
                </c:pt>
                <c:pt idx="11819">
                  <c:v>9.5973632233296922</c:v>
                </c:pt>
                <c:pt idx="11820">
                  <c:v>9.6011455767296923</c:v>
                </c:pt>
                <c:pt idx="11821">
                  <c:v>9.6049617207296922</c:v>
                </c:pt>
                <c:pt idx="11822">
                  <c:v>9.637245627205246</c:v>
                </c:pt>
                <c:pt idx="11823">
                  <c:v>9.6409148179556787</c:v>
                </c:pt>
                <c:pt idx="11824">
                  <c:v>9.644560812104908</c:v>
                </c:pt>
                <c:pt idx="11825">
                  <c:v>9.6480891004080291</c:v>
                </c:pt>
                <c:pt idx="11826">
                  <c:v>9.6516171476311374</c:v>
                </c:pt>
                <c:pt idx="11827">
                  <c:v>9.6551814847273967</c:v>
                </c:pt>
                <c:pt idx="11828">
                  <c:v>9.658850834237839</c:v>
                </c:pt>
                <c:pt idx="11829">
                  <c:v>9.6624267567735007</c:v>
                </c:pt>
                <c:pt idx="11830">
                  <c:v>9.6665611957603712</c:v>
                </c:pt>
                <c:pt idx="11831">
                  <c:v>9.6701471763755134</c:v>
                </c:pt>
                <c:pt idx="11832">
                  <c:v>9.6738060973068958</c:v>
                </c:pt>
                <c:pt idx="11833">
                  <c:v>9.6784948495451903</c:v>
                </c:pt>
                <c:pt idx="11834">
                  <c:v>9.6840008163013582</c:v>
                </c:pt>
                <c:pt idx="11835">
                  <c:v>9.6938758138723031</c:v>
                </c:pt>
                <c:pt idx="11836">
                  <c:v>9.6975109482449113</c:v>
                </c:pt>
                <c:pt idx="11837">
                  <c:v>9.701394906124694</c:v>
                </c:pt>
                <c:pt idx="11838">
                  <c:v>9.7049471368215769</c:v>
                </c:pt>
                <c:pt idx="11839">
                  <c:v>9.7085350887966175</c:v>
                </c:pt>
                <c:pt idx="11840">
                  <c:v>9.7121103700621774</c:v>
                </c:pt>
                <c:pt idx="11841">
                  <c:v>9.7156745532384434</c:v>
                </c:pt>
                <c:pt idx="11842">
                  <c:v>9.7264236877163306</c:v>
                </c:pt>
                <c:pt idx="11843">
                  <c:v>9.7332922336728132</c:v>
                </c:pt>
                <c:pt idx="11844">
                  <c:v>9.739172304537993</c:v>
                </c:pt>
                <c:pt idx="11845">
                  <c:v>9.7717888661508123</c:v>
                </c:pt>
                <c:pt idx="11846">
                  <c:v>9.7756346627104111</c:v>
                </c:pt>
                <c:pt idx="11847">
                  <c:v>9.8035528992756475</c:v>
                </c:pt>
                <c:pt idx="11848">
                  <c:v>9.8079042117242459</c:v>
                </c:pt>
                <c:pt idx="11849">
                  <c:v>9.8115885417242463</c:v>
                </c:pt>
                <c:pt idx="11850">
                  <c:v>9.8153450757242471</c:v>
                </c:pt>
                <c:pt idx="11851">
                  <c:v>9.8190410757242468</c:v>
                </c:pt>
                <c:pt idx="11852">
                  <c:v>9.8226536457242464</c:v>
                </c:pt>
                <c:pt idx="11853">
                  <c:v>9.8263619697242461</c:v>
                </c:pt>
                <c:pt idx="11854">
                  <c:v>9.8312461677242453</c:v>
                </c:pt>
                <c:pt idx="11855">
                  <c:v>9.8349304197242446</c:v>
                </c:pt>
                <c:pt idx="11856">
                  <c:v>9.8386869657242446</c:v>
                </c:pt>
                <c:pt idx="11857">
                  <c:v>9.8423590797242451</c:v>
                </c:pt>
                <c:pt idx="11858">
                  <c:v>9.8461032177242451</c:v>
                </c:pt>
                <c:pt idx="11859">
                  <c:v>9.850003475724245</c:v>
                </c:pt>
                <c:pt idx="11860">
                  <c:v>9.8536995537242458</c:v>
                </c:pt>
                <c:pt idx="11861">
                  <c:v>9.8572998777242464</c:v>
                </c:pt>
                <c:pt idx="11862">
                  <c:v>9.8609000637242463</c:v>
                </c:pt>
                <c:pt idx="11863">
                  <c:v>9.8645000937242457</c:v>
                </c:pt>
                <c:pt idx="11864">
                  <c:v>9.8681840173099307</c:v>
                </c:pt>
                <c:pt idx="11865">
                  <c:v>9.8717844913099313</c:v>
                </c:pt>
                <c:pt idx="11866">
                  <c:v>9.875468953309932</c:v>
                </c:pt>
                <c:pt idx="11867">
                  <c:v>9.8796292000834214</c:v>
                </c:pt>
                <c:pt idx="11868">
                  <c:v>9.883789542216908</c:v>
                </c:pt>
                <c:pt idx="11869">
                  <c:v>9.8875325592010785</c:v>
                </c:pt>
                <c:pt idx="11870">
                  <c:v>9.8896831314554081</c:v>
                </c:pt>
                <c:pt idx="11871">
                  <c:v>9.9879942527384458</c:v>
                </c:pt>
                <c:pt idx="11872">
                  <c:v>9.9936763615384461</c:v>
                </c:pt>
                <c:pt idx="11873">
                  <c:v>9.9951773135384467</c:v>
                </c:pt>
                <c:pt idx="11874">
                  <c:v>9.9951790027783698</c:v>
                </c:pt>
                <c:pt idx="11875">
                  <c:v>9.9951885923783692</c:v>
                </c:pt>
                <c:pt idx="11876">
                  <c:v>9.9951937840581788</c:v>
                </c:pt>
                <c:pt idx="11877">
                  <c:v>9.9952100263787127</c:v>
                </c:pt>
                <c:pt idx="11878">
                  <c:v>9.9952162632584844</c:v>
                </c:pt>
                <c:pt idx="11879">
                  <c:v>9.9992185807852323</c:v>
                </c:pt>
                <c:pt idx="11880">
                  <c:v>10.015245735708282</c:v>
                </c:pt>
                <c:pt idx="11881">
                  <c:v>10.031217668353523</c:v>
                </c:pt>
                <c:pt idx="11882">
                  <c:v>10.071318485910611</c:v>
                </c:pt>
                <c:pt idx="11883">
                  <c:v>10.071320722550572</c:v>
                </c:pt>
                <c:pt idx="11884">
                  <c:v>10.071333671750802</c:v>
                </c:pt>
                <c:pt idx="11885">
                  <c:v>10.071341680550802</c:v>
                </c:pt>
                <c:pt idx="11886">
                  <c:v>10.071353211430974</c:v>
                </c:pt>
                <c:pt idx="11887">
                  <c:v>10.071516497664986</c:v>
                </c:pt>
                <c:pt idx="11888">
                  <c:v>10.071534179705482</c:v>
                </c:pt>
                <c:pt idx="11889">
                  <c:v>10.071586965626626</c:v>
                </c:pt>
                <c:pt idx="11890">
                  <c:v>10.071651475784259</c:v>
                </c:pt>
                <c:pt idx="11891">
                  <c:v>10.07171873258647</c:v>
                </c:pt>
                <c:pt idx="11892">
                  <c:v>10.071721846866357</c:v>
                </c:pt>
                <c:pt idx="11893">
                  <c:v>10.071739540466853</c:v>
                </c:pt>
                <c:pt idx="11894">
                  <c:v>10.071826905143649</c:v>
                </c:pt>
                <c:pt idx="11895">
                  <c:v>10.07182835306361</c:v>
                </c:pt>
                <c:pt idx="11896">
                  <c:v>10.071861955463611</c:v>
                </c:pt>
                <c:pt idx="11897">
                  <c:v>10.07188323210506</c:v>
                </c:pt>
                <c:pt idx="11898">
                  <c:v>10.07188643290506</c:v>
                </c:pt>
                <c:pt idx="11899">
                  <c:v>10.071916220266244</c:v>
                </c:pt>
                <c:pt idx="11900">
                  <c:v>10.071993725988419</c:v>
                </c:pt>
                <c:pt idx="11901">
                  <c:v>10.071995503588264</c:v>
                </c:pt>
                <c:pt idx="11902">
                  <c:v>10.072029470588264</c:v>
                </c:pt>
                <c:pt idx="11903">
                  <c:v>10.072032990587958</c:v>
                </c:pt>
                <c:pt idx="11904">
                  <c:v>10.072066296586737</c:v>
                </c:pt>
                <c:pt idx="11905">
                  <c:v>10.072161334818498</c:v>
                </c:pt>
                <c:pt idx="11906">
                  <c:v>10.072163416898421</c:v>
                </c:pt>
                <c:pt idx="11907">
                  <c:v>10.072246947341169</c:v>
                </c:pt>
                <c:pt idx="11908">
                  <c:v>10.072250945341169</c:v>
                </c:pt>
                <c:pt idx="11909">
                  <c:v>10.072276452582008</c:v>
                </c:pt>
                <c:pt idx="11910">
                  <c:v>10.072280453582009</c:v>
                </c:pt>
                <c:pt idx="11911">
                  <c:v>10.072316457182009</c:v>
                </c:pt>
                <c:pt idx="11912">
                  <c:v>10.072320620301856</c:v>
                </c:pt>
                <c:pt idx="11913">
                  <c:v>10.072355356420786</c:v>
                </c:pt>
                <c:pt idx="11914">
                  <c:v>10.072357481860635</c:v>
                </c:pt>
                <c:pt idx="11915">
                  <c:v>10.072366288899872</c:v>
                </c:pt>
                <c:pt idx="11916">
                  <c:v>10.072372048899719</c:v>
                </c:pt>
                <c:pt idx="11917">
                  <c:v>10.072617537770714</c:v>
                </c:pt>
                <c:pt idx="11918">
                  <c:v>10.072619862410791</c:v>
                </c:pt>
                <c:pt idx="11919">
                  <c:v>10.072656560210792</c:v>
                </c:pt>
                <c:pt idx="11920">
                  <c:v>10.072689074250176</c:v>
                </c:pt>
                <c:pt idx="11921">
                  <c:v>10.072718556169573</c:v>
                </c:pt>
                <c:pt idx="11922">
                  <c:v>10.072746769330806</c:v>
                </c:pt>
                <c:pt idx="11923">
                  <c:v>10.072772526369581</c:v>
                </c:pt>
                <c:pt idx="11924">
                  <c:v>10.072789905328973</c:v>
                </c:pt>
                <c:pt idx="11925">
                  <c:v>10.072805319089586</c:v>
                </c:pt>
                <c:pt idx="11926">
                  <c:v>10.072819781489287</c:v>
                </c:pt>
                <c:pt idx="11927">
                  <c:v>10.072833030128667</c:v>
                </c:pt>
                <c:pt idx="11928">
                  <c:v>10.072924752046534</c:v>
                </c:pt>
                <c:pt idx="11929">
                  <c:v>10.07351899001784</c:v>
                </c:pt>
                <c:pt idx="11930">
                  <c:v>10.073660637821197</c:v>
                </c:pt>
                <c:pt idx="11931">
                  <c:v>10.073859425586392</c:v>
                </c:pt>
                <c:pt idx="11932">
                  <c:v>10.074207287586392</c:v>
                </c:pt>
                <c:pt idx="11933">
                  <c:v>10.074558139101507</c:v>
                </c:pt>
                <c:pt idx="11934">
                  <c:v>10.074568239261813</c:v>
                </c:pt>
                <c:pt idx="11935">
                  <c:v>10.074606682461813</c:v>
                </c:pt>
                <c:pt idx="11936">
                  <c:v>10.074770783176321</c:v>
                </c:pt>
                <c:pt idx="11937">
                  <c:v>10.074836354655252</c:v>
                </c:pt>
                <c:pt idx="11938">
                  <c:v>10.074952809690981</c:v>
                </c:pt>
                <c:pt idx="11939">
                  <c:v>10.074961403930827</c:v>
                </c:pt>
                <c:pt idx="11940">
                  <c:v>10.074977411930826</c:v>
                </c:pt>
                <c:pt idx="11941">
                  <c:v>10.075103784053418</c:v>
                </c:pt>
                <c:pt idx="11942">
                  <c:v>10.075111571573727</c:v>
                </c:pt>
                <c:pt idx="11943">
                  <c:v>10.075238281016473</c:v>
                </c:pt>
                <c:pt idx="11944">
                  <c:v>10.075325641012505</c:v>
                </c:pt>
                <c:pt idx="11945">
                  <c:v>10.075331775732813</c:v>
                </c:pt>
                <c:pt idx="11946">
                  <c:v>10.075360917333574</c:v>
                </c:pt>
                <c:pt idx="11947">
                  <c:v>10.07539167317174</c:v>
                </c:pt>
                <c:pt idx="11948">
                  <c:v>10.075418481210978</c:v>
                </c:pt>
                <c:pt idx="11949">
                  <c:v>10.075483304972122</c:v>
                </c:pt>
                <c:pt idx="11950">
                  <c:v>10.075487875372273</c:v>
                </c:pt>
                <c:pt idx="11951">
                  <c:v>10.075525352810898</c:v>
                </c:pt>
                <c:pt idx="11952">
                  <c:v>10.07555164836983</c:v>
                </c:pt>
                <c:pt idx="11953">
                  <c:v>10.07555566436983</c:v>
                </c:pt>
                <c:pt idx="11954">
                  <c:v>10.075600403291814</c:v>
                </c:pt>
                <c:pt idx="11955">
                  <c:v>10.075622265132349</c:v>
                </c:pt>
                <c:pt idx="11956">
                  <c:v>10.075642738731128</c:v>
                </c:pt>
                <c:pt idx="11957">
                  <c:v>10.075648337331128</c:v>
                </c:pt>
                <c:pt idx="11958">
                  <c:v>10.075676330331127</c:v>
                </c:pt>
                <c:pt idx="11959">
                  <c:v>10.07571218937357</c:v>
                </c:pt>
                <c:pt idx="11960">
                  <c:v>10.075715704093266</c:v>
                </c:pt>
                <c:pt idx="11961">
                  <c:v>10.075728511132503</c:v>
                </c:pt>
                <c:pt idx="11962">
                  <c:v>10.075730010612579</c:v>
                </c:pt>
                <c:pt idx="11963">
                  <c:v>10.075733864532733</c:v>
                </c:pt>
                <c:pt idx="11964">
                  <c:v>10.075735208892771</c:v>
                </c:pt>
                <c:pt idx="11965">
                  <c:v>10.075773644892772</c:v>
                </c:pt>
                <c:pt idx="11966">
                  <c:v>10.075775877052925</c:v>
                </c:pt>
                <c:pt idx="11967">
                  <c:v>10.075796019132582</c:v>
                </c:pt>
                <c:pt idx="11968">
                  <c:v>10.075800822012773</c:v>
                </c:pt>
                <c:pt idx="11969">
                  <c:v>10.075820839012774</c:v>
                </c:pt>
                <c:pt idx="11970">
                  <c:v>10.075832412333154</c:v>
                </c:pt>
                <c:pt idx="11971">
                  <c:v>10.075847134172848</c:v>
                </c:pt>
                <c:pt idx="11972">
                  <c:v>10.075860096333077</c:v>
                </c:pt>
                <c:pt idx="11973">
                  <c:v>10.075866526733076</c:v>
                </c:pt>
                <c:pt idx="11974">
                  <c:v>10.075880583693285</c:v>
                </c:pt>
                <c:pt idx="11975">
                  <c:v>10.075882356893324</c:v>
                </c:pt>
                <c:pt idx="11976">
                  <c:v>10.075893880493018</c:v>
                </c:pt>
                <c:pt idx="11977">
                  <c:v>10.075896119372979</c:v>
                </c:pt>
                <c:pt idx="11978">
                  <c:v>10.075905705772978</c:v>
                </c:pt>
                <c:pt idx="11979">
                  <c:v>10.075908438693055</c:v>
                </c:pt>
                <c:pt idx="11980">
                  <c:v>10.075914202533284</c:v>
                </c:pt>
                <c:pt idx="11981">
                  <c:v>10.075920682893113</c:v>
                </c:pt>
                <c:pt idx="11982">
                  <c:v>10.075926284293113</c:v>
                </c:pt>
                <c:pt idx="11983">
                  <c:v>10.075933645253222</c:v>
                </c:pt>
                <c:pt idx="11984">
                  <c:v>10.075947246053222</c:v>
                </c:pt>
                <c:pt idx="11985">
                  <c:v>10.075970134853717</c:v>
                </c:pt>
                <c:pt idx="11986">
                  <c:v>10.075984527053718</c:v>
                </c:pt>
                <c:pt idx="11987">
                  <c:v>10.075990597173641</c:v>
                </c:pt>
                <c:pt idx="11988">
                  <c:v>10.076008209494024</c:v>
                </c:pt>
                <c:pt idx="11989">
                  <c:v>10.076024038693605</c:v>
                </c:pt>
                <c:pt idx="11990">
                  <c:v>10.076061025974406</c:v>
                </c:pt>
                <c:pt idx="11991">
                  <c:v>10.076119275332269</c:v>
                </c:pt>
                <c:pt idx="11992">
                  <c:v>10.076170300253947</c:v>
                </c:pt>
                <c:pt idx="11993">
                  <c:v>10.076186945453337</c:v>
                </c:pt>
                <c:pt idx="11994">
                  <c:v>10.076210057973984</c:v>
                </c:pt>
                <c:pt idx="11995">
                  <c:v>10.076211763173907</c:v>
                </c:pt>
                <c:pt idx="11996">
                  <c:v>10.076235734173906</c:v>
                </c:pt>
                <c:pt idx="11997">
                  <c:v>10.076238077373983</c:v>
                </c:pt>
                <c:pt idx="11998">
                  <c:v>10.076240896973983</c:v>
                </c:pt>
                <c:pt idx="11999">
                  <c:v>10.076271263535508</c:v>
                </c:pt>
                <c:pt idx="12000">
                  <c:v>10.076274084535509</c:v>
                </c:pt>
                <c:pt idx="12001">
                  <c:v>10.076311485536424</c:v>
                </c:pt>
                <c:pt idx="12002">
                  <c:v>10.07632658945581</c:v>
                </c:pt>
                <c:pt idx="12003">
                  <c:v>10.07636367697703</c:v>
                </c:pt>
                <c:pt idx="12004">
                  <c:v>10.076368072577029</c:v>
                </c:pt>
                <c:pt idx="12005">
                  <c:v>10.076424696057945</c:v>
                </c:pt>
                <c:pt idx="12006">
                  <c:v>10.07649118445427</c:v>
                </c:pt>
                <c:pt idx="12007">
                  <c:v>10.076530534613354</c:v>
                </c:pt>
                <c:pt idx="12008">
                  <c:v>10.076536876733048</c:v>
                </c:pt>
                <c:pt idx="12009">
                  <c:v>10.076564619292439</c:v>
                </c:pt>
                <c:pt idx="12010">
                  <c:v>10.076634564051064</c:v>
                </c:pt>
                <c:pt idx="12011">
                  <c:v>10.07664207277076</c:v>
                </c:pt>
                <c:pt idx="12012">
                  <c:v>10.076665569251217</c:v>
                </c:pt>
                <c:pt idx="12013">
                  <c:v>10.076746056929846</c:v>
                </c:pt>
                <c:pt idx="12014">
                  <c:v>10.076754781289541</c:v>
                </c:pt>
                <c:pt idx="12015">
                  <c:v>10.076773019489849</c:v>
                </c:pt>
                <c:pt idx="12016">
                  <c:v>10.076875368291374</c:v>
                </c:pt>
                <c:pt idx="12017">
                  <c:v>10.076915463291373</c:v>
                </c:pt>
                <c:pt idx="12018">
                  <c:v>10.07692527209122</c:v>
                </c:pt>
                <c:pt idx="12019">
                  <c:v>10.07693517065152</c:v>
                </c:pt>
                <c:pt idx="12020">
                  <c:v>10.076968003611974</c:v>
                </c:pt>
                <c:pt idx="12021">
                  <c:v>10.077094249725238</c:v>
                </c:pt>
                <c:pt idx="12022">
                  <c:v>10.077171728323112</c:v>
                </c:pt>
                <c:pt idx="12023">
                  <c:v>10.077260372638831</c:v>
                </c:pt>
                <c:pt idx="12024">
                  <c:v>10.077272748078524</c:v>
                </c:pt>
                <c:pt idx="12025">
                  <c:v>10.077312075277609</c:v>
                </c:pt>
                <c:pt idx="12026">
                  <c:v>10.077494995601574</c:v>
                </c:pt>
                <c:pt idx="12027">
                  <c:v>10.077508842520963</c:v>
                </c:pt>
                <c:pt idx="12028">
                  <c:v>10.077548949242795</c:v>
                </c:pt>
                <c:pt idx="12029">
                  <c:v>10.077659662317913</c:v>
                </c:pt>
                <c:pt idx="12030">
                  <c:v>10.077672965997612</c:v>
                </c:pt>
                <c:pt idx="12031">
                  <c:v>10.077923686072115</c:v>
                </c:pt>
                <c:pt idx="12032">
                  <c:v>10.077939049431491</c:v>
                </c:pt>
                <c:pt idx="12033">
                  <c:v>10.077987287033313</c:v>
                </c:pt>
                <c:pt idx="12034">
                  <c:v>10.0781703103866</c:v>
                </c:pt>
                <c:pt idx="12035">
                  <c:v>10.078186605906295</c:v>
                </c:pt>
                <c:pt idx="12036">
                  <c:v>10.078237367188121</c:v>
                </c:pt>
                <c:pt idx="12037">
                  <c:v>10.078382242230568</c:v>
                </c:pt>
                <c:pt idx="12038">
                  <c:v>10.078400474709944</c:v>
                </c:pt>
                <c:pt idx="12039">
                  <c:v>10.078546212305067</c:v>
                </c:pt>
                <c:pt idx="12040">
                  <c:v>10.079012325170433</c:v>
                </c:pt>
                <c:pt idx="12041">
                  <c:v>10.07903131133013</c:v>
                </c:pt>
                <c:pt idx="12042">
                  <c:v>10.079048964810434</c:v>
                </c:pt>
                <c:pt idx="12043">
                  <c:v>10.079065250970123</c:v>
                </c:pt>
                <c:pt idx="12044">
                  <c:v>10.079078653210717</c:v>
                </c:pt>
                <c:pt idx="12045">
                  <c:v>10.079092804610093</c:v>
                </c:pt>
                <c:pt idx="12046">
                  <c:v>10.079105018610093</c:v>
                </c:pt>
                <c:pt idx="12047">
                  <c:v>10.079116135890247</c:v>
                </c:pt>
                <c:pt idx="12048">
                  <c:v>10.079125954450094</c:v>
                </c:pt>
                <c:pt idx="12049">
                  <c:v>10.079133830450093</c:v>
                </c:pt>
                <c:pt idx="12050">
                  <c:v>10.079149178930702</c:v>
                </c:pt>
                <c:pt idx="12051">
                  <c:v>10.079173507811621</c:v>
                </c:pt>
                <c:pt idx="12052">
                  <c:v>10.079232349811621</c:v>
                </c:pt>
                <c:pt idx="12053">
                  <c:v>10.079595186618029</c:v>
                </c:pt>
                <c:pt idx="12054">
                  <c:v>10.079612955498639</c:v>
                </c:pt>
                <c:pt idx="12055">
                  <c:v>10.079622137098639</c:v>
                </c:pt>
                <c:pt idx="12056">
                  <c:v>10.079629827258488</c:v>
                </c:pt>
                <c:pt idx="12057">
                  <c:v>10.092412080701266</c:v>
                </c:pt>
                <c:pt idx="12058">
                  <c:v>10.11628345085945</c:v>
                </c:pt>
                <c:pt idx="12059">
                  <c:v>10.129658667957019</c:v>
                </c:pt>
                <c:pt idx="12060">
                  <c:v>10.133412166803526</c:v>
                </c:pt>
                <c:pt idx="12061">
                  <c:v>10.190523974727663</c:v>
                </c:pt>
                <c:pt idx="12062">
                  <c:v>10.208592778756216</c:v>
                </c:pt>
                <c:pt idx="12063">
                  <c:v>10.222247750312995</c:v>
                </c:pt>
                <c:pt idx="12064">
                  <c:v>10.227073564912995</c:v>
                </c:pt>
                <c:pt idx="12065">
                  <c:v>10.229942125477004</c:v>
                </c:pt>
                <c:pt idx="12066">
                  <c:v>10.229943653077081</c:v>
                </c:pt>
                <c:pt idx="12067">
                  <c:v>10.229959891476778</c:v>
                </c:pt>
                <c:pt idx="12068">
                  <c:v>10.22997368587739</c:v>
                </c:pt>
                <c:pt idx="12069">
                  <c:v>10.229987919957086</c:v>
                </c:pt>
                <c:pt idx="12070">
                  <c:v>10.230001750437395</c:v>
                </c:pt>
                <c:pt idx="12071">
                  <c:v>10.230028376838007</c:v>
                </c:pt>
                <c:pt idx="12072">
                  <c:v>10.230054244999225</c:v>
                </c:pt>
                <c:pt idx="12073">
                  <c:v>10.230116944522273</c:v>
                </c:pt>
                <c:pt idx="12074">
                  <c:v>10.230400335315252</c:v>
                </c:pt>
                <c:pt idx="12075">
                  <c:v>10.255073745315253</c:v>
                </c:pt>
                <c:pt idx="12076">
                  <c:v>10.260225022569845</c:v>
                </c:pt>
                <c:pt idx="12077">
                  <c:v>10.262032593953407</c:v>
                </c:pt>
                <c:pt idx="12078">
                  <c:v>10.262034224353407</c:v>
                </c:pt>
                <c:pt idx="12079">
                  <c:v>10.262050337353406</c:v>
                </c:pt>
                <c:pt idx="12080">
                  <c:v>10.262064154153714</c:v>
                </c:pt>
                <c:pt idx="12081">
                  <c:v>10.262078130074316</c:v>
                </c:pt>
                <c:pt idx="12082">
                  <c:v>10.262105217393705</c:v>
                </c:pt>
                <c:pt idx="12083">
                  <c:v>10.262131411473096</c:v>
                </c:pt>
                <c:pt idx="12084">
                  <c:v>10.262182003070652</c:v>
                </c:pt>
                <c:pt idx="12085">
                  <c:v>10.262305369387596</c:v>
                </c:pt>
                <c:pt idx="12086">
                  <c:v>10.263109273387595</c:v>
                </c:pt>
                <c:pt idx="12087">
                  <c:v>10.279100209965408</c:v>
                </c:pt>
                <c:pt idx="12088">
                  <c:v>10.285999044397339</c:v>
                </c:pt>
                <c:pt idx="12089">
                  <c:v>10.307004997605949</c:v>
                </c:pt>
                <c:pt idx="12090">
                  <c:v>10.35278024468373</c:v>
                </c:pt>
                <c:pt idx="12091">
                  <c:v>10.395623459957942</c:v>
                </c:pt>
                <c:pt idx="12092">
                  <c:v>10.432988921645517</c:v>
                </c:pt>
                <c:pt idx="12093">
                  <c:v>10.438715035413827</c:v>
                </c:pt>
                <c:pt idx="12094">
                  <c:v>10.445234496413827</c:v>
                </c:pt>
                <c:pt idx="12095">
                  <c:v>10.448737841413827</c:v>
                </c:pt>
                <c:pt idx="12096">
                  <c:v>10.453378212613828</c:v>
                </c:pt>
                <c:pt idx="12097">
                  <c:v>10.456846026281962</c:v>
                </c:pt>
                <c:pt idx="12098">
                  <c:v>10.470878100150239</c:v>
                </c:pt>
                <c:pt idx="12099">
                  <c:v>10.525401788950239</c:v>
                </c:pt>
                <c:pt idx="12100">
                  <c:v>10.571375668750239</c:v>
                </c:pt>
                <c:pt idx="12101">
                  <c:v>10.571377456910083</c:v>
                </c:pt>
                <c:pt idx="12102">
                  <c:v>10.571391412109485</c:v>
                </c:pt>
                <c:pt idx="12103">
                  <c:v>10.571405364750104</c:v>
                </c:pt>
                <c:pt idx="12104">
                  <c:v>10.571418228750105</c:v>
                </c:pt>
                <c:pt idx="12105">
                  <c:v>10.571442690388885</c:v>
                </c:pt>
                <c:pt idx="12106">
                  <c:v>10.57147843250797</c:v>
                </c:pt>
                <c:pt idx="12107">
                  <c:v>10.571524123865531</c:v>
                </c:pt>
                <c:pt idx="12108">
                  <c:v>10.571601936063395</c:v>
                </c:pt>
                <c:pt idx="12109">
                  <c:v>10.573578530463395</c:v>
                </c:pt>
                <c:pt idx="12110">
                  <c:v>10.619540069159269</c:v>
                </c:pt>
                <c:pt idx="12111">
                  <c:v>10.777323251413412</c:v>
                </c:pt>
                <c:pt idx="12112">
                  <c:v>10.820725373813412</c:v>
                </c:pt>
                <c:pt idx="12113">
                  <c:v>10.85505790197317</c:v>
                </c:pt>
                <c:pt idx="12114">
                  <c:v>10.87652231547821</c:v>
                </c:pt>
                <c:pt idx="12115">
                  <c:v>10.897633333893165</c:v>
                </c:pt>
                <c:pt idx="12116">
                  <c:v>10.905273178522727</c:v>
                </c:pt>
                <c:pt idx="12117">
                  <c:v>10.913456126000078</c:v>
                </c:pt>
                <c:pt idx="12118">
                  <c:v>10.920085489815149</c:v>
                </c:pt>
                <c:pt idx="12119">
                  <c:v>10.923926747990237</c:v>
                </c:pt>
                <c:pt idx="12120">
                  <c:v>10.927736017004865</c:v>
                </c:pt>
                <c:pt idx="12121">
                  <c:v>10.931652090341025</c:v>
                </c:pt>
                <c:pt idx="12122">
                  <c:v>10.935110324470619</c:v>
                </c:pt>
                <c:pt idx="12123">
                  <c:v>10.950135244246091</c:v>
                </c:pt>
                <c:pt idx="12124">
                  <c:v>10.953366746759396</c:v>
                </c:pt>
                <c:pt idx="12125">
                  <c:v>10.957772440982579</c:v>
                </c:pt>
                <c:pt idx="12126">
                  <c:v>10.961219816992017</c:v>
                </c:pt>
                <c:pt idx="12127">
                  <c:v>11.02654329992882</c:v>
                </c:pt>
                <c:pt idx="12128">
                  <c:v>11.083380925667537</c:v>
                </c:pt>
                <c:pt idx="12129">
                  <c:v>11.087712137864237</c:v>
                </c:pt>
                <c:pt idx="12130">
                  <c:v>11.105728012064237</c:v>
                </c:pt>
                <c:pt idx="12131">
                  <c:v>11.114011849664237</c:v>
                </c:pt>
                <c:pt idx="12132">
                  <c:v>11.118471787617272</c:v>
                </c:pt>
                <c:pt idx="12133">
                  <c:v>11.122619036217273</c:v>
                </c:pt>
                <c:pt idx="12134">
                  <c:v>11.142611445417273</c:v>
                </c:pt>
                <c:pt idx="12135">
                  <c:v>11.146460364827703</c:v>
                </c:pt>
                <c:pt idx="12136">
                  <c:v>11.150192748932394</c:v>
                </c:pt>
                <c:pt idx="12137">
                  <c:v>11.154142374003179</c:v>
                </c:pt>
                <c:pt idx="12138">
                  <c:v>11.181518293491052</c:v>
                </c:pt>
                <c:pt idx="12139">
                  <c:v>11.187717687891052</c:v>
                </c:pt>
                <c:pt idx="12140">
                  <c:v>11.258959898691051</c:v>
                </c:pt>
                <c:pt idx="12141">
                  <c:v>11.272136827491051</c:v>
                </c:pt>
                <c:pt idx="12142">
                  <c:v>11.275709886081307</c:v>
                </c:pt>
                <c:pt idx="12143">
                  <c:v>11.281329891998983</c:v>
                </c:pt>
                <c:pt idx="12144">
                  <c:v>11.305549946653738</c:v>
                </c:pt>
                <c:pt idx="12145">
                  <c:v>11.321026715878267</c:v>
                </c:pt>
                <c:pt idx="12146">
                  <c:v>11.327221222908266</c:v>
                </c:pt>
                <c:pt idx="12147">
                  <c:v>11.330637222908265</c:v>
                </c:pt>
                <c:pt idx="12148">
                  <c:v>11.341849419708266</c:v>
                </c:pt>
                <c:pt idx="12149">
                  <c:v>11.355483306614099</c:v>
                </c:pt>
                <c:pt idx="12150">
                  <c:v>11.364699518063439</c:v>
                </c:pt>
                <c:pt idx="12151">
                  <c:v>11.368069117050965</c:v>
                </c:pt>
                <c:pt idx="12152">
                  <c:v>11.371472176117571</c:v>
                </c:pt>
                <c:pt idx="12153">
                  <c:v>11.38751953663717</c:v>
                </c:pt>
                <c:pt idx="12154">
                  <c:v>11.391742323037169</c:v>
                </c:pt>
                <c:pt idx="12155">
                  <c:v>11.395812520925467</c:v>
                </c:pt>
                <c:pt idx="12156">
                  <c:v>11.404575492124977</c:v>
                </c:pt>
                <c:pt idx="12157">
                  <c:v>11.408501241217239</c:v>
                </c:pt>
                <c:pt idx="12158">
                  <c:v>11.413004974533639</c:v>
                </c:pt>
                <c:pt idx="12159">
                  <c:v>11.417075094581939</c:v>
                </c:pt>
                <c:pt idx="12160">
                  <c:v>11.427417317018108</c:v>
                </c:pt>
                <c:pt idx="12161">
                  <c:v>11.434305793018108</c:v>
                </c:pt>
                <c:pt idx="12162">
                  <c:v>11.438069172218109</c:v>
                </c:pt>
                <c:pt idx="12163">
                  <c:v>11.441950307871595</c:v>
                </c:pt>
                <c:pt idx="12164">
                  <c:v>11.447628971071595</c:v>
                </c:pt>
                <c:pt idx="12165">
                  <c:v>11.461361442271594</c:v>
                </c:pt>
                <c:pt idx="12166">
                  <c:v>11.469123798271594</c:v>
                </c:pt>
                <c:pt idx="12167">
                  <c:v>11.473021762271594</c:v>
                </c:pt>
                <c:pt idx="12168">
                  <c:v>11.494139692532036</c:v>
                </c:pt>
                <c:pt idx="12169">
                  <c:v>11.497876362709487</c:v>
                </c:pt>
                <c:pt idx="12170">
                  <c:v>11.505310407430612</c:v>
                </c:pt>
                <c:pt idx="12171">
                  <c:v>11.510059490599096</c:v>
                </c:pt>
                <c:pt idx="12172">
                  <c:v>11.51423343475202</c:v>
                </c:pt>
                <c:pt idx="12173">
                  <c:v>11.52841410755202</c:v>
                </c:pt>
                <c:pt idx="12174">
                  <c:v>11.53297238995202</c:v>
                </c:pt>
                <c:pt idx="12175">
                  <c:v>11.54057766595202</c:v>
                </c:pt>
                <c:pt idx="12176">
                  <c:v>11.545057923552019</c:v>
                </c:pt>
                <c:pt idx="12177">
                  <c:v>11.553439601098782</c:v>
                </c:pt>
                <c:pt idx="12178">
                  <c:v>11.55730945336348</c:v>
                </c:pt>
                <c:pt idx="12179">
                  <c:v>11.561268885750602</c:v>
                </c:pt>
                <c:pt idx="12180">
                  <c:v>11.605915378550602</c:v>
                </c:pt>
                <c:pt idx="12181">
                  <c:v>11.688738955631361</c:v>
                </c:pt>
                <c:pt idx="12182">
                  <c:v>11.718300051459623</c:v>
                </c:pt>
                <c:pt idx="12183">
                  <c:v>11.735650141409023</c:v>
                </c:pt>
                <c:pt idx="12184">
                  <c:v>11.739794852609023</c:v>
                </c:pt>
                <c:pt idx="12185">
                  <c:v>11.743508999227092</c:v>
                </c:pt>
                <c:pt idx="12186">
                  <c:v>11.746867200214931</c:v>
                </c:pt>
                <c:pt idx="12187">
                  <c:v>11.75071505926933</c:v>
                </c:pt>
                <c:pt idx="12188">
                  <c:v>11.774413913658941</c:v>
                </c:pt>
                <c:pt idx="12189">
                  <c:v>11.781263221870971</c:v>
                </c:pt>
                <c:pt idx="12190">
                  <c:v>11.784741968325086</c:v>
                </c:pt>
                <c:pt idx="12191">
                  <c:v>11.794409520786639</c:v>
                </c:pt>
                <c:pt idx="12192">
                  <c:v>11.798844972786638</c:v>
                </c:pt>
                <c:pt idx="12193">
                  <c:v>11.802563378386639</c:v>
                </c:pt>
                <c:pt idx="12194">
                  <c:v>11.809523781534949</c:v>
                </c:pt>
                <c:pt idx="12195">
                  <c:v>11.847506531762559</c:v>
                </c:pt>
                <c:pt idx="12196">
                  <c:v>11.879048716562558</c:v>
                </c:pt>
                <c:pt idx="12197">
                  <c:v>11.97261619654976</c:v>
                </c:pt>
                <c:pt idx="12198">
                  <c:v>11.976079698083463</c:v>
                </c:pt>
                <c:pt idx="12199">
                  <c:v>12.002703750083464</c:v>
                </c:pt>
                <c:pt idx="12200">
                  <c:v>12.008964841283465</c:v>
                </c:pt>
                <c:pt idx="12201">
                  <c:v>12.012359202883465</c:v>
                </c:pt>
                <c:pt idx="12202">
                  <c:v>12.019046028483464</c:v>
                </c:pt>
                <c:pt idx="12203">
                  <c:v>12.094864336214698</c:v>
                </c:pt>
                <c:pt idx="12204">
                  <c:v>12.094909495695919</c:v>
                </c:pt>
                <c:pt idx="12205">
                  <c:v>12.094920548975615</c:v>
                </c:pt>
                <c:pt idx="12206">
                  <c:v>12.094930824815769</c:v>
                </c:pt>
                <c:pt idx="12207">
                  <c:v>12.094939174415769</c:v>
                </c:pt>
                <c:pt idx="12208">
                  <c:v>12.094946099136076</c:v>
                </c:pt>
                <c:pt idx="12209">
                  <c:v>12.094951665536076</c:v>
                </c:pt>
                <c:pt idx="12210">
                  <c:v>12.094956096336077</c:v>
                </c:pt>
                <c:pt idx="12211">
                  <c:v>12.094959567296231</c:v>
                </c:pt>
                <c:pt idx="12212">
                  <c:v>12.094962166376382</c:v>
                </c:pt>
                <c:pt idx="12213">
                  <c:v>12.094965687256076</c:v>
                </c:pt>
                <c:pt idx="12214">
                  <c:v>12.094970809175772</c:v>
                </c:pt>
                <c:pt idx="12215">
                  <c:v>12.094985206775771</c:v>
                </c:pt>
                <c:pt idx="12216">
                  <c:v>12.094995636935389</c:v>
                </c:pt>
                <c:pt idx="12217">
                  <c:v>12.095007936695655</c:v>
                </c:pt>
                <c:pt idx="12218">
                  <c:v>12.095020113415503</c:v>
                </c:pt>
                <c:pt idx="12219">
                  <c:v>12.095026097215502</c:v>
                </c:pt>
                <c:pt idx="12220">
                  <c:v>12.095031378975616</c:v>
                </c:pt>
                <c:pt idx="12221">
                  <c:v>12.095037150495703</c:v>
                </c:pt>
                <c:pt idx="12222">
                  <c:v>12.095041949695702</c:v>
                </c:pt>
                <c:pt idx="12223">
                  <c:v>12.095050350175827</c:v>
                </c:pt>
                <c:pt idx="12224">
                  <c:v>12.095050758375827</c:v>
                </c:pt>
                <c:pt idx="12225">
                  <c:v>12.095088186854834</c:v>
                </c:pt>
                <c:pt idx="12226">
                  <c:v>12.095159232137657</c:v>
                </c:pt>
                <c:pt idx="12227">
                  <c:v>12.095177153417925</c:v>
                </c:pt>
                <c:pt idx="12228">
                  <c:v>12.095197975017925</c:v>
                </c:pt>
                <c:pt idx="12229">
                  <c:v>12.095219042218762</c:v>
                </c:pt>
                <c:pt idx="12230">
                  <c:v>12.095248198058265</c:v>
                </c:pt>
                <c:pt idx="12231">
                  <c:v>12.095254901258532</c:v>
                </c:pt>
                <c:pt idx="12232">
                  <c:v>12.095262581898075</c:v>
                </c:pt>
                <c:pt idx="12233">
                  <c:v>12.095265621138227</c:v>
                </c:pt>
                <c:pt idx="12234">
                  <c:v>12.095267608338306</c:v>
                </c:pt>
                <c:pt idx="12235">
                  <c:v>12.095269847138379</c:v>
                </c:pt>
                <c:pt idx="12236">
                  <c:v>12.095272647378458</c:v>
                </c:pt>
                <c:pt idx="12237">
                  <c:v>12.095275600738606</c:v>
                </c:pt>
                <c:pt idx="12238">
                  <c:v>12.095279228098684</c:v>
                </c:pt>
                <c:pt idx="12239">
                  <c:v>12.095283175498611</c:v>
                </c:pt>
                <c:pt idx="12240">
                  <c:v>12.095287799258763</c:v>
                </c:pt>
                <c:pt idx="12241">
                  <c:v>12.095293440698452</c:v>
                </c:pt>
                <c:pt idx="12242">
                  <c:v>12.0952995760583</c:v>
                </c:pt>
                <c:pt idx="12243">
                  <c:v>12.095306469818606</c:v>
                </c:pt>
                <c:pt idx="12244">
                  <c:v>12.095314073618606</c:v>
                </c:pt>
                <c:pt idx="12245">
                  <c:v>12.095322444218606</c:v>
                </c:pt>
                <c:pt idx="12246">
                  <c:v>12.095331545978302</c:v>
                </c:pt>
                <c:pt idx="12247">
                  <c:v>12.095341505657997</c:v>
                </c:pt>
                <c:pt idx="12248">
                  <c:v>12.095352311057997</c:v>
                </c:pt>
                <c:pt idx="12249">
                  <c:v>12.095398658857997</c:v>
                </c:pt>
                <c:pt idx="12250">
                  <c:v>12.095460689857997</c:v>
                </c:pt>
                <c:pt idx="12251">
                  <c:v>12.095532719857998</c:v>
                </c:pt>
                <c:pt idx="12252">
                  <c:v>12.096595500605765</c:v>
                </c:pt>
                <c:pt idx="12253">
                  <c:v>12.122589215538939</c:v>
                </c:pt>
                <c:pt idx="12254">
                  <c:v>12.131352642658436</c:v>
                </c:pt>
                <c:pt idx="12255">
                  <c:v>12.136627937858437</c:v>
                </c:pt>
                <c:pt idx="12256">
                  <c:v>12.1407293922388</c:v>
                </c:pt>
                <c:pt idx="12257">
                  <c:v>12.157421924348213</c:v>
                </c:pt>
                <c:pt idx="12258">
                  <c:v>12.191755644796428</c:v>
                </c:pt>
                <c:pt idx="12259">
                  <c:v>12.20111669993938</c:v>
                </c:pt>
                <c:pt idx="12260">
                  <c:v>12.204524944362499</c:v>
                </c:pt>
                <c:pt idx="12261">
                  <c:v>12.208115011275385</c:v>
                </c:pt>
                <c:pt idx="12262">
                  <c:v>12.212771634426943</c:v>
                </c:pt>
                <c:pt idx="12263">
                  <c:v>12.218561069198064</c:v>
                </c:pt>
                <c:pt idx="12264">
                  <c:v>12.2831908617905</c:v>
                </c:pt>
                <c:pt idx="12265">
                  <c:v>12.327623078817759</c:v>
                </c:pt>
                <c:pt idx="12266">
                  <c:v>12.331355714238878</c:v>
                </c:pt>
                <c:pt idx="12267">
                  <c:v>12.347887088838878</c:v>
                </c:pt>
                <c:pt idx="12268">
                  <c:v>12.35469576001851</c:v>
                </c:pt>
                <c:pt idx="12269">
                  <c:v>12.358597061160443</c:v>
                </c:pt>
                <c:pt idx="12270">
                  <c:v>12.386771441096586</c:v>
                </c:pt>
                <c:pt idx="12271">
                  <c:v>12.390427573192113</c:v>
                </c:pt>
                <c:pt idx="12272">
                  <c:v>12.395059235149416</c:v>
                </c:pt>
                <c:pt idx="12273">
                  <c:v>12.45583113305951</c:v>
                </c:pt>
                <c:pt idx="12274">
                  <c:v>12.473267487459509</c:v>
                </c:pt>
                <c:pt idx="12275">
                  <c:v>12.47739774479915</c:v>
                </c:pt>
                <c:pt idx="12276">
                  <c:v>12.481224639324761</c:v>
                </c:pt>
                <c:pt idx="12277">
                  <c:v>12.502378754036139</c:v>
                </c:pt>
                <c:pt idx="12278">
                  <c:v>12.506337279824942</c:v>
                </c:pt>
                <c:pt idx="12279">
                  <c:v>12.53080511764691</c:v>
                </c:pt>
                <c:pt idx="12280">
                  <c:v>12.608285763249798</c:v>
                </c:pt>
                <c:pt idx="12281">
                  <c:v>12.612177961195099</c:v>
                </c:pt>
                <c:pt idx="12282">
                  <c:v>12.6167589291951</c:v>
                </c:pt>
                <c:pt idx="12283">
                  <c:v>12.620455220395101</c:v>
                </c:pt>
                <c:pt idx="12284">
                  <c:v>12.624297352395102</c:v>
                </c:pt>
                <c:pt idx="12285">
                  <c:v>12.628665828395102</c:v>
                </c:pt>
                <c:pt idx="12286">
                  <c:v>12.636212752079281</c:v>
                </c:pt>
                <c:pt idx="12287">
                  <c:v>12.639619673131454</c:v>
                </c:pt>
                <c:pt idx="12288">
                  <c:v>12.649472737901048</c:v>
                </c:pt>
                <c:pt idx="12289">
                  <c:v>12.713639417340065</c:v>
                </c:pt>
                <c:pt idx="12290">
                  <c:v>12.717369543740066</c:v>
                </c:pt>
                <c:pt idx="12291">
                  <c:v>12.721155322940065</c:v>
                </c:pt>
                <c:pt idx="12292">
                  <c:v>12.734222568021449</c:v>
                </c:pt>
                <c:pt idx="12293">
                  <c:v>12.738137263834014</c:v>
                </c:pt>
                <c:pt idx="12294">
                  <c:v>12.742463205035294</c:v>
                </c:pt>
                <c:pt idx="12295">
                  <c:v>12.746372413835294</c:v>
                </c:pt>
                <c:pt idx="12296">
                  <c:v>12.749833527435294</c:v>
                </c:pt>
                <c:pt idx="12297">
                  <c:v>12.753264804235295</c:v>
                </c:pt>
                <c:pt idx="12298">
                  <c:v>12.756949772235295</c:v>
                </c:pt>
                <c:pt idx="12299">
                  <c:v>12.761075664642064</c:v>
                </c:pt>
                <c:pt idx="12300">
                  <c:v>12.772118941898993</c:v>
                </c:pt>
                <c:pt idx="12301">
                  <c:v>12.785000033898994</c:v>
                </c:pt>
                <c:pt idx="12302">
                  <c:v>12.789297804255268</c:v>
                </c:pt>
                <c:pt idx="12303">
                  <c:v>12.792761114028966</c:v>
                </c:pt>
                <c:pt idx="12304">
                  <c:v>12.797218764428967</c:v>
                </c:pt>
                <c:pt idx="12305">
                  <c:v>12.818982414028968</c:v>
                </c:pt>
                <c:pt idx="12306">
                  <c:v>12.902075247628968</c:v>
                </c:pt>
                <c:pt idx="12307">
                  <c:v>12.902086459949571</c:v>
                </c:pt>
                <c:pt idx="12308">
                  <c:v>12.968327411261386</c:v>
                </c:pt>
                <c:pt idx="12309">
                  <c:v>12.975502021711325</c:v>
                </c:pt>
                <c:pt idx="12310">
                  <c:v>12.975508816271516</c:v>
                </c:pt>
                <c:pt idx="12311">
                  <c:v>12.975525606671516</c:v>
                </c:pt>
                <c:pt idx="12312">
                  <c:v>12.975536017071134</c:v>
                </c:pt>
                <c:pt idx="12313">
                  <c:v>12.975546570911362</c:v>
                </c:pt>
                <c:pt idx="12314">
                  <c:v>12.975560279031191</c:v>
                </c:pt>
                <c:pt idx="12315">
                  <c:v>12.97556866523119</c:v>
                </c:pt>
                <c:pt idx="12316">
                  <c:v>12.975573941271305</c:v>
                </c:pt>
                <c:pt idx="12317">
                  <c:v>12.975579708951392</c:v>
                </c:pt>
                <c:pt idx="12318">
                  <c:v>12.975586911551392</c:v>
                </c:pt>
                <c:pt idx="12319">
                  <c:v>12.97559339079149</c:v>
                </c:pt>
                <c:pt idx="12320">
                  <c:v>12.975595949191527</c:v>
                </c:pt>
                <c:pt idx="12321">
                  <c:v>12.975602444311356</c:v>
                </c:pt>
                <c:pt idx="12322">
                  <c:v>12.975665796633873</c:v>
                </c:pt>
                <c:pt idx="12323">
                  <c:v>12.975676593753587</c:v>
                </c:pt>
                <c:pt idx="12324">
                  <c:v>12.975678511833664</c:v>
                </c:pt>
                <c:pt idx="12325">
                  <c:v>12.975704110554044</c:v>
                </c:pt>
                <c:pt idx="12326">
                  <c:v>12.975710838714312</c:v>
                </c:pt>
                <c:pt idx="12327">
                  <c:v>12.975783085557183</c:v>
                </c:pt>
                <c:pt idx="12328">
                  <c:v>12.975783085557183</c:v>
                </c:pt>
                <c:pt idx="12329">
                  <c:v>12.975784845957209</c:v>
                </c:pt>
                <c:pt idx="12330">
                  <c:v>12.975785408197199</c:v>
                </c:pt>
                <c:pt idx="12331">
                  <c:v>12.975806533917657</c:v>
                </c:pt>
                <c:pt idx="12332">
                  <c:v>12.975821898717886</c:v>
                </c:pt>
                <c:pt idx="12333">
                  <c:v>12.975887894319316</c:v>
                </c:pt>
                <c:pt idx="12334">
                  <c:v>12.975901098519316</c:v>
                </c:pt>
                <c:pt idx="12335">
                  <c:v>12.97592542003901</c:v>
                </c:pt>
                <c:pt idx="12336">
                  <c:v>12.975943012999391</c:v>
                </c:pt>
                <c:pt idx="12337">
                  <c:v>12.975967967798475</c:v>
                </c:pt>
                <c:pt idx="12338">
                  <c:v>12.975993464599313</c:v>
                </c:pt>
                <c:pt idx="12339">
                  <c:v>12.976005948238855</c:v>
                </c:pt>
                <c:pt idx="12340">
                  <c:v>12.976011388919007</c:v>
                </c:pt>
                <c:pt idx="12341">
                  <c:v>12.981188008803921</c:v>
                </c:pt>
                <c:pt idx="12342">
                  <c:v>12.981842200102271</c:v>
                </c:pt>
                <c:pt idx="12343">
                  <c:v>12.981843483942194</c:v>
                </c:pt>
                <c:pt idx="12344">
                  <c:v>12.981858196581889</c:v>
                </c:pt>
                <c:pt idx="12345">
                  <c:v>12.981872430661586</c:v>
                </c:pt>
                <c:pt idx="12346">
                  <c:v>12.98188591686128</c:v>
                </c:pt>
                <c:pt idx="12347">
                  <c:v>12.981898915741892</c:v>
                </c:pt>
                <c:pt idx="12348">
                  <c:v>12.981936551783722</c:v>
                </c:pt>
                <c:pt idx="12349">
                  <c:v>12.981998145622196</c:v>
                </c:pt>
                <c:pt idx="12350">
                  <c:v>12.98218897289731</c:v>
                </c:pt>
                <c:pt idx="12351">
                  <c:v>12.985019761497311</c:v>
                </c:pt>
                <c:pt idx="12352">
                  <c:v>12.989577349740614</c:v>
                </c:pt>
                <c:pt idx="12353">
                  <c:v>12.999005973550931</c:v>
                </c:pt>
                <c:pt idx="12354">
                  <c:v>13.015173321405845</c:v>
                </c:pt>
                <c:pt idx="12355">
                  <c:v>13.018556979740755</c:v>
                </c:pt>
                <c:pt idx="12356">
                  <c:v>13.027932049340755</c:v>
                </c:pt>
                <c:pt idx="12357">
                  <c:v>13.032090367940755</c:v>
                </c:pt>
                <c:pt idx="12358">
                  <c:v>13.042328921729284</c:v>
                </c:pt>
                <c:pt idx="12359">
                  <c:v>13.052200807529285</c:v>
                </c:pt>
                <c:pt idx="12360">
                  <c:v>13.087975211882325</c:v>
                </c:pt>
                <c:pt idx="12361">
                  <c:v>13.110236758120655</c:v>
                </c:pt>
                <c:pt idx="12362">
                  <c:v>13.114946354977798</c:v>
                </c:pt>
                <c:pt idx="12363">
                  <c:v>13.118867466977798</c:v>
                </c:pt>
                <c:pt idx="12364">
                  <c:v>13.122133191777799</c:v>
                </c:pt>
                <c:pt idx="12365">
                  <c:v>13.125700672577798</c:v>
                </c:pt>
                <c:pt idx="12366">
                  <c:v>13.144848398577798</c:v>
                </c:pt>
                <c:pt idx="12367">
                  <c:v>13.150932570177797</c:v>
                </c:pt>
                <c:pt idx="12368">
                  <c:v>13.201864926977798</c:v>
                </c:pt>
                <c:pt idx="12369">
                  <c:v>13.341587382577798</c:v>
                </c:pt>
                <c:pt idx="12370">
                  <c:v>13.341597979537644</c:v>
                </c:pt>
                <c:pt idx="12371">
                  <c:v>13.344150196844328</c:v>
                </c:pt>
                <c:pt idx="12372">
                  <c:v>13.348305927200894</c:v>
                </c:pt>
                <c:pt idx="12373">
                  <c:v>13.34873571509295</c:v>
                </c:pt>
                <c:pt idx="12374">
                  <c:v>13.350496970406292</c:v>
                </c:pt>
                <c:pt idx="12375">
                  <c:v>13.350498467606368</c:v>
                </c:pt>
                <c:pt idx="12376">
                  <c:v>13.350514359286677</c:v>
                </c:pt>
                <c:pt idx="12377">
                  <c:v>13.350527447086677</c:v>
                </c:pt>
                <c:pt idx="12378">
                  <c:v>13.350540940846065</c:v>
                </c:pt>
                <c:pt idx="12379">
                  <c:v>13.35055402148576</c:v>
                </c:pt>
                <c:pt idx="12380">
                  <c:v>13.35057911636698</c:v>
                </c:pt>
                <c:pt idx="12381">
                  <c:v>13.350628470285757</c:v>
                </c:pt>
                <c:pt idx="12382">
                  <c:v>13.350748434285757</c:v>
                </c:pt>
                <c:pt idx="12383">
                  <c:v>13.351200909685756</c:v>
                </c:pt>
                <c:pt idx="12384">
                  <c:v>13.356085527697909</c:v>
                </c:pt>
                <c:pt idx="12385">
                  <c:v>13.445283849250753</c:v>
                </c:pt>
                <c:pt idx="12386">
                  <c:v>13.455297769709158</c:v>
                </c:pt>
                <c:pt idx="12387">
                  <c:v>13.458888371089872</c:v>
                </c:pt>
                <c:pt idx="12388">
                  <c:v>13.462139505889871</c:v>
                </c:pt>
                <c:pt idx="12389">
                  <c:v>13.46667584068987</c:v>
                </c:pt>
                <c:pt idx="12390">
                  <c:v>13.470408077914557</c:v>
                </c:pt>
                <c:pt idx="12391">
                  <c:v>13.473821169514558</c:v>
                </c:pt>
                <c:pt idx="12392">
                  <c:v>13.480350192417692</c:v>
                </c:pt>
                <c:pt idx="12393">
                  <c:v>13.49466921393933</c:v>
                </c:pt>
                <c:pt idx="12394">
                  <c:v>13.51144716448994</c:v>
                </c:pt>
                <c:pt idx="12395">
                  <c:v>13.516024925959622</c:v>
                </c:pt>
                <c:pt idx="12396">
                  <c:v>13.520056106804862</c:v>
                </c:pt>
                <c:pt idx="12397">
                  <c:v>13.534292068079594</c:v>
                </c:pt>
                <c:pt idx="12398">
                  <c:v>13.538462378440874</c:v>
                </c:pt>
                <c:pt idx="12399">
                  <c:v>13.541843291440875</c:v>
                </c:pt>
                <c:pt idx="12400">
                  <c:v>13.550602798840876</c:v>
                </c:pt>
                <c:pt idx="12401">
                  <c:v>13.555711728040876</c:v>
                </c:pt>
                <c:pt idx="12402">
                  <c:v>13.577287943686073</c:v>
                </c:pt>
                <c:pt idx="12403">
                  <c:v>13.653236063256362</c:v>
                </c:pt>
                <c:pt idx="12404">
                  <c:v>13.653246891736211</c:v>
                </c:pt>
                <c:pt idx="12405">
                  <c:v>13.663097475465559</c:v>
                </c:pt>
                <c:pt idx="12406">
                  <c:v>13.663099088265559</c:v>
                </c:pt>
                <c:pt idx="12407">
                  <c:v>13.663112914825859</c:v>
                </c:pt>
                <c:pt idx="12408">
                  <c:v>13.66312717382586</c:v>
                </c:pt>
                <c:pt idx="12409">
                  <c:v>13.66314022806616</c:v>
                </c:pt>
                <c:pt idx="12410">
                  <c:v>13.66315319446616</c:v>
                </c:pt>
                <c:pt idx="12411">
                  <c:v>13.663178198146772</c:v>
                </c:pt>
                <c:pt idx="12412">
                  <c:v>13.663227090824334</c:v>
                </c:pt>
                <c:pt idx="12413">
                  <c:v>13.663322474661891</c:v>
                </c:pt>
                <c:pt idx="12414">
                  <c:v>13.663577564461891</c:v>
                </c:pt>
                <c:pt idx="12415">
                  <c:v>13.724945148402167</c:v>
                </c:pt>
                <c:pt idx="12416">
                  <c:v>13.728610467092826</c:v>
                </c:pt>
                <c:pt idx="12417">
                  <c:v>13.745149585161419</c:v>
                </c:pt>
                <c:pt idx="12418">
                  <c:v>13.745160713481573</c:v>
                </c:pt>
                <c:pt idx="12419">
                  <c:v>13.745227657276844</c:v>
                </c:pt>
                <c:pt idx="12420">
                  <c:v>13.745235661276844</c:v>
                </c:pt>
                <c:pt idx="12421">
                  <c:v>13.74523983375669</c:v>
                </c:pt>
                <c:pt idx="12422">
                  <c:v>13.745256051717224</c:v>
                </c:pt>
                <c:pt idx="12423">
                  <c:v>13.745266464196842</c:v>
                </c:pt>
                <c:pt idx="12424">
                  <c:v>13.745277023317071</c:v>
                </c:pt>
                <c:pt idx="12425">
                  <c:v>13.7452906926769</c:v>
                </c:pt>
                <c:pt idx="12426">
                  <c:v>13.745297895676899</c:v>
                </c:pt>
                <c:pt idx="12427">
                  <c:v>13.745349813478024</c:v>
                </c:pt>
                <c:pt idx="12428">
                  <c:v>13.745370225718597</c:v>
                </c:pt>
                <c:pt idx="12429">
                  <c:v>13.745373755398674</c:v>
                </c:pt>
                <c:pt idx="12430">
                  <c:v>13.745404982437529</c:v>
                </c:pt>
                <c:pt idx="12431">
                  <c:v>13.745419008757834</c:v>
                </c:pt>
                <c:pt idx="12432">
                  <c:v>13.745475213475771</c:v>
                </c:pt>
                <c:pt idx="12433">
                  <c:v>13.745558735798518</c:v>
                </c:pt>
                <c:pt idx="12434">
                  <c:v>13.745560811638441</c:v>
                </c:pt>
                <c:pt idx="12435">
                  <c:v>13.745582568919051</c:v>
                </c:pt>
                <c:pt idx="12436">
                  <c:v>13.745670965795808</c:v>
                </c:pt>
                <c:pt idx="12437">
                  <c:v>13.745738967837715</c:v>
                </c:pt>
                <c:pt idx="12438">
                  <c:v>13.745740660437638</c:v>
                </c:pt>
                <c:pt idx="12439">
                  <c:v>13.74576560699863</c:v>
                </c:pt>
                <c:pt idx="12440">
                  <c:v>13.745767279438553</c:v>
                </c:pt>
                <c:pt idx="12441">
                  <c:v>13.745795291438553</c:v>
                </c:pt>
                <c:pt idx="12442">
                  <c:v>13.745798800878248</c:v>
                </c:pt>
                <c:pt idx="12443">
                  <c:v>13.745822807878248</c:v>
                </c:pt>
                <c:pt idx="12444">
                  <c:v>13.745865069874585</c:v>
                </c:pt>
                <c:pt idx="12445">
                  <c:v>13.745867148834508</c:v>
                </c:pt>
                <c:pt idx="12446">
                  <c:v>13.7458973030355</c:v>
                </c:pt>
                <c:pt idx="12447">
                  <c:v>13.745901304035501</c:v>
                </c:pt>
                <c:pt idx="12448">
                  <c:v>13.745938427516721</c:v>
                </c:pt>
                <c:pt idx="12449">
                  <c:v>13.745957192236032</c:v>
                </c:pt>
                <c:pt idx="12450">
                  <c:v>13.745973421796567</c:v>
                </c:pt>
                <c:pt idx="12451">
                  <c:v>13.746029556834507</c:v>
                </c:pt>
                <c:pt idx="12452">
                  <c:v>13.746036507554736</c:v>
                </c:pt>
                <c:pt idx="12453">
                  <c:v>13.746046110754737</c:v>
                </c:pt>
                <c:pt idx="12454">
                  <c:v>13.746052513954355</c:v>
                </c:pt>
                <c:pt idx="12455">
                  <c:v>13.746059239714622</c:v>
                </c:pt>
                <c:pt idx="12456">
                  <c:v>13.746070443074432</c:v>
                </c:pt>
                <c:pt idx="12457">
                  <c:v>13.746083894594966</c:v>
                </c:pt>
                <c:pt idx="12458">
                  <c:v>13.746092288714584</c:v>
                </c:pt>
                <c:pt idx="12459">
                  <c:v>13.746103166674889</c:v>
                </c:pt>
                <c:pt idx="12460">
                  <c:v>13.746107645554812</c:v>
                </c:pt>
                <c:pt idx="12461">
                  <c:v>13.746162055154812</c:v>
                </c:pt>
                <c:pt idx="12462">
                  <c:v>13.746172300274965</c:v>
                </c:pt>
                <c:pt idx="12463">
                  <c:v>13.746213897874965</c:v>
                </c:pt>
                <c:pt idx="12464">
                  <c:v>13.746267651157101</c:v>
                </c:pt>
                <c:pt idx="12465">
                  <c:v>13.746316954676262</c:v>
                </c:pt>
                <c:pt idx="12466">
                  <c:v>13.746336154197024</c:v>
                </c:pt>
                <c:pt idx="12467">
                  <c:v>13.746365609555269</c:v>
                </c:pt>
                <c:pt idx="12468">
                  <c:v>13.746368660195422</c:v>
                </c:pt>
                <c:pt idx="12469">
                  <c:v>13.746374181115881</c:v>
                </c:pt>
                <c:pt idx="12470">
                  <c:v>13.746408986917025</c:v>
                </c:pt>
                <c:pt idx="12471">
                  <c:v>13.746411048196949</c:v>
                </c:pt>
                <c:pt idx="12472">
                  <c:v>13.746413705357103</c:v>
                </c:pt>
                <c:pt idx="12473">
                  <c:v>13.746453225359087</c:v>
                </c:pt>
                <c:pt idx="12474">
                  <c:v>13.74645668599924</c:v>
                </c:pt>
                <c:pt idx="12475">
                  <c:v>13.74645984599924</c:v>
                </c:pt>
                <c:pt idx="12476">
                  <c:v>13.746523244720615</c:v>
                </c:pt>
                <c:pt idx="12477">
                  <c:v>13.746527353280538</c:v>
                </c:pt>
                <c:pt idx="12478">
                  <c:v>13.746551336480538</c:v>
                </c:pt>
                <c:pt idx="12479">
                  <c:v>13.746611748442367</c:v>
                </c:pt>
                <c:pt idx="12480">
                  <c:v>13.746678982042367</c:v>
                </c:pt>
                <c:pt idx="12481">
                  <c:v>13.746684650682671</c:v>
                </c:pt>
                <c:pt idx="12482">
                  <c:v>13.746721650721755</c:v>
                </c:pt>
                <c:pt idx="12483">
                  <c:v>13.746811042565719</c:v>
                </c:pt>
                <c:pt idx="12484">
                  <c:v>13.746817755605873</c:v>
                </c:pt>
                <c:pt idx="12485">
                  <c:v>13.746860407964045</c:v>
                </c:pt>
                <c:pt idx="12486">
                  <c:v>13.746947520040688</c:v>
                </c:pt>
                <c:pt idx="12487">
                  <c:v>13.746955199840688</c:v>
                </c:pt>
                <c:pt idx="12488">
                  <c:v>13.747129392313976</c:v>
                </c:pt>
                <c:pt idx="12489">
                  <c:v>13.747138077433672</c:v>
                </c:pt>
                <c:pt idx="12490">
                  <c:v>13.747257737233671</c:v>
                </c:pt>
                <c:pt idx="12491">
                  <c:v>13.747267577873368</c:v>
                </c:pt>
                <c:pt idx="12492">
                  <c:v>13.747277302673368</c:v>
                </c:pt>
                <c:pt idx="12493">
                  <c:v>13.74744448427596</c:v>
                </c:pt>
                <c:pt idx="12494">
                  <c:v>13.74745539767596</c:v>
                </c:pt>
                <c:pt idx="12495">
                  <c:v>13.747466332796112</c:v>
                </c:pt>
                <c:pt idx="12496">
                  <c:v>13.747502176235194</c:v>
                </c:pt>
                <c:pt idx="12497">
                  <c:v>13.747623709361294</c:v>
                </c:pt>
                <c:pt idx="12498">
                  <c:v>13.74763558168099</c:v>
                </c:pt>
                <c:pt idx="12499">
                  <c:v>13.74769810024252</c:v>
                </c:pt>
                <c:pt idx="12500">
                  <c:v>13.747910547047402</c:v>
                </c:pt>
                <c:pt idx="12501">
                  <c:v>13.747923593566792</c:v>
                </c:pt>
                <c:pt idx="12502">
                  <c:v>13.748102439174724</c:v>
                </c:pt>
                <c:pt idx="12503">
                  <c:v>13.748116795974724</c:v>
                </c:pt>
                <c:pt idx="12504">
                  <c:v>13.748363097540219</c:v>
                </c:pt>
                <c:pt idx="12505">
                  <c:v>13.748377160540219</c:v>
                </c:pt>
                <c:pt idx="12506">
                  <c:v>13.74862913054022</c:v>
                </c:pt>
                <c:pt idx="12507">
                  <c:v>13.74864437614022</c:v>
                </c:pt>
                <c:pt idx="12508">
                  <c:v>13.748789072022966</c:v>
                </c:pt>
                <c:pt idx="12509">
                  <c:v>13.749707103022965</c:v>
                </c:pt>
                <c:pt idx="12510">
                  <c:v>13.749723271463273</c:v>
                </c:pt>
                <c:pt idx="12511">
                  <c:v>13.749738984183882</c:v>
                </c:pt>
                <c:pt idx="12512">
                  <c:v>13.74975282150419</c:v>
                </c:pt>
                <c:pt idx="12513">
                  <c:v>13.749766609263888</c:v>
                </c:pt>
                <c:pt idx="12514">
                  <c:v>13.749779280863276</c:v>
                </c:pt>
                <c:pt idx="12515">
                  <c:v>13.749790715142666</c:v>
                </c:pt>
                <c:pt idx="12516">
                  <c:v>13.749801151542666</c:v>
                </c:pt>
                <c:pt idx="12517">
                  <c:v>13.749810360742666</c:v>
                </c:pt>
                <c:pt idx="12518">
                  <c:v>13.749818363982968</c:v>
                </c:pt>
                <c:pt idx="12519">
                  <c:v>13.749825355302814</c:v>
                </c:pt>
                <c:pt idx="12520">
                  <c:v>13.74983104382312</c:v>
                </c:pt>
                <c:pt idx="12521">
                  <c:v>13.749835822223119</c:v>
                </c:pt>
                <c:pt idx="12522">
                  <c:v>13.749839761823196</c:v>
                </c:pt>
                <c:pt idx="12523">
                  <c:v>13.749842936223196</c:v>
                </c:pt>
                <c:pt idx="12524">
                  <c:v>13.749845359023196</c:v>
                </c:pt>
                <c:pt idx="12525">
                  <c:v>13.749847183383347</c:v>
                </c:pt>
                <c:pt idx="12526">
                  <c:v>13.749848636343309</c:v>
                </c:pt>
                <c:pt idx="12527">
                  <c:v>13.749850716343232</c:v>
                </c:pt>
                <c:pt idx="12528">
                  <c:v>13.74986463866369</c:v>
                </c:pt>
                <c:pt idx="12529">
                  <c:v>13.749875032423308</c:v>
                </c:pt>
                <c:pt idx="12530">
                  <c:v>13.749885584503536</c:v>
                </c:pt>
                <c:pt idx="12531">
                  <c:v>13.749899276663365</c:v>
                </c:pt>
                <c:pt idx="12532">
                  <c:v>13.749906479063366</c:v>
                </c:pt>
                <c:pt idx="12533">
                  <c:v>13.749957518184472</c:v>
                </c:pt>
                <c:pt idx="12534">
                  <c:v>13.749966473064605</c:v>
                </c:pt>
                <c:pt idx="12535">
                  <c:v>13.74999168734346</c:v>
                </c:pt>
                <c:pt idx="12536">
                  <c:v>13.750012790064298</c:v>
                </c:pt>
                <c:pt idx="12537">
                  <c:v>13.750075523503231</c:v>
                </c:pt>
                <c:pt idx="12538">
                  <c:v>13.750099526384185</c:v>
                </c:pt>
                <c:pt idx="12539">
                  <c:v>13.750102088944033</c:v>
                </c:pt>
                <c:pt idx="12540">
                  <c:v>13.750120333504949</c:v>
                </c:pt>
                <c:pt idx="12541">
                  <c:v>13.75013592750495</c:v>
                </c:pt>
                <c:pt idx="12542">
                  <c:v>13.750138963705101</c:v>
                </c:pt>
                <c:pt idx="12543">
                  <c:v>13.750167782906246</c:v>
                </c:pt>
                <c:pt idx="12544">
                  <c:v>13.750209546387619</c:v>
                </c:pt>
                <c:pt idx="12545">
                  <c:v>13.750281566545711</c:v>
                </c:pt>
                <c:pt idx="12546">
                  <c:v>13.750376698023498</c:v>
                </c:pt>
                <c:pt idx="12547">
                  <c:v>13.750380262023574</c:v>
                </c:pt>
                <c:pt idx="12548">
                  <c:v>13.750442938904794</c:v>
                </c:pt>
                <c:pt idx="12549">
                  <c:v>13.750486143225556</c:v>
                </c:pt>
                <c:pt idx="12550">
                  <c:v>13.750515418347387</c:v>
                </c:pt>
                <c:pt idx="12551">
                  <c:v>13.75052005834754</c:v>
                </c:pt>
                <c:pt idx="12552">
                  <c:v>13.750584528425557</c:v>
                </c:pt>
                <c:pt idx="12553">
                  <c:v>13.750682483788305</c:v>
                </c:pt>
                <c:pt idx="12554">
                  <c:v>13.750688356428002</c:v>
                </c:pt>
                <c:pt idx="12555">
                  <c:v>13.750768433346018</c:v>
                </c:pt>
                <c:pt idx="12556">
                  <c:v>13.750801656586781</c:v>
                </c:pt>
                <c:pt idx="12557">
                  <c:v>13.750808059786781</c:v>
                </c:pt>
                <c:pt idx="12558">
                  <c:v>13.750904372911053</c:v>
                </c:pt>
                <c:pt idx="12559">
                  <c:v>13.750933503832275</c:v>
                </c:pt>
                <c:pt idx="12560">
                  <c:v>13.751039124954564</c:v>
                </c:pt>
                <c:pt idx="12561">
                  <c:v>13.751046743514868</c:v>
                </c:pt>
                <c:pt idx="12562">
                  <c:v>13.751169237352578</c:v>
                </c:pt>
                <c:pt idx="12563">
                  <c:v>13.751220108874408</c:v>
                </c:pt>
                <c:pt idx="12564">
                  <c:v>13.751322091437762</c:v>
                </c:pt>
                <c:pt idx="12565">
                  <c:v>13.751331108837915</c:v>
                </c:pt>
                <c:pt idx="12566">
                  <c:v>13.75135895811883</c:v>
                </c:pt>
                <c:pt idx="12567">
                  <c:v>13.75146898311883</c:v>
                </c:pt>
                <c:pt idx="12568">
                  <c:v>13.751478772398677</c:v>
                </c:pt>
                <c:pt idx="12569">
                  <c:v>13.751688842398677</c:v>
                </c:pt>
                <c:pt idx="12570">
                  <c:v>13.751699333758525</c:v>
                </c:pt>
                <c:pt idx="12571">
                  <c:v>13.751708579758525</c:v>
                </c:pt>
                <c:pt idx="12572">
                  <c:v>13.751717034318828</c:v>
                </c:pt>
                <c:pt idx="12573">
                  <c:v>13.751724829238675</c:v>
                </c:pt>
                <c:pt idx="12574">
                  <c:v>13.751731671398979</c:v>
                </c:pt>
                <c:pt idx="12575">
                  <c:v>13.751737877598824</c:v>
                </c:pt>
                <c:pt idx="12576">
                  <c:v>13.751743443998825</c:v>
                </c:pt>
                <c:pt idx="12577">
                  <c:v>13.751748426318672</c:v>
                </c:pt>
                <c:pt idx="12578">
                  <c:v>13.751752802118672</c:v>
                </c:pt>
                <c:pt idx="12579">
                  <c:v>13.751756676678825</c:v>
                </c:pt>
                <c:pt idx="12580">
                  <c:v>13.75175992879875</c:v>
                </c:pt>
                <c:pt idx="12581">
                  <c:v>13.75176274139875</c:v>
                </c:pt>
                <c:pt idx="12582">
                  <c:v>13.751764887358599</c:v>
                </c:pt>
                <c:pt idx="12583">
                  <c:v>13.751766581638522</c:v>
                </c:pt>
                <c:pt idx="12584">
                  <c:v>13.751769304358598</c:v>
                </c:pt>
                <c:pt idx="12585">
                  <c:v>13.751771382278521</c:v>
                </c:pt>
                <c:pt idx="12586">
                  <c:v>13.751785267478978</c:v>
                </c:pt>
                <c:pt idx="12587">
                  <c:v>13.751795669558597</c:v>
                </c:pt>
                <c:pt idx="12588">
                  <c:v>13.751807995718863</c:v>
                </c:pt>
                <c:pt idx="12589">
                  <c:v>13.75182016483871</c:v>
                </c:pt>
                <c:pt idx="12590">
                  <c:v>13.751827363638711</c:v>
                </c:pt>
                <c:pt idx="12591">
                  <c:v>13.751855520999321</c:v>
                </c:pt>
                <c:pt idx="12592">
                  <c:v>13.751864480359455</c:v>
                </c:pt>
                <c:pt idx="12593">
                  <c:v>13.751890093959455</c:v>
                </c:pt>
                <c:pt idx="12594">
                  <c:v>13.751911245640295</c:v>
                </c:pt>
                <c:pt idx="12595">
                  <c:v>13.751971696519266</c:v>
                </c:pt>
                <c:pt idx="12596">
                  <c:v>13.752008182280717</c:v>
                </c:pt>
                <c:pt idx="12597">
                  <c:v>13.752028660359496</c:v>
                </c:pt>
                <c:pt idx="12598">
                  <c:v>13.752043872520259</c:v>
                </c:pt>
                <c:pt idx="12599">
                  <c:v>13.752064112521937</c:v>
                </c:pt>
                <c:pt idx="12600">
                  <c:v>13.752090044400106</c:v>
                </c:pt>
                <c:pt idx="12601">
                  <c:v>13.752116424000105</c:v>
                </c:pt>
                <c:pt idx="12602">
                  <c:v>13.752145479841785</c:v>
                </c:pt>
                <c:pt idx="12603">
                  <c:v>13.752181023519952</c:v>
                </c:pt>
                <c:pt idx="12604">
                  <c:v>13.75221381859919</c:v>
                </c:pt>
                <c:pt idx="12605">
                  <c:v>13.752259603240182</c:v>
                </c:pt>
                <c:pt idx="12606">
                  <c:v>13.752263425960333</c:v>
                </c:pt>
                <c:pt idx="12607">
                  <c:v>13.752302295161019</c:v>
                </c:pt>
                <c:pt idx="12608">
                  <c:v>13.752306397600943</c:v>
                </c:pt>
                <c:pt idx="12609">
                  <c:v>13.752310685201019</c:v>
                </c:pt>
                <c:pt idx="12610">
                  <c:v>13.752366393042852</c:v>
                </c:pt>
                <c:pt idx="12611">
                  <c:v>13.752432412842852</c:v>
                </c:pt>
                <c:pt idx="12612">
                  <c:v>13.752455970363233</c:v>
                </c:pt>
                <c:pt idx="12613">
                  <c:v>13.752514074126591</c:v>
                </c:pt>
                <c:pt idx="12614">
                  <c:v>13.752574513808421</c:v>
                </c:pt>
                <c:pt idx="12615">
                  <c:v>13.752614290850557</c:v>
                </c:pt>
                <c:pt idx="12616">
                  <c:v>13.752619728130711</c:v>
                </c:pt>
                <c:pt idx="12617">
                  <c:v>13.752693568134678</c:v>
                </c:pt>
                <c:pt idx="12618">
                  <c:v>13.752809100300476</c:v>
                </c:pt>
                <c:pt idx="12619">
                  <c:v>13.752815531700779</c:v>
                </c:pt>
                <c:pt idx="12620">
                  <c:v>13.752821349300625</c:v>
                </c:pt>
                <c:pt idx="12621">
                  <c:v>13.752826425780322</c:v>
                </c:pt>
                <c:pt idx="12622">
                  <c:v>13.752831195340399</c:v>
                </c:pt>
                <c:pt idx="12623">
                  <c:v>13.752835309580247</c:v>
                </c:pt>
                <c:pt idx="12624">
                  <c:v>13.752839201420402</c:v>
                </c:pt>
                <c:pt idx="12625">
                  <c:v>13.752842679180477</c:v>
                </c:pt>
                <c:pt idx="12626">
                  <c:v>13.752845887180477</c:v>
                </c:pt>
                <c:pt idx="12627">
                  <c:v>13.752848689980476</c:v>
                </c:pt>
                <c:pt idx="12628">
                  <c:v>13.752851255100323</c:v>
                </c:pt>
                <c:pt idx="12629">
                  <c:v>13.752853547740479</c:v>
                </c:pt>
                <c:pt idx="12630">
                  <c:v>13.752857506740479</c:v>
                </c:pt>
                <c:pt idx="12631">
                  <c:v>13.752860705940479</c:v>
                </c:pt>
                <c:pt idx="12632">
                  <c:v>13.752864305940479</c:v>
                </c:pt>
                <c:pt idx="12633">
                  <c:v>13.752881122740479</c:v>
                </c:pt>
                <c:pt idx="12634">
                  <c:v>13.752889436500174</c:v>
                </c:pt>
                <c:pt idx="12635">
                  <c:v>13.752901734500441</c:v>
                </c:pt>
                <c:pt idx="12636">
                  <c:v>13.752912382860307</c:v>
                </c:pt>
                <c:pt idx="12637">
                  <c:v>13.752921978060307</c:v>
                </c:pt>
                <c:pt idx="12638">
                  <c:v>13.752927264220421</c:v>
                </c:pt>
                <c:pt idx="12639">
                  <c:v>13.752933020380507</c:v>
                </c:pt>
                <c:pt idx="12640">
                  <c:v>13.752939023780506</c:v>
                </c:pt>
                <c:pt idx="12641">
                  <c:v>13.75294134470054</c:v>
                </c:pt>
                <c:pt idx="12642">
                  <c:v>13.75294694650054</c:v>
                </c:pt>
                <c:pt idx="12643">
                  <c:v>13.752949359300541</c:v>
                </c:pt>
                <c:pt idx="12644">
                  <c:v>13.752966148100255</c:v>
                </c:pt>
                <c:pt idx="12645">
                  <c:v>13.752974944500254</c:v>
                </c:pt>
                <c:pt idx="12646">
                  <c:v>13.752981687460139</c:v>
                </c:pt>
                <c:pt idx="12647">
                  <c:v>13.753038789781741</c:v>
                </c:pt>
                <c:pt idx="12648">
                  <c:v>13.753052306661244</c:v>
                </c:pt>
                <c:pt idx="12649">
                  <c:v>13.753068626661703</c:v>
                </c:pt>
                <c:pt idx="12650">
                  <c:v>13.753090473380711</c:v>
                </c:pt>
                <c:pt idx="12651">
                  <c:v>13.753113519141626</c:v>
                </c:pt>
                <c:pt idx="12652">
                  <c:v>13.753140400261168</c:v>
                </c:pt>
                <c:pt idx="12653">
                  <c:v>13.753147114981434</c:v>
                </c:pt>
                <c:pt idx="12654">
                  <c:v>13.753154800740976</c:v>
                </c:pt>
                <c:pt idx="12655">
                  <c:v>13.753159366061205</c:v>
                </c:pt>
                <c:pt idx="12656">
                  <c:v>13.753163228141359</c:v>
                </c:pt>
                <c:pt idx="12657">
                  <c:v>13.75316784378151</c:v>
                </c:pt>
                <c:pt idx="12658">
                  <c:v>13.753173114541815</c:v>
                </c:pt>
                <c:pt idx="12659">
                  <c:v>13.753347772292811</c:v>
                </c:pt>
                <c:pt idx="12660">
                  <c:v>13.753351191092655</c:v>
                </c:pt>
                <c:pt idx="12661">
                  <c:v>13.753354941692503</c:v>
                </c:pt>
                <c:pt idx="12662">
                  <c:v>13.753359428412427</c:v>
                </c:pt>
                <c:pt idx="12663">
                  <c:v>13.753364550972123</c:v>
                </c:pt>
                <c:pt idx="12664">
                  <c:v>13.753370488731816</c:v>
                </c:pt>
                <c:pt idx="12665">
                  <c:v>13.753377956091514</c:v>
                </c:pt>
                <c:pt idx="12666">
                  <c:v>13.753396383691515</c:v>
                </c:pt>
                <c:pt idx="12667">
                  <c:v>13.753429373291056</c:v>
                </c:pt>
                <c:pt idx="12668">
                  <c:v>13.753451837411664</c:v>
                </c:pt>
                <c:pt idx="12669">
                  <c:v>13.753462871891816</c:v>
                </c:pt>
                <c:pt idx="12670">
                  <c:v>13.753473677291817</c:v>
                </c:pt>
                <c:pt idx="12671">
                  <c:v>13.753484184491665</c:v>
                </c:pt>
                <c:pt idx="12672">
                  <c:v>13.753493287891665</c:v>
                </c:pt>
                <c:pt idx="12673">
                  <c:v>13.753522978450752</c:v>
                </c:pt>
                <c:pt idx="12674">
                  <c:v>13.753713507250751</c:v>
                </c:pt>
                <c:pt idx="12675">
                  <c:v>13.757936127650751</c:v>
                </c:pt>
                <c:pt idx="12676">
                  <c:v>13.764986376001493</c:v>
                </c:pt>
                <c:pt idx="12677">
                  <c:v>13.775940142820879</c:v>
                </c:pt>
                <c:pt idx="12678">
                  <c:v>13.786651771646911</c:v>
                </c:pt>
                <c:pt idx="12679">
                  <c:v>13.791536485539066</c:v>
                </c:pt>
                <c:pt idx="12680">
                  <c:v>13.795714259139066</c:v>
                </c:pt>
                <c:pt idx="12681">
                  <c:v>13.799097034339066</c:v>
                </c:pt>
                <c:pt idx="12682">
                  <c:v>13.811271904739066</c:v>
                </c:pt>
                <c:pt idx="12683">
                  <c:v>13.855884506339066</c:v>
                </c:pt>
                <c:pt idx="12684">
                  <c:v>13.859315306043397</c:v>
                </c:pt>
                <c:pt idx="12685">
                  <c:v>13.863672520443398</c:v>
                </c:pt>
                <c:pt idx="12686">
                  <c:v>13.878687368329619</c:v>
                </c:pt>
                <c:pt idx="12687">
                  <c:v>13.896150320322072</c:v>
                </c:pt>
                <c:pt idx="12688">
                  <c:v>13.937708227821561</c:v>
                </c:pt>
                <c:pt idx="12689">
                  <c:v>13.972325081180013</c:v>
                </c:pt>
                <c:pt idx="12690">
                  <c:v>14.008000658960936</c:v>
                </c:pt>
                <c:pt idx="12691">
                  <c:v>14.036398271753431</c:v>
                </c:pt>
                <c:pt idx="12692">
                  <c:v>14.03977898518065</c:v>
                </c:pt>
                <c:pt idx="12693">
                  <c:v>14.04356459638065</c:v>
                </c:pt>
                <c:pt idx="12694">
                  <c:v>14.047137575580649</c:v>
                </c:pt>
                <c:pt idx="12695">
                  <c:v>14.05083399558065</c:v>
                </c:pt>
                <c:pt idx="12696">
                  <c:v>14.05627749238065</c:v>
                </c:pt>
                <c:pt idx="12697">
                  <c:v>14.064295746080598</c:v>
                </c:pt>
                <c:pt idx="12698">
                  <c:v>14.070223078437929</c:v>
                </c:pt>
                <c:pt idx="12699">
                  <c:v>14.078308458016034</c:v>
                </c:pt>
                <c:pt idx="12700">
                  <c:v>14.087761174996615</c:v>
                </c:pt>
                <c:pt idx="12701">
                  <c:v>14.095138943796218</c:v>
                </c:pt>
                <c:pt idx="12702">
                  <c:v>14.100321380733993</c:v>
                </c:pt>
                <c:pt idx="12703">
                  <c:v>14.104825136290392</c:v>
                </c:pt>
                <c:pt idx="12704">
                  <c:v>14.114894518690392</c:v>
                </c:pt>
                <c:pt idx="12705">
                  <c:v>14.175155049090392</c:v>
                </c:pt>
                <c:pt idx="12706">
                  <c:v>14.178996553890393</c:v>
                </c:pt>
                <c:pt idx="12707">
                  <c:v>14.185874065090394</c:v>
                </c:pt>
                <c:pt idx="12708">
                  <c:v>14.189368795490394</c:v>
                </c:pt>
                <c:pt idx="12709">
                  <c:v>14.236985184858636</c:v>
                </c:pt>
                <c:pt idx="12710">
                  <c:v>14.261011105658636</c:v>
                </c:pt>
                <c:pt idx="12711">
                  <c:v>14.295048354127392</c:v>
                </c:pt>
                <c:pt idx="12712">
                  <c:v>14.306475784036557</c:v>
                </c:pt>
                <c:pt idx="12713">
                  <c:v>14.320984038416059</c:v>
                </c:pt>
                <c:pt idx="12714">
                  <c:v>14.334171114532831</c:v>
                </c:pt>
                <c:pt idx="12715">
                  <c:v>14.337945872932831</c:v>
                </c:pt>
                <c:pt idx="12716">
                  <c:v>14.343210360132831</c:v>
                </c:pt>
                <c:pt idx="12717">
                  <c:v>14.346775235029277</c:v>
                </c:pt>
                <c:pt idx="12718">
                  <c:v>14.350215934042364</c:v>
                </c:pt>
                <c:pt idx="12719">
                  <c:v>14.354637829521996</c:v>
                </c:pt>
                <c:pt idx="12720">
                  <c:v>14.359196599121997</c:v>
                </c:pt>
                <c:pt idx="12721">
                  <c:v>14.36316720998942</c:v>
                </c:pt>
                <c:pt idx="12722">
                  <c:v>14.368938873471023</c:v>
                </c:pt>
                <c:pt idx="12723">
                  <c:v>14.372332719871023</c:v>
                </c:pt>
                <c:pt idx="12724">
                  <c:v>14.377876971871023</c:v>
                </c:pt>
                <c:pt idx="12725">
                  <c:v>14.383029229471024</c:v>
                </c:pt>
                <c:pt idx="12726">
                  <c:v>14.387151003071024</c:v>
                </c:pt>
                <c:pt idx="12727">
                  <c:v>14.390701862271024</c:v>
                </c:pt>
                <c:pt idx="12728">
                  <c:v>14.394700486271024</c:v>
                </c:pt>
                <c:pt idx="12729">
                  <c:v>14.39804783413916</c:v>
                </c:pt>
                <c:pt idx="12730">
                  <c:v>14.401706881158741</c:v>
                </c:pt>
                <c:pt idx="12731">
                  <c:v>14.405078249158741</c:v>
                </c:pt>
                <c:pt idx="12732">
                  <c:v>14.409211295558741</c:v>
                </c:pt>
                <c:pt idx="12733">
                  <c:v>14.415002317158741</c:v>
                </c:pt>
                <c:pt idx="12734">
                  <c:v>14.418732135558741</c:v>
                </c:pt>
                <c:pt idx="12735">
                  <c:v>14.510633696358742</c:v>
                </c:pt>
                <c:pt idx="12736">
                  <c:v>14.515886961158742</c:v>
                </c:pt>
                <c:pt idx="12737">
                  <c:v>14.519269601958742</c:v>
                </c:pt>
                <c:pt idx="12738">
                  <c:v>14.524563227773465</c:v>
                </c:pt>
                <c:pt idx="12739">
                  <c:v>14.576669161373465</c:v>
                </c:pt>
                <c:pt idx="12740">
                  <c:v>14.580098546546246</c:v>
                </c:pt>
                <c:pt idx="12741">
                  <c:v>14.583668455648274</c:v>
                </c:pt>
                <c:pt idx="12742">
                  <c:v>14.58707122003489</c:v>
                </c:pt>
                <c:pt idx="12743">
                  <c:v>14.591308551518601</c:v>
                </c:pt>
                <c:pt idx="12744">
                  <c:v>14.594746968318601</c:v>
                </c:pt>
                <c:pt idx="12745">
                  <c:v>14.598353765918601</c:v>
                </c:pt>
                <c:pt idx="12746">
                  <c:v>14.60282439499591</c:v>
                </c:pt>
                <c:pt idx="12747">
                  <c:v>14.60626324859591</c:v>
                </c:pt>
                <c:pt idx="12748">
                  <c:v>14.611278374018276</c:v>
                </c:pt>
                <c:pt idx="12749">
                  <c:v>14.634654594018276</c:v>
                </c:pt>
                <c:pt idx="12750">
                  <c:v>14.653370904584628</c:v>
                </c:pt>
                <c:pt idx="12751">
                  <c:v>14.65705179128361</c:v>
                </c:pt>
                <c:pt idx="12752">
                  <c:v>14.66044751129548</c:v>
                </c:pt>
                <c:pt idx="12753">
                  <c:v>14.692448078495481</c:v>
                </c:pt>
                <c:pt idx="12754">
                  <c:v>14.71024562889548</c:v>
                </c:pt>
                <c:pt idx="12755">
                  <c:v>14.7152899178865</c:v>
                </c:pt>
                <c:pt idx="12756">
                  <c:v>14.72024395814219</c:v>
                </c:pt>
                <c:pt idx="12757">
                  <c:v>14.724659906586588</c:v>
                </c:pt>
                <c:pt idx="12758">
                  <c:v>14.728206792597353</c:v>
                </c:pt>
                <c:pt idx="12759">
                  <c:v>14.732092054806101</c:v>
                </c:pt>
                <c:pt idx="12760">
                  <c:v>14.735988648615457</c:v>
                </c:pt>
                <c:pt idx="12761">
                  <c:v>14.783216918615716</c:v>
                </c:pt>
                <c:pt idx="12762">
                  <c:v>14.787113631705079</c:v>
                </c:pt>
                <c:pt idx="12763">
                  <c:v>14.790556041330033</c:v>
                </c:pt>
                <c:pt idx="12764">
                  <c:v>14.794293634890847</c:v>
                </c:pt>
                <c:pt idx="12765">
                  <c:v>14.797988857653698</c:v>
                </c:pt>
                <c:pt idx="12766">
                  <c:v>14.802485160653809</c:v>
                </c:pt>
                <c:pt idx="12767">
                  <c:v>14.805997269066429</c:v>
                </c:pt>
                <c:pt idx="12768">
                  <c:v>14.809509886559022</c:v>
                </c:pt>
                <c:pt idx="12769">
                  <c:v>14.815916635137206</c:v>
                </c:pt>
                <c:pt idx="12770">
                  <c:v>14.831651479902609</c:v>
                </c:pt>
                <c:pt idx="12771">
                  <c:v>14.835355101381598</c:v>
                </c:pt>
                <c:pt idx="12772">
                  <c:v>14.841330740022658</c:v>
                </c:pt>
                <c:pt idx="12773">
                  <c:v>14.852805277839163</c:v>
                </c:pt>
                <c:pt idx="12774">
                  <c:v>14.889945010634611</c:v>
                </c:pt>
                <c:pt idx="12775">
                  <c:v>14.893724149136853</c:v>
                </c:pt>
                <c:pt idx="12776">
                  <c:v>14.897509900336853</c:v>
                </c:pt>
                <c:pt idx="12777">
                  <c:v>14.900959830736854</c:v>
                </c:pt>
                <c:pt idx="12778">
                  <c:v>14.905305733136855</c:v>
                </c:pt>
                <c:pt idx="12779">
                  <c:v>14.911679463469293</c:v>
                </c:pt>
                <c:pt idx="12780">
                  <c:v>14.932501780032633</c:v>
                </c:pt>
                <c:pt idx="12781">
                  <c:v>14.967799089307588</c:v>
                </c:pt>
                <c:pt idx="12782">
                  <c:v>14.985025533533642</c:v>
                </c:pt>
                <c:pt idx="12783">
                  <c:v>14.988558681163472</c:v>
                </c:pt>
                <c:pt idx="12784">
                  <c:v>14.992654727184938</c:v>
                </c:pt>
                <c:pt idx="12785">
                  <c:v>15.002834134051858</c:v>
                </c:pt>
                <c:pt idx="12786">
                  <c:v>15.008753177169876</c:v>
                </c:pt>
                <c:pt idx="12787">
                  <c:v>15.012604478656799</c:v>
                </c:pt>
                <c:pt idx="12788">
                  <c:v>15.016433304382515</c:v>
                </c:pt>
                <c:pt idx="12789">
                  <c:v>15.020540470083388</c:v>
                </c:pt>
                <c:pt idx="12790">
                  <c:v>15.075902482409692</c:v>
                </c:pt>
                <c:pt idx="12791">
                  <c:v>15.090740813698032</c:v>
                </c:pt>
                <c:pt idx="12792">
                  <c:v>15.095225676698753</c:v>
                </c:pt>
                <c:pt idx="12793">
                  <c:v>15.101254836657082</c:v>
                </c:pt>
                <c:pt idx="12794">
                  <c:v>15.106448916699966</c:v>
                </c:pt>
                <c:pt idx="12795">
                  <c:v>15.115571474310103</c:v>
                </c:pt>
                <c:pt idx="12796">
                  <c:v>15.120524781056234</c:v>
                </c:pt>
                <c:pt idx="12797">
                  <c:v>15.126136865597761</c:v>
                </c:pt>
                <c:pt idx="12798">
                  <c:v>15.146938588715399</c:v>
                </c:pt>
                <c:pt idx="12799">
                  <c:v>15.163855367704304</c:v>
                </c:pt>
                <c:pt idx="12800">
                  <c:v>15.167564922806035</c:v>
                </c:pt>
                <c:pt idx="12801">
                  <c:v>15.171509369406035</c:v>
                </c:pt>
                <c:pt idx="12802">
                  <c:v>15.178864424806035</c:v>
                </c:pt>
                <c:pt idx="12803">
                  <c:v>15.181802456728203</c:v>
                </c:pt>
                <c:pt idx="12804">
                  <c:v>15.181814113368509</c:v>
                </c:pt>
                <c:pt idx="12805">
                  <c:v>15.191519387535351</c:v>
                </c:pt>
                <c:pt idx="12806">
                  <c:v>15.192852686612413</c:v>
                </c:pt>
                <c:pt idx="12807">
                  <c:v>15.194895563069714</c:v>
                </c:pt>
                <c:pt idx="12808">
                  <c:v>15.195928929669714</c:v>
                </c:pt>
                <c:pt idx="12809">
                  <c:v>15.195931742269714</c:v>
                </c:pt>
                <c:pt idx="12810">
                  <c:v>15.19594662434911</c:v>
                </c:pt>
                <c:pt idx="12811">
                  <c:v>15.19596079234911</c:v>
                </c:pt>
                <c:pt idx="12812">
                  <c:v>15.195973557949712</c:v>
                </c:pt>
                <c:pt idx="12813">
                  <c:v>15.196001732949712</c:v>
                </c:pt>
                <c:pt idx="12814">
                  <c:v>15.196042322149712</c:v>
                </c:pt>
                <c:pt idx="12815">
                  <c:v>15.196121258627876</c:v>
                </c:pt>
                <c:pt idx="12816">
                  <c:v>15.196897159529261</c:v>
                </c:pt>
                <c:pt idx="12817">
                  <c:v>15.20174655772926</c:v>
                </c:pt>
                <c:pt idx="12818">
                  <c:v>15.205781670431199</c:v>
                </c:pt>
                <c:pt idx="12819">
                  <c:v>15.210582012431198</c:v>
                </c:pt>
                <c:pt idx="12820">
                  <c:v>15.218000231898603</c:v>
                </c:pt>
                <c:pt idx="12821">
                  <c:v>15.22232497468786</c:v>
                </c:pt>
                <c:pt idx="12822">
                  <c:v>15.229310803749009</c:v>
                </c:pt>
                <c:pt idx="12823">
                  <c:v>15.234150526265102</c:v>
                </c:pt>
                <c:pt idx="12824">
                  <c:v>15.247097338573639</c:v>
                </c:pt>
                <c:pt idx="12825">
                  <c:v>15.251949404249416</c:v>
                </c:pt>
                <c:pt idx="12826">
                  <c:v>15.251961187169114</c:v>
                </c:pt>
                <c:pt idx="12827">
                  <c:v>15.251972243729266</c:v>
                </c:pt>
                <c:pt idx="12828">
                  <c:v>15.251981120688956</c:v>
                </c:pt>
                <c:pt idx="12829">
                  <c:v>15.251988187488957</c:v>
                </c:pt>
                <c:pt idx="12830">
                  <c:v>15.251994280488956</c:v>
                </c:pt>
                <c:pt idx="12831">
                  <c:v>15.251998953288956</c:v>
                </c:pt>
                <c:pt idx="12832">
                  <c:v>15.25200283936911</c:v>
                </c:pt>
                <c:pt idx="12833">
                  <c:v>15.252005993689188</c:v>
                </c:pt>
                <c:pt idx="12834">
                  <c:v>15.252008263809262</c:v>
                </c:pt>
                <c:pt idx="12835">
                  <c:v>15.252014044929492</c:v>
                </c:pt>
                <c:pt idx="12836">
                  <c:v>15.252023674529491</c:v>
                </c:pt>
                <c:pt idx="12837">
                  <c:v>15.252029647529492</c:v>
                </c:pt>
                <c:pt idx="12838">
                  <c:v>15.252034057649109</c:v>
                </c:pt>
                <c:pt idx="12839">
                  <c:v>15.252047006849338</c:v>
                </c:pt>
                <c:pt idx="12840">
                  <c:v>15.252056209609147</c:v>
                </c:pt>
                <c:pt idx="12841">
                  <c:v>15.252066844289015</c:v>
                </c:pt>
                <c:pt idx="12842">
                  <c:v>15.252072850289014</c:v>
                </c:pt>
                <c:pt idx="12843">
                  <c:v>15.25207725292911</c:v>
                </c:pt>
                <c:pt idx="12844">
                  <c:v>15.252082372289186</c:v>
                </c:pt>
                <c:pt idx="12845">
                  <c:v>15.252085572089186</c:v>
                </c:pt>
                <c:pt idx="12846">
                  <c:v>15.252089732769248</c:v>
                </c:pt>
                <c:pt idx="12847">
                  <c:v>15.252095004849457</c:v>
                </c:pt>
                <c:pt idx="12848">
                  <c:v>15.252100795569687</c:v>
                </c:pt>
                <c:pt idx="12849">
                  <c:v>15.252121232049992</c:v>
                </c:pt>
                <c:pt idx="12850">
                  <c:v>15.252132686089572</c:v>
                </c:pt>
                <c:pt idx="12851">
                  <c:v>15.25217755997083</c:v>
                </c:pt>
                <c:pt idx="12852">
                  <c:v>15.252338856763505</c:v>
                </c:pt>
                <c:pt idx="12853">
                  <c:v>15.252356157884192</c:v>
                </c:pt>
                <c:pt idx="12854">
                  <c:v>15.25237855228381</c:v>
                </c:pt>
                <c:pt idx="12855">
                  <c:v>15.252385291484078</c:v>
                </c:pt>
                <c:pt idx="12856">
                  <c:v>15.252398086363316</c:v>
                </c:pt>
                <c:pt idx="12857">
                  <c:v>15.252408695203849</c:v>
                </c:pt>
                <c:pt idx="12858">
                  <c:v>15.252417952244617</c:v>
                </c:pt>
                <c:pt idx="12859">
                  <c:v>15.252422256044312</c:v>
                </c:pt>
                <c:pt idx="12860">
                  <c:v>15.252427077644311</c:v>
                </c:pt>
                <c:pt idx="12861">
                  <c:v>15.252429616004457</c:v>
                </c:pt>
                <c:pt idx="12862">
                  <c:v>15.252432747204615</c:v>
                </c:pt>
                <c:pt idx="12863">
                  <c:v>15.252436065204465</c:v>
                </c:pt>
                <c:pt idx="12864">
                  <c:v>15.252439804524313</c:v>
                </c:pt>
                <c:pt idx="12865">
                  <c:v>15.252443941644236</c:v>
                </c:pt>
                <c:pt idx="12866">
                  <c:v>15.252448750884536</c:v>
                </c:pt>
                <c:pt idx="12867">
                  <c:v>15.252454201764689</c:v>
                </c:pt>
                <c:pt idx="12868">
                  <c:v>15.252460296964994</c:v>
                </c:pt>
                <c:pt idx="12869">
                  <c:v>15.252467134364995</c:v>
                </c:pt>
                <c:pt idx="12870">
                  <c:v>15.25247463932469</c:v>
                </c:pt>
                <c:pt idx="12871">
                  <c:v>15.252482938524386</c:v>
                </c:pt>
                <c:pt idx="12872">
                  <c:v>15.252491987564538</c:v>
                </c:pt>
                <c:pt idx="12873">
                  <c:v>15.252501901364692</c:v>
                </c:pt>
                <c:pt idx="12874">
                  <c:v>15.252512312604841</c:v>
                </c:pt>
                <c:pt idx="12875">
                  <c:v>15.252535055326064</c:v>
                </c:pt>
                <c:pt idx="12876">
                  <c:v>15.252579529764843</c:v>
                </c:pt>
                <c:pt idx="12877">
                  <c:v>15.252665193282404</c:v>
                </c:pt>
                <c:pt idx="12878">
                  <c:v>15.253497427282404</c:v>
                </c:pt>
                <c:pt idx="12879">
                  <c:v>15.260803051372685</c:v>
                </c:pt>
                <c:pt idx="12880">
                  <c:v>15.264821142289074</c:v>
                </c:pt>
                <c:pt idx="12881">
                  <c:v>15.268481725665838</c:v>
                </c:pt>
                <c:pt idx="12882">
                  <c:v>15.275567332655713</c:v>
                </c:pt>
                <c:pt idx="12883">
                  <c:v>15.313960588434595</c:v>
                </c:pt>
                <c:pt idx="12884">
                  <c:v>15.319904833381663</c:v>
                </c:pt>
                <c:pt idx="12885">
                  <c:v>15.368579630756207</c:v>
                </c:pt>
                <c:pt idx="12886">
                  <c:v>15.372093425901273</c:v>
                </c:pt>
                <c:pt idx="12887">
                  <c:v>15.375468806713615</c:v>
                </c:pt>
                <c:pt idx="12888">
                  <c:v>15.389487830331007</c:v>
                </c:pt>
                <c:pt idx="12889">
                  <c:v>15.393896273399369</c:v>
                </c:pt>
                <c:pt idx="12890">
                  <c:v>15.428559629132995</c:v>
                </c:pt>
                <c:pt idx="12891">
                  <c:v>15.447111367762274</c:v>
                </c:pt>
                <c:pt idx="12892">
                  <c:v>15.507415772762274</c:v>
                </c:pt>
                <c:pt idx="12893">
                  <c:v>15.53396405786555</c:v>
                </c:pt>
                <c:pt idx="12894">
                  <c:v>15.537436171838735</c:v>
                </c:pt>
                <c:pt idx="12895">
                  <c:v>15.540821294251227</c:v>
                </c:pt>
                <c:pt idx="12896">
                  <c:v>15.549601307421121</c:v>
                </c:pt>
                <c:pt idx="12897">
                  <c:v>15.55265689548712</c:v>
                </c:pt>
                <c:pt idx="12898">
                  <c:v>15.559542015115309</c:v>
                </c:pt>
                <c:pt idx="12899">
                  <c:v>15.569741049521548</c:v>
                </c:pt>
                <c:pt idx="12900">
                  <c:v>15.572766674228468</c:v>
                </c:pt>
                <c:pt idx="12901">
                  <c:v>15.57631975825292</c:v>
                </c:pt>
                <c:pt idx="12902">
                  <c:v>15.580370680349588</c:v>
                </c:pt>
                <c:pt idx="12903">
                  <c:v>15.584236138049155</c:v>
                </c:pt>
                <c:pt idx="12904">
                  <c:v>15.630360243324397</c:v>
                </c:pt>
                <c:pt idx="12905">
                  <c:v>15.640240341477606</c:v>
                </c:pt>
                <c:pt idx="12906">
                  <c:v>15.643289890053747</c:v>
                </c:pt>
                <c:pt idx="12907">
                  <c:v>15.646505928453747</c:v>
                </c:pt>
                <c:pt idx="12908">
                  <c:v>15.667745383403352</c:v>
                </c:pt>
                <c:pt idx="12909">
                  <c:v>15.670635487403352</c:v>
                </c:pt>
                <c:pt idx="12910">
                  <c:v>15.689270843190858</c:v>
                </c:pt>
                <c:pt idx="12911">
                  <c:v>15.713829347190858</c:v>
                </c:pt>
                <c:pt idx="12912">
                  <c:v>15.716923345222487</c:v>
                </c:pt>
                <c:pt idx="12913">
                  <c:v>15.719954227629486</c:v>
                </c:pt>
                <c:pt idx="12914">
                  <c:v>15.722960629662484</c:v>
                </c:pt>
                <c:pt idx="12915">
                  <c:v>15.744660053838976</c:v>
                </c:pt>
                <c:pt idx="12916">
                  <c:v>15.762942768593144</c:v>
                </c:pt>
                <c:pt idx="12917">
                  <c:v>15.79465731003299</c:v>
                </c:pt>
                <c:pt idx="12918">
                  <c:v>15.80013975003299</c:v>
                </c:pt>
                <c:pt idx="12919">
                  <c:v>15.823099276096993</c:v>
                </c:pt>
                <c:pt idx="12920">
                  <c:v>15.826231593996583</c:v>
                </c:pt>
                <c:pt idx="12921">
                  <c:v>15.829120682443282</c:v>
                </c:pt>
                <c:pt idx="12922">
                  <c:v>15.832594673299436</c:v>
                </c:pt>
                <c:pt idx="12923">
                  <c:v>15.835717633039325</c:v>
                </c:pt>
                <c:pt idx="12924">
                  <c:v>15.876599648568799</c:v>
                </c:pt>
                <c:pt idx="12925">
                  <c:v>15.87949392839602</c:v>
                </c:pt>
                <c:pt idx="12926">
                  <c:v>15.903838071775636</c:v>
                </c:pt>
                <c:pt idx="12927">
                  <c:v>15.911494412219394</c:v>
                </c:pt>
                <c:pt idx="12928">
                  <c:v>15.914369571127226</c:v>
                </c:pt>
                <c:pt idx="12929">
                  <c:v>15.917898543789697</c:v>
                </c:pt>
                <c:pt idx="12930">
                  <c:v>15.920183406146629</c:v>
                </c:pt>
                <c:pt idx="12931">
                  <c:v>15.920202262546933</c:v>
                </c:pt>
                <c:pt idx="12932">
                  <c:v>15.922179774461231</c:v>
                </c:pt>
                <c:pt idx="12933">
                  <c:v>15.928919530061231</c:v>
                </c:pt>
                <c:pt idx="12934">
                  <c:v>15.933326811085648</c:v>
                </c:pt>
                <c:pt idx="12935">
                  <c:v>15.937909697212486</c:v>
                </c:pt>
                <c:pt idx="12936">
                  <c:v>15.946152511608908</c:v>
                </c:pt>
                <c:pt idx="12937">
                  <c:v>15.95120441671061</c:v>
                </c:pt>
                <c:pt idx="12938">
                  <c:v>15.95349774131061</c:v>
                </c:pt>
                <c:pt idx="12939">
                  <c:v>15.955119322387652</c:v>
                </c:pt>
                <c:pt idx="12940">
                  <c:v>15.956972723587652</c:v>
                </c:pt>
                <c:pt idx="12941">
                  <c:v>15.962332309987652</c:v>
                </c:pt>
                <c:pt idx="12942">
                  <c:v>15.963262603243008</c:v>
                </c:pt>
                <c:pt idx="12943">
                  <c:v>15.966687496226454</c:v>
                </c:pt>
                <c:pt idx="12944">
                  <c:v>15.967594864682416</c:v>
                </c:pt>
                <c:pt idx="12945">
                  <c:v>15.972813817664161</c:v>
                </c:pt>
                <c:pt idx="12946">
                  <c:v>15.974030392401446</c:v>
                </c:pt>
                <c:pt idx="12947">
                  <c:v>15.978949813871125</c:v>
                </c:pt>
                <c:pt idx="12948">
                  <c:v>15.981394360871125</c:v>
                </c:pt>
                <c:pt idx="12949">
                  <c:v>15.985055728493823</c:v>
                </c:pt>
                <c:pt idx="12950">
                  <c:v>15.988041833986415</c:v>
                </c:pt>
                <c:pt idx="12951">
                  <c:v>15.988258331158928</c:v>
                </c:pt>
                <c:pt idx="12952">
                  <c:v>15.988260898559076</c:v>
                </c:pt>
                <c:pt idx="12953">
                  <c:v>15.988271635319389</c:v>
                </c:pt>
                <c:pt idx="12954">
                  <c:v>15.988285332599089</c:v>
                </c:pt>
                <c:pt idx="12955">
                  <c:v>15.98829977195847</c:v>
                </c:pt>
                <c:pt idx="12956">
                  <c:v>15.988326965158469</c:v>
                </c:pt>
                <c:pt idx="12957">
                  <c:v>15.988353365158469</c:v>
                </c:pt>
                <c:pt idx="12958">
                  <c:v>15.988429685156637</c:v>
                </c:pt>
                <c:pt idx="12959">
                  <c:v>15.988712909629621</c:v>
                </c:pt>
                <c:pt idx="12960">
                  <c:v>16.008874181629622</c:v>
                </c:pt>
                <c:pt idx="12961">
                  <c:v>16.015976316775188</c:v>
                </c:pt>
                <c:pt idx="12962">
                  <c:v>16.028778923052137</c:v>
                </c:pt>
                <c:pt idx="12963">
                  <c:v>16.038094736992658</c:v>
                </c:pt>
                <c:pt idx="12964">
                  <c:v>16.044096447275031</c:v>
                </c:pt>
                <c:pt idx="12965">
                  <c:v>16.047994327275031</c:v>
                </c:pt>
                <c:pt idx="12966">
                  <c:v>16.092480522198588</c:v>
                </c:pt>
                <c:pt idx="12967">
                  <c:v>16.108002750138535</c:v>
                </c:pt>
                <c:pt idx="12968">
                  <c:v>16.116985861338534</c:v>
                </c:pt>
                <c:pt idx="12969">
                  <c:v>16.120346438138533</c:v>
                </c:pt>
                <c:pt idx="12970">
                  <c:v>16.124378785338532</c:v>
                </c:pt>
                <c:pt idx="12971">
                  <c:v>16.127750130938534</c:v>
                </c:pt>
                <c:pt idx="12972">
                  <c:v>16.131334601338533</c:v>
                </c:pt>
                <c:pt idx="12973">
                  <c:v>16.135747636538532</c:v>
                </c:pt>
                <c:pt idx="12974">
                  <c:v>16.183507919738531</c:v>
                </c:pt>
                <c:pt idx="12975">
                  <c:v>16.187069715738531</c:v>
                </c:pt>
                <c:pt idx="12976">
                  <c:v>16.19451830373853</c:v>
                </c:pt>
                <c:pt idx="12977">
                  <c:v>16.199379462138531</c:v>
                </c:pt>
                <c:pt idx="12978">
                  <c:v>16.203677311454808</c:v>
                </c:pt>
                <c:pt idx="12979">
                  <c:v>16.207873888928344</c:v>
                </c:pt>
                <c:pt idx="12980">
                  <c:v>16.211980243319438</c:v>
                </c:pt>
                <c:pt idx="12981">
                  <c:v>16.215939827986563</c:v>
                </c:pt>
                <c:pt idx="12982">
                  <c:v>16.219467928786564</c:v>
                </c:pt>
                <c:pt idx="12983">
                  <c:v>16.222931357000267</c:v>
                </c:pt>
                <c:pt idx="12984">
                  <c:v>16.254800177862464</c:v>
                </c:pt>
                <c:pt idx="12985">
                  <c:v>16.267548461967365</c:v>
                </c:pt>
                <c:pt idx="12986">
                  <c:v>16.271308923209407</c:v>
                </c:pt>
                <c:pt idx="12987">
                  <c:v>16.282349403500373</c:v>
                </c:pt>
                <c:pt idx="12988">
                  <c:v>16.288574973514862</c:v>
                </c:pt>
                <c:pt idx="12989">
                  <c:v>16.292515377890478</c:v>
                </c:pt>
                <c:pt idx="12990">
                  <c:v>16.296099980890478</c:v>
                </c:pt>
                <c:pt idx="12991">
                  <c:v>16.303749709967828</c:v>
                </c:pt>
                <c:pt idx="12992">
                  <c:v>16.326849238955898</c:v>
                </c:pt>
                <c:pt idx="12993">
                  <c:v>16.341766059345645</c:v>
                </c:pt>
                <c:pt idx="12994">
                  <c:v>16.34627092749945</c:v>
                </c:pt>
                <c:pt idx="12995">
                  <c:v>16.36225618763541</c:v>
                </c:pt>
                <c:pt idx="12996">
                  <c:v>16.386860302152378</c:v>
                </c:pt>
                <c:pt idx="12997">
                  <c:v>16.390448138620521</c:v>
                </c:pt>
                <c:pt idx="12998">
                  <c:v>16.394072432620522</c:v>
                </c:pt>
                <c:pt idx="12999">
                  <c:v>16.39805384959859</c:v>
                </c:pt>
                <c:pt idx="13000">
                  <c:v>16.401630630267018</c:v>
                </c:pt>
                <c:pt idx="13001">
                  <c:v>16.405552119446622</c:v>
                </c:pt>
                <c:pt idx="13002">
                  <c:v>16.424530338360739</c:v>
                </c:pt>
                <c:pt idx="13003">
                  <c:v>16.428910698360738</c:v>
                </c:pt>
                <c:pt idx="13004">
                  <c:v>16.43339916636074</c:v>
                </c:pt>
                <c:pt idx="13005">
                  <c:v>16.436999238360741</c:v>
                </c:pt>
                <c:pt idx="13006">
                  <c:v>16.44097172436074</c:v>
                </c:pt>
                <c:pt idx="13007">
                  <c:v>16.444584096360739</c:v>
                </c:pt>
                <c:pt idx="13008">
                  <c:v>16.449615081231936</c:v>
                </c:pt>
                <c:pt idx="13009">
                  <c:v>16.481297937231936</c:v>
                </c:pt>
                <c:pt idx="13010">
                  <c:v>16.505960091231938</c:v>
                </c:pt>
                <c:pt idx="13011">
                  <c:v>16.509713601918445</c:v>
                </c:pt>
                <c:pt idx="13012">
                  <c:v>16.513383204268901</c:v>
                </c:pt>
                <c:pt idx="13013">
                  <c:v>16.516935358005789</c:v>
                </c:pt>
                <c:pt idx="13014">
                  <c:v>16.564510787394983</c:v>
                </c:pt>
                <c:pt idx="13015">
                  <c:v>16.578790809378848</c:v>
                </c:pt>
                <c:pt idx="13016">
                  <c:v>16.582377938845021</c:v>
                </c:pt>
                <c:pt idx="13017">
                  <c:v>16.590340164858265</c:v>
                </c:pt>
                <c:pt idx="13018">
                  <c:v>16.593903933083226</c:v>
                </c:pt>
                <c:pt idx="13019">
                  <c:v>16.606324915322926</c:v>
                </c:pt>
                <c:pt idx="13020">
                  <c:v>16.618250373261866</c:v>
                </c:pt>
                <c:pt idx="13021">
                  <c:v>16.628494162873526</c:v>
                </c:pt>
                <c:pt idx="13022">
                  <c:v>16.632116754621542</c:v>
                </c:pt>
                <c:pt idx="13023">
                  <c:v>16.635880007736858</c:v>
                </c:pt>
                <c:pt idx="13024">
                  <c:v>16.734244182986192</c:v>
                </c:pt>
                <c:pt idx="13025">
                  <c:v>16.737937362955808</c:v>
                </c:pt>
                <c:pt idx="13026">
                  <c:v>16.742046263063994</c:v>
                </c:pt>
                <c:pt idx="13027">
                  <c:v>16.745598292480889</c:v>
                </c:pt>
                <c:pt idx="13028">
                  <c:v>16.750138070196506</c:v>
                </c:pt>
                <c:pt idx="13029">
                  <c:v>16.79206684691508</c:v>
                </c:pt>
                <c:pt idx="13030">
                  <c:v>16.803521928349607</c:v>
                </c:pt>
                <c:pt idx="13031">
                  <c:v>16.80781361099973</c:v>
                </c:pt>
                <c:pt idx="13032">
                  <c:v>16.811450222999731</c:v>
                </c:pt>
                <c:pt idx="13033">
                  <c:v>16.815722480999732</c:v>
                </c:pt>
                <c:pt idx="13034">
                  <c:v>16.819298689508173</c:v>
                </c:pt>
                <c:pt idx="13035">
                  <c:v>16.819560762621464</c:v>
                </c:pt>
                <c:pt idx="13036">
                  <c:v>16.83268564184544</c:v>
                </c:pt>
                <c:pt idx="13037">
                  <c:v>16.833658489014272</c:v>
                </c:pt>
                <c:pt idx="13038">
                  <c:v>16.83511256504983</c:v>
                </c:pt>
                <c:pt idx="13039">
                  <c:v>16.83511558224998</c:v>
                </c:pt>
                <c:pt idx="13040">
                  <c:v>16.835131710249978</c:v>
                </c:pt>
                <c:pt idx="13041">
                  <c:v>16.835145428970588</c:v>
                </c:pt>
                <c:pt idx="13042">
                  <c:v>16.835158412010895</c:v>
                </c:pt>
                <c:pt idx="13043">
                  <c:v>16.835186071249673</c:v>
                </c:pt>
                <c:pt idx="13044">
                  <c:v>16.835213023369064</c:v>
                </c:pt>
                <c:pt idx="13045">
                  <c:v>16.835291822087232</c:v>
                </c:pt>
                <c:pt idx="13046">
                  <c:v>16.835470990087231</c:v>
                </c:pt>
                <c:pt idx="13047">
                  <c:v>16.852857003312373</c:v>
                </c:pt>
                <c:pt idx="13048">
                  <c:v>16.870863474494474</c:v>
                </c:pt>
                <c:pt idx="13049">
                  <c:v>16.885675176037921</c:v>
                </c:pt>
                <c:pt idx="13050">
                  <c:v>16.89002071854123</c:v>
                </c:pt>
                <c:pt idx="13051">
                  <c:v>16.894180259550012</c:v>
                </c:pt>
                <c:pt idx="13052">
                  <c:v>16.900459936156874</c:v>
                </c:pt>
                <c:pt idx="13053">
                  <c:v>16.906078407996709</c:v>
                </c:pt>
                <c:pt idx="13054">
                  <c:v>16.909848537145944</c:v>
                </c:pt>
                <c:pt idx="13055">
                  <c:v>16.914377912200084</c:v>
                </c:pt>
                <c:pt idx="13056">
                  <c:v>16.918331676802929</c:v>
                </c:pt>
                <c:pt idx="13057">
                  <c:v>16.922236542608211</c:v>
                </c:pt>
                <c:pt idx="13058">
                  <c:v>16.927319921423361</c:v>
                </c:pt>
                <c:pt idx="13059">
                  <c:v>16.931139272472908</c:v>
                </c:pt>
                <c:pt idx="13060">
                  <c:v>16.935140161953726</c:v>
                </c:pt>
                <c:pt idx="13061">
                  <c:v>16.93980977850811</c:v>
                </c:pt>
                <c:pt idx="13062">
                  <c:v>16.952613478829651</c:v>
                </c:pt>
                <c:pt idx="13063">
                  <c:v>16.965074422448282</c:v>
                </c:pt>
                <c:pt idx="13064">
                  <c:v>16.97256565370272</c:v>
                </c:pt>
                <c:pt idx="13065">
                  <c:v>16.977898143502721</c:v>
                </c:pt>
                <c:pt idx="13066">
                  <c:v>16.982523486102721</c:v>
                </c:pt>
                <c:pt idx="13067">
                  <c:v>16.986293272102721</c:v>
                </c:pt>
                <c:pt idx="13068">
                  <c:v>17.017594629302721</c:v>
                </c:pt>
                <c:pt idx="13069">
                  <c:v>17.086696743751009</c:v>
                </c:pt>
                <c:pt idx="13070">
                  <c:v>17.09851525195101</c:v>
                </c:pt>
                <c:pt idx="13071">
                  <c:v>17.146395229351011</c:v>
                </c:pt>
                <c:pt idx="13072">
                  <c:v>17.177483976151009</c:v>
                </c:pt>
                <c:pt idx="13073">
                  <c:v>17.227489294137481</c:v>
                </c:pt>
                <c:pt idx="13074">
                  <c:v>17.271244399373696</c:v>
                </c:pt>
                <c:pt idx="13075">
                  <c:v>17.30788599545286</c:v>
                </c:pt>
                <c:pt idx="13076">
                  <c:v>17.311754838797025</c:v>
                </c:pt>
                <c:pt idx="13077">
                  <c:v>17.316020866597025</c:v>
                </c:pt>
                <c:pt idx="13078">
                  <c:v>17.322519173397026</c:v>
                </c:pt>
                <c:pt idx="13079">
                  <c:v>17.326215912505454</c:v>
                </c:pt>
                <c:pt idx="13080">
                  <c:v>17.330334637086171</c:v>
                </c:pt>
                <c:pt idx="13081">
                  <c:v>17.35905565348617</c:v>
                </c:pt>
                <c:pt idx="13082">
                  <c:v>17.365776980486171</c:v>
                </c:pt>
                <c:pt idx="13083">
                  <c:v>17.415984578126</c:v>
                </c:pt>
                <c:pt idx="13084">
                  <c:v>17.420502968476491</c:v>
                </c:pt>
                <c:pt idx="13085">
                  <c:v>17.428265198421673</c:v>
                </c:pt>
                <c:pt idx="13086">
                  <c:v>17.432437080780225</c:v>
                </c:pt>
                <c:pt idx="13087">
                  <c:v>17.436241619476515</c:v>
                </c:pt>
                <c:pt idx="13088">
                  <c:v>17.440010059259642</c:v>
                </c:pt>
                <c:pt idx="13089">
                  <c:v>17.444320829931485</c:v>
                </c:pt>
                <c:pt idx="13090">
                  <c:v>17.448176510065306</c:v>
                </c:pt>
                <c:pt idx="13091">
                  <c:v>17.451968851162185</c:v>
                </c:pt>
                <c:pt idx="13092">
                  <c:v>17.456704549152317</c:v>
                </c:pt>
                <c:pt idx="13093">
                  <c:v>17.463872117686215</c:v>
                </c:pt>
                <c:pt idx="13094">
                  <c:v>17.469484511255207</c:v>
                </c:pt>
                <c:pt idx="13095">
                  <c:v>17.473504359701099</c:v>
                </c:pt>
                <c:pt idx="13096">
                  <c:v>17.501188840284289</c:v>
                </c:pt>
                <c:pt idx="13097">
                  <c:v>17.506434914030972</c:v>
                </c:pt>
                <c:pt idx="13098">
                  <c:v>17.51035381944174</c:v>
                </c:pt>
                <c:pt idx="13099">
                  <c:v>17.514499928841534</c:v>
                </c:pt>
                <c:pt idx="13100">
                  <c:v>17.543006672985022</c:v>
                </c:pt>
                <c:pt idx="13101">
                  <c:v>17.547415226919256</c:v>
                </c:pt>
                <c:pt idx="13102">
                  <c:v>17.55698834187335</c:v>
                </c:pt>
                <c:pt idx="13103">
                  <c:v>17.56089453346317</c:v>
                </c:pt>
                <c:pt idx="13104">
                  <c:v>17.565541940929009</c:v>
                </c:pt>
                <c:pt idx="13105">
                  <c:v>17.580765861148812</c:v>
                </c:pt>
                <c:pt idx="13106">
                  <c:v>17.593866902625454</c:v>
                </c:pt>
                <c:pt idx="13107">
                  <c:v>17.625223683392228</c:v>
                </c:pt>
                <c:pt idx="13108">
                  <c:v>17.628992054095352</c:v>
                </c:pt>
                <c:pt idx="13109">
                  <c:v>17.633232823095351</c:v>
                </c:pt>
                <c:pt idx="13110">
                  <c:v>17.640072518462603</c:v>
                </c:pt>
                <c:pt idx="13111">
                  <c:v>17.644116431681489</c:v>
                </c:pt>
                <c:pt idx="13112">
                  <c:v>17.651854819081489</c:v>
                </c:pt>
                <c:pt idx="13113">
                  <c:v>17.659280899743081</c:v>
                </c:pt>
                <c:pt idx="13114">
                  <c:v>17.664098161140878</c:v>
                </c:pt>
                <c:pt idx="13115">
                  <c:v>17.667819115208708</c:v>
                </c:pt>
                <c:pt idx="13116">
                  <c:v>17.713493881677309</c:v>
                </c:pt>
                <c:pt idx="13117">
                  <c:v>17.787469929684864</c:v>
                </c:pt>
                <c:pt idx="13118">
                  <c:v>17.792598568989124</c:v>
                </c:pt>
                <c:pt idx="13119">
                  <c:v>17.820308330382733</c:v>
                </c:pt>
                <c:pt idx="13120">
                  <c:v>17.824421410817635</c:v>
                </c:pt>
                <c:pt idx="13121">
                  <c:v>17.828266142417636</c:v>
                </c:pt>
                <c:pt idx="13122">
                  <c:v>17.833102483417637</c:v>
                </c:pt>
                <c:pt idx="13123">
                  <c:v>17.841969184017636</c:v>
                </c:pt>
                <c:pt idx="13124">
                  <c:v>17.84637983630838</c:v>
                </c:pt>
                <c:pt idx="13125">
                  <c:v>17.851185104349348</c:v>
                </c:pt>
                <c:pt idx="13126">
                  <c:v>17.85559080029708</c:v>
                </c:pt>
                <c:pt idx="13127">
                  <c:v>17.859348440497079</c:v>
                </c:pt>
                <c:pt idx="13128">
                  <c:v>17.874737728553399</c:v>
                </c:pt>
                <c:pt idx="13129">
                  <c:v>17.883778518953399</c:v>
                </c:pt>
                <c:pt idx="13130">
                  <c:v>17.903675104800271</c:v>
                </c:pt>
                <c:pt idx="13131">
                  <c:v>17.925430363909769</c:v>
                </c:pt>
                <c:pt idx="13132">
                  <c:v>17.931676303519918</c:v>
                </c:pt>
                <c:pt idx="13133">
                  <c:v>17.940291311519918</c:v>
                </c:pt>
                <c:pt idx="13134">
                  <c:v>17.944692628574323</c:v>
                </c:pt>
                <c:pt idx="13135">
                  <c:v>17.948646859508013</c:v>
                </c:pt>
                <c:pt idx="13136">
                  <c:v>17.952704824308015</c:v>
                </c:pt>
                <c:pt idx="13137">
                  <c:v>17.999642597980149</c:v>
                </c:pt>
                <c:pt idx="13138">
                  <c:v>18.01254937580596</c:v>
                </c:pt>
                <c:pt idx="13139">
                  <c:v>18.012562543166581</c:v>
                </c:pt>
                <c:pt idx="13140">
                  <c:v>18.012573737205983</c:v>
                </c:pt>
                <c:pt idx="13141">
                  <c:v>18.012583461885672</c:v>
                </c:pt>
                <c:pt idx="13142">
                  <c:v>18.012591309885671</c:v>
                </c:pt>
                <c:pt idx="13143">
                  <c:v>18.012598086005827</c:v>
                </c:pt>
                <c:pt idx="13144">
                  <c:v>18.012603503885529</c:v>
                </c:pt>
                <c:pt idx="13145">
                  <c:v>18.012608125445375</c:v>
                </c:pt>
                <c:pt idx="13146">
                  <c:v>18.01261198860545</c:v>
                </c:pt>
                <c:pt idx="13147">
                  <c:v>18.012618556805297</c:v>
                </c:pt>
                <c:pt idx="13148">
                  <c:v>18.012624501964989</c:v>
                </c:pt>
                <c:pt idx="13149">
                  <c:v>18.012632403485448</c:v>
                </c:pt>
                <c:pt idx="13150">
                  <c:v>18.012642022685448</c:v>
                </c:pt>
                <c:pt idx="13151">
                  <c:v>18.012646347005141</c:v>
                </c:pt>
                <c:pt idx="13152">
                  <c:v>18.01265369872575</c:v>
                </c:pt>
                <c:pt idx="13153">
                  <c:v>18.012663295525748</c:v>
                </c:pt>
                <c:pt idx="13154">
                  <c:v>18.012669690405367</c:v>
                </c:pt>
                <c:pt idx="13155">
                  <c:v>18.012673215245062</c:v>
                </c:pt>
                <c:pt idx="13156">
                  <c:v>18.012684005525252</c:v>
                </c:pt>
                <c:pt idx="13157">
                  <c:v>18.01269320368506</c:v>
                </c:pt>
                <c:pt idx="13158">
                  <c:v>18.012700802924964</c:v>
                </c:pt>
                <c:pt idx="13159">
                  <c:v>18.012705608324964</c:v>
                </c:pt>
                <c:pt idx="13160">
                  <c:v>18.012709127445042</c:v>
                </c:pt>
                <c:pt idx="13161">
                  <c:v>18.012714246485118</c:v>
                </c:pt>
                <c:pt idx="13162">
                  <c:v>18.012728246285118</c:v>
                </c:pt>
                <c:pt idx="13163">
                  <c:v>18.012735451885117</c:v>
                </c:pt>
                <c:pt idx="13164">
                  <c:v>18.012762327405518</c:v>
                </c:pt>
                <c:pt idx="13165">
                  <c:v>18.012779945805519</c:v>
                </c:pt>
                <c:pt idx="13166">
                  <c:v>18.012827939087426</c:v>
                </c:pt>
                <c:pt idx="13167">
                  <c:v>18.012848122607082</c:v>
                </c:pt>
                <c:pt idx="13168">
                  <c:v>18.012912429649639</c:v>
                </c:pt>
                <c:pt idx="13169">
                  <c:v>18.013098052038576</c:v>
                </c:pt>
                <c:pt idx="13170">
                  <c:v>18.013100925318689</c:v>
                </c:pt>
                <c:pt idx="13171">
                  <c:v>18.013112946318689</c:v>
                </c:pt>
                <c:pt idx="13172">
                  <c:v>18.013114607838613</c:v>
                </c:pt>
                <c:pt idx="13173">
                  <c:v>18.013203058161093</c:v>
                </c:pt>
                <c:pt idx="13174">
                  <c:v>18.013218917521435</c:v>
                </c:pt>
                <c:pt idx="13175">
                  <c:v>18.013237427642043</c:v>
                </c:pt>
                <c:pt idx="13176">
                  <c:v>18.0132467668417</c:v>
                </c:pt>
                <c:pt idx="13177">
                  <c:v>18.013253582481891</c:v>
                </c:pt>
                <c:pt idx="13178">
                  <c:v>18.013267056081279</c:v>
                </c:pt>
                <c:pt idx="13179">
                  <c:v>18.013278582801735</c:v>
                </c:pt>
                <c:pt idx="13180">
                  <c:v>18.013291944402646</c:v>
                </c:pt>
                <c:pt idx="13181">
                  <c:v>18.013302226642033</c:v>
                </c:pt>
                <c:pt idx="13182">
                  <c:v>18.013318977642033</c:v>
                </c:pt>
                <c:pt idx="13183">
                  <c:v>18.013331158922643</c:v>
                </c:pt>
                <c:pt idx="13184">
                  <c:v>18.013337877242339</c:v>
                </c:pt>
                <c:pt idx="13185">
                  <c:v>18.013345048442339</c:v>
                </c:pt>
                <c:pt idx="13186">
                  <c:v>18.013352732282645</c:v>
                </c:pt>
                <c:pt idx="13187">
                  <c:v>18.013357099802722</c:v>
                </c:pt>
                <c:pt idx="13188">
                  <c:v>18.013362191642418</c:v>
                </c:pt>
                <c:pt idx="13189">
                  <c:v>18.013367857442724</c:v>
                </c:pt>
                <c:pt idx="13190">
                  <c:v>18.013374116162876</c:v>
                </c:pt>
                <c:pt idx="13191">
                  <c:v>18.013380954883178</c:v>
                </c:pt>
                <c:pt idx="13192">
                  <c:v>18.01338861568318</c:v>
                </c:pt>
                <c:pt idx="13193">
                  <c:v>18.01339698628318</c:v>
                </c:pt>
                <c:pt idx="13194">
                  <c:v>18.013406144883181</c:v>
                </c:pt>
                <c:pt idx="13195">
                  <c:v>18.013416265203489</c:v>
                </c:pt>
                <c:pt idx="13196">
                  <c:v>18.013427426003489</c:v>
                </c:pt>
                <c:pt idx="13197">
                  <c:v>18.013439590563795</c:v>
                </c:pt>
                <c:pt idx="13198">
                  <c:v>18.013452537604405</c:v>
                </c:pt>
                <c:pt idx="13199">
                  <c:v>18.0134663810441</c:v>
                </c:pt>
                <c:pt idx="13200">
                  <c:v>18.013479386404715</c:v>
                </c:pt>
                <c:pt idx="13201">
                  <c:v>18.01352195844655</c:v>
                </c:pt>
                <c:pt idx="13202">
                  <c:v>18.013633165324112</c:v>
                </c:pt>
                <c:pt idx="13203">
                  <c:v>18.015310003566263</c:v>
                </c:pt>
                <c:pt idx="13204">
                  <c:v>18.023230630566264</c:v>
                </c:pt>
                <c:pt idx="13205">
                  <c:v>18.035158109768872</c:v>
                </c:pt>
                <c:pt idx="13206">
                  <c:v>18.039214868599924</c:v>
                </c:pt>
                <c:pt idx="13207">
                  <c:v>18.044373710199924</c:v>
                </c:pt>
                <c:pt idx="13208">
                  <c:v>18.052604666999923</c:v>
                </c:pt>
                <c:pt idx="13209">
                  <c:v>18.056546030813308</c:v>
                </c:pt>
                <c:pt idx="13210">
                  <c:v>18.060451903879599</c:v>
                </c:pt>
                <c:pt idx="13211">
                  <c:v>18.1070470398796</c:v>
                </c:pt>
                <c:pt idx="13212">
                  <c:v>18.128181350279601</c:v>
                </c:pt>
                <c:pt idx="13213">
                  <c:v>18.132036916653426</c:v>
                </c:pt>
                <c:pt idx="13214">
                  <c:v>18.163983303325857</c:v>
                </c:pt>
                <c:pt idx="13215">
                  <c:v>18.178103099044051</c:v>
                </c:pt>
                <c:pt idx="13216">
                  <c:v>18.186066723471043</c:v>
                </c:pt>
                <c:pt idx="13217">
                  <c:v>18.189847346454762</c:v>
                </c:pt>
                <c:pt idx="13218">
                  <c:v>18.238032080636291</c:v>
                </c:pt>
                <c:pt idx="13219">
                  <c:v>18.247891988000184</c:v>
                </c:pt>
                <c:pt idx="13220">
                  <c:v>18.25564260482971</c:v>
                </c:pt>
                <c:pt idx="13221">
                  <c:v>18.270187644456524</c:v>
                </c:pt>
                <c:pt idx="13222">
                  <c:v>18.339600167549612</c:v>
                </c:pt>
                <c:pt idx="13223">
                  <c:v>18.367918165349611</c:v>
                </c:pt>
                <c:pt idx="13224">
                  <c:v>18.37760290550024</c:v>
                </c:pt>
                <c:pt idx="13225">
                  <c:v>18.381711594181841</c:v>
                </c:pt>
                <c:pt idx="13226">
                  <c:v>18.386414141634766</c:v>
                </c:pt>
                <c:pt idx="13227">
                  <c:v>18.399440225027767</c:v>
                </c:pt>
                <c:pt idx="13228">
                  <c:v>18.419738661814165</c:v>
                </c:pt>
                <c:pt idx="13229">
                  <c:v>18.429305011064649</c:v>
                </c:pt>
                <c:pt idx="13230">
                  <c:v>18.433324422264651</c:v>
                </c:pt>
                <c:pt idx="13231">
                  <c:v>18.440292785789758</c:v>
                </c:pt>
                <c:pt idx="13232">
                  <c:v>18.469427384189757</c:v>
                </c:pt>
                <c:pt idx="13233">
                  <c:v>18.486055896189757</c:v>
                </c:pt>
                <c:pt idx="13234">
                  <c:v>18.504565502589756</c:v>
                </c:pt>
                <c:pt idx="13235">
                  <c:v>18.530321630589757</c:v>
                </c:pt>
                <c:pt idx="13236">
                  <c:v>18.534287377816526</c:v>
                </c:pt>
                <c:pt idx="13237">
                  <c:v>18.539399468337248</c:v>
                </c:pt>
                <c:pt idx="13238">
                  <c:v>18.544876939640869</c:v>
                </c:pt>
                <c:pt idx="13239">
                  <c:v>18.601114812328593</c:v>
                </c:pt>
                <c:pt idx="13240">
                  <c:v>18.606934280282662</c:v>
                </c:pt>
                <c:pt idx="13241">
                  <c:v>18.630211521341224</c:v>
                </c:pt>
                <c:pt idx="13242">
                  <c:v>18.660113955525681</c:v>
                </c:pt>
                <c:pt idx="13243">
                  <c:v>18.664193204325681</c:v>
                </c:pt>
                <c:pt idx="13244">
                  <c:v>18.67005484912568</c:v>
                </c:pt>
                <c:pt idx="13245">
                  <c:v>18.675414557325681</c:v>
                </c:pt>
                <c:pt idx="13246">
                  <c:v>18.679690916623951</c:v>
                </c:pt>
                <c:pt idx="13247">
                  <c:v>18.683847855519478</c:v>
                </c:pt>
                <c:pt idx="13248">
                  <c:v>18.688031427455616</c:v>
                </c:pt>
                <c:pt idx="13249">
                  <c:v>18.6925911487604</c:v>
                </c:pt>
                <c:pt idx="13250">
                  <c:v>18.696564632560399</c:v>
                </c:pt>
                <c:pt idx="13251">
                  <c:v>18.700735236576239</c:v>
                </c:pt>
                <c:pt idx="13252">
                  <c:v>18.705609839968258</c:v>
                </c:pt>
                <c:pt idx="13253">
                  <c:v>18.713857410717786</c:v>
                </c:pt>
                <c:pt idx="13254">
                  <c:v>18.719269694517784</c:v>
                </c:pt>
                <c:pt idx="13255">
                  <c:v>18.724308253280586</c:v>
                </c:pt>
                <c:pt idx="13256">
                  <c:v>18.7296743826839</c:v>
                </c:pt>
                <c:pt idx="13257">
                  <c:v>18.734502804971591</c:v>
                </c:pt>
                <c:pt idx="13258">
                  <c:v>18.762871769771589</c:v>
                </c:pt>
                <c:pt idx="13259">
                  <c:v>18.77312878357159</c:v>
                </c:pt>
                <c:pt idx="13260">
                  <c:v>18.790593828971591</c:v>
                </c:pt>
                <c:pt idx="13261">
                  <c:v>18.804389122571592</c:v>
                </c:pt>
                <c:pt idx="13262">
                  <c:v>18.812904651813518</c:v>
                </c:pt>
                <c:pt idx="13263">
                  <c:v>18.819372113318103</c:v>
                </c:pt>
                <c:pt idx="13264">
                  <c:v>18.823297453054373</c:v>
                </c:pt>
                <c:pt idx="13265">
                  <c:v>18.827509907497205</c:v>
                </c:pt>
                <c:pt idx="13266">
                  <c:v>18.868197711312767</c:v>
                </c:pt>
                <c:pt idx="13267">
                  <c:v>18.884147195366236</c:v>
                </c:pt>
                <c:pt idx="13268">
                  <c:v>18.904905029123402</c:v>
                </c:pt>
                <c:pt idx="13269">
                  <c:v>18.911502356014608</c:v>
                </c:pt>
                <c:pt idx="13270">
                  <c:v>18.919771400164038</c:v>
                </c:pt>
                <c:pt idx="13271">
                  <c:v>18.924022513644243</c:v>
                </c:pt>
                <c:pt idx="13272">
                  <c:v>18.92927159253145</c:v>
                </c:pt>
                <c:pt idx="13273">
                  <c:v>18.933496943533676</c:v>
                </c:pt>
                <c:pt idx="13274">
                  <c:v>18.93768347733084</c:v>
                </c:pt>
                <c:pt idx="13275">
                  <c:v>18.941660859704673</c:v>
                </c:pt>
                <c:pt idx="13276">
                  <c:v>18.974209953077573</c:v>
                </c:pt>
                <c:pt idx="13277">
                  <c:v>18.987599124108137</c:v>
                </c:pt>
                <c:pt idx="13278">
                  <c:v>18.994776478981187</c:v>
                </c:pt>
                <c:pt idx="13279">
                  <c:v>18.998868881581188</c:v>
                </c:pt>
                <c:pt idx="13280">
                  <c:v>19.002922066981188</c:v>
                </c:pt>
                <c:pt idx="13281">
                  <c:v>19.00711975938119</c:v>
                </c:pt>
                <c:pt idx="13282">
                  <c:v>19.011238317781189</c:v>
                </c:pt>
                <c:pt idx="13283">
                  <c:v>19.01804999298119</c:v>
                </c:pt>
                <c:pt idx="13284">
                  <c:v>19.028966429687269</c:v>
                </c:pt>
                <c:pt idx="13285">
                  <c:v>19.035420675835589</c:v>
                </c:pt>
                <c:pt idx="13286">
                  <c:v>19.039370051583724</c:v>
                </c:pt>
                <c:pt idx="13287">
                  <c:v>19.04338514541033</c:v>
                </c:pt>
                <c:pt idx="13288">
                  <c:v>19.047557403713281</c:v>
                </c:pt>
                <c:pt idx="13289">
                  <c:v>19.052058887513279</c:v>
                </c:pt>
                <c:pt idx="13290">
                  <c:v>19.056191877657145</c:v>
                </c:pt>
                <c:pt idx="13291">
                  <c:v>19.061217257380253</c:v>
                </c:pt>
                <c:pt idx="13292">
                  <c:v>19.067804153227041</c:v>
                </c:pt>
                <c:pt idx="13293">
                  <c:v>19.072160209605716</c:v>
                </c:pt>
                <c:pt idx="13294">
                  <c:v>19.120928361366413</c:v>
                </c:pt>
                <c:pt idx="13295">
                  <c:v>19.126439906773069</c:v>
                </c:pt>
                <c:pt idx="13296">
                  <c:v>19.138082966773069</c:v>
                </c:pt>
                <c:pt idx="13297">
                  <c:v>19.142173757987077</c:v>
                </c:pt>
                <c:pt idx="13298">
                  <c:v>19.146162474054297</c:v>
                </c:pt>
                <c:pt idx="13299">
                  <c:v>19.150888219254295</c:v>
                </c:pt>
                <c:pt idx="13300">
                  <c:v>19.154837470362434</c:v>
                </c:pt>
                <c:pt idx="13301">
                  <c:v>19.162084923762436</c:v>
                </c:pt>
                <c:pt idx="13302">
                  <c:v>19.208467724123555</c:v>
                </c:pt>
                <c:pt idx="13303">
                  <c:v>19.213364983523554</c:v>
                </c:pt>
                <c:pt idx="13304">
                  <c:v>19.226691315219803</c:v>
                </c:pt>
                <c:pt idx="13305">
                  <c:v>19.264885635131389</c:v>
                </c:pt>
                <c:pt idx="13306">
                  <c:v>19.268889293103992</c:v>
                </c:pt>
                <c:pt idx="13307">
                  <c:v>19.272829398969552</c:v>
                </c:pt>
                <c:pt idx="13308">
                  <c:v>19.276845875261557</c:v>
                </c:pt>
                <c:pt idx="13309">
                  <c:v>19.28350820981532</c:v>
                </c:pt>
                <c:pt idx="13310">
                  <c:v>19.287681595691865</c:v>
                </c:pt>
                <c:pt idx="13311">
                  <c:v>19.291919664931456</c:v>
                </c:pt>
                <c:pt idx="13312">
                  <c:v>19.29584695983641</c:v>
                </c:pt>
                <c:pt idx="13313">
                  <c:v>19.304949890010338</c:v>
                </c:pt>
                <c:pt idx="13314">
                  <c:v>19.344634259352869</c:v>
                </c:pt>
                <c:pt idx="13315">
                  <c:v>19.357623448384896</c:v>
                </c:pt>
                <c:pt idx="13316">
                  <c:v>19.361887591445928</c:v>
                </c:pt>
                <c:pt idx="13317">
                  <c:v>19.371462311445928</c:v>
                </c:pt>
                <c:pt idx="13318">
                  <c:v>19.37620284063825</c:v>
                </c:pt>
                <c:pt idx="13319">
                  <c:v>19.380311750339668</c:v>
                </c:pt>
                <c:pt idx="13320">
                  <c:v>19.390450175216429</c:v>
                </c:pt>
                <c:pt idx="13321">
                  <c:v>19.405003196827277</c:v>
                </c:pt>
                <c:pt idx="13322">
                  <c:v>19.416895484827275</c:v>
                </c:pt>
                <c:pt idx="13323">
                  <c:v>19.422088906656498</c:v>
                </c:pt>
                <c:pt idx="13324">
                  <c:v>19.423631138262028</c:v>
                </c:pt>
                <c:pt idx="13325">
                  <c:v>19.423643734021418</c:v>
                </c:pt>
                <c:pt idx="13326">
                  <c:v>19.431804928639174</c:v>
                </c:pt>
                <c:pt idx="13327">
                  <c:v>19.439624402639176</c:v>
                </c:pt>
                <c:pt idx="13328">
                  <c:v>19.441444286605144</c:v>
                </c:pt>
                <c:pt idx="13329">
                  <c:v>19.441448400844994</c:v>
                </c:pt>
                <c:pt idx="13330">
                  <c:v>19.44145593024469</c:v>
                </c:pt>
                <c:pt idx="13331">
                  <c:v>19.44146630528515</c:v>
                </c:pt>
                <c:pt idx="13332">
                  <c:v>19.441479090885149</c:v>
                </c:pt>
                <c:pt idx="13333">
                  <c:v>19.441485007924843</c:v>
                </c:pt>
                <c:pt idx="13334">
                  <c:v>19.441492880405299</c:v>
                </c:pt>
                <c:pt idx="13335">
                  <c:v>19.441502487605298</c:v>
                </c:pt>
                <c:pt idx="13336">
                  <c:v>19.441509001084839</c:v>
                </c:pt>
                <c:pt idx="13337">
                  <c:v>19.441516373045449</c:v>
                </c:pt>
                <c:pt idx="13338">
                  <c:v>19.441524346645448</c:v>
                </c:pt>
                <c:pt idx="13339">
                  <c:v>19.441530361645448</c:v>
                </c:pt>
                <c:pt idx="13340">
                  <c:v>19.441533879885142</c:v>
                </c:pt>
                <c:pt idx="13341">
                  <c:v>19.441546823685371</c:v>
                </c:pt>
                <c:pt idx="13342">
                  <c:v>19.441554192885217</c:v>
                </c:pt>
                <c:pt idx="13343">
                  <c:v>19.441563315925102</c:v>
                </c:pt>
                <c:pt idx="13344">
                  <c:v>19.441569326725102</c:v>
                </c:pt>
                <c:pt idx="13345">
                  <c:v>19.441574127925101</c:v>
                </c:pt>
                <c:pt idx="13346">
                  <c:v>19.441576364565062</c:v>
                </c:pt>
                <c:pt idx="13347">
                  <c:v>19.444542076482907</c:v>
                </c:pt>
                <c:pt idx="13348">
                  <c:v>19.444542076482907</c:v>
                </c:pt>
                <c:pt idx="13349">
                  <c:v>19.444542393122912</c:v>
                </c:pt>
                <c:pt idx="13350">
                  <c:v>19.444543994002935</c:v>
                </c:pt>
                <c:pt idx="13351">
                  <c:v>19.444544554002924</c:v>
                </c:pt>
                <c:pt idx="13352">
                  <c:v>19.45475776162429</c:v>
                </c:pt>
                <c:pt idx="13353">
                  <c:v>19.45475776162429</c:v>
                </c:pt>
                <c:pt idx="13354">
                  <c:v>19.454758720944305</c:v>
                </c:pt>
                <c:pt idx="13355">
                  <c:v>19.454762562544364</c:v>
                </c:pt>
                <c:pt idx="13356">
                  <c:v>19.454764717144307</c:v>
                </c:pt>
                <c:pt idx="13357">
                  <c:v>19.454765678104344</c:v>
                </c:pt>
                <c:pt idx="13358">
                  <c:v>19.454769281704344</c:v>
                </c:pt>
                <c:pt idx="13359">
                  <c:v>19.45477343650419</c:v>
                </c:pt>
                <c:pt idx="13360">
                  <c:v>19.454774643104191</c:v>
                </c:pt>
                <c:pt idx="13361">
                  <c:v>19.454788413903582</c:v>
                </c:pt>
                <c:pt idx="13362">
                  <c:v>19.454810927622361</c:v>
                </c:pt>
                <c:pt idx="13363">
                  <c:v>19.455026041532591</c:v>
                </c:pt>
                <c:pt idx="13364">
                  <c:v>19.455027629532591</c:v>
                </c:pt>
                <c:pt idx="13365">
                  <c:v>19.455071266973825</c:v>
                </c:pt>
                <c:pt idx="13366">
                  <c:v>19.455099979295028</c:v>
                </c:pt>
                <c:pt idx="13367">
                  <c:v>19.455135345136256</c:v>
                </c:pt>
                <c:pt idx="13368">
                  <c:v>19.455340801222356</c:v>
                </c:pt>
                <c:pt idx="13369">
                  <c:v>19.45538561066358</c:v>
                </c:pt>
                <c:pt idx="13370">
                  <c:v>19.455425171864189</c:v>
                </c:pt>
                <c:pt idx="13371">
                  <c:v>19.455514380985409</c:v>
                </c:pt>
                <c:pt idx="13372">
                  <c:v>19.45554061746418</c:v>
                </c:pt>
                <c:pt idx="13373">
                  <c:v>19.455554036063877</c:v>
                </c:pt>
                <c:pt idx="13374">
                  <c:v>19.455562651703723</c:v>
                </c:pt>
                <c:pt idx="13375">
                  <c:v>19.455569581584029</c:v>
                </c:pt>
                <c:pt idx="13376">
                  <c:v>19.455582059503573</c:v>
                </c:pt>
                <c:pt idx="13377">
                  <c:v>19.455590061303575</c:v>
                </c:pt>
                <c:pt idx="13378">
                  <c:v>19.455590780743584</c:v>
                </c:pt>
                <c:pt idx="13379">
                  <c:v>19.455592060743605</c:v>
                </c:pt>
                <c:pt idx="13380">
                  <c:v>19.455601654023987</c:v>
                </c:pt>
                <c:pt idx="13381">
                  <c:v>19.455611019783738</c:v>
                </c:pt>
                <c:pt idx="13382">
                  <c:v>19.45561582122393</c:v>
                </c:pt>
                <c:pt idx="13383">
                  <c:v>19.455618385703968</c:v>
                </c:pt>
                <c:pt idx="13384">
                  <c:v>19.455619984103969</c:v>
                </c:pt>
                <c:pt idx="13385">
                  <c:v>19.455622624983739</c:v>
                </c:pt>
                <c:pt idx="13386">
                  <c:v>19.455624136623815</c:v>
                </c:pt>
                <c:pt idx="13387">
                  <c:v>19.45562526166389</c:v>
                </c:pt>
                <c:pt idx="13388">
                  <c:v>19.455626139023813</c:v>
                </c:pt>
                <c:pt idx="13389">
                  <c:v>19.455670827623813</c:v>
                </c:pt>
                <c:pt idx="13390">
                  <c:v>19.455715368745029</c:v>
                </c:pt>
                <c:pt idx="13391">
                  <c:v>19.455738328745639</c:v>
                </c:pt>
                <c:pt idx="13392">
                  <c:v>19.455751648585945</c:v>
                </c:pt>
                <c:pt idx="13393">
                  <c:v>19.455759532945642</c:v>
                </c:pt>
                <c:pt idx="13394">
                  <c:v>19.455760654625717</c:v>
                </c:pt>
                <c:pt idx="13395">
                  <c:v>19.455766003905566</c:v>
                </c:pt>
                <c:pt idx="13396">
                  <c:v>19.455767770065414</c:v>
                </c:pt>
                <c:pt idx="13397">
                  <c:v>19.455769287785394</c:v>
                </c:pt>
                <c:pt idx="13398">
                  <c:v>19.455770484785393</c:v>
                </c:pt>
                <c:pt idx="13399">
                  <c:v>19.455833029144095</c:v>
                </c:pt>
                <c:pt idx="13400">
                  <c:v>19.455840245944096</c:v>
                </c:pt>
                <c:pt idx="13401">
                  <c:v>19.455849337823981</c:v>
                </c:pt>
                <c:pt idx="13402">
                  <c:v>19.45586168862425</c:v>
                </c:pt>
                <c:pt idx="13403">
                  <c:v>19.455863858344287</c:v>
                </c:pt>
                <c:pt idx="13404">
                  <c:v>19.455901824103069</c:v>
                </c:pt>
                <c:pt idx="13405">
                  <c:v>19.455935778024291</c:v>
                </c:pt>
                <c:pt idx="13406">
                  <c:v>19.455997270224291</c:v>
                </c:pt>
                <c:pt idx="13407">
                  <c:v>19.456042280905521</c:v>
                </c:pt>
                <c:pt idx="13408">
                  <c:v>19.45607811890552</c:v>
                </c:pt>
                <c:pt idx="13409">
                  <c:v>19.456123203944909</c:v>
                </c:pt>
                <c:pt idx="13410">
                  <c:v>19.456162764903691</c:v>
                </c:pt>
                <c:pt idx="13411">
                  <c:v>19.456190552664303</c:v>
                </c:pt>
                <c:pt idx="13412">
                  <c:v>19.456193275384379</c:v>
                </c:pt>
                <c:pt idx="13413">
                  <c:v>19.45619487538438</c:v>
                </c:pt>
                <c:pt idx="13414">
                  <c:v>19.456199995384456</c:v>
                </c:pt>
                <c:pt idx="13415">
                  <c:v>19.456207277984188</c:v>
                </c:pt>
                <c:pt idx="13416">
                  <c:v>19.456213037624035</c:v>
                </c:pt>
                <c:pt idx="13417">
                  <c:v>19.466308596224035</c:v>
                </c:pt>
                <c:pt idx="13418">
                  <c:v>19.466308675504035</c:v>
                </c:pt>
                <c:pt idx="13419">
                  <c:v>19.46630963566405</c:v>
                </c:pt>
                <c:pt idx="13420">
                  <c:v>19.466314838264051</c:v>
                </c:pt>
                <c:pt idx="13421">
                  <c:v>19.466326355383746</c:v>
                </c:pt>
                <c:pt idx="13422">
                  <c:v>19.466338846424243</c:v>
                </c:pt>
                <c:pt idx="13423">
                  <c:v>19.466352912984451</c:v>
                </c:pt>
                <c:pt idx="13424">
                  <c:v>19.466370521784452</c:v>
                </c:pt>
                <c:pt idx="13425">
                  <c:v>19.466504953469794</c:v>
                </c:pt>
                <c:pt idx="13426">
                  <c:v>19.466527354589413</c:v>
                </c:pt>
                <c:pt idx="13427">
                  <c:v>19.466533109789641</c:v>
                </c:pt>
                <c:pt idx="13428">
                  <c:v>19.466543357469028</c:v>
                </c:pt>
                <c:pt idx="13429">
                  <c:v>19.4665707151904</c:v>
                </c:pt>
                <c:pt idx="13430">
                  <c:v>19.466583561151467</c:v>
                </c:pt>
                <c:pt idx="13431">
                  <c:v>19.466589968351467</c:v>
                </c:pt>
                <c:pt idx="13432">
                  <c:v>19.466595728351695</c:v>
                </c:pt>
                <c:pt idx="13433">
                  <c:v>19.466602467391581</c:v>
                </c:pt>
                <c:pt idx="13434">
                  <c:v>19.466615918912115</c:v>
                </c:pt>
                <c:pt idx="13435">
                  <c:v>19.466624297911736</c:v>
                </c:pt>
                <c:pt idx="13436">
                  <c:v>19.466632462671964</c:v>
                </c:pt>
                <c:pt idx="13437">
                  <c:v>19.466639172591851</c:v>
                </c:pt>
                <c:pt idx="13438">
                  <c:v>19.46664478379185</c:v>
                </c:pt>
                <c:pt idx="13439">
                  <c:v>19.4666475798718</c:v>
                </c:pt>
                <c:pt idx="13440">
                  <c:v>19.466655023832097</c:v>
                </c:pt>
                <c:pt idx="13441">
                  <c:v>19.466655023832097</c:v>
                </c:pt>
                <c:pt idx="13442">
                  <c:v>19.466664628632479</c:v>
                </c:pt>
                <c:pt idx="13443">
                  <c:v>19.466671827432478</c:v>
                </c:pt>
                <c:pt idx="13444">
                  <c:v>19.466679645592343</c:v>
                </c:pt>
                <c:pt idx="13445">
                  <c:v>19.466682370352419</c:v>
                </c:pt>
                <c:pt idx="13446">
                  <c:v>19.466684607272381</c:v>
                </c:pt>
                <c:pt idx="13447">
                  <c:v>19.466734291474356</c:v>
                </c:pt>
                <c:pt idx="13448">
                  <c:v>19.466734291474356</c:v>
                </c:pt>
                <c:pt idx="13449">
                  <c:v>19.46688214324023</c:v>
                </c:pt>
                <c:pt idx="13450">
                  <c:v>19.46688214324023</c:v>
                </c:pt>
                <c:pt idx="13451">
                  <c:v>19.466882469000236</c:v>
                </c:pt>
                <c:pt idx="13452">
                  <c:v>19.466882469000236</c:v>
                </c:pt>
                <c:pt idx="13453">
                  <c:v>19.466883037960226</c:v>
                </c:pt>
                <c:pt idx="13454">
                  <c:v>19.466883821160227</c:v>
                </c:pt>
                <c:pt idx="13455">
                  <c:v>19.467023270397853</c:v>
                </c:pt>
                <c:pt idx="13456">
                  <c:v>19.467023270397853</c:v>
                </c:pt>
                <c:pt idx="13457">
                  <c:v>19.467023911037863</c:v>
                </c:pt>
                <c:pt idx="13458">
                  <c:v>19.467026709877906</c:v>
                </c:pt>
                <c:pt idx="13459">
                  <c:v>19.467036712077906</c:v>
                </c:pt>
                <c:pt idx="13460">
                  <c:v>19.467060387278259</c:v>
                </c:pt>
                <c:pt idx="13461">
                  <c:v>19.467081514758718</c:v>
                </c:pt>
                <c:pt idx="13462">
                  <c:v>19.467105532758719</c:v>
                </c:pt>
                <c:pt idx="13463">
                  <c:v>19.467132905678376</c:v>
                </c:pt>
                <c:pt idx="13464">
                  <c:v>19.467173381279252</c:v>
                </c:pt>
                <c:pt idx="13465">
                  <c:v>19.467174821999215</c:v>
                </c:pt>
                <c:pt idx="13466">
                  <c:v>19.468600413999216</c:v>
                </c:pt>
                <c:pt idx="13467">
                  <c:v>19.470965038585543</c:v>
                </c:pt>
                <c:pt idx="13468">
                  <c:v>19.470966473545506</c:v>
                </c:pt>
                <c:pt idx="13469">
                  <c:v>19.470981046425258</c:v>
                </c:pt>
                <c:pt idx="13470">
                  <c:v>19.470992560664953</c:v>
                </c:pt>
                <c:pt idx="13471">
                  <c:v>19.470999364664955</c:v>
                </c:pt>
                <c:pt idx="13472">
                  <c:v>19.471020638265273</c:v>
                </c:pt>
                <c:pt idx="13473">
                  <c:v>19.471341585238026</c:v>
                </c:pt>
                <c:pt idx="13474">
                  <c:v>19.471341585238026</c:v>
                </c:pt>
                <c:pt idx="13475">
                  <c:v>19.471349582838144</c:v>
                </c:pt>
                <c:pt idx="13476">
                  <c:v>19.471352128758181</c:v>
                </c:pt>
                <c:pt idx="13477">
                  <c:v>19.474252793621051</c:v>
                </c:pt>
                <c:pt idx="13478">
                  <c:v>19.476222858930409</c:v>
                </c:pt>
                <c:pt idx="13479">
                  <c:v>19.476234861090887</c:v>
                </c:pt>
                <c:pt idx="13480">
                  <c:v>19.476248461890886</c:v>
                </c:pt>
                <c:pt idx="13481">
                  <c:v>19.476257419650732</c:v>
                </c:pt>
                <c:pt idx="13482">
                  <c:v>19.476262856930884</c:v>
                </c:pt>
                <c:pt idx="13483">
                  <c:v>19.476279504730272</c:v>
                </c:pt>
                <c:pt idx="13484">
                  <c:v>19.476287161690387</c:v>
                </c:pt>
                <c:pt idx="13485">
                  <c:v>19.476290365690385</c:v>
                </c:pt>
                <c:pt idx="13486">
                  <c:v>19.476292350690386</c:v>
                </c:pt>
                <c:pt idx="13487">
                  <c:v>19.476293333250425</c:v>
                </c:pt>
                <c:pt idx="13488">
                  <c:v>19.476294604930349</c:v>
                </c:pt>
                <c:pt idx="13489">
                  <c:v>19.476296366690196</c:v>
                </c:pt>
                <c:pt idx="13490">
                  <c:v>19.476298936930043</c:v>
                </c:pt>
                <c:pt idx="13491">
                  <c:v>19.476302295249891</c:v>
                </c:pt>
                <c:pt idx="13492">
                  <c:v>19.476306524650042</c:v>
                </c:pt>
                <c:pt idx="13493">
                  <c:v>19.476311647209737</c:v>
                </c:pt>
                <c:pt idx="13494">
                  <c:v>19.476317828769584</c:v>
                </c:pt>
                <c:pt idx="13495">
                  <c:v>19.47632508692989</c:v>
                </c:pt>
                <c:pt idx="13496">
                  <c:v>19.476333298090044</c:v>
                </c:pt>
                <c:pt idx="13497">
                  <c:v>19.476356613009585</c:v>
                </c:pt>
                <c:pt idx="13498">
                  <c:v>19.47639420924806</c:v>
                </c:pt>
                <c:pt idx="13499">
                  <c:v>19.47640143084806</c:v>
                </c:pt>
                <c:pt idx="13500">
                  <c:v>19.476408356047909</c:v>
                </c:pt>
                <c:pt idx="13501">
                  <c:v>19.476416701007601</c:v>
                </c:pt>
                <c:pt idx="13502">
                  <c:v>19.476426371327907</c:v>
                </c:pt>
                <c:pt idx="13503">
                  <c:v>19.476437496887602</c:v>
                </c:pt>
                <c:pt idx="13504">
                  <c:v>19.476450364007906</c:v>
                </c:pt>
                <c:pt idx="13505">
                  <c:v>19.476464618247295</c:v>
                </c:pt>
                <c:pt idx="13506">
                  <c:v>19.4764787334476</c:v>
                </c:pt>
                <c:pt idx="13507">
                  <c:v>19.47649412712699</c:v>
                </c:pt>
                <c:pt idx="13508">
                  <c:v>19.476510893526992</c:v>
                </c:pt>
                <c:pt idx="13509">
                  <c:v>19.476528259927299</c:v>
                </c:pt>
                <c:pt idx="13510">
                  <c:v>19.476561633046689</c:v>
                </c:pt>
                <c:pt idx="13511">
                  <c:v>19.476610841246689</c:v>
                </c:pt>
                <c:pt idx="13512">
                  <c:v>19.476787777530046</c:v>
                </c:pt>
                <c:pt idx="13513">
                  <c:v>19.476835265848216</c:v>
                </c:pt>
                <c:pt idx="13514">
                  <c:v>19.476850785847912</c:v>
                </c:pt>
                <c:pt idx="13515">
                  <c:v>19.476864152528524</c:v>
                </c:pt>
                <c:pt idx="13516">
                  <c:v>19.476874493168218</c:v>
                </c:pt>
                <c:pt idx="13517">
                  <c:v>19.476883200087912</c:v>
                </c:pt>
                <c:pt idx="13518">
                  <c:v>19.476902056488218</c:v>
                </c:pt>
                <c:pt idx="13519">
                  <c:v>19.476950866247453</c:v>
                </c:pt>
                <c:pt idx="13520">
                  <c:v>19.476960951287758</c:v>
                </c:pt>
                <c:pt idx="13521">
                  <c:v>19.476971483688065</c:v>
                </c:pt>
                <c:pt idx="13522">
                  <c:v>19.476983644127458</c:v>
                </c:pt>
                <c:pt idx="13523">
                  <c:v>19.477025233325623</c:v>
                </c:pt>
                <c:pt idx="13524">
                  <c:v>19.477107855249287</c:v>
                </c:pt>
                <c:pt idx="13525">
                  <c:v>19.477243021446235</c:v>
                </c:pt>
                <c:pt idx="13526">
                  <c:v>19.477269408246233</c:v>
                </c:pt>
                <c:pt idx="13527">
                  <c:v>19.477350573446234</c:v>
                </c:pt>
                <c:pt idx="13528">
                  <c:v>19.495579539161206</c:v>
                </c:pt>
                <c:pt idx="13529">
                  <c:v>19.50441612193729</c:v>
                </c:pt>
                <c:pt idx="13530">
                  <c:v>19.53390614293729</c:v>
                </c:pt>
                <c:pt idx="13531">
                  <c:v>19.54425546628093</c:v>
                </c:pt>
                <c:pt idx="13532">
                  <c:v>19.58719155425991</c:v>
                </c:pt>
                <c:pt idx="13533">
                  <c:v>19.633585847788595</c:v>
                </c:pt>
                <c:pt idx="13534">
                  <c:v>19.659120353115309</c:v>
                </c:pt>
                <c:pt idx="13535">
                  <c:v>19.742237070896444</c:v>
                </c:pt>
                <c:pt idx="13536">
                  <c:v>19.757230357296443</c:v>
                </c:pt>
                <c:pt idx="13537">
                  <c:v>19.757242597295832</c:v>
                </c:pt>
                <c:pt idx="13538">
                  <c:v>19.757254824176446</c:v>
                </c:pt>
                <c:pt idx="13539">
                  <c:v>19.757266696496142</c:v>
                </c:pt>
                <c:pt idx="13540">
                  <c:v>19.757278216495838</c:v>
                </c:pt>
                <c:pt idx="13541">
                  <c:v>19.757289350335991</c:v>
                </c:pt>
                <c:pt idx="13542">
                  <c:v>19.757303423296296</c:v>
                </c:pt>
                <c:pt idx="13543">
                  <c:v>19.757309423215986</c:v>
                </c:pt>
                <c:pt idx="13544">
                  <c:v>19.758504389266385</c:v>
                </c:pt>
                <c:pt idx="13545">
                  <c:v>19.758512305266386</c:v>
                </c:pt>
                <c:pt idx="13546">
                  <c:v>19.758519207266385</c:v>
                </c:pt>
                <c:pt idx="13547">
                  <c:v>19.75852381970623</c:v>
                </c:pt>
                <c:pt idx="13548">
                  <c:v>19.758526159706232</c:v>
                </c:pt>
                <c:pt idx="13549">
                  <c:v>19.758527372906233</c:v>
                </c:pt>
                <c:pt idx="13550">
                  <c:v>19.75852929578631</c:v>
                </c:pt>
                <c:pt idx="13551">
                  <c:v>19.758530580266328</c:v>
                </c:pt>
                <c:pt idx="13552">
                  <c:v>19.758537315146594</c:v>
                </c:pt>
                <c:pt idx="13553">
                  <c:v>19.758547391906326</c:v>
                </c:pt>
                <c:pt idx="13554">
                  <c:v>19.758554184306327</c:v>
                </c:pt>
                <c:pt idx="13555">
                  <c:v>19.758561945426443</c:v>
                </c:pt>
                <c:pt idx="13556">
                  <c:v>19.758618591188693</c:v>
                </c:pt>
                <c:pt idx="13557">
                  <c:v>19.758696029870372</c:v>
                </c:pt>
                <c:pt idx="13558">
                  <c:v>19.758700833470371</c:v>
                </c:pt>
                <c:pt idx="13559">
                  <c:v>19.75874796790978</c:v>
                </c:pt>
                <c:pt idx="13560">
                  <c:v>19.758807965509781</c:v>
                </c:pt>
                <c:pt idx="13561">
                  <c:v>19.758811002469745</c:v>
                </c:pt>
                <c:pt idx="13562">
                  <c:v>19.758890218311461</c:v>
                </c:pt>
                <c:pt idx="13563">
                  <c:v>19.758893252231424</c:v>
                </c:pt>
                <c:pt idx="13564">
                  <c:v>19.758966251594323</c:v>
                </c:pt>
                <c:pt idx="13565">
                  <c:v>19.758970890434476</c:v>
                </c:pt>
                <c:pt idx="13566">
                  <c:v>19.759020179957833</c:v>
                </c:pt>
                <c:pt idx="13567">
                  <c:v>19.759022160957834</c:v>
                </c:pt>
                <c:pt idx="13568">
                  <c:v>19.759024577757835</c:v>
                </c:pt>
                <c:pt idx="13569">
                  <c:v>19.75902768371791</c:v>
                </c:pt>
                <c:pt idx="13570">
                  <c:v>19.759039459398139</c:v>
                </c:pt>
                <c:pt idx="13571">
                  <c:v>19.759460693630967</c:v>
                </c:pt>
                <c:pt idx="13572">
                  <c:v>19.759464757950816</c:v>
                </c:pt>
                <c:pt idx="13573">
                  <c:v>19.759590278588679</c:v>
                </c:pt>
                <c:pt idx="13574">
                  <c:v>19.759595809628372</c:v>
                </c:pt>
                <c:pt idx="13575">
                  <c:v>19.759613982749286</c:v>
                </c:pt>
                <c:pt idx="13576">
                  <c:v>19.759920245976158</c:v>
                </c:pt>
                <c:pt idx="13577">
                  <c:v>19.75992700857616</c:v>
                </c:pt>
                <c:pt idx="13578">
                  <c:v>19.759963441337685</c:v>
                </c:pt>
                <c:pt idx="13579">
                  <c:v>19.76022639342715</c:v>
                </c:pt>
                <c:pt idx="13580">
                  <c:v>19.760234571627301</c:v>
                </c:pt>
                <c:pt idx="13581">
                  <c:v>19.760243887706988</c:v>
                </c:pt>
                <c:pt idx="13582">
                  <c:v>19.760294882907747</c:v>
                </c:pt>
                <c:pt idx="13583">
                  <c:v>19.761154957907745</c:v>
                </c:pt>
                <c:pt idx="13584">
                  <c:v>19.761164703267593</c:v>
                </c:pt>
                <c:pt idx="13585">
                  <c:v>19.761197277988508</c:v>
                </c:pt>
                <c:pt idx="13586">
                  <c:v>19.761564412689584</c:v>
                </c:pt>
                <c:pt idx="13587">
                  <c:v>19.761576007569275</c:v>
                </c:pt>
                <c:pt idx="13588">
                  <c:v>19.761601473008664</c:v>
                </c:pt>
                <c:pt idx="13589">
                  <c:v>19.762128678636763</c:v>
                </c:pt>
                <c:pt idx="13590">
                  <c:v>19.762141984236763</c:v>
                </c:pt>
                <c:pt idx="13591">
                  <c:v>19.762155801037071</c:v>
                </c:pt>
                <c:pt idx="13592">
                  <c:v>19.762210751599508</c:v>
                </c:pt>
                <c:pt idx="13593">
                  <c:v>19.762548947631874</c:v>
                </c:pt>
                <c:pt idx="13594">
                  <c:v>19.762562451231872</c:v>
                </c:pt>
                <c:pt idx="13595">
                  <c:v>19.762631616628823</c:v>
                </c:pt>
                <c:pt idx="13596">
                  <c:v>19.763242908321033</c:v>
                </c:pt>
                <c:pt idx="13597">
                  <c:v>19.763258188960414</c:v>
                </c:pt>
                <c:pt idx="13598">
                  <c:v>19.763290800360416</c:v>
                </c:pt>
                <c:pt idx="13599">
                  <c:v>19.763498099884078</c:v>
                </c:pt>
                <c:pt idx="13600">
                  <c:v>19.763719304636155</c:v>
                </c:pt>
                <c:pt idx="13601">
                  <c:v>19.763736250355844</c:v>
                </c:pt>
                <c:pt idx="13602">
                  <c:v>19.76375412555554</c:v>
                </c:pt>
                <c:pt idx="13603">
                  <c:v>19.763811647436452</c:v>
                </c:pt>
                <c:pt idx="13604">
                  <c:v>19.764439843656312</c:v>
                </c:pt>
                <c:pt idx="13605">
                  <c:v>19.764458713416005</c:v>
                </c:pt>
                <c:pt idx="13606">
                  <c:v>19.7644749518157</c:v>
                </c:pt>
                <c:pt idx="13607">
                  <c:v>19.764488647575391</c:v>
                </c:pt>
                <c:pt idx="13608">
                  <c:v>19.764500703415695</c:v>
                </c:pt>
                <c:pt idx="13609">
                  <c:v>19.764510648215388</c:v>
                </c:pt>
                <c:pt idx="13610">
                  <c:v>19.764518536535086</c:v>
                </c:pt>
                <c:pt idx="13611">
                  <c:v>19.764524561815389</c:v>
                </c:pt>
                <c:pt idx="13612">
                  <c:v>19.764528968415387</c:v>
                </c:pt>
                <c:pt idx="13613">
                  <c:v>19.76453147445531</c:v>
                </c:pt>
                <c:pt idx="13614">
                  <c:v>19.764532817455347</c:v>
                </c:pt>
                <c:pt idx="13615">
                  <c:v>19.764534800455348</c:v>
                </c:pt>
                <c:pt idx="13616">
                  <c:v>19.764537700615271</c:v>
                </c:pt>
                <c:pt idx="13617">
                  <c:v>19.764543950495042</c:v>
                </c:pt>
                <c:pt idx="13618">
                  <c:v>19.764552266975166</c:v>
                </c:pt>
                <c:pt idx="13619">
                  <c:v>19.764559463975164</c:v>
                </c:pt>
                <c:pt idx="13620">
                  <c:v>19.764570824735333</c:v>
                </c:pt>
                <c:pt idx="13621">
                  <c:v>19.764571629335332</c:v>
                </c:pt>
                <c:pt idx="13622">
                  <c:v>19.764583143575027</c:v>
                </c:pt>
                <c:pt idx="13623">
                  <c:v>19.764604258295865</c:v>
                </c:pt>
                <c:pt idx="13624">
                  <c:v>19.764635942615026</c:v>
                </c:pt>
                <c:pt idx="13625">
                  <c:v>19.764648416855522</c:v>
                </c:pt>
                <c:pt idx="13626">
                  <c:v>19.764725219416665</c:v>
                </c:pt>
                <c:pt idx="13627">
                  <c:v>19.76473458461632</c:v>
                </c:pt>
                <c:pt idx="13628">
                  <c:v>19.76477267413739</c:v>
                </c:pt>
                <c:pt idx="13629">
                  <c:v>19.764911572055023</c:v>
                </c:pt>
                <c:pt idx="13630">
                  <c:v>19.764959071173767</c:v>
                </c:pt>
                <c:pt idx="13631">
                  <c:v>19.764962595573841</c:v>
                </c:pt>
                <c:pt idx="13632">
                  <c:v>19.765029552335022</c:v>
                </c:pt>
                <c:pt idx="13633">
                  <c:v>19.76503052337506</c:v>
                </c:pt>
                <c:pt idx="13634">
                  <c:v>19.765031796334984</c:v>
                </c:pt>
                <c:pt idx="13635">
                  <c:v>19.765091013134985</c:v>
                </c:pt>
                <c:pt idx="13636">
                  <c:v>19.765159638572467</c:v>
                </c:pt>
                <c:pt idx="13637">
                  <c:v>19.76516210121239</c:v>
                </c:pt>
                <c:pt idx="13638">
                  <c:v>19.765231004170786</c:v>
                </c:pt>
                <c:pt idx="13639">
                  <c:v>19.765290847692082</c:v>
                </c:pt>
                <c:pt idx="13640">
                  <c:v>19.765294126052005</c:v>
                </c:pt>
                <c:pt idx="13641">
                  <c:v>19.76529765133208</c:v>
                </c:pt>
                <c:pt idx="13642">
                  <c:v>19.765305954691776</c:v>
                </c:pt>
                <c:pt idx="13643">
                  <c:v>19.765684385491777</c:v>
                </c:pt>
                <c:pt idx="13644">
                  <c:v>19.765688533011627</c:v>
                </c:pt>
                <c:pt idx="13645">
                  <c:v>19.76571636373254</c:v>
                </c:pt>
                <c:pt idx="13646">
                  <c:v>19.765927574304747</c:v>
                </c:pt>
                <c:pt idx="13647">
                  <c:v>19.765932682344904</c:v>
                </c:pt>
                <c:pt idx="13648">
                  <c:v>19.765949676905816</c:v>
                </c:pt>
                <c:pt idx="13649">
                  <c:v>19.766317858754817</c:v>
                </c:pt>
                <c:pt idx="13650">
                  <c:v>19.766323840754819</c:v>
                </c:pt>
                <c:pt idx="13651">
                  <c:v>19.766543013879854</c:v>
                </c:pt>
                <c:pt idx="13652">
                  <c:v>19.766550105399549</c:v>
                </c:pt>
                <c:pt idx="13653">
                  <c:v>19.766962298511004</c:v>
                </c:pt>
                <c:pt idx="13654">
                  <c:v>19.767294986018186</c:v>
                </c:pt>
                <c:pt idx="13655">
                  <c:v>19.767304074097883</c:v>
                </c:pt>
                <c:pt idx="13656">
                  <c:v>19.767343773936663</c:v>
                </c:pt>
                <c:pt idx="13657">
                  <c:v>19.767607908532696</c:v>
                </c:pt>
                <c:pt idx="13658">
                  <c:v>19.767617922772388</c:v>
                </c:pt>
                <c:pt idx="13659">
                  <c:v>19.767650617173306</c:v>
                </c:pt>
                <c:pt idx="13660">
                  <c:v>19.768121005973306</c:v>
                </c:pt>
                <c:pt idx="13661">
                  <c:v>19.768131845413155</c:v>
                </c:pt>
                <c:pt idx="13662">
                  <c:v>19.768141835413154</c:v>
                </c:pt>
                <c:pt idx="13663">
                  <c:v>19.768150764253459</c:v>
                </c:pt>
                <c:pt idx="13664">
                  <c:v>19.76815833005346</c:v>
                </c:pt>
                <c:pt idx="13665">
                  <c:v>19.768164640573154</c:v>
                </c:pt>
                <c:pt idx="13666">
                  <c:v>19.768169863973153</c:v>
                </c:pt>
                <c:pt idx="13667">
                  <c:v>19.768173857973153</c:v>
                </c:pt>
                <c:pt idx="13668">
                  <c:v>19.768176497973304</c:v>
                </c:pt>
                <c:pt idx="13669">
                  <c:v>19.768178261493151</c:v>
                </c:pt>
                <c:pt idx="13670">
                  <c:v>19.768179225333188</c:v>
                </c:pt>
                <c:pt idx="13671">
                  <c:v>19.768182911773113</c:v>
                </c:pt>
                <c:pt idx="13672">
                  <c:v>19.768191311773112</c:v>
                </c:pt>
                <c:pt idx="13673">
                  <c:v>19.768195629972997</c:v>
                </c:pt>
                <c:pt idx="13674">
                  <c:v>19.768196026572998</c:v>
                </c:pt>
                <c:pt idx="13675">
                  <c:v>19.768403420407502</c:v>
                </c:pt>
                <c:pt idx="13676">
                  <c:v>19.768412057047843</c:v>
                </c:pt>
                <c:pt idx="13677">
                  <c:v>19.76844334792872</c:v>
                </c:pt>
                <c:pt idx="13678">
                  <c:v>19.768599028486069</c:v>
                </c:pt>
                <c:pt idx="13679">
                  <c:v>19.768637110527138</c:v>
                </c:pt>
                <c:pt idx="13680">
                  <c:v>19.768679116405231</c:v>
                </c:pt>
                <c:pt idx="13681">
                  <c:v>19.768738635447598</c:v>
                </c:pt>
                <c:pt idx="13682">
                  <c:v>19.768810589089963</c:v>
                </c:pt>
                <c:pt idx="13683">
                  <c:v>19.768849776212633</c:v>
                </c:pt>
                <c:pt idx="13684">
                  <c:v>19.768893845574844</c:v>
                </c:pt>
                <c:pt idx="13685">
                  <c:v>19.768957237257364</c:v>
                </c:pt>
                <c:pt idx="13686">
                  <c:v>19.769033776379882</c:v>
                </c:pt>
                <c:pt idx="13687">
                  <c:v>19.769128509694998</c:v>
                </c:pt>
                <c:pt idx="13688">
                  <c:v>19.769269561741254</c:v>
                </c:pt>
                <c:pt idx="13689">
                  <c:v>19.76945378606484</c:v>
                </c:pt>
                <c:pt idx="13690">
                  <c:v>19.769668935821176</c:v>
                </c:pt>
                <c:pt idx="13691">
                  <c:v>19.770045856129581</c:v>
                </c:pt>
                <c:pt idx="13692">
                  <c:v>19.770051387169275</c:v>
                </c:pt>
                <c:pt idx="13693">
                  <c:v>19.770055903849123</c:v>
                </c:pt>
                <c:pt idx="13694">
                  <c:v>19.770059772649276</c:v>
                </c:pt>
                <c:pt idx="13695">
                  <c:v>19.770062884849352</c:v>
                </c:pt>
                <c:pt idx="13696">
                  <c:v>19.770065443569198</c:v>
                </c:pt>
                <c:pt idx="13697">
                  <c:v>19.770067442569196</c:v>
                </c:pt>
                <c:pt idx="13698">
                  <c:v>19.77006888544916</c:v>
                </c:pt>
                <c:pt idx="13699">
                  <c:v>19.770069844489196</c:v>
                </c:pt>
                <c:pt idx="13700">
                  <c:v>19.770071843489195</c:v>
                </c:pt>
                <c:pt idx="13701">
                  <c:v>19.770074885009155</c:v>
                </c:pt>
                <c:pt idx="13702">
                  <c:v>19.770078479009154</c:v>
                </c:pt>
                <c:pt idx="13703">
                  <c:v>19.770088079809153</c:v>
                </c:pt>
                <c:pt idx="13704">
                  <c:v>19.770163686247866</c:v>
                </c:pt>
                <c:pt idx="13705">
                  <c:v>19.770171368648171</c:v>
                </c:pt>
                <c:pt idx="13706">
                  <c:v>19.770198570008933</c:v>
                </c:pt>
                <c:pt idx="13707">
                  <c:v>19.770336146886589</c:v>
                </c:pt>
                <c:pt idx="13708">
                  <c:v>19.770340216686701</c:v>
                </c:pt>
                <c:pt idx="13709">
                  <c:v>19.770394001044259</c:v>
                </c:pt>
                <c:pt idx="13710">
                  <c:v>19.7708196830962</c:v>
                </c:pt>
                <c:pt idx="13711">
                  <c:v>19.77125481987644</c:v>
                </c:pt>
                <c:pt idx="13712">
                  <c:v>19.771256568436478</c:v>
                </c:pt>
                <c:pt idx="13713">
                  <c:v>19.771266652036211</c:v>
                </c:pt>
                <c:pt idx="13714">
                  <c:v>19.771277207636441</c:v>
                </c:pt>
                <c:pt idx="13715">
                  <c:v>19.771284896596555</c:v>
                </c:pt>
                <c:pt idx="13716">
                  <c:v>19.771379696396554</c:v>
                </c:pt>
                <c:pt idx="13717">
                  <c:v>19.77138065635657</c:v>
                </c:pt>
                <c:pt idx="13718">
                  <c:v>19.771395218596322</c:v>
                </c:pt>
                <c:pt idx="13719">
                  <c:v>19.771404024196322</c:v>
                </c:pt>
                <c:pt idx="13720">
                  <c:v>19.771421934116017</c:v>
                </c:pt>
                <c:pt idx="13721">
                  <c:v>19.771434180916359</c:v>
                </c:pt>
                <c:pt idx="13722">
                  <c:v>19.771456016715366</c:v>
                </c:pt>
                <c:pt idx="13723">
                  <c:v>19.771475252236129</c:v>
                </c:pt>
                <c:pt idx="13724">
                  <c:v>19.771497645515748</c:v>
                </c:pt>
                <c:pt idx="13725">
                  <c:v>19.771503397835975</c:v>
                </c:pt>
                <c:pt idx="13726">
                  <c:v>19.771516193355211</c:v>
                </c:pt>
                <c:pt idx="13727">
                  <c:v>19.771526862995746</c:v>
                </c:pt>
                <c:pt idx="13728">
                  <c:v>19.771539713556813</c:v>
                </c:pt>
                <c:pt idx="13729">
                  <c:v>19.771552681115896</c:v>
                </c:pt>
                <c:pt idx="13730">
                  <c:v>19.777819599515897</c:v>
                </c:pt>
                <c:pt idx="13731">
                  <c:v>19.783009426655862</c:v>
                </c:pt>
                <c:pt idx="13732">
                  <c:v>19.787902104764235</c:v>
                </c:pt>
                <c:pt idx="13733">
                  <c:v>19.787907058564084</c:v>
                </c:pt>
                <c:pt idx="13734">
                  <c:v>19.787914110883474</c:v>
                </c:pt>
                <c:pt idx="13735">
                  <c:v>19.787918435923359</c:v>
                </c:pt>
                <c:pt idx="13736">
                  <c:v>19.787924035363741</c:v>
                </c:pt>
                <c:pt idx="13737">
                  <c:v>19.787927554483435</c:v>
                </c:pt>
                <c:pt idx="13738">
                  <c:v>19.787938368523626</c:v>
                </c:pt>
                <c:pt idx="13739">
                  <c:v>19.787947538163436</c:v>
                </c:pt>
                <c:pt idx="13740">
                  <c:v>19.787955140443341</c:v>
                </c:pt>
                <c:pt idx="13741">
                  <c:v>19.78795994584334</c:v>
                </c:pt>
                <c:pt idx="13742">
                  <c:v>19.787964347163435</c:v>
                </c:pt>
                <c:pt idx="13743">
                  <c:v>19.788117312285713</c:v>
                </c:pt>
                <c:pt idx="13744">
                  <c:v>19.788129323685713</c:v>
                </c:pt>
                <c:pt idx="13745">
                  <c:v>19.788146940485714</c:v>
                </c:pt>
                <c:pt idx="13746">
                  <c:v>19.788168037446553</c:v>
                </c:pt>
                <c:pt idx="13747">
                  <c:v>19.788192684166134</c:v>
                </c:pt>
                <c:pt idx="13748">
                  <c:v>19.788198455686363</c:v>
                </c:pt>
                <c:pt idx="13749">
                  <c:v>19.788211238405601</c:v>
                </c:pt>
                <c:pt idx="13750">
                  <c:v>19.788223389286212</c:v>
                </c:pt>
                <c:pt idx="13751">
                  <c:v>19.788236294127284</c:v>
                </c:pt>
                <c:pt idx="13752">
                  <c:v>19.788247101686519</c:v>
                </c:pt>
                <c:pt idx="13753">
                  <c:v>19.78828786808652</c:v>
                </c:pt>
                <c:pt idx="13754">
                  <c:v>19.799397745088655</c:v>
                </c:pt>
                <c:pt idx="13755">
                  <c:v>19.799400124688656</c:v>
                </c:pt>
                <c:pt idx="13756">
                  <c:v>19.799423787368038</c:v>
                </c:pt>
                <c:pt idx="13757">
                  <c:v>19.799442516328341</c:v>
                </c:pt>
                <c:pt idx="13758">
                  <c:v>19.799459828128342</c:v>
                </c:pt>
                <c:pt idx="13759">
                  <c:v>19.79947601756804</c:v>
                </c:pt>
                <c:pt idx="13760">
                  <c:v>19.799491752448347</c:v>
                </c:pt>
                <c:pt idx="13761">
                  <c:v>19.799507047728653</c:v>
                </c:pt>
                <c:pt idx="13762">
                  <c:v>19.799552122210493</c:v>
                </c:pt>
                <c:pt idx="13763">
                  <c:v>19.799610825569275</c:v>
                </c:pt>
                <c:pt idx="13764">
                  <c:v>19.799711762369274</c:v>
                </c:pt>
                <c:pt idx="13765">
                  <c:v>19.800345221583004</c:v>
                </c:pt>
                <c:pt idx="13766">
                  <c:v>19.804829672025239</c:v>
                </c:pt>
                <c:pt idx="13767">
                  <c:v>19.809075614409398</c:v>
                </c:pt>
                <c:pt idx="13768">
                  <c:v>19.813400516409398</c:v>
                </c:pt>
                <c:pt idx="13769">
                  <c:v>19.817562293209399</c:v>
                </c:pt>
                <c:pt idx="13770">
                  <c:v>19.8219962672094</c:v>
                </c:pt>
                <c:pt idx="13771">
                  <c:v>19.8260764644094</c:v>
                </c:pt>
                <c:pt idx="13772">
                  <c:v>19.830156586809402</c:v>
                </c:pt>
                <c:pt idx="13773">
                  <c:v>19.834250465609401</c:v>
                </c:pt>
                <c:pt idx="13774">
                  <c:v>19.838306587197845</c:v>
                </c:pt>
                <c:pt idx="13775">
                  <c:v>19.842414113597844</c:v>
                </c:pt>
                <c:pt idx="13776">
                  <c:v>19.846532033089709</c:v>
                </c:pt>
                <c:pt idx="13777">
                  <c:v>19.85061232548971</c:v>
                </c:pt>
                <c:pt idx="13778">
                  <c:v>19.854695689877538</c:v>
                </c:pt>
                <c:pt idx="13779">
                  <c:v>19.858776233877538</c:v>
                </c:pt>
                <c:pt idx="13780">
                  <c:v>19.862940772343535</c:v>
                </c:pt>
                <c:pt idx="13781">
                  <c:v>19.867061939543536</c:v>
                </c:pt>
                <c:pt idx="13782">
                  <c:v>19.871179776955398</c:v>
                </c:pt>
                <c:pt idx="13783">
                  <c:v>19.875260116955399</c:v>
                </c:pt>
                <c:pt idx="13784">
                  <c:v>19.8793538053554</c:v>
                </c:pt>
                <c:pt idx="13785">
                  <c:v>19.883410231143838</c:v>
                </c:pt>
                <c:pt idx="13786">
                  <c:v>19.887455899440113</c:v>
                </c:pt>
                <c:pt idx="13787">
                  <c:v>19.891555159733954</c:v>
                </c:pt>
                <c:pt idx="13788">
                  <c:v>19.895817360648675</c:v>
                </c:pt>
                <c:pt idx="13789">
                  <c:v>19.901314703439024</c:v>
                </c:pt>
                <c:pt idx="13790">
                  <c:v>19.905521557647976</c:v>
                </c:pt>
                <c:pt idx="13791">
                  <c:v>19.909556491592312</c:v>
                </c:pt>
                <c:pt idx="13792">
                  <c:v>19.913896675134346</c:v>
                </c:pt>
                <c:pt idx="13793">
                  <c:v>19.917929333511211</c:v>
                </c:pt>
                <c:pt idx="13794">
                  <c:v>19.922023103511211</c:v>
                </c:pt>
                <c:pt idx="13795">
                  <c:v>19.926228452096286</c:v>
                </c:pt>
                <c:pt idx="13796">
                  <c:v>19.930298533084414</c:v>
                </c:pt>
                <c:pt idx="13797">
                  <c:v>19.934402765735971</c:v>
                </c:pt>
                <c:pt idx="13798">
                  <c:v>19.938507135187532</c:v>
                </c:pt>
                <c:pt idx="13799">
                  <c:v>19.942590526615362</c:v>
                </c:pt>
                <c:pt idx="13800">
                  <c:v>19.946697923815361</c:v>
                </c:pt>
                <c:pt idx="13801">
                  <c:v>19.951130599594247</c:v>
                </c:pt>
                <c:pt idx="13802">
                  <c:v>19.955187282262678</c:v>
                </c:pt>
                <c:pt idx="13803">
                  <c:v>19.959313207515308</c:v>
                </c:pt>
                <c:pt idx="13804">
                  <c:v>19.963531697540088</c:v>
                </c:pt>
                <c:pt idx="13805">
                  <c:v>19.967606891846263</c:v>
                </c:pt>
                <c:pt idx="13806">
                  <c:v>19.971628439069988</c:v>
                </c:pt>
                <c:pt idx="13807">
                  <c:v>19.975861185437765</c:v>
                </c:pt>
                <c:pt idx="13808">
                  <c:v>19.979933364132833</c:v>
                </c:pt>
                <c:pt idx="13809">
                  <c:v>19.983966096429693</c:v>
                </c:pt>
                <c:pt idx="13810">
                  <c:v>19.988105643121703</c:v>
                </c:pt>
                <c:pt idx="13811">
                  <c:v>19.992245351093707</c:v>
                </c:pt>
                <c:pt idx="13812">
                  <c:v>19.996344678587544</c:v>
                </c:pt>
                <c:pt idx="13813">
                  <c:v>20.000404243843185</c:v>
                </c:pt>
                <c:pt idx="13814">
                  <c:v>20.004449730699466</c:v>
                </c:pt>
                <c:pt idx="13815">
                  <c:v>20.008482086676345</c:v>
                </c:pt>
                <c:pt idx="13816">
                  <c:v>20.01251430153323</c:v>
                </c:pt>
                <c:pt idx="13817">
                  <c:v>20.016562548718174</c:v>
                </c:pt>
                <c:pt idx="13818">
                  <c:v>20.020702223090179</c:v>
                </c:pt>
                <c:pt idx="13819">
                  <c:v>20.024907044395267</c:v>
                </c:pt>
                <c:pt idx="13820">
                  <c:v>20.028990638623092</c:v>
                </c:pt>
                <c:pt idx="13821">
                  <c:v>20.033087475690618</c:v>
                </c:pt>
                <c:pt idx="13822">
                  <c:v>20.03935085140618</c:v>
                </c:pt>
                <c:pt idx="13823">
                  <c:v>20.04338340898305</c:v>
                </c:pt>
                <c:pt idx="13824">
                  <c:v>20.04766776938305</c:v>
                </c:pt>
                <c:pt idx="13825">
                  <c:v>20.051724452051481</c:v>
                </c:pt>
                <c:pt idx="13826">
                  <c:v>20.05584559205148</c:v>
                </c:pt>
                <c:pt idx="13827">
                  <c:v>20.059994034051481</c:v>
                </c:pt>
                <c:pt idx="13828">
                  <c:v>20.064074088451481</c:v>
                </c:pt>
                <c:pt idx="13829">
                  <c:v>20.068154775251479</c:v>
                </c:pt>
                <c:pt idx="13830">
                  <c:v>20.072237842199314</c:v>
                </c:pt>
                <c:pt idx="13831">
                  <c:v>20.076321098427147</c:v>
                </c:pt>
                <c:pt idx="13832">
                  <c:v>20.080452773159319</c:v>
                </c:pt>
                <c:pt idx="13833">
                  <c:v>20.084570747371185</c:v>
                </c:pt>
                <c:pt idx="13834">
                  <c:v>20.088675239942749</c:v>
                </c:pt>
                <c:pt idx="13835">
                  <c:v>20.09279307735461</c:v>
                </c:pt>
                <c:pt idx="13836">
                  <c:v>20.096900324954611</c:v>
                </c:pt>
                <c:pt idx="13837">
                  <c:v>20.101059633287399</c:v>
                </c:pt>
                <c:pt idx="13838">
                  <c:v>20.105143119355226</c:v>
                </c:pt>
                <c:pt idx="13839">
                  <c:v>20.109213261183353</c:v>
                </c:pt>
                <c:pt idx="13840">
                  <c:v>20.113269964131785</c:v>
                </c:pt>
                <c:pt idx="13841">
                  <c:v>20.11738792466365</c:v>
                </c:pt>
                <c:pt idx="13842">
                  <c:v>20.121505823635513</c:v>
                </c:pt>
                <c:pt idx="13843">
                  <c:v>20.125599682035514</c:v>
                </c:pt>
                <c:pt idx="13844">
                  <c:v>20.129669418263649</c:v>
                </c:pt>
                <c:pt idx="13845">
                  <c:v>20.133773486755203</c:v>
                </c:pt>
                <c:pt idx="13846">
                  <c:v>20.138628979155204</c:v>
                </c:pt>
                <c:pt idx="13847">
                  <c:v>20.142804723155205</c:v>
                </c:pt>
                <c:pt idx="13848">
                  <c:v>20.146971445525981</c:v>
                </c:pt>
                <c:pt idx="13849">
                  <c:v>20.151976701125982</c:v>
                </c:pt>
                <c:pt idx="13850">
                  <c:v>20.156056911925983</c:v>
                </c:pt>
                <c:pt idx="13851">
                  <c:v>20.160586426920283</c:v>
                </c:pt>
                <c:pt idx="13852">
                  <c:v>20.165494558609495</c:v>
                </c:pt>
                <c:pt idx="13853">
                  <c:v>20.169615583009495</c:v>
                </c:pt>
                <c:pt idx="13854">
                  <c:v>20.173661298345767</c:v>
                </c:pt>
                <c:pt idx="13855">
                  <c:v>20.178204613123214</c:v>
                </c:pt>
                <c:pt idx="13856">
                  <c:v>20.182869398337917</c:v>
                </c:pt>
                <c:pt idx="13857">
                  <c:v>20.186955830152339</c:v>
                </c:pt>
                <c:pt idx="13858">
                  <c:v>20.191198839752339</c:v>
                </c:pt>
                <c:pt idx="13859">
                  <c:v>20.19530648855234</c:v>
                </c:pt>
                <c:pt idx="13860">
                  <c:v>20.200012163352341</c:v>
                </c:pt>
                <c:pt idx="13861">
                  <c:v>20.204310463752339</c:v>
                </c:pt>
                <c:pt idx="13862">
                  <c:v>20.20845846375234</c:v>
                </c:pt>
                <c:pt idx="13863">
                  <c:v>20.212729101752341</c:v>
                </c:pt>
                <c:pt idx="13864">
                  <c:v>20.216958980552342</c:v>
                </c:pt>
                <c:pt idx="13865">
                  <c:v>20.221216304152343</c:v>
                </c:pt>
                <c:pt idx="13866">
                  <c:v>20.225528014152342</c:v>
                </c:pt>
                <c:pt idx="13867">
                  <c:v>20.229893913352342</c:v>
                </c:pt>
                <c:pt idx="13868">
                  <c:v>20.233926188689225</c:v>
                </c:pt>
                <c:pt idx="13869">
                  <c:v>20.237996310237353</c:v>
                </c:pt>
                <c:pt idx="13870">
                  <c:v>20.242079586745184</c:v>
                </c:pt>
                <c:pt idx="13871">
                  <c:v>20.246730818160195</c:v>
                </c:pt>
                <c:pt idx="13872">
                  <c:v>20.251355165055813</c:v>
                </c:pt>
                <c:pt idx="13873">
                  <c:v>20.255425083803946</c:v>
                </c:pt>
                <c:pt idx="13874">
                  <c:v>20.259481759712379</c:v>
                </c:pt>
                <c:pt idx="13875">
                  <c:v>20.264917658109677</c:v>
                </c:pt>
                <c:pt idx="13876">
                  <c:v>20.269649142694806</c:v>
                </c:pt>
                <c:pt idx="13877">
                  <c:v>20.273786769601411</c:v>
                </c:pt>
                <c:pt idx="13878">
                  <c:v>20.277897187508628</c:v>
                </c:pt>
                <c:pt idx="13879">
                  <c:v>20.282021524255534</c:v>
                </c:pt>
                <c:pt idx="13880">
                  <c:v>20.288688503152766</c:v>
                </c:pt>
                <c:pt idx="13881">
                  <c:v>20.292815086965366</c:v>
                </c:pt>
                <c:pt idx="13882">
                  <c:v>20.297031800965364</c:v>
                </c:pt>
                <c:pt idx="13883">
                  <c:v>20.301193448565364</c:v>
                </c:pt>
                <c:pt idx="13884">
                  <c:v>20.305301505365364</c:v>
                </c:pt>
                <c:pt idx="13885">
                  <c:v>20.309422230565364</c:v>
                </c:pt>
                <c:pt idx="13886">
                  <c:v>20.313505696353189</c:v>
                </c:pt>
                <c:pt idx="13887">
                  <c:v>20.317653941153189</c:v>
                </c:pt>
                <c:pt idx="13888">
                  <c:v>20.321818777059178</c:v>
                </c:pt>
                <c:pt idx="13889">
                  <c:v>20.325936600791039</c:v>
                </c:pt>
                <c:pt idx="13890">
                  <c:v>20.329994824739437</c:v>
                </c:pt>
                <c:pt idx="13891">
                  <c:v>20.334138038551863</c:v>
                </c:pt>
                <c:pt idx="13892">
                  <c:v>20.338341628551863</c:v>
                </c:pt>
                <c:pt idx="13893">
                  <c:v>20.342598346951863</c:v>
                </c:pt>
                <c:pt idx="13894">
                  <c:v>20.347766870551862</c:v>
                </c:pt>
                <c:pt idx="13895">
                  <c:v>20.352088260663546</c:v>
                </c:pt>
                <c:pt idx="13896">
                  <c:v>20.356436819896434</c:v>
                </c:pt>
                <c:pt idx="13897">
                  <c:v>20.360853697532352</c:v>
                </c:pt>
                <c:pt idx="13898">
                  <c:v>20.365559975501107</c:v>
                </c:pt>
                <c:pt idx="13899">
                  <c:v>20.370653607356473</c:v>
                </c:pt>
                <c:pt idx="13900">
                  <c:v>20.374853812050173</c:v>
                </c:pt>
                <c:pt idx="13901">
                  <c:v>20.379033346545853</c:v>
                </c:pt>
                <c:pt idx="13902">
                  <c:v>20.383227115480906</c:v>
                </c:pt>
                <c:pt idx="13903">
                  <c:v>20.387421244255943</c:v>
                </c:pt>
                <c:pt idx="13904">
                  <c:v>20.391587748392197</c:v>
                </c:pt>
                <c:pt idx="13905">
                  <c:v>20.395757462017155</c:v>
                </c:pt>
                <c:pt idx="13906">
                  <c:v>20.399909544874046</c:v>
                </c:pt>
                <c:pt idx="13907">
                  <c:v>20.404103424529094</c:v>
                </c:pt>
                <c:pt idx="13908">
                  <c:v>20.408311448663518</c:v>
                </c:pt>
                <c:pt idx="13909">
                  <c:v>20.412629424673092</c:v>
                </c:pt>
                <c:pt idx="13910">
                  <c:v>20.41706068150965</c:v>
                </c:pt>
                <c:pt idx="13911">
                  <c:v>20.421436258503736</c:v>
                </c:pt>
                <c:pt idx="13912">
                  <c:v>20.425640947531555</c:v>
                </c:pt>
                <c:pt idx="13913">
                  <c:v>20.430016655245648</c:v>
                </c:pt>
                <c:pt idx="13914">
                  <c:v>20.434227401192423</c:v>
                </c:pt>
                <c:pt idx="13915">
                  <c:v>20.438410888577991</c:v>
                </c:pt>
                <c:pt idx="13916">
                  <c:v>20.442553439961742</c:v>
                </c:pt>
                <c:pt idx="13917">
                  <c:v>20.446695138225454</c:v>
                </c:pt>
                <c:pt idx="13918">
                  <c:v>20.450823331048568</c:v>
                </c:pt>
                <c:pt idx="13919">
                  <c:v>20.454951826591696</c:v>
                </c:pt>
                <c:pt idx="13920">
                  <c:v>20.459201246164294</c:v>
                </c:pt>
                <c:pt idx="13921">
                  <c:v>20.463366996020582</c:v>
                </c:pt>
                <c:pt idx="13922">
                  <c:v>20.467629847312587</c:v>
                </c:pt>
                <c:pt idx="13923">
                  <c:v>20.471785690856926</c:v>
                </c:pt>
                <c:pt idx="13924">
                  <c:v>20.476699506520223</c:v>
                </c:pt>
                <c:pt idx="13925">
                  <c:v>20.480906880174675</c:v>
                </c:pt>
                <c:pt idx="13926">
                  <c:v>20.485432732975084</c:v>
                </c:pt>
                <c:pt idx="13927">
                  <c:v>20.48972869767092</c:v>
                </c:pt>
                <c:pt idx="13928">
                  <c:v>20.493908578166586</c:v>
                </c:pt>
                <c:pt idx="13929">
                  <c:v>20.498088341022257</c:v>
                </c:pt>
                <c:pt idx="13930">
                  <c:v>20.502244301526602</c:v>
                </c:pt>
                <c:pt idx="13931">
                  <c:v>20.508348204897416</c:v>
                </c:pt>
                <c:pt idx="13932">
                  <c:v>20.513398613601435</c:v>
                </c:pt>
                <c:pt idx="13933">
                  <c:v>20.51765818222805</c:v>
                </c:pt>
                <c:pt idx="13934">
                  <c:v>20.521841834733625</c:v>
                </c:pt>
                <c:pt idx="13935">
                  <c:v>20.52608772696054</c:v>
                </c:pt>
                <c:pt idx="13936">
                  <c:v>20.530501146383781</c:v>
                </c:pt>
                <c:pt idx="13937">
                  <c:v>20.534791954474553</c:v>
                </c:pt>
                <c:pt idx="13938">
                  <c:v>20.538971931850213</c:v>
                </c:pt>
                <c:pt idx="13939">
                  <c:v>20.543345579257334</c:v>
                </c:pt>
                <c:pt idx="13940">
                  <c:v>20.548065039809202</c:v>
                </c:pt>
                <c:pt idx="13941">
                  <c:v>20.552573739809201</c:v>
                </c:pt>
                <c:pt idx="13942">
                  <c:v>20.5570679288092</c:v>
                </c:pt>
                <c:pt idx="13943">
                  <c:v>20.561268103809201</c:v>
                </c:pt>
                <c:pt idx="13944">
                  <c:v>20.565606787809202</c:v>
                </c:pt>
                <c:pt idx="13945">
                  <c:v>20.569796756437341</c:v>
                </c:pt>
                <c:pt idx="13946">
                  <c:v>20.574585295437341</c:v>
                </c:pt>
                <c:pt idx="13947">
                  <c:v>20.57893963843734</c:v>
                </c:pt>
                <c:pt idx="13948">
                  <c:v>20.58313992543734</c:v>
                </c:pt>
                <c:pt idx="13949">
                  <c:v>20.58769042243734</c:v>
                </c:pt>
                <c:pt idx="13950">
                  <c:v>20.592256391137237</c:v>
                </c:pt>
                <c:pt idx="13951">
                  <c:v>20.596624531137238</c:v>
                </c:pt>
                <c:pt idx="13952">
                  <c:v>20.600880727137238</c:v>
                </c:pt>
                <c:pt idx="13953">
                  <c:v>20.605116050670457</c:v>
                </c:pt>
                <c:pt idx="13954">
                  <c:v>20.609372393670458</c:v>
                </c:pt>
                <c:pt idx="13955">
                  <c:v>20.613801221155146</c:v>
                </c:pt>
                <c:pt idx="13956">
                  <c:v>20.617981136250808</c:v>
                </c:pt>
                <c:pt idx="13957">
                  <c:v>20.622230583503406</c:v>
                </c:pt>
                <c:pt idx="13958">
                  <c:v>20.626559919168493</c:v>
                </c:pt>
                <c:pt idx="13959">
                  <c:v>20.630740270224138</c:v>
                </c:pt>
                <c:pt idx="13960">
                  <c:v>20.635252442185148</c:v>
                </c:pt>
                <c:pt idx="13961">
                  <c:v>20.639512602411749</c:v>
                </c:pt>
                <c:pt idx="13962">
                  <c:v>20.643786432078052</c:v>
                </c:pt>
                <c:pt idx="13963">
                  <c:v>20.648575493986851</c:v>
                </c:pt>
                <c:pt idx="13964">
                  <c:v>20.652727874403727</c:v>
                </c:pt>
                <c:pt idx="13965">
                  <c:v>20.656990877935726</c:v>
                </c:pt>
                <c:pt idx="13966">
                  <c:v>20.66189050067965</c:v>
                </c:pt>
                <c:pt idx="13967">
                  <c:v>20.666046137823983</c:v>
                </c:pt>
                <c:pt idx="13968">
                  <c:v>20.670333998849976</c:v>
                </c:pt>
                <c:pt idx="13969">
                  <c:v>20.674510325878416</c:v>
                </c:pt>
                <c:pt idx="13970">
                  <c:v>20.678666575342774</c:v>
                </c:pt>
                <c:pt idx="13971">
                  <c:v>20.682860115917837</c:v>
                </c:pt>
                <c:pt idx="13972">
                  <c:v>20.687787813100524</c:v>
                </c:pt>
                <c:pt idx="13973">
                  <c:v>20.692258423543368</c:v>
                </c:pt>
                <c:pt idx="13974">
                  <c:v>20.699455006583911</c:v>
                </c:pt>
                <c:pt idx="13975">
                  <c:v>20.703573056035776</c:v>
                </c:pt>
                <c:pt idx="13976">
                  <c:v>20.707752964211441</c:v>
                </c:pt>
                <c:pt idx="13977">
                  <c:v>20.711952970545134</c:v>
                </c:pt>
                <c:pt idx="13978">
                  <c:v>20.716095095368868</c:v>
                </c:pt>
                <c:pt idx="13979">
                  <c:v>20.720188722568867</c:v>
                </c:pt>
                <c:pt idx="13980">
                  <c:v>20.724268987768866</c:v>
                </c:pt>
                <c:pt idx="13981">
                  <c:v>20.728455628742264</c:v>
                </c:pt>
                <c:pt idx="13982">
                  <c:v>20.733419893942266</c:v>
                </c:pt>
                <c:pt idx="13983">
                  <c:v>20.737745027142264</c:v>
                </c:pt>
                <c:pt idx="13984">
                  <c:v>20.742080232294562</c:v>
                </c:pt>
                <c:pt idx="13985">
                  <c:v>20.746228647094561</c:v>
                </c:pt>
                <c:pt idx="13986">
                  <c:v>20.750370751278293</c:v>
                </c:pt>
                <c:pt idx="13987">
                  <c:v>20.754650579308134</c:v>
                </c:pt>
                <c:pt idx="13988">
                  <c:v>20.758874954535514</c:v>
                </c:pt>
                <c:pt idx="13989">
                  <c:v>20.763264649290228</c:v>
                </c:pt>
                <c:pt idx="13990">
                  <c:v>20.767984591395521</c:v>
                </c:pt>
                <c:pt idx="13991">
                  <c:v>20.77224785788751</c:v>
                </c:pt>
                <c:pt idx="13992">
                  <c:v>20.776483236780727</c:v>
                </c:pt>
                <c:pt idx="13993">
                  <c:v>20.780635444197614</c:v>
                </c:pt>
                <c:pt idx="13994">
                  <c:v>20.784815338533278</c:v>
                </c:pt>
                <c:pt idx="13995">
                  <c:v>20.788943627676396</c:v>
                </c:pt>
                <c:pt idx="13996">
                  <c:v>20.793095918133279</c:v>
                </c:pt>
                <c:pt idx="13997">
                  <c:v>20.797289659388333</c:v>
                </c:pt>
                <c:pt idx="13998">
                  <c:v>20.801469609083995</c:v>
                </c:pt>
                <c:pt idx="13999">
                  <c:v>20.805786040909364</c:v>
                </c:pt>
                <c:pt idx="14000">
                  <c:v>20.810173479875875</c:v>
                </c:pt>
                <c:pt idx="14001">
                  <c:v>20.814353713291524</c:v>
                </c:pt>
                <c:pt idx="14002">
                  <c:v>20.818561253025969</c:v>
                </c:pt>
                <c:pt idx="14003">
                  <c:v>20.8242498110951</c:v>
                </c:pt>
                <c:pt idx="14004">
                  <c:v>20.8286604900951</c:v>
                </c:pt>
                <c:pt idx="14005">
                  <c:v>20.832861071095099</c:v>
                </c:pt>
                <c:pt idx="14006">
                  <c:v>20.837117183095099</c:v>
                </c:pt>
                <c:pt idx="14007">
                  <c:v>20.841307485803235</c:v>
                </c:pt>
                <c:pt idx="14008">
                  <c:v>20.845483868511675</c:v>
                </c:pt>
                <c:pt idx="14009">
                  <c:v>20.849688474019494</c:v>
                </c:pt>
                <c:pt idx="14010">
                  <c:v>20.853878540087631</c:v>
                </c:pt>
                <c:pt idx="14011">
                  <c:v>20.858919419556891</c:v>
                </c:pt>
                <c:pt idx="14012">
                  <c:v>20.863158112128762</c:v>
                </c:pt>
                <c:pt idx="14013">
                  <c:v>20.867358525128761</c:v>
                </c:pt>
                <c:pt idx="14014">
                  <c:v>20.871614742128759</c:v>
                </c:pt>
                <c:pt idx="14015">
                  <c:v>20.876627531997407</c:v>
                </c:pt>
                <c:pt idx="14016">
                  <c:v>20.88085198264897</c:v>
                </c:pt>
                <c:pt idx="14017">
                  <c:v>20.885185240195749</c:v>
                </c:pt>
                <c:pt idx="14018">
                  <c:v>20.891127472004545</c:v>
                </c:pt>
                <c:pt idx="14019">
                  <c:v>20.895351873376107</c:v>
                </c:pt>
                <c:pt idx="14020">
                  <c:v>20.899914018754988</c:v>
                </c:pt>
                <c:pt idx="14021">
                  <c:v>20.904218913820547</c:v>
                </c:pt>
                <c:pt idx="14022">
                  <c:v>20.908612120315766</c:v>
                </c:pt>
                <c:pt idx="14023">
                  <c:v>20.91324450377617</c:v>
                </c:pt>
                <c:pt idx="14024">
                  <c:v>20.917716297904501</c:v>
                </c:pt>
                <c:pt idx="14025">
                  <c:v>20.922345009706106</c:v>
                </c:pt>
                <c:pt idx="14026">
                  <c:v>20.926617643202974</c:v>
                </c:pt>
                <c:pt idx="14027">
                  <c:v>20.930946966137412</c:v>
                </c:pt>
                <c:pt idx="14028">
                  <c:v>20.93519505836052</c:v>
                </c:pt>
                <c:pt idx="14029">
                  <c:v>20.939624175210682</c:v>
                </c:pt>
                <c:pt idx="14030">
                  <c:v>20.943910870706947</c:v>
                </c:pt>
                <c:pt idx="14031">
                  <c:v>20.948264644654163</c:v>
                </c:pt>
                <c:pt idx="14032">
                  <c:v>20.952537000471043</c:v>
                </c:pt>
                <c:pt idx="14033">
                  <c:v>20.956857036471042</c:v>
                </c:pt>
                <c:pt idx="14034">
                  <c:v>20.961192127671044</c:v>
                </c:pt>
                <c:pt idx="14035">
                  <c:v>20.965512185271045</c:v>
                </c:pt>
                <c:pt idx="14036">
                  <c:v>20.969832430071044</c:v>
                </c:pt>
                <c:pt idx="14037">
                  <c:v>20.974191301122911</c:v>
                </c:pt>
                <c:pt idx="14038">
                  <c:v>20.978511776322911</c:v>
                </c:pt>
                <c:pt idx="14039">
                  <c:v>20.982846305922912</c:v>
                </c:pt>
                <c:pt idx="14040">
                  <c:v>20.987219664215083</c:v>
                </c:pt>
                <c:pt idx="14041">
                  <c:v>20.991911618713967</c:v>
                </c:pt>
                <c:pt idx="14042">
                  <c:v>20.996328344607054</c:v>
                </c:pt>
                <c:pt idx="14043">
                  <c:v>21.000779511981481</c:v>
                </c:pt>
                <c:pt idx="14044">
                  <c:v>21.005171694798367</c:v>
                </c:pt>
                <c:pt idx="14045">
                  <c:v>21.009740084647909</c:v>
                </c:pt>
                <c:pt idx="14046">
                  <c:v>21.014239881956538</c:v>
                </c:pt>
                <c:pt idx="14047">
                  <c:v>21.018646726732815</c:v>
                </c:pt>
                <c:pt idx="14048">
                  <c:v>21.023053871629077</c:v>
                </c:pt>
                <c:pt idx="14049">
                  <c:v>21.027436591972801</c:v>
                </c:pt>
                <c:pt idx="14050">
                  <c:v>21.031829309149664</c:v>
                </c:pt>
                <c:pt idx="14051">
                  <c:v>21.036397289079222</c:v>
                </c:pt>
                <c:pt idx="14052">
                  <c:v>21.041012874792706</c:v>
                </c:pt>
                <c:pt idx="14053">
                  <c:v>21.045483253620102</c:v>
                </c:pt>
                <c:pt idx="14054">
                  <c:v>21.049914231128238</c:v>
                </c:pt>
                <c:pt idx="14055">
                  <c:v>21.054390023675445</c:v>
                </c:pt>
                <c:pt idx="14056">
                  <c:v>21.058820324063596</c:v>
                </c:pt>
                <c:pt idx="14057">
                  <c:v>21.064589047463095</c:v>
                </c:pt>
                <c:pt idx="14058">
                  <c:v>21.069049523850619</c:v>
                </c:pt>
                <c:pt idx="14059">
                  <c:v>21.07356438225062</c:v>
                </c:pt>
                <c:pt idx="14060">
                  <c:v>21.078190922177736</c:v>
                </c:pt>
                <c:pt idx="14061">
                  <c:v>21.082641518592187</c:v>
                </c:pt>
                <c:pt idx="14062">
                  <c:v>21.087131383459102</c:v>
                </c:pt>
                <c:pt idx="14063">
                  <c:v>21.091695356164482</c:v>
                </c:pt>
                <c:pt idx="14064">
                  <c:v>21.096111650472924</c:v>
                </c:pt>
                <c:pt idx="14065">
                  <c:v>21.100601265099844</c:v>
                </c:pt>
                <c:pt idx="14066">
                  <c:v>21.104993704116719</c:v>
                </c:pt>
                <c:pt idx="14067">
                  <c:v>21.109391399421071</c:v>
                </c:pt>
                <c:pt idx="14068">
                  <c:v>21.113836537568915</c:v>
                </c:pt>
                <c:pt idx="14069">
                  <c:v>21.118263294634485</c:v>
                </c:pt>
                <c:pt idx="14070">
                  <c:v>21.122660844338828</c:v>
                </c:pt>
                <c:pt idx="14071">
                  <c:v>21.127058576043179</c:v>
                </c:pt>
                <c:pt idx="14072">
                  <c:v>21.13158236513458</c:v>
                </c:pt>
                <c:pt idx="14073">
                  <c:v>21.135989407550849</c:v>
                </c:pt>
                <c:pt idx="14074">
                  <c:v>21.140440267485289</c:v>
                </c:pt>
                <c:pt idx="14075">
                  <c:v>21.144949716697287</c:v>
                </c:pt>
                <c:pt idx="14076">
                  <c:v>21.149342053234168</c:v>
                </c:pt>
                <c:pt idx="14077">
                  <c:v>21.153836825846778</c:v>
                </c:pt>
                <c:pt idx="14078">
                  <c:v>21.15830707363417</c:v>
                </c:pt>
                <c:pt idx="14079">
                  <c:v>21.162791961502176</c:v>
                </c:pt>
                <c:pt idx="14080">
                  <c:v>21.167407678255664</c:v>
                </c:pt>
                <c:pt idx="14081">
                  <c:v>21.17179050779939</c:v>
                </c:pt>
                <c:pt idx="14082">
                  <c:v>21.176369999271362</c:v>
                </c:pt>
                <c:pt idx="14083">
                  <c:v>21.18089166407136</c:v>
                </c:pt>
                <c:pt idx="14084">
                  <c:v>21.18521204567136</c:v>
                </c:pt>
                <c:pt idx="14085">
                  <c:v>21.189532319271361</c:v>
                </c:pt>
                <c:pt idx="14086">
                  <c:v>21.193934166964134</c:v>
                </c:pt>
                <c:pt idx="14087">
                  <c:v>21.198268869364135</c:v>
                </c:pt>
                <c:pt idx="14088">
                  <c:v>21.202693992709829</c:v>
                </c:pt>
                <c:pt idx="14089">
                  <c:v>21.207076335056435</c:v>
                </c:pt>
                <c:pt idx="14090">
                  <c:v>21.211785516656434</c:v>
                </c:pt>
                <c:pt idx="14091">
                  <c:v>21.216595246256436</c:v>
                </c:pt>
                <c:pt idx="14092">
                  <c:v>21.221909782256436</c:v>
                </c:pt>
                <c:pt idx="14093">
                  <c:v>21.226633299056434</c:v>
                </c:pt>
                <c:pt idx="14094">
                  <c:v>21.230953939856434</c:v>
                </c:pt>
                <c:pt idx="14095">
                  <c:v>21.235274443856433</c:v>
                </c:pt>
                <c:pt idx="14096">
                  <c:v>21.239594544656434</c:v>
                </c:pt>
                <c:pt idx="14097">
                  <c:v>21.243943949456433</c:v>
                </c:pt>
                <c:pt idx="14098">
                  <c:v>21.248612706116937</c:v>
                </c:pt>
                <c:pt idx="14099">
                  <c:v>21.253062414116936</c:v>
                </c:pt>
                <c:pt idx="14100">
                  <c:v>21.257411617316937</c:v>
                </c:pt>
                <c:pt idx="14101">
                  <c:v>21.261798512568905</c:v>
                </c:pt>
                <c:pt idx="14102">
                  <c:v>21.266369915492966</c:v>
                </c:pt>
                <c:pt idx="14103">
                  <c:v>21.270794995878664</c:v>
                </c:pt>
                <c:pt idx="14104">
                  <c:v>21.275105559226802</c:v>
                </c:pt>
                <c:pt idx="14105">
                  <c:v>21.279367896410523</c:v>
                </c:pt>
                <c:pt idx="14106">
                  <c:v>21.283640380387396</c:v>
                </c:pt>
                <c:pt idx="14107">
                  <c:v>21.287955456202443</c:v>
                </c:pt>
                <c:pt idx="14108">
                  <c:v>21.292204150225579</c:v>
                </c:pt>
                <c:pt idx="14109">
                  <c:v>21.296490525321857</c:v>
                </c:pt>
                <c:pt idx="14110">
                  <c:v>21.300763052018731</c:v>
                </c:pt>
                <c:pt idx="14111">
                  <c:v>21.305120619991957</c:v>
                </c:pt>
                <c:pt idx="14112">
                  <c:v>21.309392733728846</c:v>
                </c:pt>
                <c:pt idx="14113">
                  <c:v>21.313664875945733</c:v>
                </c:pt>
                <c:pt idx="14114">
                  <c:v>21.317965569361398</c:v>
                </c:pt>
                <c:pt idx="14115">
                  <c:v>21.322522675326073</c:v>
                </c:pt>
                <c:pt idx="14116">
                  <c:v>21.327820510458999</c:v>
                </c:pt>
                <c:pt idx="14117">
                  <c:v>21.332495746400333</c:v>
                </c:pt>
                <c:pt idx="14118">
                  <c:v>21.336734072892195</c:v>
                </c:pt>
                <c:pt idx="14119">
                  <c:v>21.341014505624972</c:v>
                </c:pt>
                <c:pt idx="14120">
                  <c:v>21.345802677248752</c:v>
                </c:pt>
                <c:pt idx="14121">
                  <c:v>21.350050988951871</c:v>
                </c:pt>
                <c:pt idx="14122">
                  <c:v>21.354317559924347</c:v>
                </c:pt>
                <c:pt idx="14123">
                  <c:v>21.358735628794783</c:v>
                </c:pt>
                <c:pt idx="14124">
                  <c:v>21.363122175166769</c:v>
                </c:pt>
                <c:pt idx="14125">
                  <c:v>21.367451597781201</c:v>
                </c:pt>
                <c:pt idx="14126">
                  <c:v>21.371823548153813</c:v>
                </c:pt>
                <c:pt idx="14127">
                  <c:v>21.376109973090088</c:v>
                </c:pt>
                <c:pt idx="14128">
                  <c:v>21.380382827306946</c:v>
                </c:pt>
                <c:pt idx="14129">
                  <c:v>21.384701514213099</c:v>
                </c:pt>
                <c:pt idx="14130">
                  <c:v>21.388988366349356</c:v>
                </c:pt>
                <c:pt idx="14131">
                  <c:v>21.393317589603797</c:v>
                </c:pt>
                <c:pt idx="14132">
                  <c:v>21.39758036574754</c:v>
                </c:pt>
                <c:pt idx="14133">
                  <c:v>21.40185297788441</c:v>
                </c:pt>
                <c:pt idx="14134">
                  <c:v>21.406125312341292</c:v>
                </c:pt>
                <c:pt idx="14135">
                  <c:v>21.41094037098884</c:v>
                </c:pt>
                <c:pt idx="14136">
                  <c:v>21.416010635327389</c:v>
                </c:pt>
                <c:pt idx="14137">
                  <c:v>21.420372042955382</c:v>
                </c:pt>
                <c:pt idx="14138">
                  <c:v>21.427265017972495</c:v>
                </c:pt>
                <c:pt idx="14139">
                  <c:v>21.431762049196657</c:v>
                </c:pt>
                <c:pt idx="14140">
                  <c:v>21.436143249196657</c:v>
                </c:pt>
                <c:pt idx="14141">
                  <c:v>21.440550045196659</c:v>
                </c:pt>
                <c:pt idx="14142">
                  <c:v>21.444870469996658</c:v>
                </c:pt>
                <c:pt idx="14143">
                  <c:v>21.449205201196659</c:v>
                </c:pt>
                <c:pt idx="14144">
                  <c:v>21.453530163304489</c:v>
                </c:pt>
                <c:pt idx="14145">
                  <c:v>21.457850256904489</c:v>
                </c:pt>
                <c:pt idx="14146">
                  <c:v>21.462199409704489</c:v>
                </c:pt>
                <c:pt idx="14147">
                  <c:v>21.466558106996352</c:v>
                </c:pt>
                <c:pt idx="14148">
                  <c:v>21.470946061128831</c:v>
                </c:pt>
                <c:pt idx="14149">
                  <c:v>21.47532461152883</c:v>
                </c:pt>
                <c:pt idx="14150">
                  <c:v>21.480278751528829</c:v>
                </c:pt>
                <c:pt idx="14151">
                  <c:v>21.484792322598036</c:v>
                </c:pt>
                <c:pt idx="14152">
                  <c:v>21.489184395614927</c:v>
                </c:pt>
                <c:pt idx="14153">
                  <c:v>21.493606788070554</c:v>
                </c:pt>
                <c:pt idx="14154">
                  <c:v>21.498013523046836</c:v>
                </c:pt>
                <c:pt idx="14155">
                  <c:v>21.502405903503714</c:v>
                </c:pt>
                <c:pt idx="14156">
                  <c:v>21.50677419488683</c:v>
                </c:pt>
                <c:pt idx="14157">
                  <c:v>21.511268682019452</c:v>
                </c:pt>
                <c:pt idx="14158">
                  <c:v>21.516082548799652</c:v>
                </c:pt>
                <c:pt idx="14159">
                  <c:v>21.521264857172213</c:v>
                </c:pt>
                <c:pt idx="14160">
                  <c:v>21.525979778775646</c:v>
                </c:pt>
                <c:pt idx="14161">
                  <c:v>21.530434378975645</c:v>
                </c:pt>
                <c:pt idx="14162">
                  <c:v>21.535038066975645</c:v>
                </c:pt>
                <c:pt idx="14163">
                  <c:v>21.539478340775645</c:v>
                </c:pt>
                <c:pt idx="14164">
                  <c:v>21.543972175267811</c:v>
                </c:pt>
                <c:pt idx="14165">
                  <c:v>21.548412574867811</c:v>
                </c:pt>
                <c:pt idx="14166">
                  <c:v>21.552900799450924</c:v>
                </c:pt>
                <c:pt idx="14167">
                  <c:v>21.557425204903716</c:v>
                </c:pt>
                <c:pt idx="14168">
                  <c:v>21.562102870313886</c:v>
                </c:pt>
                <c:pt idx="14169">
                  <c:v>21.566749876685304</c:v>
                </c:pt>
                <c:pt idx="14170">
                  <c:v>21.571261906582198</c:v>
                </c:pt>
                <c:pt idx="14171">
                  <c:v>21.575864755515404</c:v>
                </c:pt>
                <c:pt idx="14172">
                  <c:v>21.580996267604764</c:v>
                </c:pt>
                <c:pt idx="14173">
                  <c:v>21.585544399510322</c:v>
                </c:pt>
                <c:pt idx="14174">
                  <c:v>21.590048160054071</c:v>
                </c:pt>
                <c:pt idx="14175">
                  <c:v>21.594630472521583</c:v>
                </c:pt>
                <c:pt idx="14176">
                  <c:v>21.599221252521584</c:v>
                </c:pt>
                <c:pt idx="14177">
                  <c:v>21.603811789321583</c:v>
                </c:pt>
                <c:pt idx="14178">
                  <c:v>21.608402402121584</c:v>
                </c:pt>
                <c:pt idx="14179">
                  <c:v>21.612994078921584</c:v>
                </c:pt>
                <c:pt idx="14180">
                  <c:v>21.617624316294062</c:v>
                </c:pt>
                <c:pt idx="14181">
                  <c:v>21.622284670547138</c:v>
                </c:pt>
                <c:pt idx="14182">
                  <c:v>21.626881891334349</c:v>
                </c:pt>
                <c:pt idx="14183">
                  <c:v>21.63146626578591</c:v>
                </c:pt>
                <c:pt idx="14184">
                  <c:v>21.636065301397764</c:v>
                </c:pt>
                <c:pt idx="14185">
                  <c:v>21.640601512986208</c:v>
                </c:pt>
                <c:pt idx="14186">
                  <c:v>21.645232033038692</c:v>
                </c:pt>
                <c:pt idx="14187">
                  <c:v>21.649893586771793</c:v>
                </c:pt>
                <c:pt idx="14188">
                  <c:v>21.654468490371794</c:v>
                </c:pt>
                <c:pt idx="14189">
                  <c:v>21.659174806865789</c:v>
                </c:pt>
                <c:pt idx="14190">
                  <c:v>21.663957760201313</c:v>
                </c:pt>
                <c:pt idx="14191">
                  <c:v>21.668541798492868</c:v>
                </c:pt>
                <c:pt idx="14192">
                  <c:v>21.672131552092868</c:v>
                </c:pt>
                <c:pt idx="14193">
                  <c:v>21.676705695692867</c:v>
                </c:pt>
                <c:pt idx="14194">
                  <c:v>21.681266972492867</c:v>
                </c:pt>
                <c:pt idx="14195">
                  <c:v>21.686029280996745</c:v>
                </c:pt>
                <c:pt idx="14196">
                  <c:v>21.690613708928307</c:v>
                </c:pt>
                <c:pt idx="14197">
                  <c:v>21.695165509236435</c:v>
                </c:pt>
                <c:pt idx="14198">
                  <c:v>21.699765454008308</c:v>
                </c:pt>
                <c:pt idx="14199">
                  <c:v>21.704401530008308</c:v>
                </c:pt>
                <c:pt idx="14200">
                  <c:v>21.709376334987898</c:v>
                </c:pt>
                <c:pt idx="14201">
                  <c:v>21.713903638004172</c:v>
                </c:pt>
                <c:pt idx="14202">
                  <c:v>21.718439766432617</c:v>
                </c:pt>
                <c:pt idx="14203">
                  <c:v>21.722967084488889</c:v>
                </c:pt>
                <c:pt idx="14204">
                  <c:v>21.727524369743946</c:v>
                </c:pt>
                <c:pt idx="14205">
                  <c:v>21.732051732920219</c:v>
                </c:pt>
                <c:pt idx="14206">
                  <c:v>21.73666928345283</c:v>
                </c:pt>
                <c:pt idx="14207">
                  <c:v>21.741196556389106</c:v>
                </c:pt>
                <c:pt idx="14208">
                  <c:v>21.745928701526157</c:v>
                </c:pt>
                <c:pt idx="14209">
                  <c:v>21.750551984994782</c:v>
                </c:pt>
                <c:pt idx="14210">
                  <c:v>21.755274875683117</c:v>
                </c:pt>
                <c:pt idx="14211">
                  <c:v>21.759739292414679</c:v>
                </c:pt>
                <c:pt idx="14212">
                  <c:v>21.764868014926545</c:v>
                </c:pt>
                <c:pt idx="14213">
                  <c:v>21.7695655747982</c:v>
                </c:pt>
                <c:pt idx="14214">
                  <c:v>21.774104763531295</c:v>
                </c:pt>
                <c:pt idx="14215">
                  <c:v>21.778569120742855</c:v>
                </c:pt>
                <c:pt idx="14216">
                  <c:v>21.783081210799747</c:v>
                </c:pt>
                <c:pt idx="14217">
                  <c:v>21.787719117668967</c:v>
                </c:pt>
                <c:pt idx="14218">
                  <c:v>21.792352084200953</c:v>
                </c:pt>
                <c:pt idx="14219">
                  <c:v>21.796879530097222</c:v>
                </c:pt>
                <c:pt idx="14220">
                  <c:v>21.80164749566373</c:v>
                </c:pt>
                <c:pt idx="14221">
                  <c:v>21.806739752800951</c:v>
                </c:pt>
                <c:pt idx="14222">
                  <c:v>21.811299950400951</c:v>
                </c:pt>
                <c:pt idx="14223">
                  <c:v>21.815887383334783</c:v>
                </c:pt>
                <c:pt idx="14224">
                  <c:v>21.820423405923229</c:v>
                </c:pt>
                <c:pt idx="14225">
                  <c:v>21.825216612146484</c:v>
                </c:pt>
                <c:pt idx="14226">
                  <c:v>21.829729266203351</c:v>
                </c:pt>
                <c:pt idx="14227">
                  <c:v>21.834794685341112</c:v>
                </c:pt>
                <c:pt idx="14228">
                  <c:v>21.839466908886809</c:v>
                </c:pt>
                <c:pt idx="14229">
                  <c:v>21.844027182486808</c:v>
                </c:pt>
                <c:pt idx="14230">
                  <c:v>21.84888096698884</c:v>
                </c:pt>
                <c:pt idx="14231">
                  <c:v>21.853508102695447</c:v>
                </c:pt>
                <c:pt idx="14232">
                  <c:v>21.858095678509272</c:v>
                </c:pt>
                <c:pt idx="14233">
                  <c:v>21.862623327445533</c:v>
                </c:pt>
                <c:pt idx="14234">
                  <c:v>21.86779456390116</c:v>
                </c:pt>
                <c:pt idx="14235">
                  <c:v>21.872603041324108</c:v>
                </c:pt>
                <c:pt idx="14236">
                  <c:v>21.877275393389805</c:v>
                </c:pt>
                <c:pt idx="14237">
                  <c:v>21.881856964977331</c:v>
                </c:pt>
                <c:pt idx="14238">
                  <c:v>21.886862017516311</c:v>
                </c:pt>
                <c:pt idx="14239">
                  <c:v>21.891700939058644</c:v>
                </c:pt>
                <c:pt idx="14240">
                  <c:v>21.896323818607254</c:v>
                </c:pt>
                <c:pt idx="14241">
                  <c:v>21.900935237074179</c:v>
                </c:pt>
                <c:pt idx="14242">
                  <c:v>21.90615234004888</c:v>
                </c:pt>
                <c:pt idx="14243">
                  <c:v>21.911233105986334</c:v>
                </c:pt>
                <c:pt idx="14244">
                  <c:v>21.915981035370503</c:v>
                </c:pt>
                <c:pt idx="14245">
                  <c:v>21.920469222553617</c:v>
                </c:pt>
                <c:pt idx="14246">
                  <c:v>21.925032164859779</c:v>
                </c:pt>
                <c:pt idx="14247">
                  <c:v>21.929559633316046</c:v>
                </c:pt>
                <c:pt idx="14248">
                  <c:v>21.934137947022837</c:v>
                </c:pt>
                <c:pt idx="14249">
                  <c:v>21.938650277719717</c:v>
                </c:pt>
                <c:pt idx="14250">
                  <c:v>21.943403105526837</c:v>
                </c:pt>
                <c:pt idx="14251">
                  <c:v>21.947891345069952</c:v>
                </c:pt>
                <c:pt idx="14252">
                  <c:v>21.952403510326839</c:v>
                </c:pt>
                <c:pt idx="14253">
                  <c:v>21.956891517989945</c:v>
                </c:pt>
                <c:pt idx="14254">
                  <c:v>21.961619633662846</c:v>
                </c:pt>
                <c:pt idx="14255">
                  <c:v>21.9661770166779</c:v>
                </c:pt>
                <c:pt idx="14256">
                  <c:v>21.970749748012331</c:v>
                </c:pt>
                <c:pt idx="14257">
                  <c:v>21.975306604627406</c:v>
                </c:pt>
                <c:pt idx="14258">
                  <c:v>21.979834291163662</c:v>
                </c:pt>
                <c:pt idx="14259">
                  <c:v>21.984467242655647</c:v>
                </c:pt>
                <c:pt idx="14260">
                  <c:v>21.989039545350096</c:v>
                </c:pt>
                <c:pt idx="14261">
                  <c:v>21.993542468133811</c:v>
                </c:pt>
                <c:pt idx="14262">
                  <c:v>21.998210422164259</c:v>
                </c:pt>
                <c:pt idx="14263">
                  <c:v>22.002797599418102</c:v>
                </c:pt>
                <c:pt idx="14264">
                  <c:v>22.007450645807943</c:v>
                </c:pt>
                <c:pt idx="14265">
                  <c:v>22.012077426194558</c:v>
                </c:pt>
                <c:pt idx="14266">
                  <c:v>22.016795372619335</c:v>
                </c:pt>
                <c:pt idx="14267">
                  <c:v>22.021542999603511</c:v>
                </c:pt>
                <c:pt idx="14268">
                  <c:v>22.027758173758066</c:v>
                </c:pt>
                <c:pt idx="14269">
                  <c:v>22.032330611812508</c:v>
                </c:pt>
                <c:pt idx="14270">
                  <c:v>22.037012363812508</c:v>
                </c:pt>
                <c:pt idx="14271">
                  <c:v>22.041603029812507</c:v>
                </c:pt>
                <c:pt idx="14272">
                  <c:v>22.046208835012507</c:v>
                </c:pt>
                <c:pt idx="14273">
                  <c:v>22.050769230212506</c:v>
                </c:pt>
                <c:pt idx="14274">
                  <c:v>22.055366330039721</c:v>
                </c:pt>
                <c:pt idx="14275">
                  <c:v>22.059996834812203</c:v>
                </c:pt>
                <c:pt idx="14276">
                  <c:v>22.06481028702834</c:v>
                </c:pt>
                <c:pt idx="14277">
                  <c:v>22.069477287428342</c:v>
                </c:pt>
                <c:pt idx="14278">
                  <c:v>22.07405266982834</c:v>
                </c:pt>
                <c:pt idx="14279">
                  <c:v>22.079290844756486</c:v>
                </c:pt>
                <c:pt idx="14280">
                  <c:v>22.084073736972009</c:v>
                </c:pt>
                <c:pt idx="14281">
                  <c:v>22.088657966263565</c:v>
                </c:pt>
                <c:pt idx="14282">
                  <c:v>22.093954125374204</c:v>
                </c:pt>
                <c:pt idx="14283">
                  <c:v>22.098802478182545</c:v>
                </c:pt>
                <c:pt idx="14284">
                  <c:v>22.103411031325674</c:v>
                </c:pt>
                <c:pt idx="14285">
                  <c:v>22.108067512354111</c:v>
                </c:pt>
                <c:pt idx="14286">
                  <c:v>22.112778852754111</c:v>
                </c:pt>
                <c:pt idx="14287">
                  <c:v>22.117512708741028</c:v>
                </c:pt>
                <c:pt idx="14288">
                  <c:v>22.12225660288475</c:v>
                </c:pt>
                <c:pt idx="14289">
                  <c:v>22.127000481268471</c:v>
                </c:pt>
                <c:pt idx="14290">
                  <c:v>22.131769105164725</c:v>
                </c:pt>
                <c:pt idx="14291">
                  <c:v>22.137170798396586</c:v>
                </c:pt>
                <c:pt idx="14292">
                  <c:v>22.141947068945026</c:v>
                </c:pt>
                <c:pt idx="14293">
                  <c:v>22.146826692945027</c:v>
                </c:pt>
                <c:pt idx="14294">
                  <c:v>22.151730984171014</c:v>
                </c:pt>
                <c:pt idx="14295">
                  <c:v>22.156539054918845</c:v>
                </c:pt>
                <c:pt idx="14296">
                  <c:v>22.161339334918846</c:v>
                </c:pt>
                <c:pt idx="14297">
                  <c:v>22.166187399741954</c:v>
                </c:pt>
                <c:pt idx="14298">
                  <c:v>22.171181235850568</c:v>
                </c:pt>
                <c:pt idx="14299">
                  <c:v>22.176085634466244</c:v>
                </c:pt>
                <c:pt idx="14300">
                  <c:v>22.181068505733066</c:v>
                </c:pt>
                <c:pt idx="14301">
                  <c:v>22.185940708549953</c:v>
                </c:pt>
                <c:pt idx="14302">
                  <c:v>22.191062731949952</c:v>
                </c:pt>
                <c:pt idx="14303">
                  <c:v>22.19599943534995</c:v>
                </c:pt>
                <c:pt idx="14304">
                  <c:v>22.200977288216865</c:v>
                </c:pt>
                <c:pt idx="14305">
                  <c:v>22.205897575216866</c:v>
                </c:pt>
                <c:pt idx="14306">
                  <c:v>22.210817886816866</c:v>
                </c:pt>
                <c:pt idx="14307">
                  <c:v>22.215714058085311</c:v>
                </c:pt>
                <c:pt idx="14308">
                  <c:v>22.220634459885311</c:v>
                </c:pt>
                <c:pt idx="14309">
                  <c:v>22.226232782820624</c:v>
                </c:pt>
                <c:pt idx="14310">
                  <c:v>22.231152946820625</c:v>
                </c:pt>
                <c:pt idx="14311">
                  <c:v>22.236129607884049</c:v>
                </c:pt>
                <c:pt idx="14312">
                  <c:v>22.241049829284048</c:v>
                </c:pt>
                <c:pt idx="14313">
                  <c:v>22.246207479587603</c:v>
                </c:pt>
                <c:pt idx="14314">
                  <c:v>22.251127733787605</c:v>
                </c:pt>
                <c:pt idx="14315">
                  <c:v>22.256096429490736</c:v>
                </c:pt>
                <c:pt idx="14316">
                  <c:v>22.261064487633842</c:v>
                </c:pt>
                <c:pt idx="14317">
                  <c:v>22.266231895064298</c:v>
                </c:pt>
                <c:pt idx="14318">
                  <c:v>22.271200011167409</c:v>
                </c:pt>
                <c:pt idx="14319">
                  <c:v>22.276234806112974</c:v>
                </c:pt>
                <c:pt idx="14320">
                  <c:v>22.281195179084829</c:v>
                </c:pt>
                <c:pt idx="14321">
                  <c:v>22.286196688429168</c:v>
                </c:pt>
                <c:pt idx="14322">
                  <c:v>22.291578928747541</c:v>
                </c:pt>
                <c:pt idx="14323">
                  <c:v>22.296547218730655</c:v>
                </c:pt>
                <c:pt idx="14324">
                  <c:v>22.301681059039872</c:v>
                </c:pt>
                <c:pt idx="14325">
                  <c:v>22.306863983839872</c:v>
                </c:pt>
                <c:pt idx="14326">
                  <c:v>22.31258263458577</c:v>
                </c:pt>
                <c:pt idx="14327">
                  <c:v>22.3175115600936</c:v>
                </c:pt>
                <c:pt idx="14328">
                  <c:v>22.322407755842043</c:v>
                </c:pt>
                <c:pt idx="14329">
                  <c:v>22.327516860816655</c:v>
                </c:pt>
                <c:pt idx="14330">
                  <c:v>22.332774343474011</c:v>
                </c:pt>
                <c:pt idx="14331">
                  <c:v>22.33771951554154</c:v>
                </c:pt>
                <c:pt idx="14332">
                  <c:v>22.3426801274734</c:v>
                </c:pt>
                <c:pt idx="14333">
                  <c:v>22.347674086685878</c:v>
                </c:pt>
                <c:pt idx="14334">
                  <c:v>22.35257030691432</c:v>
                </c:pt>
                <c:pt idx="14335">
                  <c:v>22.35304597251432</c:v>
                </c:pt>
                <c:pt idx="14336">
                  <c:v>22.35306238071432</c:v>
                </c:pt>
                <c:pt idx="14337">
                  <c:v>22.353076587434629</c:v>
                </c:pt>
                <c:pt idx="14338">
                  <c:v>22.353102595713413</c:v>
                </c:pt>
                <c:pt idx="14339">
                  <c:v>22.35321073543097</c:v>
                </c:pt>
                <c:pt idx="14340">
                  <c:v>22.353224433511578</c:v>
                </c:pt>
                <c:pt idx="14341">
                  <c:v>22.353236045111579</c:v>
                </c:pt>
                <c:pt idx="14342">
                  <c:v>22.353245005111425</c:v>
                </c:pt>
                <c:pt idx="14343">
                  <c:v>22.353251823191727</c:v>
                </c:pt>
                <c:pt idx="14344">
                  <c:v>22.353257223391573</c:v>
                </c:pt>
                <c:pt idx="14345">
                  <c:v>22.353261393151495</c:v>
                </c:pt>
                <c:pt idx="14346">
                  <c:v>22.353268341631647</c:v>
                </c:pt>
                <c:pt idx="14347">
                  <c:v>22.353277956031647</c:v>
                </c:pt>
                <c:pt idx="14348">
                  <c:v>22.353286346231648</c:v>
                </c:pt>
                <c:pt idx="14349">
                  <c:v>22.353296294751342</c:v>
                </c:pt>
                <c:pt idx="14350">
                  <c:v>22.35330058991104</c:v>
                </c:pt>
                <c:pt idx="14351">
                  <c:v>22.353306108071497</c:v>
                </c:pt>
                <c:pt idx="14352">
                  <c:v>22.353312528871495</c:v>
                </c:pt>
                <c:pt idx="14353">
                  <c:v>22.353316363751265</c:v>
                </c:pt>
                <c:pt idx="14354">
                  <c:v>22.353320195111419</c:v>
                </c:pt>
                <c:pt idx="14355">
                  <c:v>22.353326916231303</c:v>
                </c:pt>
                <c:pt idx="14356">
                  <c:v>22.353334601991609</c:v>
                </c:pt>
                <c:pt idx="14357">
                  <c:v>22.353339412391609</c:v>
                </c:pt>
                <c:pt idx="14358">
                  <c:v>22.353344529831684</c:v>
                </c:pt>
                <c:pt idx="14359">
                  <c:v>22.353348678391534</c:v>
                </c:pt>
                <c:pt idx="14360">
                  <c:v>22.353351563431456</c:v>
                </c:pt>
                <c:pt idx="14361">
                  <c:v>22.353351968831458</c:v>
                </c:pt>
                <c:pt idx="14362">
                  <c:v>22.353352047391461</c:v>
                </c:pt>
                <c:pt idx="14363">
                  <c:v>22.353570477067741</c:v>
                </c:pt>
                <c:pt idx="14364">
                  <c:v>22.35357525066793</c:v>
                </c:pt>
                <c:pt idx="14365">
                  <c:v>22.353585489388081</c:v>
                </c:pt>
                <c:pt idx="14366">
                  <c:v>22.35359350778808</c:v>
                </c:pt>
                <c:pt idx="14367">
                  <c:v>22.353720246033117</c:v>
                </c:pt>
                <c:pt idx="14368">
                  <c:v>22.353730352912656</c:v>
                </c:pt>
                <c:pt idx="14369">
                  <c:v>22.353749039631971</c:v>
                </c:pt>
                <c:pt idx="14370">
                  <c:v>22.353753645992121</c:v>
                </c:pt>
                <c:pt idx="14371">
                  <c:v>22.353923192505903</c:v>
                </c:pt>
                <c:pt idx="14372">
                  <c:v>22.353944069026589</c:v>
                </c:pt>
                <c:pt idx="14373">
                  <c:v>22.354049361913763</c:v>
                </c:pt>
                <c:pt idx="14374">
                  <c:v>22.354057988953535</c:v>
                </c:pt>
                <c:pt idx="14375">
                  <c:v>22.354065006952926</c:v>
                </c:pt>
                <c:pt idx="14376">
                  <c:v>22.354078996952925</c:v>
                </c:pt>
                <c:pt idx="14377">
                  <c:v>22.354092459353843</c:v>
                </c:pt>
                <c:pt idx="14378">
                  <c:v>22.35410525551308</c:v>
                </c:pt>
                <c:pt idx="14379">
                  <c:v>22.354119314313081</c:v>
                </c:pt>
                <c:pt idx="14380">
                  <c:v>22.354137604473998</c:v>
                </c:pt>
                <c:pt idx="14381">
                  <c:v>22.354150930233391</c:v>
                </c:pt>
                <c:pt idx="14382">
                  <c:v>22.354169392793008</c:v>
                </c:pt>
                <c:pt idx="14383">
                  <c:v>22.35417715831316</c:v>
                </c:pt>
                <c:pt idx="14384">
                  <c:v>22.354181564713237</c:v>
                </c:pt>
                <c:pt idx="14385">
                  <c:v>22.354186209193312</c:v>
                </c:pt>
                <c:pt idx="14386">
                  <c:v>22.354191331753007</c:v>
                </c:pt>
                <c:pt idx="14387">
                  <c:v>22.354197018553009</c:v>
                </c:pt>
                <c:pt idx="14388">
                  <c:v>22.35420307691286</c:v>
                </c:pt>
                <c:pt idx="14389">
                  <c:v>22.354210280512859</c:v>
                </c:pt>
                <c:pt idx="14390">
                  <c:v>22.35421807187317</c:v>
                </c:pt>
                <c:pt idx="14391">
                  <c:v>22.354226674152869</c:v>
                </c:pt>
                <c:pt idx="14392">
                  <c:v>22.354236363833174</c:v>
                </c:pt>
                <c:pt idx="14393">
                  <c:v>22.354247417913484</c:v>
                </c:pt>
                <c:pt idx="14394">
                  <c:v>22.354259629593784</c:v>
                </c:pt>
                <c:pt idx="14395">
                  <c:v>22.354273343794091</c:v>
                </c:pt>
                <c:pt idx="14396">
                  <c:v>22.354286984354715</c:v>
                </c:pt>
                <c:pt idx="14397">
                  <c:v>22.354301294954119</c:v>
                </c:pt>
                <c:pt idx="14398">
                  <c:v>22.354316307314733</c:v>
                </c:pt>
                <c:pt idx="14399">
                  <c:v>22.354345383635952</c:v>
                </c:pt>
                <c:pt idx="14400">
                  <c:v>22.354388068034122</c:v>
                </c:pt>
                <c:pt idx="14401">
                  <c:v>22.354470676197785</c:v>
                </c:pt>
                <c:pt idx="14402">
                  <c:v>22.355147088542516</c:v>
                </c:pt>
                <c:pt idx="14403">
                  <c:v>22.359133594142516</c:v>
                </c:pt>
                <c:pt idx="14404">
                  <c:v>22.360074053124798</c:v>
                </c:pt>
                <c:pt idx="14405">
                  <c:v>22.360086766885395</c:v>
                </c:pt>
                <c:pt idx="14406">
                  <c:v>22.36011538424663</c:v>
                </c:pt>
                <c:pt idx="14407">
                  <c:v>22.366697315562579</c:v>
                </c:pt>
                <c:pt idx="14408">
                  <c:v>22.370908557762579</c:v>
                </c:pt>
                <c:pt idx="14409">
                  <c:v>22.376440219255294</c:v>
                </c:pt>
                <c:pt idx="14410">
                  <c:v>22.381049519665869</c:v>
                </c:pt>
                <c:pt idx="14411">
                  <c:v>22.385173437292782</c:v>
                </c:pt>
                <c:pt idx="14412">
                  <c:v>22.389473094635729</c:v>
                </c:pt>
                <c:pt idx="14413">
                  <c:v>22.393529135104174</c:v>
                </c:pt>
                <c:pt idx="14414">
                  <c:v>22.397537516047297</c:v>
                </c:pt>
                <c:pt idx="14415">
                  <c:v>22.401625749714068</c:v>
                </c:pt>
                <c:pt idx="14416">
                  <c:v>22.405658119130944</c:v>
                </c:pt>
                <c:pt idx="14417">
                  <c:v>22.409666379834061</c:v>
                </c:pt>
                <c:pt idx="14418">
                  <c:v>22.413674500257173</c:v>
                </c:pt>
                <c:pt idx="14419">
                  <c:v>22.417682734240287</c:v>
                </c:pt>
                <c:pt idx="14420">
                  <c:v>22.421714834857177</c:v>
                </c:pt>
                <c:pt idx="14421">
                  <c:v>22.425814377391003</c:v>
                </c:pt>
                <c:pt idx="14422">
                  <c:v>22.429835770974719</c:v>
                </c:pt>
                <c:pt idx="14423">
                  <c:v>22.434015926624888</c:v>
                </c:pt>
                <c:pt idx="14424">
                  <c:v>22.438370627547126</c:v>
                </c:pt>
                <c:pt idx="14425">
                  <c:v>22.442416235363403</c:v>
                </c:pt>
                <c:pt idx="14426">
                  <c:v>22.446573605858941</c:v>
                </c:pt>
                <c:pt idx="14427">
                  <c:v>22.451062839944033</c:v>
                </c:pt>
                <c:pt idx="14428">
                  <c:v>22.456228019744032</c:v>
                </c:pt>
                <c:pt idx="14429">
                  <c:v>22.460396633854476</c:v>
                </c:pt>
                <c:pt idx="14430">
                  <c:v>22.466783635986264</c:v>
                </c:pt>
                <c:pt idx="14431">
                  <c:v>22.470743992386264</c:v>
                </c:pt>
                <c:pt idx="14432">
                  <c:v>22.476974709186265</c:v>
                </c:pt>
                <c:pt idx="14433">
                  <c:v>22.483309495091838</c:v>
                </c:pt>
                <c:pt idx="14434">
                  <c:v>22.48733120931557</c:v>
                </c:pt>
                <c:pt idx="14435">
                  <c:v>22.491304745915571</c:v>
                </c:pt>
                <c:pt idx="14436">
                  <c:v>22.495288858887125</c:v>
                </c:pt>
                <c:pt idx="14437">
                  <c:v>22.499407384287125</c:v>
                </c:pt>
                <c:pt idx="14438">
                  <c:v>22.503433806687124</c:v>
                </c:pt>
                <c:pt idx="14439">
                  <c:v>22.507406993487123</c:v>
                </c:pt>
                <c:pt idx="14440">
                  <c:v>22.511367435687124</c:v>
                </c:pt>
                <c:pt idx="14441">
                  <c:v>22.515327475287123</c:v>
                </c:pt>
                <c:pt idx="14442">
                  <c:v>22.519287673287124</c:v>
                </c:pt>
                <c:pt idx="14443">
                  <c:v>22.523287491087125</c:v>
                </c:pt>
                <c:pt idx="14444">
                  <c:v>22.527247702287124</c:v>
                </c:pt>
                <c:pt idx="14445">
                  <c:v>22.531184095795563</c:v>
                </c:pt>
                <c:pt idx="14446">
                  <c:v>22.535185780982484</c:v>
                </c:pt>
                <c:pt idx="14447">
                  <c:v>22.539489337682383</c:v>
                </c:pt>
                <c:pt idx="14448">
                  <c:v>22.543462742282383</c:v>
                </c:pt>
                <c:pt idx="14449">
                  <c:v>22.548056659082384</c:v>
                </c:pt>
                <c:pt idx="14450">
                  <c:v>22.553007022082383</c:v>
                </c:pt>
                <c:pt idx="14451">
                  <c:v>22.559383986023903</c:v>
                </c:pt>
                <c:pt idx="14452">
                  <c:v>22.56328493972762</c:v>
                </c:pt>
                <c:pt idx="14453">
                  <c:v>22.567263802475004</c:v>
                </c:pt>
                <c:pt idx="14454">
                  <c:v>22.571410770040902</c:v>
                </c:pt>
                <c:pt idx="14455">
                  <c:v>22.575349267136556</c:v>
                </c:pt>
                <c:pt idx="14456">
                  <c:v>22.579261540793439</c:v>
                </c:pt>
                <c:pt idx="14457">
                  <c:v>22.584712240978313</c:v>
                </c:pt>
                <c:pt idx="14458">
                  <c:v>22.584907925729155</c:v>
                </c:pt>
                <c:pt idx="14459">
                  <c:v>22.584920818609461</c:v>
                </c:pt>
                <c:pt idx="14460">
                  <c:v>22.590569591260024</c:v>
                </c:pt>
                <c:pt idx="14461">
                  <c:v>22.592076959260023</c:v>
                </c:pt>
                <c:pt idx="14462">
                  <c:v>22.595410213077479</c:v>
                </c:pt>
                <c:pt idx="14463">
                  <c:v>22.60123671785388</c:v>
                </c:pt>
                <c:pt idx="14464">
                  <c:v>22.604252617834117</c:v>
                </c:pt>
                <c:pt idx="14465">
                  <c:v>22.611471380034118</c:v>
                </c:pt>
                <c:pt idx="14466">
                  <c:v>22.617338012133199</c:v>
                </c:pt>
                <c:pt idx="14467">
                  <c:v>22.621470732815549</c:v>
                </c:pt>
                <c:pt idx="14468">
                  <c:v>22.629631157364443</c:v>
                </c:pt>
                <c:pt idx="14469">
                  <c:v>22.632833030427427</c:v>
                </c:pt>
                <c:pt idx="14470">
                  <c:v>22.634165900427426</c:v>
                </c:pt>
                <c:pt idx="14471">
                  <c:v>22.63417143422712</c:v>
                </c:pt>
                <c:pt idx="14472">
                  <c:v>22.634186403306529</c:v>
                </c:pt>
                <c:pt idx="14473">
                  <c:v>22.634203583787148</c:v>
                </c:pt>
                <c:pt idx="14474">
                  <c:v>22.634219398666836</c:v>
                </c:pt>
                <c:pt idx="14475">
                  <c:v>22.634234052426532</c:v>
                </c:pt>
                <c:pt idx="14476">
                  <c:v>22.634262448985925</c:v>
                </c:pt>
                <c:pt idx="14477">
                  <c:v>22.634276805985927</c:v>
                </c:pt>
                <c:pt idx="14478">
                  <c:v>22.634331266067143</c:v>
                </c:pt>
                <c:pt idx="14479">
                  <c:v>22.634559625096774</c:v>
                </c:pt>
                <c:pt idx="14480">
                  <c:v>22.638495743085219</c:v>
                </c:pt>
                <c:pt idx="14481">
                  <c:v>22.63944618628522</c:v>
                </c:pt>
                <c:pt idx="14482">
                  <c:v>22.639460374605832</c:v>
                </c:pt>
                <c:pt idx="14483">
                  <c:v>22.703092682459516</c:v>
                </c:pt>
                <c:pt idx="14484">
                  <c:v>22.712520171791134</c:v>
                </c:pt>
                <c:pt idx="14485">
                  <c:v>22.715534383395681</c:v>
                </c:pt>
                <c:pt idx="14486">
                  <c:v>22.734662413298178</c:v>
                </c:pt>
                <c:pt idx="14487">
                  <c:v>22.734667974697871</c:v>
                </c:pt>
                <c:pt idx="14488">
                  <c:v>22.734685937178174</c:v>
                </c:pt>
                <c:pt idx="14489">
                  <c:v>22.734701689298785</c:v>
                </c:pt>
                <c:pt idx="14490">
                  <c:v>22.734716783939401</c:v>
                </c:pt>
                <c:pt idx="14491">
                  <c:v>22.734745366658792</c:v>
                </c:pt>
                <c:pt idx="14492">
                  <c:v>22.734773240658793</c:v>
                </c:pt>
                <c:pt idx="14493">
                  <c:v>22.734828029060015</c:v>
                </c:pt>
                <c:pt idx="14494">
                  <c:v>22.735041989469789</c:v>
                </c:pt>
                <c:pt idx="14495">
                  <c:v>22.739017519937317</c:v>
                </c:pt>
                <c:pt idx="14496">
                  <c:v>22.743524727137316</c:v>
                </c:pt>
                <c:pt idx="14497">
                  <c:v>22.747882579910531</c:v>
                </c:pt>
                <c:pt idx="14498">
                  <c:v>22.752274767110531</c:v>
                </c:pt>
                <c:pt idx="14499">
                  <c:v>22.75678243511053</c:v>
                </c:pt>
                <c:pt idx="14500">
                  <c:v>22.761078456498979</c:v>
                </c:pt>
                <c:pt idx="14501">
                  <c:v>22.764968416231145</c:v>
                </c:pt>
                <c:pt idx="14502">
                  <c:v>22.769432603431145</c:v>
                </c:pt>
                <c:pt idx="14503">
                  <c:v>22.77333379041487</c:v>
                </c:pt>
                <c:pt idx="14504">
                  <c:v>22.777378316590699</c:v>
                </c:pt>
                <c:pt idx="14505">
                  <c:v>22.782156964143923</c:v>
                </c:pt>
                <c:pt idx="14506">
                  <c:v>22.786833093334717</c:v>
                </c:pt>
                <c:pt idx="14507">
                  <c:v>22.790914756583671</c:v>
                </c:pt>
                <c:pt idx="14508">
                  <c:v>22.795622574523318</c:v>
                </c:pt>
                <c:pt idx="14509">
                  <c:v>22.799560817338985</c:v>
                </c:pt>
                <c:pt idx="14510">
                  <c:v>22.803473945115826</c:v>
                </c:pt>
                <c:pt idx="14511">
                  <c:v>22.807917493701112</c:v>
                </c:pt>
                <c:pt idx="14512">
                  <c:v>22.812362773910461</c:v>
                </c:pt>
                <c:pt idx="14513">
                  <c:v>22.817572972795837</c:v>
                </c:pt>
                <c:pt idx="14514">
                  <c:v>22.821893440795836</c:v>
                </c:pt>
                <c:pt idx="14515">
                  <c:v>22.825807322100161</c:v>
                </c:pt>
                <c:pt idx="14516">
                  <c:v>22.829671611991721</c:v>
                </c:pt>
                <c:pt idx="14517">
                  <c:v>22.833535708683275</c:v>
                </c:pt>
                <c:pt idx="14518">
                  <c:v>22.837400256174842</c:v>
                </c:pt>
                <c:pt idx="14519">
                  <c:v>22.841328772187925</c:v>
                </c:pt>
                <c:pt idx="14520">
                  <c:v>22.845625552536355</c:v>
                </c:pt>
                <c:pt idx="14521">
                  <c:v>22.849989134136354</c:v>
                </c:pt>
                <c:pt idx="14522">
                  <c:v>22.854278418957986</c:v>
                </c:pt>
                <c:pt idx="14523">
                  <c:v>22.858598548557985</c:v>
                </c:pt>
                <c:pt idx="14524">
                  <c:v>22.862947838157986</c:v>
                </c:pt>
                <c:pt idx="14525">
                  <c:v>22.868189058286291</c:v>
                </c:pt>
                <c:pt idx="14526">
                  <c:v>22.87522063637644</c:v>
                </c:pt>
                <c:pt idx="14527">
                  <c:v>22.879617255762742</c:v>
                </c:pt>
                <c:pt idx="14528">
                  <c:v>22.8839221791483</c:v>
                </c:pt>
                <c:pt idx="14529">
                  <c:v>22.888170420051416</c:v>
                </c:pt>
                <c:pt idx="14530">
                  <c:v>22.894599124048518</c:v>
                </c:pt>
                <c:pt idx="14531">
                  <c:v>22.90069685554716</c:v>
                </c:pt>
                <c:pt idx="14532">
                  <c:v>22.90513977095673</c:v>
                </c:pt>
                <c:pt idx="14533">
                  <c:v>22.909462697130426</c:v>
                </c:pt>
                <c:pt idx="14534">
                  <c:v>22.914263517897361</c:v>
                </c:pt>
                <c:pt idx="14535">
                  <c:v>22.918600193191356</c:v>
                </c:pt>
                <c:pt idx="14536">
                  <c:v>22.922975987379971</c:v>
                </c:pt>
                <c:pt idx="14537">
                  <c:v>22.927238275003692</c:v>
                </c:pt>
                <c:pt idx="14538">
                  <c:v>22.931462359575246</c:v>
                </c:pt>
                <c:pt idx="14539">
                  <c:v>22.935700735347112</c:v>
                </c:pt>
                <c:pt idx="14540">
                  <c:v>22.94010467253694</c:v>
                </c:pt>
                <c:pt idx="14541">
                  <c:v>22.944391090353218</c:v>
                </c:pt>
                <c:pt idx="14542">
                  <c:v>22.948663367850102</c:v>
                </c:pt>
                <c:pt idx="14543">
                  <c:v>22.952949849746375</c:v>
                </c:pt>
                <c:pt idx="14544">
                  <c:v>22.957226396490711</c:v>
                </c:pt>
                <c:pt idx="14545">
                  <c:v>22.961513099106977</c:v>
                </c:pt>
                <c:pt idx="14546">
                  <c:v>22.965799495563253</c:v>
                </c:pt>
                <c:pt idx="14547">
                  <c:v>22.973788434260833</c:v>
                </c:pt>
                <c:pt idx="14548">
                  <c:v>22.979014770356823</c:v>
                </c:pt>
                <c:pt idx="14549">
                  <c:v>22.983329767851874</c:v>
                </c:pt>
                <c:pt idx="14550">
                  <c:v>22.988997558168943</c:v>
                </c:pt>
                <c:pt idx="14551">
                  <c:v>22.993754116685068</c:v>
                </c:pt>
                <c:pt idx="14552">
                  <c:v>22.998302006063639</c:v>
                </c:pt>
                <c:pt idx="14553">
                  <c:v>23.002788310751349</c:v>
                </c:pt>
                <c:pt idx="14554">
                  <c:v>23.007040287803509</c:v>
                </c:pt>
                <c:pt idx="14555">
                  <c:v>23.011288493306623</c:v>
                </c:pt>
                <c:pt idx="14556">
                  <c:v>23.01555094377035</c:v>
                </c:pt>
                <c:pt idx="14557">
                  <c:v>23.0200285809874</c:v>
                </c:pt>
                <c:pt idx="14558">
                  <c:v>23.024205047215837</c:v>
                </c:pt>
                <c:pt idx="14559">
                  <c:v>23.028643264215837</c:v>
                </c:pt>
                <c:pt idx="14560">
                  <c:v>23.033431869390853</c:v>
                </c:pt>
                <c:pt idx="14561">
                  <c:v>23.037587637255189</c:v>
                </c:pt>
                <c:pt idx="14562">
                  <c:v>23.042736379988128</c:v>
                </c:pt>
                <c:pt idx="14563">
                  <c:v>23.046939119988128</c:v>
                </c:pt>
                <c:pt idx="14564">
                  <c:v>23.051193675323038</c:v>
                </c:pt>
                <c:pt idx="14565">
                  <c:v>23.055423384123038</c:v>
                </c:pt>
                <c:pt idx="14566">
                  <c:v>23.059895604481412</c:v>
                </c:pt>
                <c:pt idx="14567">
                  <c:v>23.064024065624537</c:v>
                </c:pt>
                <c:pt idx="14568">
                  <c:v>23.068141779916395</c:v>
                </c:pt>
                <c:pt idx="14569">
                  <c:v>23.07232212405204</c:v>
                </c:pt>
                <c:pt idx="14570">
                  <c:v>23.076557053145276</c:v>
                </c:pt>
                <c:pt idx="14571">
                  <c:v>23.080944692791778</c:v>
                </c:pt>
                <c:pt idx="14572">
                  <c:v>23.085072803054889</c:v>
                </c:pt>
                <c:pt idx="14573">
                  <c:v>23.089380013485943</c:v>
                </c:pt>
                <c:pt idx="14574">
                  <c:v>23.093532075582836</c:v>
                </c:pt>
                <c:pt idx="14575">
                  <c:v>23.09773604077067</c:v>
                </c:pt>
                <c:pt idx="14576">
                  <c:v>23.102151533415945</c:v>
                </c:pt>
                <c:pt idx="14577">
                  <c:v>23.110012819149258</c:v>
                </c:pt>
                <c:pt idx="14578">
                  <c:v>23.114202954817394</c:v>
                </c:pt>
                <c:pt idx="14579">
                  <c:v>23.118501234817394</c:v>
                </c:pt>
                <c:pt idx="14580">
                  <c:v>23.122735534817394</c:v>
                </c:pt>
                <c:pt idx="14581">
                  <c:v>23.127016143550176</c:v>
                </c:pt>
                <c:pt idx="14582">
                  <c:v>23.131243917081811</c:v>
                </c:pt>
                <c:pt idx="14583">
                  <c:v>23.132919683518132</c:v>
                </c:pt>
                <c:pt idx="14584">
                  <c:v>23.132933791437821</c:v>
                </c:pt>
                <c:pt idx="14585">
                  <c:v>23.132947580877197</c:v>
                </c:pt>
                <c:pt idx="14586">
                  <c:v>23.132960123596906</c:v>
                </c:pt>
                <c:pt idx="14587">
                  <c:v>23.13297253231659</c:v>
                </c:pt>
                <c:pt idx="14588">
                  <c:v>23.132982257116591</c:v>
                </c:pt>
                <c:pt idx="14589">
                  <c:v>23.132990870956302</c:v>
                </c:pt>
                <c:pt idx="14590">
                  <c:v>23.134571176625645</c:v>
                </c:pt>
                <c:pt idx="14591">
                  <c:v>23.1345822828658</c:v>
                </c:pt>
                <c:pt idx="14592">
                  <c:v>23.134593013305953</c:v>
                </c:pt>
                <c:pt idx="14593">
                  <c:v>23.134601287305951</c:v>
                </c:pt>
                <c:pt idx="14594">
                  <c:v>23.134608107705951</c:v>
                </c:pt>
                <c:pt idx="14595">
                  <c:v>23.13461385586626</c:v>
                </c:pt>
                <c:pt idx="14596">
                  <c:v>23.134618567066259</c:v>
                </c:pt>
                <c:pt idx="14597">
                  <c:v>23.134627477066257</c:v>
                </c:pt>
                <c:pt idx="14598">
                  <c:v>23.134639688506027</c:v>
                </c:pt>
                <c:pt idx="14599">
                  <c:v>23.134643412785877</c:v>
                </c:pt>
                <c:pt idx="14600">
                  <c:v>23.134653717306335</c:v>
                </c:pt>
                <c:pt idx="14601">
                  <c:v>23.134663330106335</c:v>
                </c:pt>
                <c:pt idx="14602">
                  <c:v>23.134669126106182</c:v>
                </c:pt>
                <c:pt idx="14603">
                  <c:v>23.134676806105723</c:v>
                </c:pt>
                <c:pt idx="14604">
                  <c:v>23.134681256986028</c:v>
                </c:pt>
                <c:pt idx="14605">
                  <c:v>23.134687257986027</c:v>
                </c:pt>
                <c:pt idx="14606">
                  <c:v>23.134692541505569</c:v>
                </c:pt>
                <c:pt idx="14607">
                  <c:v>23.134696860785454</c:v>
                </c:pt>
                <c:pt idx="14608">
                  <c:v>23.134700219665682</c:v>
                </c:pt>
                <c:pt idx="14609">
                  <c:v>23.134709849665683</c:v>
                </c:pt>
                <c:pt idx="14610">
                  <c:v>23.134829859421281</c:v>
                </c:pt>
                <c:pt idx="14611">
                  <c:v>23.134831790461359</c:v>
                </c:pt>
                <c:pt idx="14612">
                  <c:v>23.134839486460901</c:v>
                </c:pt>
                <c:pt idx="14613">
                  <c:v>23.134850153821436</c:v>
                </c:pt>
                <c:pt idx="14614">
                  <c:v>23.134931111068148</c:v>
                </c:pt>
                <c:pt idx="14615">
                  <c:v>23.134933266747996</c:v>
                </c:pt>
                <c:pt idx="14616">
                  <c:v>23.134944308588913</c:v>
                </c:pt>
                <c:pt idx="14617">
                  <c:v>23.134955467149673</c:v>
                </c:pt>
                <c:pt idx="14618">
                  <c:v>23.13496573914906</c:v>
                </c:pt>
                <c:pt idx="14619">
                  <c:v>23.134971306949058</c:v>
                </c:pt>
                <c:pt idx="14620">
                  <c:v>23.135065539353789</c:v>
                </c:pt>
                <c:pt idx="14621">
                  <c:v>23.135082347753791</c:v>
                </c:pt>
                <c:pt idx="14622">
                  <c:v>23.135097918114173</c:v>
                </c:pt>
                <c:pt idx="14623">
                  <c:v>23.135115149074938</c:v>
                </c:pt>
                <c:pt idx="14624">
                  <c:v>23.135118882754785</c:v>
                </c:pt>
                <c:pt idx="14625">
                  <c:v>23.135206908754785</c:v>
                </c:pt>
                <c:pt idx="14626">
                  <c:v>23.135217922994556</c:v>
                </c:pt>
                <c:pt idx="14627">
                  <c:v>23.135345944994555</c:v>
                </c:pt>
                <c:pt idx="14628">
                  <c:v>23.135363188274859</c:v>
                </c:pt>
                <c:pt idx="14629">
                  <c:v>23.135497850359286</c:v>
                </c:pt>
                <c:pt idx="14630">
                  <c:v>23.135507568879895</c:v>
                </c:pt>
                <c:pt idx="14631">
                  <c:v>23.136006841679894</c:v>
                </c:pt>
                <c:pt idx="14632">
                  <c:v>23.136012427919585</c:v>
                </c:pt>
                <c:pt idx="14633">
                  <c:v>23.136219580548907</c:v>
                </c:pt>
                <c:pt idx="14634">
                  <c:v>23.13622599250921</c:v>
                </c:pt>
                <c:pt idx="14635">
                  <c:v>23.136233536669366</c:v>
                </c:pt>
                <c:pt idx="14636">
                  <c:v>23.136257165988454</c:v>
                </c:pt>
                <c:pt idx="14637">
                  <c:v>23.136843410288602</c:v>
                </c:pt>
                <c:pt idx="14638">
                  <c:v>23.136852085848446</c:v>
                </c:pt>
                <c:pt idx="14639">
                  <c:v>23.136861310728136</c:v>
                </c:pt>
                <c:pt idx="14640">
                  <c:v>23.136933897528138</c:v>
                </c:pt>
                <c:pt idx="14641">
                  <c:v>23.137365725231341</c:v>
                </c:pt>
                <c:pt idx="14642">
                  <c:v>23.137376878591034</c:v>
                </c:pt>
                <c:pt idx="14643">
                  <c:v>23.137388947391639</c:v>
                </c:pt>
                <c:pt idx="14644">
                  <c:v>23.137402313711945</c:v>
                </c:pt>
                <c:pt idx="14645">
                  <c:v>23.137415116432248</c:v>
                </c:pt>
                <c:pt idx="14646">
                  <c:v>23.137441849793468</c:v>
                </c:pt>
                <c:pt idx="14647">
                  <c:v>23.137625523229197</c:v>
                </c:pt>
                <c:pt idx="14648">
                  <c:v>23.138129400829197</c:v>
                </c:pt>
                <c:pt idx="14649">
                  <c:v>23.138143586429504</c:v>
                </c:pt>
                <c:pt idx="14650">
                  <c:v>23.138156459989808</c:v>
                </c:pt>
                <c:pt idx="14651">
                  <c:v>23.138199158627977</c:v>
                </c:pt>
                <c:pt idx="14652">
                  <c:v>23.13885843440049</c:v>
                </c:pt>
                <c:pt idx="14653">
                  <c:v>23.138872518120191</c:v>
                </c:pt>
                <c:pt idx="14654">
                  <c:v>23.138888333280804</c:v>
                </c:pt>
                <c:pt idx="14655">
                  <c:v>23.139004472156543</c:v>
                </c:pt>
                <c:pt idx="14656">
                  <c:v>23.139412488468913</c:v>
                </c:pt>
                <c:pt idx="14657">
                  <c:v>23.139428680468914</c:v>
                </c:pt>
                <c:pt idx="14658">
                  <c:v>23.139445283428611</c:v>
                </c:pt>
                <c:pt idx="14659">
                  <c:v>23.139500806589528</c:v>
                </c:pt>
                <c:pt idx="14660">
                  <c:v>23.140267251363881</c:v>
                </c:pt>
                <c:pt idx="14661">
                  <c:v>23.140284705443584</c:v>
                </c:pt>
                <c:pt idx="14662">
                  <c:v>23.140303268603891</c:v>
                </c:pt>
                <c:pt idx="14663">
                  <c:v>23.140343569164504</c:v>
                </c:pt>
                <c:pt idx="14664">
                  <c:v>23.140404514164505</c:v>
                </c:pt>
                <c:pt idx="14665">
                  <c:v>23.141127825895499</c:v>
                </c:pt>
                <c:pt idx="14666">
                  <c:v>23.141147427814897</c:v>
                </c:pt>
                <c:pt idx="14667">
                  <c:v>23.141189125175504</c:v>
                </c:pt>
                <c:pt idx="14668">
                  <c:v>23.141346541366957</c:v>
                </c:pt>
                <c:pt idx="14669">
                  <c:v>23.142031098656417</c:v>
                </c:pt>
                <c:pt idx="14670">
                  <c:v>23.142052753015811</c:v>
                </c:pt>
                <c:pt idx="14671">
                  <c:v>23.14210009009458</c:v>
                </c:pt>
                <c:pt idx="14672">
                  <c:v>23.142271568018842</c:v>
                </c:pt>
                <c:pt idx="14673">
                  <c:v>23.14285140803349</c:v>
                </c:pt>
                <c:pt idx="14674">
                  <c:v>23.142875462592873</c:v>
                </c:pt>
                <c:pt idx="14675">
                  <c:v>23.142925438835302</c:v>
                </c:pt>
                <c:pt idx="14676">
                  <c:v>23.143218169882029</c:v>
                </c:pt>
                <c:pt idx="14677">
                  <c:v>23.144005159943724</c:v>
                </c:pt>
                <c:pt idx="14678">
                  <c:v>23.144030820744934</c:v>
                </c:pt>
                <c:pt idx="14679">
                  <c:v>23.144086255344934</c:v>
                </c:pt>
                <c:pt idx="14680">
                  <c:v>23.144201250229823</c:v>
                </c:pt>
                <c:pt idx="14681">
                  <c:v>23.144941658998089</c:v>
                </c:pt>
                <c:pt idx="14682">
                  <c:v>23.144970058358705</c:v>
                </c:pt>
                <c:pt idx="14683">
                  <c:v>23.14499831847931</c:v>
                </c:pt>
                <c:pt idx="14684">
                  <c:v>23.145058949678088</c:v>
                </c:pt>
                <c:pt idx="14685">
                  <c:v>23.145276167593817</c:v>
                </c:pt>
                <c:pt idx="14686">
                  <c:v>23.146318096093061</c:v>
                </c:pt>
                <c:pt idx="14687">
                  <c:v>23.146348598014288</c:v>
                </c:pt>
                <c:pt idx="14688">
                  <c:v>23.146380341173082</c:v>
                </c:pt>
                <c:pt idx="14689">
                  <c:v>23.146480437854912</c:v>
                </c:pt>
                <c:pt idx="14690">
                  <c:v>23.148892456930355</c:v>
                </c:pt>
                <c:pt idx="14691">
                  <c:v>23.14892504605157</c:v>
                </c:pt>
                <c:pt idx="14692">
                  <c:v>23.148956482450345</c:v>
                </c:pt>
                <c:pt idx="14693">
                  <c:v>23.148984378129732</c:v>
                </c:pt>
                <c:pt idx="14694">
                  <c:v>23.149008996888526</c:v>
                </c:pt>
                <c:pt idx="14695">
                  <c:v>23.149031264568833</c:v>
                </c:pt>
                <c:pt idx="14696">
                  <c:v>23.14905074552853</c:v>
                </c:pt>
                <c:pt idx="14697">
                  <c:v>23.149066839367926</c:v>
                </c:pt>
                <c:pt idx="14698">
                  <c:v>23.149080968167617</c:v>
                </c:pt>
                <c:pt idx="14699">
                  <c:v>23.149094241328225</c:v>
                </c:pt>
                <c:pt idx="14700">
                  <c:v>23.149105692207922</c:v>
                </c:pt>
                <c:pt idx="14701">
                  <c:v>23.14911546900823</c:v>
                </c:pt>
                <c:pt idx="14702">
                  <c:v>23.149123141328534</c:v>
                </c:pt>
                <c:pt idx="14703">
                  <c:v>23.149129931128535</c:v>
                </c:pt>
                <c:pt idx="14704">
                  <c:v>23.149135564728535</c:v>
                </c:pt>
                <c:pt idx="14705">
                  <c:v>23.149140437408839</c:v>
                </c:pt>
                <c:pt idx="14706">
                  <c:v>23.149149226408838</c:v>
                </c:pt>
                <c:pt idx="14707">
                  <c:v>23.149157506888535</c:v>
                </c:pt>
                <c:pt idx="14708">
                  <c:v>23.149165217608843</c:v>
                </c:pt>
                <c:pt idx="14709">
                  <c:v>23.149176021208842</c:v>
                </c:pt>
                <c:pt idx="14710">
                  <c:v>23.149179319248766</c:v>
                </c:pt>
                <c:pt idx="14711">
                  <c:v>23.149182268888616</c:v>
                </c:pt>
                <c:pt idx="14712">
                  <c:v>23.150163128088614</c:v>
                </c:pt>
                <c:pt idx="14713">
                  <c:v>23.150180921689</c:v>
                </c:pt>
                <c:pt idx="14714">
                  <c:v>23.150302230011359</c:v>
                </c:pt>
                <c:pt idx="14715">
                  <c:v>23.150319520811664</c:v>
                </c:pt>
                <c:pt idx="14716">
                  <c:v>23.150454069216089</c:v>
                </c:pt>
                <c:pt idx="14717">
                  <c:v>23.150463882896702</c:v>
                </c:pt>
                <c:pt idx="14718">
                  <c:v>23.150474199696703</c:v>
                </c:pt>
                <c:pt idx="14719">
                  <c:v>23.150479721296858</c:v>
                </c:pt>
                <c:pt idx="14720">
                  <c:v>23.150485380496708</c:v>
                </c:pt>
                <c:pt idx="14721">
                  <c:v>23.150827389496708</c:v>
                </c:pt>
                <c:pt idx="14722">
                  <c:v>23.150833763216401</c:v>
                </c:pt>
                <c:pt idx="14723">
                  <c:v>23.15084398529579</c:v>
                </c:pt>
                <c:pt idx="14724">
                  <c:v>23.150999032130603</c:v>
                </c:pt>
                <c:pt idx="14725">
                  <c:v>23.151004002410914</c:v>
                </c:pt>
                <c:pt idx="14726">
                  <c:v>23.151210621776709</c:v>
                </c:pt>
                <c:pt idx="14727">
                  <c:v>23.15121639833702</c:v>
                </c:pt>
                <c:pt idx="14728">
                  <c:v>23.15122232033702</c:v>
                </c:pt>
                <c:pt idx="14729">
                  <c:v>23.151228602416715</c:v>
                </c:pt>
                <c:pt idx="14730">
                  <c:v>23.151416906888162</c:v>
                </c:pt>
                <c:pt idx="14731">
                  <c:v>23.151423703328014</c:v>
                </c:pt>
                <c:pt idx="14732">
                  <c:v>23.151431037928322</c:v>
                </c:pt>
                <c:pt idx="14733">
                  <c:v>23.151438957008168</c:v>
                </c:pt>
                <c:pt idx="14734">
                  <c:v>23.151463652288626</c:v>
                </c:pt>
                <c:pt idx="14735">
                  <c:v>23.15171402653305</c:v>
                </c:pt>
                <c:pt idx="14736">
                  <c:v>23.15172262393305</c:v>
                </c:pt>
                <c:pt idx="14737">
                  <c:v>23.15173118697275</c:v>
                </c:pt>
                <c:pt idx="14738">
                  <c:v>23.151740706972443</c:v>
                </c:pt>
                <c:pt idx="14739">
                  <c:v>23.151771222531984</c:v>
                </c:pt>
                <c:pt idx="14740">
                  <c:v>23.152159181663283</c:v>
                </c:pt>
                <c:pt idx="14741">
                  <c:v>23.152169186143432</c:v>
                </c:pt>
                <c:pt idx="14742">
                  <c:v>23.152371351466332</c:v>
                </c:pt>
                <c:pt idx="14743">
                  <c:v>23.152450542708475</c:v>
                </c:pt>
                <c:pt idx="14744">
                  <c:v>23.152461439188627</c:v>
                </c:pt>
                <c:pt idx="14745">
                  <c:v>23.152484646228011</c:v>
                </c:pt>
                <c:pt idx="14746">
                  <c:v>23.153133425283876</c:v>
                </c:pt>
                <c:pt idx="14747">
                  <c:v>23.153145708123265</c:v>
                </c:pt>
                <c:pt idx="14748">
                  <c:v>23.153282931966622</c:v>
                </c:pt>
                <c:pt idx="14749">
                  <c:v>23.15352341865761</c:v>
                </c:pt>
                <c:pt idx="14750">
                  <c:v>23.153536551777304</c:v>
                </c:pt>
                <c:pt idx="14751">
                  <c:v>23.153714617501276</c:v>
                </c:pt>
                <c:pt idx="14752">
                  <c:v>23.154307078195313</c:v>
                </c:pt>
                <c:pt idx="14753">
                  <c:v>23.15432114019471</c:v>
                </c:pt>
                <c:pt idx="14754">
                  <c:v>23.15433505275502</c:v>
                </c:pt>
                <c:pt idx="14755">
                  <c:v>23.154703028690882</c:v>
                </c:pt>
                <c:pt idx="14756">
                  <c:v>23.154717150530573</c:v>
                </c:pt>
                <c:pt idx="14757">
                  <c:v>23.155072335730573</c:v>
                </c:pt>
                <c:pt idx="14758">
                  <c:v>23.155300388930574</c:v>
                </c:pt>
                <c:pt idx="14759">
                  <c:v>23.155314963890874</c:v>
                </c:pt>
                <c:pt idx="14760">
                  <c:v>23.155330722291179</c:v>
                </c:pt>
                <c:pt idx="14761">
                  <c:v>23.156375298870522</c:v>
                </c:pt>
                <c:pt idx="14762">
                  <c:v>23.157560640185974</c:v>
                </c:pt>
                <c:pt idx="14763">
                  <c:v>23.157578052266587</c:v>
                </c:pt>
                <c:pt idx="14764">
                  <c:v>23.157614326867805</c:v>
                </c:pt>
                <c:pt idx="14765">
                  <c:v>23.158350826239708</c:v>
                </c:pt>
                <c:pt idx="14766">
                  <c:v>23.158369456919097</c:v>
                </c:pt>
                <c:pt idx="14767">
                  <c:v>23.158508565074818</c:v>
                </c:pt>
                <c:pt idx="14768">
                  <c:v>23.159231485245805</c:v>
                </c:pt>
                <c:pt idx="14769">
                  <c:v>23.1592510970852</c:v>
                </c:pt>
                <c:pt idx="14770">
                  <c:v>23.159269657085812</c:v>
                </c:pt>
                <c:pt idx="14771">
                  <c:v>23.159286661325503</c:v>
                </c:pt>
                <c:pt idx="14772">
                  <c:v>23.159301478925205</c:v>
                </c:pt>
                <c:pt idx="14773">
                  <c:v>23.15931479212551</c:v>
                </c:pt>
                <c:pt idx="14774">
                  <c:v>23.159328447164889</c:v>
                </c:pt>
                <c:pt idx="14775">
                  <c:v>23.159340412605488</c:v>
                </c:pt>
                <c:pt idx="14776">
                  <c:v>23.159351299005486</c:v>
                </c:pt>
                <c:pt idx="14777">
                  <c:v>23.159361041925795</c:v>
                </c:pt>
                <c:pt idx="14778">
                  <c:v>23.159368984566093</c:v>
                </c:pt>
                <c:pt idx="14779">
                  <c:v>23.159376111685788</c:v>
                </c:pt>
                <c:pt idx="14780">
                  <c:v>23.159382364085634</c:v>
                </c:pt>
                <c:pt idx="14781">
                  <c:v>23.159387752405785</c:v>
                </c:pt>
                <c:pt idx="14782">
                  <c:v>23.159392702485633</c:v>
                </c:pt>
                <c:pt idx="14783">
                  <c:v>23.159401811085328</c:v>
                </c:pt>
                <c:pt idx="14784">
                  <c:v>23.159410367405634</c:v>
                </c:pt>
                <c:pt idx="14785">
                  <c:v>23.159418162325785</c:v>
                </c:pt>
                <c:pt idx="14786">
                  <c:v>23.159428951525786</c:v>
                </c:pt>
                <c:pt idx="14787">
                  <c:v>23.159435649685481</c:v>
                </c:pt>
                <c:pt idx="14788">
                  <c:v>23.159450921126247</c:v>
                </c:pt>
                <c:pt idx="14789">
                  <c:v>23.160153135894358</c:v>
                </c:pt>
                <c:pt idx="14790">
                  <c:v>23.160163955694358</c:v>
                </c:pt>
                <c:pt idx="14791">
                  <c:v>23.160324019694357</c:v>
                </c:pt>
                <c:pt idx="14792">
                  <c:v>23.160340858854962</c:v>
                </c:pt>
                <c:pt idx="14793">
                  <c:v>23.160456937738779</c:v>
                </c:pt>
                <c:pt idx="14794">
                  <c:v>23.160466656259388</c:v>
                </c:pt>
                <c:pt idx="14795">
                  <c:v>23.160716284859387</c:v>
                </c:pt>
                <c:pt idx="14796">
                  <c:v>23.160721232459235</c:v>
                </c:pt>
                <c:pt idx="14797">
                  <c:v>23.160731648059233</c:v>
                </c:pt>
                <c:pt idx="14798">
                  <c:v>23.160737088059385</c:v>
                </c:pt>
                <c:pt idx="14799">
                  <c:v>23.160901842148238</c:v>
                </c:pt>
                <c:pt idx="14800">
                  <c:v>23.160912618427933</c:v>
                </c:pt>
                <c:pt idx="14801">
                  <c:v>23.160924378507325</c:v>
                </c:pt>
                <c:pt idx="14802">
                  <c:v>23.16105539355053</c:v>
                </c:pt>
                <c:pt idx="14803">
                  <c:v>23.161061513550528</c:v>
                </c:pt>
                <c:pt idx="14804">
                  <c:v>23.161218933866866</c:v>
                </c:pt>
                <c:pt idx="14805">
                  <c:v>23.16122573474717</c:v>
                </c:pt>
                <c:pt idx="14806">
                  <c:v>23.161498857152772</c:v>
                </c:pt>
                <c:pt idx="14807">
                  <c:v>23.161506262032916</c:v>
                </c:pt>
                <c:pt idx="14808">
                  <c:v>23.161800030187422</c:v>
                </c:pt>
                <c:pt idx="14809">
                  <c:v>23.161860057186352</c:v>
                </c:pt>
                <c:pt idx="14810">
                  <c:v>23.161988861786352</c:v>
                </c:pt>
                <c:pt idx="14811">
                  <c:v>23.161997584346203</c:v>
                </c:pt>
                <c:pt idx="14812">
                  <c:v>23.162306492421166</c:v>
                </c:pt>
                <c:pt idx="14813">
                  <c:v>23.163673190079798</c:v>
                </c:pt>
                <c:pt idx="14814">
                  <c:v>23.163807117875837</c:v>
                </c:pt>
                <c:pt idx="14815">
                  <c:v>23.163844590635225</c:v>
                </c:pt>
                <c:pt idx="14816">
                  <c:v>23.163854315435227</c:v>
                </c:pt>
                <c:pt idx="14817">
                  <c:v>23.163864007835379</c:v>
                </c:pt>
                <c:pt idx="14818">
                  <c:v>23.163874374275071</c:v>
                </c:pt>
                <c:pt idx="14819">
                  <c:v>23.163991339796748</c:v>
                </c:pt>
                <c:pt idx="14820">
                  <c:v>23.164609866845296</c:v>
                </c:pt>
                <c:pt idx="14821">
                  <c:v>23.164620456245295</c:v>
                </c:pt>
                <c:pt idx="14822">
                  <c:v>23.1647234276798</c:v>
                </c:pt>
                <c:pt idx="14823">
                  <c:v>23.164910348564682</c:v>
                </c:pt>
                <c:pt idx="14824">
                  <c:v>23.164921960164062</c:v>
                </c:pt>
                <c:pt idx="14825">
                  <c:v>23.165206090549415</c:v>
                </c:pt>
                <c:pt idx="14826">
                  <c:v>23.165218219589114</c:v>
                </c:pt>
                <c:pt idx="14827">
                  <c:v>23.165610331330182</c:v>
                </c:pt>
                <c:pt idx="14828">
                  <c:v>23.166066640028824</c:v>
                </c:pt>
                <c:pt idx="14829">
                  <c:v>23.166080456829132</c:v>
                </c:pt>
                <c:pt idx="14830">
                  <c:v>23.166166691229133</c:v>
                </c:pt>
                <c:pt idx="14831">
                  <c:v>23.167288836429133</c:v>
                </c:pt>
                <c:pt idx="14832">
                  <c:v>23.167301703549438</c:v>
                </c:pt>
                <c:pt idx="14833">
                  <c:v>23.167314830949437</c:v>
                </c:pt>
                <c:pt idx="14834">
                  <c:v>23.167326779110056</c:v>
                </c:pt>
                <c:pt idx="14835">
                  <c:v>23.167337629509905</c:v>
                </c:pt>
                <c:pt idx="14836">
                  <c:v>23.167347708229755</c:v>
                </c:pt>
                <c:pt idx="14837">
                  <c:v>23.1673571243896</c:v>
                </c:pt>
                <c:pt idx="14838">
                  <c:v>23.167366073989601</c:v>
                </c:pt>
                <c:pt idx="14839">
                  <c:v>23.167373933989602</c:v>
                </c:pt>
                <c:pt idx="14840">
                  <c:v>23.167381235109449</c:v>
                </c:pt>
                <c:pt idx="14841">
                  <c:v>23.167387911429145</c:v>
                </c:pt>
                <c:pt idx="14842">
                  <c:v>23.167394216188988</c:v>
                </c:pt>
                <c:pt idx="14843">
                  <c:v>23.167399757388988</c:v>
                </c:pt>
                <c:pt idx="14844">
                  <c:v>23.167404851788685</c:v>
                </c:pt>
                <c:pt idx="14845">
                  <c:v>23.16740951266884</c:v>
                </c:pt>
                <c:pt idx="14846">
                  <c:v>23.16741831706884</c:v>
                </c:pt>
                <c:pt idx="14847">
                  <c:v>23.167426612108535</c:v>
                </c:pt>
                <c:pt idx="14848">
                  <c:v>23.167434322828843</c:v>
                </c:pt>
                <c:pt idx="14849">
                  <c:v>23.167445209228841</c:v>
                </c:pt>
                <c:pt idx="14850">
                  <c:v>23.167451855308538</c:v>
                </c:pt>
                <c:pt idx="14851">
                  <c:v>23.167457973308846</c:v>
                </c:pt>
                <c:pt idx="14852">
                  <c:v>23.167466307508846</c:v>
                </c:pt>
                <c:pt idx="14853">
                  <c:v>23.16747145182854</c:v>
                </c:pt>
                <c:pt idx="14854">
                  <c:v>23.167478187508998</c:v>
                </c:pt>
                <c:pt idx="14855">
                  <c:v>23.167484176508999</c:v>
                </c:pt>
                <c:pt idx="14856">
                  <c:v>23.167490877188694</c:v>
                </c:pt>
                <c:pt idx="14857">
                  <c:v>23.167942440041362</c:v>
                </c:pt>
                <c:pt idx="14858">
                  <c:v>23.167947722680903</c:v>
                </c:pt>
                <c:pt idx="14859">
                  <c:v>23.167958497840143</c:v>
                </c:pt>
                <c:pt idx="14860">
                  <c:v>23.167970485840144</c:v>
                </c:pt>
                <c:pt idx="14861">
                  <c:v>23.168070862605944</c:v>
                </c:pt>
                <c:pt idx="14862">
                  <c:v>23.168082653765335</c:v>
                </c:pt>
                <c:pt idx="14863">
                  <c:v>23.168098714565335</c:v>
                </c:pt>
                <c:pt idx="14864">
                  <c:v>23.168115832006094</c:v>
                </c:pt>
                <c:pt idx="14865">
                  <c:v>23.168119652165938</c:v>
                </c:pt>
                <c:pt idx="14866">
                  <c:v>23.168199628165937</c:v>
                </c:pt>
                <c:pt idx="14867">
                  <c:v>23.16821090252548</c:v>
                </c:pt>
                <c:pt idx="14868">
                  <c:v>23.168427156801435</c:v>
                </c:pt>
                <c:pt idx="14869">
                  <c:v>23.168440080081663</c:v>
                </c:pt>
                <c:pt idx="14870">
                  <c:v>23.168648900968531</c:v>
                </c:pt>
                <c:pt idx="14871">
                  <c:v>23.168658741489146</c:v>
                </c:pt>
                <c:pt idx="14872">
                  <c:v>23.168866686889146</c:v>
                </c:pt>
                <c:pt idx="14873">
                  <c:v>23.168876666408838</c:v>
                </c:pt>
                <c:pt idx="14874">
                  <c:v>23.168887017008839</c:v>
                </c:pt>
                <c:pt idx="14875">
                  <c:v>23.169006740532197</c:v>
                </c:pt>
                <c:pt idx="14876">
                  <c:v>23.169126314532196</c:v>
                </c:pt>
                <c:pt idx="14877">
                  <c:v>23.169192543488535</c:v>
                </c:pt>
                <c:pt idx="14878">
                  <c:v>23.16931095236243</c:v>
                </c:pt>
                <c:pt idx="14879">
                  <c:v>23.16965827556243</c:v>
                </c:pt>
                <c:pt idx="14880">
                  <c:v>23.169664273482731</c:v>
                </c:pt>
                <c:pt idx="14881">
                  <c:v>23.169936394615547</c:v>
                </c:pt>
                <c:pt idx="14882">
                  <c:v>23.170323383825011</c:v>
                </c:pt>
                <c:pt idx="14883">
                  <c:v>23.170336298465617</c:v>
                </c:pt>
                <c:pt idx="14884">
                  <c:v>23.170549564715078</c:v>
                </c:pt>
                <c:pt idx="14885">
                  <c:v>23.170562921075383</c:v>
                </c:pt>
                <c:pt idx="14886">
                  <c:v>23.171006476284997</c:v>
                </c:pt>
                <c:pt idx="14887">
                  <c:v>23.171468842284998</c:v>
                </c:pt>
                <c:pt idx="14888">
                  <c:v>23.171475958724692</c:v>
                </c:pt>
                <c:pt idx="14889">
                  <c:v>23.17172670172469</c:v>
                </c:pt>
                <c:pt idx="14890">
                  <c:v>23.17189604796118</c:v>
                </c:pt>
                <c:pt idx="14891">
                  <c:v>23.173837648038333</c:v>
                </c:pt>
                <c:pt idx="14892">
                  <c:v>23.173845073158486</c:v>
                </c:pt>
                <c:pt idx="14893">
                  <c:v>23.173853439558485</c:v>
                </c:pt>
                <c:pt idx="14894">
                  <c:v>23.173897557199712</c:v>
                </c:pt>
                <c:pt idx="14895">
                  <c:v>23.173936639599713</c:v>
                </c:pt>
                <c:pt idx="14896">
                  <c:v>23.173973165680913</c:v>
                </c:pt>
                <c:pt idx="14897">
                  <c:v>23.174009406480913</c:v>
                </c:pt>
                <c:pt idx="14898">
                  <c:v>23.174078554080914</c:v>
                </c:pt>
                <c:pt idx="14899">
                  <c:v>23.174182649197228</c:v>
                </c:pt>
                <c:pt idx="14900">
                  <c:v>23.174283644675405</c:v>
                </c:pt>
                <c:pt idx="14901">
                  <c:v>23.174483883391751</c:v>
                </c:pt>
                <c:pt idx="14902">
                  <c:v>23.17587543680304</c:v>
                </c:pt>
                <c:pt idx="14903">
                  <c:v>23.175907544121849</c:v>
                </c:pt>
                <c:pt idx="14904">
                  <c:v>23.175940268121849</c:v>
                </c:pt>
                <c:pt idx="14905">
                  <c:v>23.17599936452185</c:v>
                </c:pt>
                <c:pt idx="14906">
                  <c:v>23.176508079342604</c:v>
                </c:pt>
                <c:pt idx="14907">
                  <c:v>23.176569179261371</c:v>
                </c:pt>
                <c:pt idx="14908">
                  <c:v>23.176788816391113</c:v>
                </c:pt>
                <c:pt idx="14909">
                  <c:v>23.177431967579231</c:v>
                </c:pt>
                <c:pt idx="14910">
                  <c:v>23.177459600418633</c:v>
                </c:pt>
                <c:pt idx="14911">
                  <c:v>23.177514289818632</c:v>
                </c:pt>
                <c:pt idx="14912">
                  <c:v>23.177920100548398</c:v>
                </c:pt>
                <c:pt idx="14913">
                  <c:v>23.177946143909015</c:v>
                </c:pt>
                <c:pt idx="14914">
                  <c:v>23.177972132627797</c:v>
                </c:pt>
                <c:pt idx="14915">
                  <c:v>23.177997227509017</c:v>
                </c:pt>
                <c:pt idx="14916">
                  <c:v>23.178043100147804</c:v>
                </c:pt>
                <c:pt idx="14917">
                  <c:v>23.178276887033913</c:v>
                </c:pt>
                <c:pt idx="14918">
                  <c:v>23.178301074714536</c:v>
                </c:pt>
                <c:pt idx="14919">
                  <c:v>23.178324090675751</c:v>
                </c:pt>
                <c:pt idx="14920">
                  <c:v>23.17836591635697</c:v>
                </c:pt>
                <c:pt idx="14921">
                  <c:v>23.178600951123688</c:v>
                </c:pt>
                <c:pt idx="14922">
                  <c:v>23.178622750363996</c:v>
                </c:pt>
                <c:pt idx="14923">
                  <c:v>23.178642408684293</c:v>
                </c:pt>
                <c:pt idx="14924">
                  <c:v>23.178699740003378</c:v>
                </c:pt>
                <c:pt idx="14925">
                  <c:v>23.18056613546478</c:v>
                </c:pt>
                <c:pt idx="14926">
                  <c:v>23.180586031945086</c:v>
                </c:pt>
                <c:pt idx="14927">
                  <c:v>23.180648338345087</c:v>
                </c:pt>
                <c:pt idx="14928">
                  <c:v>23.181230984745088</c:v>
                </c:pt>
                <c:pt idx="14929">
                  <c:v>23.181252645225388</c:v>
                </c:pt>
                <c:pt idx="14930">
                  <c:v>23.181275588746008</c:v>
                </c:pt>
                <c:pt idx="14931">
                  <c:v>23.181299507146612</c:v>
                </c:pt>
                <c:pt idx="14932">
                  <c:v>23.181324966346612</c:v>
                </c:pt>
                <c:pt idx="14933">
                  <c:v>23.181352994146611</c:v>
                </c:pt>
                <c:pt idx="14934">
                  <c:v>23.18141021974661</c:v>
                </c:pt>
                <c:pt idx="14935">
                  <c:v>23.181498074382947</c:v>
                </c:pt>
                <c:pt idx="14936">
                  <c:v>23.182823291982949</c:v>
                </c:pt>
                <c:pt idx="14937">
                  <c:v>23.182851472941742</c:v>
                </c:pt>
                <c:pt idx="14938">
                  <c:v>23.182879187661136</c:v>
                </c:pt>
                <c:pt idx="14939">
                  <c:v>23.182904022619898</c:v>
                </c:pt>
                <c:pt idx="14940">
                  <c:v>23.18292559641959</c:v>
                </c:pt>
                <c:pt idx="14941">
                  <c:v>23.182944044979291</c:v>
                </c:pt>
                <c:pt idx="14942">
                  <c:v>23.182960634258979</c:v>
                </c:pt>
                <c:pt idx="14943">
                  <c:v>23.182973616498678</c:v>
                </c:pt>
                <c:pt idx="14944">
                  <c:v>23.182986438258371</c:v>
                </c:pt>
                <c:pt idx="14945">
                  <c:v>23.18299778689898</c:v>
                </c:pt>
                <c:pt idx="14946">
                  <c:v>23.18300668677913</c:v>
                </c:pt>
                <c:pt idx="14947">
                  <c:v>23.183016092059439</c:v>
                </c:pt>
                <c:pt idx="14948">
                  <c:v>23.183035234459439</c:v>
                </c:pt>
                <c:pt idx="14949">
                  <c:v>23.183064959738523</c:v>
                </c:pt>
                <c:pt idx="14950">
                  <c:v>23.183166559736996</c:v>
                </c:pt>
                <c:pt idx="14951">
                  <c:v>23.183963202200193</c:v>
                </c:pt>
                <c:pt idx="14952">
                  <c:v>23.184038726600193</c:v>
                </c:pt>
                <c:pt idx="14953">
                  <c:v>23.184049711400345</c:v>
                </c:pt>
                <c:pt idx="14954">
                  <c:v>23.184059241080497</c:v>
                </c:pt>
                <c:pt idx="14955">
                  <c:v>23.184232016957903</c:v>
                </c:pt>
                <c:pt idx="14956">
                  <c:v>23.188579769345246</c:v>
                </c:pt>
                <c:pt idx="14957">
                  <c:v>23.189475566345244</c:v>
                </c:pt>
                <c:pt idx="14958">
                  <c:v>23.189489629345243</c:v>
                </c:pt>
                <c:pt idx="14959">
                  <c:v>23.198699417924281</c:v>
                </c:pt>
                <c:pt idx="14960">
                  <c:v>23.218881686324281</c:v>
                </c:pt>
                <c:pt idx="14961">
                  <c:v>23.218887567284124</c:v>
                </c:pt>
                <c:pt idx="14962">
                  <c:v>23.218897806084126</c:v>
                </c:pt>
                <c:pt idx="14963">
                  <c:v>23.218907355684127</c:v>
                </c:pt>
                <c:pt idx="14964">
                  <c:v>23.218921033403671</c:v>
                </c:pt>
                <c:pt idx="14965">
                  <c:v>23.218929407483365</c:v>
                </c:pt>
                <c:pt idx="14966">
                  <c:v>23.218937100923672</c:v>
                </c:pt>
                <c:pt idx="14967">
                  <c:v>23.218944241523673</c:v>
                </c:pt>
                <c:pt idx="14968">
                  <c:v>23.218951008563366</c:v>
                </c:pt>
                <c:pt idx="14969">
                  <c:v>23.218960131603822</c:v>
                </c:pt>
                <c:pt idx="14970">
                  <c:v>23.218968514803823</c:v>
                </c:pt>
                <c:pt idx="14971">
                  <c:v>23.218975962243594</c:v>
                </c:pt>
                <c:pt idx="14972">
                  <c:v>23.218984573082984</c:v>
                </c:pt>
                <c:pt idx="14973">
                  <c:v>23.218989877722525</c:v>
                </c:pt>
                <c:pt idx="14974">
                  <c:v>23.218995639882372</c:v>
                </c:pt>
                <c:pt idx="14975">
                  <c:v>23.218998772882259</c:v>
                </c:pt>
                <c:pt idx="14976">
                  <c:v>23.219005433522145</c:v>
                </c:pt>
                <c:pt idx="14977">
                  <c:v>23.219013138482453</c:v>
                </c:pt>
                <c:pt idx="14978">
                  <c:v>23.219019518482451</c:v>
                </c:pt>
                <c:pt idx="14979">
                  <c:v>23.219023119682451</c:v>
                </c:pt>
                <c:pt idx="14980">
                  <c:v>23.219024915762489</c:v>
                </c:pt>
                <c:pt idx="14981">
                  <c:v>23.219026185522509</c:v>
                </c:pt>
                <c:pt idx="14982">
                  <c:v>23.219034585922508</c:v>
                </c:pt>
                <c:pt idx="14983">
                  <c:v>23.222239813409871</c:v>
                </c:pt>
                <c:pt idx="14984">
                  <c:v>23.256351548318175</c:v>
                </c:pt>
                <c:pt idx="14985">
                  <c:v>23.292677949139538</c:v>
                </c:pt>
                <c:pt idx="14986">
                  <c:v>23.315342520753561</c:v>
                </c:pt>
                <c:pt idx="14987">
                  <c:v>23.315345644913446</c:v>
                </c:pt>
                <c:pt idx="14988">
                  <c:v>23.316939816296792</c:v>
                </c:pt>
                <c:pt idx="14989">
                  <c:v>23.316939816296792</c:v>
                </c:pt>
                <c:pt idx="14990">
                  <c:v>23.316941255416815</c:v>
                </c:pt>
                <c:pt idx="14991">
                  <c:v>23.316945195576746</c:v>
                </c:pt>
                <c:pt idx="14992">
                  <c:v>23.316949179576746</c:v>
                </c:pt>
                <c:pt idx="14993">
                  <c:v>23.316958142936592</c:v>
                </c:pt>
                <c:pt idx="14994">
                  <c:v>23.316966286616822</c:v>
                </c:pt>
                <c:pt idx="14995">
                  <c:v>23.316979728296211</c:v>
                </c:pt>
                <c:pt idx="14996">
                  <c:v>23.316991263656668</c:v>
                </c:pt>
                <c:pt idx="14997">
                  <c:v>23.317006986216398</c:v>
                </c:pt>
                <c:pt idx="14998">
                  <c:v>23.317011767976588</c:v>
                </c:pt>
                <c:pt idx="14999">
                  <c:v>23.317020711336056</c:v>
                </c:pt>
                <c:pt idx="15000">
                  <c:v>23.317029886056517</c:v>
                </c:pt>
                <c:pt idx="15001">
                  <c:v>23.317040862577429</c:v>
                </c:pt>
                <c:pt idx="15002">
                  <c:v>23.317049511216819</c:v>
                </c:pt>
                <c:pt idx="15003">
                  <c:v>23.317061536416819</c:v>
                </c:pt>
                <c:pt idx="15004">
                  <c:v>23.317074772057584</c:v>
                </c:pt>
                <c:pt idx="15005">
                  <c:v>23.317086619456973</c:v>
                </c:pt>
                <c:pt idx="15006">
                  <c:v>23.317102614656971</c:v>
                </c:pt>
                <c:pt idx="15007">
                  <c:v>23.31711637121758</c:v>
                </c:pt>
                <c:pt idx="15008">
                  <c:v>23.317127641817123</c:v>
                </c:pt>
                <c:pt idx="15009">
                  <c:v>23.317151563817124</c:v>
                </c:pt>
                <c:pt idx="15010">
                  <c:v>23.317164366497586</c:v>
                </c:pt>
                <c:pt idx="15011">
                  <c:v>23.317182592816977</c:v>
                </c:pt>
                <c:pt idx="15012">
                  <c:v>23.317197016816976</c:v>
                </c:pt>
                <c:pt idx="15013">
                  <c:v>23.317222274777741</c:v>
                </c:pt>
                <c:pt idx="15014">
                  <c:v>23.317238098938656</c:v>
                </c:pt>
                <c:pt idx="15015">
                  <c:v>23.317254831738655</c:v>
                </c:pt>
                <c:pt idx="15016">
                  <c:v>23.317278174219265</c:v>
                </c:pt>
                <c:pt idx="15017">
                  <c:v>23.317296374700177</c:v>
                </c:pt>
                <c:pt idx="15018">
                  <c:v>23.317321933100178</c:v>
                </c:pt>
                <c:pt idx="15019">
                  <c:v>23.31732872365987</c:v>
                </c:pt>
                <c:pt idx="15020">
                  <c:v>23.317530626295444</c:v>
                </c:pt>
                <c:pt idx="15021">
                  <c:v>23.317537081335292</c:v>
                </c:pt>
                <c:pt idx="15022">
                  <c:v>23.317550803735291</c:v>
                </c:pt>
                <c:pt idx="15023">
                  <c:v>23.317578935575899</c:v>
                </c:pt>
                <c:pt idx="15024">
                  <c:v>23.321488568739788</c:v>
                </c:pt>
                <c:pt idx="15025">
                  <c:v>23.324762288490746</c:v>
                </c:pt>
                <c:pt idx="15026">
                  <c:v>23.327275667105223</c:v>
                </c:pt>
                <c:pt idx="15027">
                  <c:v>23.330516408688972</c:v>
                </c:pt>
                <c:pt idx="15028">
                  <c:v>23.330523018288972</c:v>
                </c:pt>
                <c:pt idx="15029">
                  <c:v>23.330536125488972</c:v>
                </c:pt>
                <c:pt idx="15030">
                  <c:v>23.330547380528674</c:v>
                </c:pt>
                <c:pt idx="15031">
                  <c:v>23.330552896688829</c:v>
                </c:pt>
                <c:pt idx="15032">
                  <c:v>23.33056339028883</c:v>
                </c:pt>
                <c:pt idx="15033">
                  <c:v>23.330573186288529</c:v>
                </c:pt>
                <c:pt idx="15034">
                  <c:v>23.330582579968837</c:v>
                </c:pt>
                <c:pt idx="15035">
                  <c:v>23.330591287568836</c:v>
                </c:pt>
                <c:pt idx="15036">
                  <c:v>23.330599697008527</c:v>
                </c:pt>
                <c:pt idx="15037">
                  <c:v>23.330607302128829</c:v>
                </c:pt>
                <c:pt idx="15038">
                  <c:v>23.330618067928828</c:v>
                </c:pt>
                <c:pt idx="15039">
                  <c:v>23.330627966968599</c:v>
                </c:pt>
                <c:pt idx="15040">
                  <c:v>23.330636872128139</c:v>
                </c:pt>
                <c:pt idx="15041">
                  <c:v>23.330641931967836</c:v>
                </c:pt>
                <c:pt idx="15042">
                  <c:v>23.330646438848142</c:v>
                </c:pt>
                <c:pt idx="15043">
                  <c:v>23.330652414848142</c:v>
                </c:pt>
                <c:pt idx="15044">
                  <c:v>23.330661228927379</c:v>
                </c:pt>
                <c:pt idx="15045">
                  <c:v>23.330664119007302</c:v>
                </c:pt>
                <c:pt idx="15046">
                  <c:v>23.330669699967682</c:v>
                </c:pt>
                <c:pt idx="15047">
                  <c:v>23.3306740990873</c:v>
                </c:pt>
                <c:pt idx="15048">
                  <c:v>23.330680349487071</c:v>
                </c:pt>
                <c:pt idx="15049">
                  <c:v>23.330689174127262</c:v>
                </c:pt>
                <c:pt idx="15050">
                  <c:v>23.33069490316711</c:v>
                </c:pt>
                <c:pt idx="15051">
                  <c:v>23.330698268767051</c:v>
                </c:pt>
                <c:pt idx="15052">
                  <c:v>23.33069907036705</c:v>
                </c:pt>
                <c:pt idx="15053">
                  <c:v>23.330699642687041</c:v>
                </c:pt>
                <c:pt idx="15054">
                  <c:v>23.330770923568586</c:v>
                </c:pt>
                <c:pt idx="15055">
                  <c:v>23.330776900168587</c:v>
                </c:pt>
                <c:pt idx="15056">
                  <c:v>23.330789704168588</c:v>
                </c:pt>
                <c:pt idx="15057">
                  <c:v>23.330912617773471</c:v>
                </c:pt>
                <c:pt idx="15058">
                  <c:v>23.330930536653167</c:v>
                </c:pt>
                <c:pt idx="15059">
                  <c:v>23.330972784814847</c:v>
                </c:pt>
                <c:pt idx="15060">
                  <c:v>23.330980464174388</c:v>
                </c:pt>
                <c:pt idx="15061">
                  <c:v>23.330985025694616</c:v>
                </c:pt>
                <c:pt idx="15062">
                  <c:v>23.330985897774539</c:v>
                </c:pt>
                <c:pt idx="15063">
                  <c:v>23.331119839376903</c:v>
                </c:pt>
                <c:pt idx="15064">
                  <c:v>23.331123707697056</c:v>
                </c:pt>
                <c:pt idx="15065">
                  <c:v>23.331130485937248</c:v>
                </c:pt>
                <c:pt idx="15066">
                  <c:v>23.331142258536712</c:v>
                </c:pt>
                <c:pt idx="15067">
                  <c:v>23.33115376413717</c:v>
                </c:pt>
                <c:pt idx="15068">
                  <c:v>23.331164986537935</c:v>
                </c:pt>
                <c:pt idx="15069">
                  <c:v>23.33117781341717</c:v>
                </c:pt>
                <c:pt idx="15070">
                  <c:v>23.331195015656714</c:v>
                </c:pt>
                <c:pt idx="15071">
                  <c:v>23.331210699897099</c:v>
                </c:pt>
                <c:pt idx="15072">
                  <c:v>23.331227825937859</c:v>
                </c:pt>
                <c:pt idx="15073">
                  <c:v>23.3312391172174</c:v>
                </c:pt>
                <c:pt idx="15074">
                  <c:v>23.331259055217402</c:v>
                </c:pt>
                <c:pt idx="15075">
                  <c:v>23.331271817617861</c:v>
                </c:pt>
                <c:pt idx="15076">
                  <c:v>23.33129007585725</c:v>
                </c:pt>
                <c:pt idx="15077">
                  <c:v>23.331309470257249</c:v>
                </c:pt>
                <c:pt idx="15078">
                  <c:v>23.331329370697851</c:v>
                </c:pt>
                <c:pt idx="15079">
                  <c:v>23.331345361178776</c:v>
                </c:pt>
                <c:pt idx="15080">
                  <c:v>23.331362116378777</c:v>
                </c:pt>
                <c:pt idx="15081">
                  <c:v>23.33139129885954</c:v>
                </c:pt>
                <c:pt idx="15082">
                  <c:v>23.331409563180458</c:v>
                </c:pt>
                <c:pt idx="15083">
                  <c:v>23.331422407980458</c:v>
                </c:pt>
                <c:pt idx="15084">
                  <c:v>23.331442384420917</c:v>
                </c:pt>
                <c:pt idx="15085">
                  <c:v>23.333031664491411</c:v>
                </c:pt>
                <c:pt idx="15086">
                  <c:v>23.333038251371562</c:v>
                </c:pt>
                <c:pt idx="15087">
                  <c:v>23.333066852410337</c:v>
                </c:pt>
                <c:pt idx="15088">
                  <c:v>23.33310751380942</c:v>
                </c:pt>
                <c:pt idx="15089">
                  <c:v>23.333198591685157</c:v>
                </c:pt>
                <c:pt idx="15090">
                  <c:v>23.337781299467494</c:v>
                </c:pt>
                <c:pt idx="15091">
                  <c:v>23.346097964467493</c:v>
                </c:pt>
                <c:pt idx="15092">
                  <c:v>23.350319558721317</c:v>
                </c:pt>
                <c:pt idx="15093">
                  <c:v>23.354467864721318</c:v>
                </c:pt>
                <c:pt idx="15094">
                  <c:v>23.360911555265066</c:v>
                </c:pt>
                <c:pt idx="15095">
                  <c:v>23.365617209665064</c:v>
                </c:pt>
                <c:pt idx="15096">
                  <c:v>23.36978396563584</c:v>
                </c:pt>
                <c:pt idx="15097">
                  <c:v>23.373925565825047</c:v>
                </c:pt>
                <c:pt idx="15098">
                  <c:v>23.379416860075917</c:v>
                </c:pt>
                <c:pt idx="15099">
                  <c:v>23.388462691985119</c:v>
                </c:pt>
                <c:pt idx="15100">
                  <c:v>23.39249976559789</c:v>
                </c:pt>
                <c:pt idx="15101">
                  <c:v>23.396487412997889</c:v>
                </c:pt>
                <c:pt idx="15102">
                  <c:v>23.396829695597887</c:v>
                </c:pt>
                <c:pt idx="15103">
                  <c:v>23.396842907437581</c:v>
                </c:pt>
                <c:pt idx="15104">
                  <c:v>23.396854295956974</c:v>
                </c:pt>
                <c:pt idx="15105">
                  <c:v>23.396864474517127</c:v>
                </c:pt>
                <c:pt idx="15106">
                  <c:v>23.396873725117128</c:v>
                </c:pt>
                <c:pt idx="15107">
                  <c:v>23.396881852476977</c:v>
                </c:pt>
                <c:pt idx="15108">
                  <c:v>23.396888777676825</c:v>
                </c:pt>
                <c:pt idx="15109">
                  <c:v>23.396895105036979</c:v>
                </c:pt>
                <c:pt idx="15110">
                  <c:v>23.396900677036978</c:v>
                </c:pt>
                <c:pt idx="15111">
                  <c:v>23.396905779116675</c:v>
                </c:pt>
                <c:pt idx="15112">
                  <c:v>23.396915226196828</c:v>
                </c:pt>
                <c:pt idx="15113">
                  <c:v>23.396924304916674</c:v>
                </c:pt>
                <c:pt idx="15114">
                  <c:v>23.396932556276372</c:v>
                </c:pt>
                <c:pt idx="15115">
                  <c:v>23.396944068596831</c:v>
                </c:pt>
                <c:pt idx="15116">
                  <c:v>23.396954868596829</c:v>
                </c:pt>
                <c:pt idx="15117">
                  <c:v>23.396961600356523</c:v>
                </c:pt>
                <c:pt idx="15118">
                  <c:v>23.396973815077136</c:v>
                </c:pt>
                <c:pt idx="15119">
                  <c:v>23.396985010877135</c:v>
                </c:pt>
                <c:pt idx="15120">
                  <c:v>23.396992448396905</c:v>
                </c:pt>
                <c:pt idx="15121">
                  <c:v>23.396998907876448</c:v>
                </c:pt>
                <c:pt idx="15122">
                  <c:v>23.397004428796905</c:v>
                </c:pt>
                <c:pt idx="15123">
                  <c:v>23.397012414396904</c:v>
                </c:pt>
                <c:pt idx="15124">
                  <c:v>23.397017552956598</c:v>
                </c:pt>
                <c:pt idx="15125">
                  <c:v>23.39702136751675</c:v>
                </c:pt>
                <c:pt idx="15126">
                  <c:v>23.397028107676636</c:v>
                </c:pt>
                <c:pt idx="15127">
                  <c:v>23.397035781916941</c:v>
                </c:pt>
                <c:pt idx="15128">
                  <c:v>23.397040821076711</c:v>
                </c:pt>
                <c:pt idx="15129">
                  <c:v>23.397046281476864</c:v>
                </c:pt>
                <c:pt idx="15130">
                  <c:v>23.397050741876789</c:v>
                </c:pt>
                <c:pt idx="15131">
                  <c:v>23.397053944676788</c:v>
                </c:pt>
                <c:pt idx="15132">
                  <c:v>23.39705562243676</c:v>
                </c:pt>
                <c:pt idx="15133">
                  <c:v>23.39729395900623</c:v>
                </c:pt>
                <c:pt idx="15134">
                  <c:v>23.39729395900623</c:v>
                </c:pt>
                <c:pt idx="15135">
                  <c:v>23.397294519206238</c:v>
                </c:pt>
                <c:pt idx="15136">
                  <c:v>23.39729611872626</c:v>
                </c:pt>
                <c:pt idx="15137">
                  <c:v>23.397303797446373</c:v>
                </c:pt>
                <c:pt idx="15138">
                  <c:v>23.397313159526028</c:v>
                </c:pt>
                <c:pt idx="15139">
                  <c:v>23.397322124006163</c:v>
                </c:pt>
                <c:pt idx="15140">
                  <c:v>23.397334923206163</c:v>
                </c:pt>
                <c:pt idx="15141">
                  <c:v>23.397348362246696</c:v>
                </c:pt>
                <c:pt idx="15142">
                  <c:v>23.397364073606429</c:v>
                </c:pt>
                <c:pt idx="15143">
                  <c:v>23.397368860166619</c:v>
                </c:pt>
                <c:pt idx="15144">
                  <c:v>23.397377844486083</c:v>
                </c:pt>
                <c:pt idx="15145">
                  <c:v>23.397388459406617</c:v>
                </c:pt>
                <c:pt idx="15146">
                  <c:v>23.397399499407534</c:v>
                </c:pt>
                <c:pt idx="15147">
                  <c:v>23.397408151286921</c:v>
                </c:pt>
                <c:pt idx="15148">
                  <c:v>23.397422546486922</c:v>
                </c:pt>
                <c:pt idx="15149">
                  <c:v>23.397438391767839</c:v>
                </c:pt>
                <c:pt idx="15150">
                  <c:v>23.397450256927229</c:v>
                </c:pt>
                <c:pt idx="15151">
                  <c:v>23.397466218527228</c:v>
                </c:pt>
                <c:pt idx="15152">
                  <c:v>23.397483399607989</c:v>
                </c:pt>
                <c:pt idx="15153">
                  <c:v>23.397498467807377</c:v>
                </c:pt>
                <c:pt idx="15154">
                  <c:v>23.397522493807376</c:v>
                </c:pt>
                <c:pt idx="15155">
                  <c:v>23.397535198967834</c:v>
                </c:pt>
                <c:pt idx="15156">
                  <c:v>23.397548874407377</c:v>
                </c:pt>
                <c:pt idx="15157">
                  <c:v>23.397568172807379</c:v>
                </c:pt>
                <c:pt idx="15158">
                  <c:v>23.397583267607835</c:v>
                </c:pt>
                <c:pt idx="15159">
                  <c:v>23.39759375368844</c:v>
                </c:pt>
                <c:pt idx="15160">
                  <c:v>23.397605130729051</c:v>
                </c:pt>
                <c:pt idx="15161">
                  <c:v>23.397611159049355</c:v>
                </c:pt>
                <c:pt idx="15162">
                  <c:v>23.397618095049353</c:v>
                </c:pt>
                <c:pt idx="15163">
                  <c:v>23.39762512960905</c:v>
                </c:pt>
                <c:pt idx="15164">
                  <c:v>23.39763263840905</c:v>
                </c:pt>
                <c:pt idx="15165">
                  <c:v>23.39764080728936</c:v>
                </c:pt>
                <c:pt idx="15166">
                  <c:v>23.397649367289208</c:v>
                </c:pt>
                <c:pt idx="15167">
                  <c:v>23.397658546568902</c:v>
                </c:pt>
                <c:pt idx="15168">
                  <c:v>23.397668040968902</c:v>
                </c:pt>
                <c:pt idx="15169">
                  <c:v>23.397678741769063</c:v>
                </c:pt>
                <c:pt idx="15170">
                  <c:v>23.397689455168916</c:v>
                </c:pt>
                <c:pt idx="15171">
                  <c:v>23.397701200168914</c:v>
                </c:pt>
                <c:pt idx="15172">
                  <c:v>23.397713158648319</c:v>
                </c:pt>
                <c:pt idx="15173">
                  <c:v>23.397764672248318</c:v>
                </c:pt>
                <c:pt idx="15174">
                  <c:v>23.397839078010136</c:v>
                </c:pt>
                <c:pt idx="15175">
                  <c:v>23.397851397569521</c:v>
                </c:pt>
                <c:pt idx="15176">
                  <c:v>23.397864857169839</c:v>
                </c:pt>
                <c:pt idx="15177">
                  <c:v>23.397877770369838</c:v>
                </c:pt>
                <c:pt idx="15178">
                  <c:v>23.397892302289215</c:v>
                </c:pt>
                <c:pt idx="15179">
                  <c:v>23.397918728370421</c:v>
                </c:pt>
                <c:pt idx="15180">
                  <c:v>23.398055569413472</c:v>
                </c:pt>
                <c:pt idx="15181">
                  <c:v>23.399238558159748</c:v>
                </c:pt>
                <c:pt idx="15182">
                  <c:v>23.401586998745124</c:v>
                </c:pt>
                <c:pt idx="15183">
                  <c:v>23.403948713945123</c:v>
                </c:pt>
                <c:pt idx="15184">
                  <c:v>23.408877094211942</c:v>
                </c:pt>
                <c:pt idx="15185">
                  <c:v>23.412766127120435</c:v>
                </c:pt>
                <c:pt idx="15186">
                  <c:v>23.420400100810735</c:v>
                </c:pt>
                <c:pt idx="15187">
                  <c:v>23.420406253771045</c:v>
                </c:pt>
                <c:pt idx="15188">
                  <c:v>23.420417528571651</c:v>
                </c:pt>
                <c:pt idx="15189">
                  <c:v>23.420433616611191</c:v>
                </c:pt>
                <c:pt idx="15190">
                  <c:v>23.420448974050277</c:v>
                </c:pt>
                <c:pt idx="15191">
                  <c:v>23.421053841250277</c:v>
                </c:pt>
                <c:pt idx="15192">
                  <c:v>23.42105897916997</c:v>
                </c:pt>
                <c:pt idx="15193">
                  <c:v>23.421064667169819</c:v>
                </c:pt>
                <c:pt idx="15194">
                  <c:v>23.421077880369818</c:v>
                </c:pt>
                <c:pt idx="15195">
                  <c:v>23.42109187429044</c:v>
                </c:pt>
                <c:pt idx="15196">
                  <c:v>23.42110484989044</c:v>
                </c:pt>
                <c:pt idx="15197">
                  <c:v>23.421143477011356</c:v>
                </c:pt>
                <c:pt idx="15198">
                  <c:v>23.421219272767697</c:v>
                </c:pt>
                <c:pt idx="15199">
                  <c:v>23.427121070061506</c:v>
                </c:pt>
                <c:pt idx="15200">
                  <c:v>23.431369184061506</c:v>
                </c:pt>
                <c:pt idx="15201">
                  <c:v>23.431381004221816</c:v>
                </c:pt>
                <c:pt idx="15202">
                  <c:v>23.431390770461515</c:v>
                </c:pt>
                <c:pt idx="15203">
                  <c:v>23.43139832430121</c:v>
                </c:pt>
                <c:pt idx="15204">
                  <c:v>23.431404654781364</c:v>
                </c:pt>
                <c:pt idx="15205">
                  <c:v>23.431409891501215</c:v>
                </c:pt>
                <c:pt idx="15206">
                  <c:v>23.431414710701215</c:v>
                </c:pt>
                <c:pt idx="15207">
                  <c:v>23.431423539301214</c:v>
                </c:pt>
                <c:pt idx="15208">
                  <c:v>23.443905662587806</c:v>
                </c:pt>
                <c:pt idx="15209">
                  <c:v>23.47395749471854</c:v>
                </c:pt>
                <c:pt idx="15210">
                  <c:v>23.491505634118539</c:v>
                </c:pt>
                <c:pt idx="15211">
                  <c:v>23.508700148102204</c:v>
                </c:pt>
                <c:pt idx="15212">
                  <c:v>23.516832943274885</c:v>
                </c:pt>
                <c:pt idx="15213">
                  <c:v>23.539458726769134</c:v>
                </c:pt>
                <c:pt idx="15214">
                  <c:v>23.541722694089117</c:v>
                </c:pt>
                <c:pt idx="15215">
                  <c:v>23.545217243720938</c:v>
                </c:pt>
                <c:pt idx="15216">
                  <c:v>23.547551205637294</c:v>
                </c:pt>
                <c:pt idx="15217">
                  <c:v>23.554293537869988</c:v>
                </c:pt>
                <c:pt idx="15218">
                  <c:v>23.557769310571373</c:v>
                </c:pt>
                <c:pt idx="15219">
                  <c:v>23.560655879971375</c:v>
                </c:pt>
                <c:pt idx="15220">
                  <c:v>23.56334848312552</c:v>
                </c:pt>
                <c:pt idx="15221">
                  <c:v>23.565070303753352</c:v>
                </c:pt>
                <c:pt idx="15222">
                  <c:v>23.572063067023311</c:v>
                </c:pt>
                <c:pt idx="15223">
                  <c:v>23.57961043449076</c:v>
                </c:pt>
                <c:pt idx="15224">
                  <c:v>23.596617587161131</c:v>
                </c:pt>
                <c:pt idx="15225">
                  <c:v>23.601149802761132</c:v>
                </c:pt>
                <c:pt idx="15226">
                  <c:v>23.604696699943773</c:v>
                </c:pt>
                <c:pt idx="15227">
                  <c:v>23.620212117662138</c:v>
                </c:pt>
                <c:pt idx="15228">
                  <c:v>23.627018124932494</c:v>
                </c:pt>
                <c:pt idx="15229">
                  <c:v>23.641427148543052</c:v>
                </c:pt>
                <c:pt idx="15230">
                  <c:v>23.652511964543052</c:v>
                </c:pt>
                <c:pt idx="15231">
                  <c:v>23.674606357013069</c:v>
                </c:pt>
                <c:pt idx="15232">
                  <c:v>23.678523326128715</c:v>
                </c:pt>
                <c:pt idx="15233">
                  <c:v>23.680337819728717</c:v>
                </c:pt>
                <c:pt idx="15234">
                  <c:v>23.683928420128716</c:v>
                </c:pt>
                <c:pt idx="15235">
                  <c:v>23.685856868888735</c:v>
                </c:pt>
                <c:pt idx="15236">
                  <c:v>23.685864450928428</c:v>
                </c:pt>
                <c:pt idx="15237">
                  <c:v>23.685877533208124</c:v>
                </c:pt>
                <c:pt idx="15238">
                  <c:v>23.685886154487896</c:v>
                </c:pt>
                <c:pt idx="15239">
                  <c:v>23.685893852407439</c:v>
                </c:pt>
                <c:pt idx="15240">
                  <c:v>23.685900560087894</c:v>
                </c:pt>
                <c:pt idx="15241">
                  <c:v>23.685906576087895</c:v>
                </c:pt>
                <c:pt idx="15242">
                  <c:v>23.685915391927132</c:v>
                </c:pt>
                <c:pt idx="15243">
                  <c:v>23.685919709767017</c:v>
                </c:pt>
                <c:pt idx="15244">
                  <c:v>23.685925298567398</c:v>
                </c:pt>
                <c:pt idx="15245">
                  <c:v>23.685937285367398</c:v>
                </c:pt>
                <c:pt idx="15246">
                  <c:v>23.685943526407168</c:v>
                </c:pt>
                <c:pt idx="15247">
                  <c:v>23.685950569927321</c:v>
                </c:pt>
                <c:pt idx="15248">
                  <c:v>23.685958170687226</c:v>
                </c:pt>
                <c:pt idx="15249">
                  <c:v>23.685962972487225</c:v>
                </c:pt>
                <c:pt idx="15250">
                  <c:v>23.685965628767281</c:v>
                </c:pt>
                <c:pt idx="15251">
                  <c:v>23.68596947420734</c:v>
                </c:pt>
                <c:pt idx="15252">
                  <c:v>23.688526810407339</c:v>
                </c:pt>
                <c:pt idx="15253">
                  <c:v>23.688526890847339</c:v>
                </c:pt>
                <c:pt idx="15254">
                  <c:v>23.688527378287358</c:v>
                </c:pt>
                <c:pt idx="15255">
                  <c:v>23.688527378287358</c:v>
                </c:pt>
                <c:pt idx="15256">
                  <c:v>23.688529300367385</c:v>
                </c:pt>
                <c:pt idx="15257">
                  <c:v>23.688591694767386</c:v>
                </c:pt>
                <c:pt idx="15258">
                  <c:v>23.688603215007845</c:v>
                </c:pt>
                <c:pt idx="15259">
                  <c:v>23.688613628607843</c:v>
                </c:pt>
                <c:pt idx="15260">
                  <c:v>23.688627066927616</c:v>
                </c:pt>
                <c:pt idx="15261">
                  <c:v>23.68862976788769</c:v>
                </c:pt>
                <c:pt idx="15262">
                  <c:v>23.688631549007727</c:v>
                </c:pt>
                <c:pt idx="15263">
                  <c:v>23.688634644047802</c:v>
                </c:pt>
                <c:pt idx="15264">
                  <c:v>23.688639781967495</c:v>
                </c:pt>
                <c:pt idx="15265">
                  <c:v>23.688646258767495</c:v>
                </c:pt>
                <c:pt idx="15266">
                  <c:v>23.688654573407796</c:v>
                </c:pt>
                <c:pt idx="15267">
                  <c:v>23.688663909088103</c:v>
                </c:pt>
                <c:pt idx="15268">
                  <c:v>23.688683070688104</c:v>
                </c:pt>
                <c:pt idx="15269">
                  <c:v>23.688692155888258</c:v>
                </c:pt>
                <c:pt idx="15270">
                  <c:v>23.688717587409172</c:v>
                </c:pt>
                <c:pt idx="15271">
                  <c:v>23.688791735050547</c:v>
                </c:pt>
                <c:pt idx="15272">
                  <c:v>23.688822597131772</c:v>
                </c:pt>
                <c:pt idx="15273">
                  <c:v>23.688829820971623</c:v>
                </c:pt>
                <c:pt idx="15274">
                  <c:v>23.688844149971008</c:v>
                </c:pt>
                <c:pt idx="15275">
                  <c:v>23.688866702450092</c:v>
                </c:pt>
                <c:pt idx="15276">
                  <c:v>23.688894820210702</c:v>
                </c:pt>
                <c:pt idx="15277">
                  <c:v>23.688902078371008</c:v>
                </c:pt>
                <c:pt idx="15278">
                  <c:v>23.68890901097101</c:v>
                </c:pt>
                <c:pt idx="15279">
                  <c:v>23.68891588905116</c:v>
                </c:pt>
                <c:pt idx="15280">
                  <c:v>23.688922622490853</c:v>
                </c:pt>
                <c:pt idx="15281">
                  <c:v>23.688929993491161</c:v>
                </c:pt>
                <c:pt idx="15282">
                  <c:v>23.6889647204104</c:v>
                </c:pt>
                <c:pt idx="15283">
                  <c:v>23.688972003210399</c:v>
                </c:pt>
                <c:pt idx="15284">
                  <c:v>23.688985867530096</c:v>
                </c:pt>
                <c:pt idx="15285">
                  <c:v>23.688993202130405</c:v>
                </c:pt>
                <c:pt idx="15286">
                  <c:v>23.688996220850555</c:v>
                </c:pt>
                <c:pt idx="15287">
                  <c:v>23.689003572570403</c:v>
                </c:pt>
                <c:pt idx="15288">
                  <c:v>23.689008386370404</c:v>
                </c:pt>
                <c:pt idx="15289">
                  <c:v>23.6890127775705</c:v>
                </c:pt>
                <c:pt idx="15290">
                  <c:v>23.689014060450521</c:v>
                </c:pt>
                <c:pt idx="15291">
                  <c:v>23.689030858850522</c:v>
                </c:pt>
                <c:pt idx="15292">
                  <c:v>23.689035902090389</c:v>
                </c:pt>
                <c:pt idx="15293">
                  <c:v>23.689589545690389</c:v>
                </c:pt>
                <c:pt idx="15294">
                  <c:v>23.689591226210414</c:v>
                </c:pt>
                <c:pt idx="15295">
                  <c:v>23.689592746130437</c:v>
                </c:pt>
                <c:pt idx="15296">
                  <c:v>23.689603949170603</c:v>
                </c:pt>
                <c:pt idx="15297">
                  <c:v>23.689863806774476</c:v>
                </c:pt>
                <c:pt idx="15298">
                  <c:v>23.689888437975011</c:v>
                </c:pt>
                <c:pt idx="15299">
                  <c:v>23.689895160774896</c:v>
                </c:pt>
                <c:pt idx="15300">
                  <c:v>23.689896557494933</c:v>
                </c:pt>
                <c:pt idx="15301">
                  <c:v>23.689898369894895</c:v>
                </c:pt>
                <c:pt idx="15302">
                  <c:v>23.68990066089497</c:v>
                </c:pt>
                <c:pt idx="15303">
                  <c:v>23.689902108094934</c:v>
                </c:pt>
                <c:pt idx="15304">
                  <c:v>23.68990657689524</c:v>
                </c:pt>
                <c:pt idx="15305">
                  <c:v>23.689916613895239</c:v>
                </c:pt>
                <c:pt idx="15306">
                  <c:v>23.689920001615086</c:v>
                </c:pt>
                <c:pt idx="15307">
                  <c:v>23.689921333055125</c:v>
                </c:pt>
                <c:pt idx="15308">
                  <c:v>23.689923308055125</c:v>
                </c:pt>
                <c:pt idx="15309">
                  <c:v>23.689926777254968</c:v>
                </c:pt>
                <c:pt idx="15310">
                  <c:v>23.689931108055045</c:v>
                </c:pt>
                <c:pt idx="15311">
                  <c:v>23.689940763135649</c:v>
                </c:pt>
                <c:pt idx="15312">
                  <c:v>23.689946943135649</c:v>
                </c:pt>
                <c:pt idx="15313">
                  <c:v>23.689952452575504</c:v>
                </c:pt>
                <c:pt idx="15314">
                  <c:v>23.689973951534892</c:v>
                </c:pt>
                <c:pt idx="15315">
                  <c:v>23.690048344092602</c:v>
                </c:pt>
                <c:pt idx="15316">
                  <c:v>23.690153226369091</c:v>
                </c:pt>
                <c:pt idx="15317">
                  <c:v>23.69021266057123</c:v>
                </c:pt>
                <c:pt idx="15318">
                  <c:v>23.690230845850621</c:v>
                </c:pt>
                <c:pt idx="15319">
                  <c:v>23.690235102810774</c:v>
                </c:pt>
                <c:pt idx="15320">
                  <c:v>23.690320102932148</c:v>
                </c:pt>
                <c:pt idx="15321">
                  <c:v>23.690324546052228</c:v>
                </c:pt>
                <c:pt idx="15322">
                  <c:v>23.690329545852229</c:v>
                </c:pt>
                <c:pt idx="15323">
                  <c:v>23.690335748972075</c:v>
                </c:pt>
                <c:pt idx="15324">
                  <c:v>23.690343640172387</c:v>
                </c:pt>
                <c:pt idx="15325">
                  <c:v>23.690351380812679</c:v>
                </c:pt>
                <c:pt idx="15326">
                  <c:v>23.690360578332371</c:v>
                </c:pt>
                <c:pt idx="15327">
                  <c:v>23.690370422012055</c:v>
                </c:pt>
                <c:pt idx="15328">
                  <c:v>23.690397288571599</c:v>
                </c:pt>
                <c:pt idx="15329">
                  <c:v>23.690413844971598</c:v>
                </c:pt>
                <c:pt idx="15330">
                  <c:v>23.690437820971599</c:v>
                </c:pt>
                <c:pt idx="15331">
                  <c:v>23.69044647057191</c:v>
                </c:pt>
                <c:pt idx="15332">
                  <c:v>23.690470365210988</c:v>
                </c:pt>
                <c:pt idx="15333">
                  <c:v>23.690478242651135</c:v>
                </c:pt>
                <c:pt idx="15334">
                  <c:v>23.690487975291294</c:v>
                </c:pt>
                <c:pt idx="15335">
                  <c:v>23.690497984570985</c:v>
                </c:pt>
                <c:pt idx="15336">
                  <c:v>23.690520183611586</c:v>
                </c:pt>
                <c:pt idx="15337">
                  <c:v>23.6905551535325</c:v>
                </c:pt>
                <c:pt idx="15338">
                  <c:v>23.6905807407325</c:v>
                </c:pt>
                <c:pt idx="15339">
                  <c:v>23.690594355451882</c:v>
                </c:pt>
                <c:pt idx="15340">
                  <c:v>23.690608667772192</c:v>
                </c:pt>
                <c:pt idx="15341">
                  <c:v>23.690622127171597</c:v>
                </c:pt>
                <c:pt idx="15342">
                  <c:v>23.690635535811285</c:v>
                </c:pt>
                <c:pt idx="15343">
                  <c:v>23.690675933570372</c:v>
                </c:pt>
                <c:pt idx="15344">
                  <c:v>23.690689466850056</c:v>
                </c:pt>
                <c:pt idx="15345">
                  <c:v>23.690702468450056</c:v>
                </c:pt>
                <c:pt idx="15346">
                  <c:v>23.690716014050366</c:v>
                </c:pt>
                <c:pt idx="15347">
                  <c:v>23.690729790850366</c:v>
                </c:pt>
                <c:pt idx="15348">
                  <c:v>23.690742672450661</c:v>
                </c:pt>
                <c:pt idx="15349">
                  <c:v>23.690770906049416</c:v>
                </c:pt>
                <c:pt idx="15350">
                  <c:v>23.690824128446998</c:v>
                </c:pt>
                <c:pt idx="15351">
                  <c:v>23.690850807966378</c:v>
                </c:pt>
                <c:pt idx="15352">
                  <c:v>23.690877486365167</c:v>
                </c:pt>
                <c:pt idx="15353">
                  <c:v>23.690890940924856</c:v>
                </c:pt>
                <c:pt idx="15354">
                  <c:v>23.690916195324856</c:v>
                </c:pt>
                <c:pt idx="15355">
                  <c:v>23.690929571164546</c:v>
                </c:pt>
                <c:pt idx="15356">
                  <c:v>23.690942961363955</c:v>
                </c:pt>
                <c:pt idx="15357">
                  <c:v>23.690956575204577</c:v>
                </c:pt>
                <c:pt idx="15358">
                  <c:v>23.690982487203975</c:v>
                </c:pt>
                <c:pt idx="15359">
                  <c:v>23.691036462241524</c:v>
                </c:pt>
                <c:pt idx="15360">
                  <c:v>23.691049877441213</c:v>
                </c:pt>
                <c:pt idx="15361">
                  <c:v>23.691062749801802</c:v>
                </c:pt>
                <c:pt idx="15362">
                  <c:v>23.691089168763046</c:v>
                </c:pt>
                <c:pt idx="15363">
                  <c:v>23.691101897643339</c:v>
                </c:pt>
                <c:pt idx="15364">
                  <c:v>23.691114967803955</c:v>
                </c:pt>
                <c:pt idx="15365">
                  <c:v>23.691128721924585</c:v>
                </c:pt>
                <c:pt idx="15366">
                  <c:v>23.691166131886401</c:v>
                </c:pt>
                <c:pt idx="15367">
                  <c:v>23.691179245886701</c:v>
                </c:pt>
                <c:pt idx="15368">
                  <c:v>23.691193226047321</c:v>
                </c:pt>
                <c:pt idx="15369">
                  <c:v>23.691206523167011</c:v>
                </c:pt>
                <c:pt idx="15370">
                  <c:v>23.691233946848229</c:v>
                </c:pt>
                <c:pt idx="15371">
                  <c:v>23.691274540647314</c:v>
                </c:pt>
                <c:pt idx="15372">
                  <c:v>23.691287597847928</c:v>
                </c:pt>
                <c:pt idx="15373">
                  <c:v>23.691410355330667</c:v>
                </c:pt>
                <c:pt idx="15374">
                  <c:v>23.691423607170066</c:v>
                </c:pt>
                <c:pt idx="15375">
                  <c:v>23.691436586610678</c:v>
                </c:pt>
                <c:pt idx="15376">
                  <c:v>23.691461975730068</c:v>
                </c:pt>
                <c:pt idx="15377">
                  <c:v>23.691475543409453</c:v>
                </c:pt>
                <c:pt idx="15378">
                  <c:v>23.691514617767623</c:v>
                </c:pt>
                <c:pt idx="15379">
                  <c:v>23.691528150087933</c:v>
                </c:pt>
                <c:pt idx="15380">
                  <c:v>23.691540792568528</c:v>
                </c:pt>
                <c:pt idx="15381">
                  <c:v>23.691554319927913</c:v>
                </c:pt>
                <c:pt idx="15382">
                  <c:v>23.691567564567606</c:v>
                </c:pt>
                <c:pt idx="15383">
                  <c:v>23.691593023767606</c:v>
                </c:pt>
                <c:pt idx="15384">
                  <c:v>23.691619737088825</c:v>
                </c:pt>
                <c:pt idx="15385">
                  <c:v>23.691646147648211</c:v>
                </c:pt>
                <c:pt idx="15386">
                  <c:v>23.691659300568812</c:v>
                </c:pt>
                <c:pt idx="15387">
                  <c:v>23.691684912288199</c:v>
                </c:pt>
                <c:pt idx="15388">
                  <c:v>23.6916980986088</c:v>
                </c:pt>
                <c:pt idx="15389">
                  <c:v>23.691711264528493</c:v>
                </c:pt>
                <c:pt idx="15390">
                  <c:v>23.691724852367877</c:v>
                </c:pt>
                <c:pt idx="15391">
                  <c:v>23.69173779456727</c:v>
                </c:pt>
                <c:pt idx="15392">
                  <c:v>23.691764881886659</c:v>
                </c:pt>
                <c:pt idx="15393">
                  <c:v>23.691778548886056</c:v>
                </c:pt>
                <c:pt idx="15394">
                  <c:v>23.691791948966667</c:v>
                </c:pt>
                <c:pt idx="15395">
                  <c:v>23.69180600816636</c:v>
                </c:pt>
                <c:pt idx="15396">
                  <c:v>23.691832659685151</c:v>
                </c:pt>
                <c:pt idx="15397">
                  <c:v>23.691846721124531</c:v>
                </c:pt>
                <c:pt idx="15398">
                  <c:v>23.691859624644231</c:v>
                </c:pt>
                <c:pt idx="15399">
                  <c:v>23.691897778283316</c:v>
                </c:pt>
                <c:pt idx="15400">
                  <c:v>23.691911231722706</c:v>
                </c:pt>
                <c:pt idx="15401">
                  <c:v>23.691924601002395</c:v>
                </c:pt>
                <c:pt idx="15402">
                  <c:v>23.691938034762696</c:v>
                </c:pt>
                <c:pt idx="15403">
                  <c:v>23.691951368043306</c:v>
                </c:pt>
                <c:pt idx="15404">
                  <c:v>23.691964753602679</c:v>
                </c:pt>
                <c:pt idx="15405">
                  <c:v>23.691975931843281</c:v>
                </c:pt>
                <c:pt idx="15406">
                  <c:v>23.691985840723433</c:v>
                </c:pt>
                <c:pt idx="15407">
                  <c:v>23.691996203603587</c:v>
                </c:pt>
                <c:pt idx="15408">
                  <c:v>23.692006778883286</c:v>
                </c:pt>
                <c:pt idx="15409">
                  <c:v>23.692048415283285</c:v>
                </c:pt>
                <c:pt idx="15410">
                  <c:v>23.692059317283437</c:v>
                </c:pt>
                <c:pt idx="15411">
                  <c:v>23.692080955083437</c:v>
                </c:pt>
                <c:pt idx="15412">
                  <c:v>23.692091269923132</c:v>
                </c:pt>
                <c:pt idx="15413">
                  <c:v>23.692114167081911</c:v>
                </c:pt>
                <c:pt idx="15414">
                  <c:v>23.692124689002217</c:v>
                </c:pt>
                <c:pt idx="15415">
                  <c:v>23.692136098722525</c:v>
                </c:pt>
                <c:pt idx="15416">
                  <c:v>23.692145380722227</c:v>
                </c:pt>
                <c:pt idx="15417">
                  <c:v>23.692149981762075</c:v>
                </c:pt>
                <c:pt idx="15418">
                  <c:v>23.692151503842034</c:v>
                </c:pt>
                <c:pt idx="15419">
                  <c:v>23.692158305882224</c:v>
                </c:pt>
                <c:pt idx="15420">
                  <c:v>23.692164534961996</c:v>
                </c:pt>
                <c:pt idx="15421">
                  <c:v>23.692171745761804</c:v>
                </c:pt>
                <c:pt idx="15422">
                  <c:v>23.692781759961804</c:v>
                </c:pt>
                <c:pt idx="15423">
                  <c:v>23.692783440601829</c:v>
                </c:pt>
                <c:pt idx="15424">
                  <c:v>23.692784959481852</c:v>
                </c:pt>
                <c:pt idx="15425">
                  <c:v>23.692796163322019</c:v>
                </c:pt>
                <c:pt idx="15426">
                  <c:v>23.692811522682248</c:v>
                </c:pt>
                <c:pt idx="15427">
                  <c:v>23.692819450162421</c:v>
                </c:pt>
                <c:pt idx="15428">
                  <c:v>23.692821832762423</c:v>
                </c:pt>
                <c:pt idx="15429">
                  <c:v>23.69282361124246</c:v>
                </c:pt>
                <c:pt idx="15430">
                  <c:v>23.692824725082534</c:v>
                </c:pt>
                <c:pt idx="15431">
                  <c:v>23.69282662876261</c:v>
                </c:pt>
                <c:pt idx="15432">
                  <c:v>23.692829787762687</c:v>
                </c:pt>
                <c:pt idx="15433">
                  <c:v>23.692833808602611</c:v>
                </c:pt>
                <c:pt idx="15434">
                  <c:v>23.69283860140261</c:v>
                </c:pt>
                <c:pt idx="15435">
                  <c:v>23.6928442207623</c:v>
                </c:pt>
                <c:pt idx="15436">
                  <c:v>23.692850398562001</c:v>
                </c:pt>
                <c:pt idx="15437">
                  <c:v>23.692865104162617</c:v>
                </c:pt>
                <c:pt idx="15438">
                  <c:v>23.692873020162619</c:v>
                </c:pt>
                <c:pt idx="15439">
                  <c:v>23.692881868562619</c:v>
                </c:pt>
                <c:pt idx="15440">
                  <c:v>23.692891199602926</c:v>
                </c:pt>
                <c:pt idx="15441">
                  <c:v>23.692901104602925</c:v>
                </c:pt>
                <c:pt idx="15442">
                  <c:v>23.692910845082771</c:v>
                </c:pt>
                <c:pt idx="15443">
                  <c:v>23.692921844763081</c:v>
                </c:pt>
                <c:pt idx="15444">
                  <c:v>23.69293351900248</c:v>
                </c:pt>
                <c:pt idx="15445">
                  <c:v>23.692945067802174</c:v>
                </c:pt>
                <c:pt idx="15446">
                  <c:v>23.692969191562785</c:v>
                </c:pt>
                <c:pt idx="15447">
                  <c:v>23.692995325404016</c:v>
                </c:pt>
                <c:pt idx="15448">
                  <c:v>23.69301977444341</c:v>
                </c:pt>
                <c:pt idx="15449">
                  <c:v>23.693032610362792</c:v>
                </c:pt>
                <c:pt idx="15450">
                  <c:v>23.693058215803397</c:v>
                </c:pt>
                <c:pt idx="15451">
                  <c:v>23.693070700602775</c:v>
                </c:pt>
                <c:pt idx="15452">
                  <c:v>23.693081967162477</c:v>
                </c:pt>
                <c:pt idx="15453">
                  <c:v>23.693094095482785</c:v>
                </c:pt>
                <c:pt idx="15454">
                  <c:v>23.693106880842166</c:v>
                </c:pt>
                <c:pt idx="15455">
                  <c:v>23.693130306763383</c:v>
                </c:pt>
                <c:pt idx="15456">
                  <c:v>23.693143746923997</c:v>
                </c:pt>
                <c:pt idx="15457">
                  <c:v>23.6931572764443</c:v>
                </c:pt>
                <c:pt idx="15458">
                  <c:v>23.693256999160024</c:v>
                </c:pt>
                <c:pt idx="15459">
                  <c:v>23.693429771963995</c:v>
                </c:pt>
                <c:pt idx="15460">
                  <c:v>23.693443732284297</c:v>
                </c:pt>
                <c:pt idx="15461">
                  <c:v>23.69345709896491</c:v>
                </c:pt>
                <c:pt idx="15462">
                  <c:v>23.693495849366734</c:v>
                </c:pt>
                <c:pt idx="15463">
                  <c:v>23.693510185366733</c:v>
                </c:pt>
                <c:pt idx="15464">
                  <c:v>23.693523584927032</c:v>
                </c:pt>
                <c:pt idx="15465">
                  <c:v>23.693550505328261</c:v>
                </c:pt>
                <c:pt idx="15466">
                  <c:v>23.693564107088864</c:v>
                </c:pt>
                <c:pt idx="15467">
                  <c:v>23.693577460409475</c:v>
                </c:pt>
                <c:pt idx="15468">
                  <c:v>23.693620159047644</c:v>
                </c:pt>
                <c:pt idx="15469">
                  <c:v>23.693673806130093</c:v>
                </c:pt>
                <c:pt idx="15470">
                  <c:v>23.693687253570392</c:v>
                </c:pt>
                <c:pt idx="15471">
                  <c:v>23.693712536851621</c:v>
                </c:pt>
                <c:pt idx="15472">
                  <c:v>23.693738685011013</c:v>
                </c:pt>
                <c:pt idx="15473">
                  <c:v>23.693886518284298</c:v>
                </c:pt>
                <c:pt idx="15474">
                  <c:v>23.693900375643995</c:v>
                </c:pt>
                <c:pt idx="15475">
                  <c:v>23.694009270843996</c:v>
                </c:pt>
                <c:pt idx="15476">
                  <c:v>23.694373410843994</c:v>
                </c:pt>
                <c:pt idx="15477">
                  <c:v>23.694387559003694</c:v>
                </c:pt>
                <c:pt idx="15478">
                  <c:v>23.694465351407356</c:v>
                </c:pt>
                <c:pt idx="15479">
                  <c:v>23.694550734443695</c:v>
                </c:pt>
                <c:pt idx="15480">
                  <c:v>23.694692601207056</c:v>
                </c:pt>
                <c:pt idx="15481">
                  <c:v>23.694805753771934</c:v>
                </c:pt>
                <c:pt idx="15482">
                  <c:v>23.694857421893158</c:v>
                </c:pt>
                <c:pt idx="15483">
                  <c:v>23.694871426932558</c:v>
                </c:pt>
                <c:pt idx="15484">
                  <c:v>23.69491031989439</c:v>
                </c:pt>
                <c:pt idx="15485">
                  <c:v>23.694995774130728</c:v>
                </c:pt>
                <c:pt idx="15486">
                  <c:v>23.69601340363484</c:v>
                </c:pt>
                <c:pt idx="15487">
                  <c:v>23.696027729074228</c:v>
                </c:pt>
                <c:pt idx="15488">
                  <c:v>23.696053340954833</c:v>
                </c:pt>
                <c:pt idx="15489">
                  <c:v>23.696067823034213</c:v>
                </c:pt>
                <c:pt idx="15490">
                  <c:v>23.69611916915543</c:v>
                </c:pt>
                <c:pt idx="15491">
                  <c:v>23.696133373554822</c:v>
                </c:pt>
                <c:pt idx="15492">
                  <c:v>23.696224365719107</c:v>
                </c:pt>
                <c:pt idx="15493">
                  <c:v>23.696280998196681</c:v>
                </c:pt>
                <c:pt idx="15494">
                  <c:v>23.696293994116989</c:v>
                </c:pt>
                <c:pt idx="15495">
                  <c:v>23.696308274477605</c:v>
                </c:pt>
                <c:pt idx="15496">
                  <c:v>23.696502752246765</c:v>
                </c:pt>
                <c:pt idx="15497">
                  <c:v>23.696545232248596</c:v>
                </c:pt>
                <c:pt idx="15498">
                  <c:v>23.696596546169811</c:v>
                </c:pt>
                <c:pt idx="15499">
                  <c:v>23.69663900493164</c:v>
                </c:pt>
                <c:pt idx="15500">
                  <c:v>23.696651884931946</c:v>
                </c:pt>
                <c:pt idx="15501">
                  <c:v>23.697116524942018</c:v>
                </c:pt>
                <c:pt idx="15502">
                  <c:v>23.697131220142019</c:v>
                </c:pt>
                <c:pt idx="15503">
                  <c:v>23.697384772787515</c:v>
                </c:pt>
                <c:pt idx="15504">
                  <c:v>23.697442307987515</c:v>
                </c:pt>
                <c:pt idx="15505">
                  <c:v>23.697554828309954</c:v>
                </c:pt>
                <c:pt idx="15506">
                  <c:v>23.697583441109956</c:v>
                </c:pt>
                <c:pt idx="15507">
                  <c:v>23.698343796326437</c:v>
                </c:pt>
                <c:pt idx="15508">
                  <c:v>23.698372589126436</c:v>
                </c:pt>
                <c:pt idx="15509">
                  <c:v>23.698386711366741</c:v>
                </c:pt>
                <c:pt idx="15510">
                  <c:v>23.698528384930096</c:v>
                </c:pt>
                <c:pt idx="15511">
                  <c:v>23.698542559090708</c:v>
                </c:pt>
                <c:pt idx="15512">
                  <c:v>23.698750094060482</c:v>
                </c:pt>
                <c:pt idx="15513">
                  <c:v>23.698792806938652</c:v>
                </c:pt>
                <c:pt idx="15514">
                  <c:v>23.699050220184752</c:v>
                </c:pt>
                <c:pt idx="15515">
                  <c:v>23.699064688024134</c:v>
                </c:pt>
                <c:pt idx="15516">
                  <c:v>23.69916755414657</c:v>
                </c:pt>
                <c:pt idx="15517">
                  <c:v>23.699181965025954</c:v>
                </c:pt>
                <c:pt idx="15518">
                  <c:v>23.699529782994194</c:v>
                </c:pt>
                <c:pt idx="15519">
                  <c:v>23.699558156192978</c:v>
                </c:pt>
                <c:pt idx="15520">
                  <c:v>23.699622433834502</c:v>
                </c:pt>
                <c:pt idx="15521">
                  <c:v>23.699693875911439</c:v>
                </c:pt>
                <c:pt idx="15522">
                  <c:v>23.700286111205472</c:v>
                </c:pt>
                <c:pt idx="15523">
                  <c:v>23.70031489024424</c:v>
                </c:pt>
                <c:pt idx="15524">
                  <c:v>23.700340502124845</c:v>
                </c:pt>
                <c:pt idx="15525">
                  <c:v>23.700369003483623</c:v>
                </c:pt>
                <c:pt idx="15526">
                  <c:v>23.700510805846982</c:v>
                </c:pt>
                <c:pt idx="15527">
                  <c:v>23.700553328328816</c:v>
                </c:pt>
                <c:pt idx="15528">
                  <c:v>23.700578920889424</c:v>
                </c:pt>
                <c:pt idx="15529">
                  <c:v>23.700593417208804</c:v>
                </c:pt>
                <c:pt idx="15530">
                  <c:v>23.70061895180941</c:v>
                </c:pt>
                <c:pt idx="15531">
                  <c:v>23.700633253410025</c:v>
                </c:pt>
                <c:pt idx="15532">
                  <c:v>23.700736158172464</c:v>
                </c:pt>
                <c:pt idx="15533">
                  <c:v>23.700764545611246</c:v>
                </c:pt>
                <c:pt idx="15534">
                  <c:v>23.700932153055216</c:v>
                </c:pt>
                <c:pt idx="15535">
                  <c:v>23.700960526254001</c:v>
                </c:pt>
                <c:pt idx="15536">
                  <c:v>23.700973438454305</c:v>
                </c:pt>
                <c:pt idx="15537">
                  <c:v>23.700987768374922</c:v>
                </c:pt>
                <c:pt idx="15538">
                  <c:v>23.701206644660108</c:v>
                </c:pt>
                <c:pt idx="15539">
                  <c:v>23.701221027059493</c:v>
                </c:pt>
                <c:pt idx="15540">
                  <c:v>23.703621182387153</c:v>
                </c:pt>
                <c:pt idx="15541">
                  <c:v>23.703692760905628</c:v>
                </c:pt>
                <c:pt idx="15542">
                  <c:v>23.703944151905628</c:v>
                </c:pt>
                <c:pt idx="15543">
                  <c:v>23.703958451105628</c:v>
                </c:pt>
                <c:pt idx="15544">
                  <c:v>23.703972517265321</c:v>
                </c:pt>
                <c:pt idx="15545">
                  <c:v>23.704000794786538</c:v>
                </c:pt>
                <c:pt idx="15546">
                  <c:v>23.704219568031721</c:v>
                </c:pt>
                <c:pt idx="15547">
                  <c:v>23.704234000271104</c:v>
                </c:pt>
                <c:pt idx="15548">
                  <c:v>23.704298361632627</c:v>
                </c:pt>
                <c:pt idx="15549">
                  <c:v>23.704312564113241</c:v>
                </c:pt>
                <c:pt idx="15550">
                  <c:v>23.70438979903507</c:v>
                </c:pt>
                <c:pt idx="15551">
                  <c:v>23.704403866995676</c:v>
                </c:pt>
                <c:pt idx="15552">
                  <c:v>23.704468234797201</c:v>
                </c:pt>
                <c:pt idx="15553">
                  <c:v>23.704482766716577</c:v>
                </c:pt>
                <c:pt idx="15554">
                  <c:v>23.704625203603285</c:v>
                </c:pt>
                <c:pt idx="15555">
                  <c:v>23.704667902241454</c:v>
                </c:pt>
                <c:pt idx="15556">
                  <c:v>23.704680885281761</c:v>
                </c:pt>
                <c:pt idx="15557">
                  <c:v>23.704694839962361</c:v>
                </c:pt>
                <c:pt idx="15558">
                  <c:v>23.704823549805411</c:v>
                </c:pt>
                <c:pt idx="15559">
                  <c:v>23.704837967804792</c:v>
                </c:pt>
                <c:pt idx="15560">
                  <c:v>23.70494085324723</c:v>
                </c:pt>
                <c:pt idx="15561">
                  <c:v>23.70498375124539</c:v>
                </c:pt>
                <c:pt idx="15562">
                  <c:v>23.705447334656373</c:v>
                </c:pt>
                <c:pt idx="15563">
                  <c:v>23.705461709935758</c:v>
                </c:pt>
                <c:pt idx="15564">
                  <c:v>23.705487302496365</c:v>
                </c:pt>
                <c:pt idx="15565">
                  <c:v>23.705543904097592</c:v>
                </c:pt>
                <c:pt idx="15566">
                  <c:v>23.705891573945831</c:v>
                </c:pt>
                <c:pt idx="15567">
                  <c:v>23.705905670226439</c:v>
                </c:pt>
                <c:pt idx="15568">
                  <c:v>23.706086106150714</c:v>
                </c:pt>
                <c:pt idx="15569">
                  <c:v>23.706100303430105</c:v>
                </c:pt>
                <c:pt idx="15570">
                  <c:v>23.706267582434069</c:v>
                </c:pt>
                <c:pt idx="15571">
                  <c:v>23.70632442775652</c:v>
                </c:pt>
                <c:pt idx="15572">
                  <c:v>23.706453053879567</c:v>
                </c:pt>
                <c:pt idx="15573">
                  <c:v>23.706467521718945</c:v>
                </c:pt>
                <c:pt idx="15574">
                  <c:v>23.706609047162299</c:v>
                </c:pt>
                <c:pt idx="15575">
                  <c:v>23.706623493641679</c:v>
                </c:pt>
                <c:pt idx="15576">
                  <c:v>23.706790901445647</c:v>
                </c:pt>
                <c:pt idx="15577">
                  <c:v>23.706804849046247</c:v>
                </c:pt>
                <c:pt idx="15578">
                  <c:v>23.706920762608995</c:v>
                </c:pt>
                <c:pt idx="15579">
                  <c:v>23.706949463327764</c:v>
                </c:pt>
                <c:pt idx="15580">
                  <c:v>23.706963167567462</c:v>
                </c:pt>
                <c:pt idx="15581">
                  <c:v>23.706977464526851</c:v>
                </c:pt>
                <c:pt idx="15582">
                  <c:v>23.707106425529908</c:v>
                </c:pt>
                <c:pt idx="15583">
                  <c:v>23.707120459049307</c:v>
                </c:pt>
                <c:pt idx="15584">
                  <c:v>23.707146476649925</c:v>
                </c:pt>
                <c:pt idx="15585">
                  <c:v>23.707160275570519</c:v>
                </c:pt>
                <c:pt idx="15586">
                  <c:v>23.707173419889905</c:v>
                </c:pt>
                <c:pt idx="15587">
                  <c:v>23.707187845009287</c:v>
                </c:pt>
                <c:pt idx="15588">
                  <c:v>23.707303810092036</c:v>
                </c:pt>
                <c:pt idx="15589">
                  <c:v>23.707318014491428</c:v>
                </c:pt>
                <c:pt idx="15590">
                  <c:v>23.707330926691732</c:v>
                </c:pt>
                <c:pt idx="15591">
                  <c:v>23.707345030052341</c:v>
                </c:pt>
                <c:pt idx="15592">
                  <c:v>23.707447896174777</c:v>
                </c:pt>
                <c:pt idx="15593">
                  <c:v>23.707462406734155</c:v>
                </c:pt>
                <c:pt idx="15594">
                  <c:v>23.7075909684572</c:v>
                </c:pt>
                <c:pt idx="15595">
                  <c:v>23.70763363861537</c:v>
                </c:pt>
                <c:pt idx="15596">
                  <c:v>23.707878435901169</c:v>
                </c:pt>
                <c:pt idx="15597">
                  <c:v>23.707892787061787</c:v>
                </c:pt>
                <c:pt idx="15598">
                  <c:v>23.708018178419039</c:v>
                </c:pt>
                <c:pt idx="15599">
                  <c:v>23.708032090619639</c:v>
                </c:pt>
                <c:pt idx="15600">
                  <c:v>23.708109331981468</c:v>
                </c:pt>
                <c:pt idx="15601">
                  <c:v>23.708123419021774</c:v>
                </c:pt>
                <c:pt idx="15602">
                  <c:v>23.708187793263299</c:v>
                </c:pt>
                <c:pt idx="15603">
                  <c:v>23.708201880303605</c:v>
                </c:pt>
                <c:pt idx="15604">
                  <c:v>23.708459712149715</c:v>
                </c:pt>
                <c:pt idx="15605">
                  <c:v>23.708473710069114</c:v>
                </c:pt>
                <c:pt idx="15606">
                  <c:v>23.708551183270949</c:v>
                </c:pt>
                <c:pt idx="15607">
                  <c:v>23.708593675429128</c:v>
                </c:pt>
                <c:pt idx="15608">
                  <c:v>23.708606716429436</c:v>
                </c:pt>
                <c:pt idx="15609">
                  <c:v>23.70862085674883</c:v>
                </c:pt>
                <c:pt idx="15610">
                  <c:v>23.708724666353717</c:v>
                </c:pt>
                <c:pt idx="15611">
                  <c:v>23.708738528994314</c:v>
                </c:pt>
                <c:pt idx="15612">
                  <c:v>23.709099272042859</c:v>
                </c:pt>
                <c:pt idx="15613">
                  <c:v>23.709127627444083</c:v>
                </c:pt>
                <c:pt idx="15614">
                  <c:v>23.709140494564387</c:v>
                </c:pt>
                <c:pt idx="15615">
                  <c:v>23.709197396526839</c:v>
                </c:pt>
                <c:pt idx="15616">
                  <c:v>23.709879824023009</c:v>
                </c:pt>
                <c:pt idx="15617">
                  <c:v>23.709894231823629</c:v>
                </c:pt>
                <c:pt idx="15618">
                  <c:v>23.710074358627896</c:v>
                </c:pt>
                <c:pt idx="15619">
                  <c:v>23.710088762387279</c:v>
                </c:pt>
                <c:pt idx="15620">
                  <c:v>23.710243303070943</c:v>
                </c:pt>
                <c:pt idx="15621">
                  <c:v>23.710257457630338</c:v>
                </c:pt>
                <c:pt idx="15622">
                  <c:v>23.71038623831339</c:v>
                </c:pt>
                <c:pt idx="15623">
                  <c:v>23.710429143431551</c:v>
                </c:pt>
                <c:pt idx="15624">
                  <c:v>23.710454678032157</c:v>
                </c:pt>
                <c:pt idx="15625">
                  <c:v>23.710469031951543</c:v>
                </c:pt>
                <c:pt idx="15626">
                  <c:v>23.710597928554598</c:v>
                </c:pt>
                <c:pt idx="15627">
                  <c:v>23.710611939875204</c:v>
                </c:pt>
                <c:pt idx="15628">
                  <c:v>23.71079240155948</c:v>
                </c:pt>
                <c:pt idx="15629">
                  <c:v>23.710806434120084</c:v>
                </c:pt>
                <c:pt idx="15630">
                  <c:v>23.710819281920386</c:v>
                </c:pt>
                <c:pt idx="15631">
                  <c:v>23.710833445520077</c:v>
                </c:pt>
                <c:pt idx="15632">
                  <c:v>23.710861892199471</c:v>
                </c:pt>
                <c:pt idx="15633">
                  <c:v>23.710889739158862</c:v>
                </c:pt>
                <c:pt idx="15634">
                  <c:v>23.71090405995886</c:v>
                </c:pt>
                <c:pt idx="15635">
                  <c:v>23.710918330039171</c:v>
                </c:pt>
                <c:pt idx="15636">
                  <c:v>23.710995500560998</c:v>
                </c:pt>
                <c:pt idx="15637">
                  <c:v>23.711010031121312</c:v>
                </c:pt>
                <c:pt idx="15638">
                  <c:v>23.711125603364049</c:v>
                </c:pt>
                <c:pt idx="15639">
                  <c:v>23.7111963467271</c:v>
                </c:pt>
                <c:pt idx="15640">
                  <c:v>23.711363818931069</c:v>
                </c:pt>
                <c:pt idx="15641">
                  <c:v>23.711378251170451</c:v>
                </c:pt>
                <c:pt idx="15642">
                  <c:v>23.711532766094113</c:v>
                </c:pt>
                <c:pt idx="15643">
                  <c:v>23.711561096572897</c:v>
                </c:pt>
                <c:pt idx="15644">
                  <c:v>23.711574060293206</c:v>
                </c:pt>
                <c:pt idx="15645">
                  <c:v>23.71160226701442</c:v>
                </c:pt>
                <c:pt idx="15646">
                  <c:v>23.711847128700221</c:v>
                </c:pt>
                <c:pt idx="15647">
                  <c:v>23.71186123206083</c:v>
                </c:pt>
                <c:pt idx="15648">
                  <c:v>23.712105926306627</c:v>
                </c:pt>
                <c:pt idx="15649">
                  <c:v>23.712120128787241</c:v>
                </c:pt>
                <c:pt idx="15650">
                  <c:v>23.712203746225409</c:v>
                </c:pt>
                <c:pt idx="15651">
                  <c:v>23.712217672586011</c:v>
                </c:pt>
                <c:pt idx="15652">
                  <c:v>23.712230610546317</c:v>
                </c:pt>
                <c:pt idx="15653">
                  <c:v>23.712244880626628</c:v>
                </c:pt>
                <c:pt idx="15654">
                  <c:v>23.712489400992421</c:v>
                </c:pt>
                <c:pt idx="15655">
                  <c:v>23.712503619631811</c:v>
                </c:pt>
                <c:pt idx="15656">
                  <c:v>23.712516737912122</c:v>
                </c:pt>
                <c:pt idx="15657">
                  <c:v>23.712880499912121</c:v>
                </c:pt>
                <c:pt idx="15658">
                  <c:v>23.71290919003151</c:v>
                </c:pt>
                <c:pt idx="15659">
                  <c:v>23.712923155031511</c:v>
                </c:pt>
                <c:pt idx="15660">
                  <c:v>23.7129376898312</c:v>
                </c:pt>
                <c:pt idx="15661">
                  <c:v>23.713034934949068</c:v>
                </c:pt>
                <c:pt idx="15662">
                  <c:v>23.713049189188457</c:v>
                </c:pt>
                <c:pt idx="15663">
                  <c:v>23.713294044434257</c:v>
                </c:pt>
                <c:pt idx="15664">
                  <c:v>23.71332241051304</c:v>
                </c:pt>
                <c:pt idx="15665">
                  <c:v>23.71333648363273</c:v>
                </c:pt>
                <c:pt idx="15666">
                  <c:v>23.713413750754562</c:v>
                </c:pt>
                <c:pt idx="15667">
                  <c:v>23.713427832875169</c:v>
                </c:pt>
                <c:pt idx="15668">
                  <c:v>23.713814194244325</c:v>
                </c:pt>
                <c:pt idx="15669">
                  <c:v>23.713828545404944</c:v>
                </c:pt>
                <c:pt idx="15670">
                  <c:v>23.713841399645247</c:v>
                </c:pt>
                <c:pt idx="15671">
                  <c:v>23.71386954264646</c:v>
                </c:pt>
                <c:pt idx="15672">
                  <c:v>23.714075802971347</c:v>
                </c:pt>
                <c:pt idx="15673">
                  <c:v>23.714104211770131</c:v>
                </c:pt>
                <c:pt idx="15674">
                  <c:v>23.714194455492269</c:v>
                </c:pt>
                <c:pt idx="15675">
                  <c:v>23.714208439171671</c:v>
                </c:pt>
                <c:pt idx="15676">
                  <c:v>23.714388997455949</c:v>
                </c:pt>
                <c:pt idx="15677">
                  <c:v>23.71440321409656</c:v>
                </c:pt>
                <c:pt idx="15678">
                  <c:v>23.715159416701166</c:v>
                </c:pt>
                <c:pt idx="15679">
                  <c:v>23.715173808300857</c:v>
                </c:pt>
                <c:pt idx="15680">
                  <c:v>23.715251646064523</c:v>
                </c:pt>
                <c:pt idx="15681">
                  <c:v>23.71526580138422</c:v>
                </c:pt>
                <c:pt idx="15682">
                  <c:v>23.715570239850795</c:v>
                </c:pt>
                <c:pt idx="15683">
                  <c:v>23.715584629370177</c:v>
                </c:pt>
                <c:pt idx="15684">
                  <c:v>23.715648836171699</c:v>
                </c:pt>
                <c:pt idx="15685">
                  <c:v>23.715691435212623</c:v>
                </c:pt>
                <c:pt idx="15686">
                  <c:v>23.71571711149323</c:v>
                </c:pt>
                <c:pt idx="15687">
                  <c:v>23.715731173492628</c:v>
                </c:pt>
                <c:pt idx="15688">
                  <c:v>23.71583420061507</c:v>
                </c:pt>
                <c:pt idx="15689">
                  <c:v>23.715848490454459</c:v>
                </c:pt>
                <c:pt idx="15690">
                  <c:v>23.71587425689507</c:v>
                </c:pt>
                <c:pt idx="15691">
                  <c:v>23.715916673176899</c:v>
                </c:pt>
                <c:pt idx="15692">
                  <c:v>23.716000283655067</c:v>
                </c:pt>
                <c:pt idx="15693">
                  <c:v>23.716014401175673</c:v>
                </c:pt>
                <c:pt idx="15694">
                  <c:v>23.716336504223307</c:v>
                </c:pt>
                <c:pt idx="15695">
                  <c:v>23.716350550943911</c:v>
                </c:pt>
                <c:pt idx="15696">
                  <c:v>23.71696325365048</c:v>
                </c:pt>
                <c:pt idx="15697">
                  <c:v>23.716977315649878</c:v>
                </c:pt>
                <c:pt idx="15698">
                  <c:v>23.717041831571407</c:v>
                </c:pt>
                <c:pt idx="15699">
                  <c:v>23.717055914930803</c:v>
                </c:pt>
                <c:pt idx="15700">
                  <c:v>23.717068749851109</c:v>
                </c:pt>
                <c:pt idx="15701">
                  <c:v>23.717125588093559</c:v>
                </c:pt>
                <c:pt idx="15702">
                  <c:v>23.717280167417222</c:v>
                </c:pt>
                <c:pt idx="15703">
                  <c:v>23.717294300616615</c:v>
                </c:pt>
                <c:pt idx="15704">
                  <c:v>23.717809539268824</c:v>
                </c:pt>
                <c:pt idx="15705">
                  <c:v>23.717823869189441</c:v>
                </c:pt>
                <c:pt idx="15706">
                  <c:v>23.717893462227917</c:v>
                </c:pt>
                <c:pt idx="15707">
                  <c:v>23.717907617547613</c:v>
                </c:pt>
                <c:pt idx="15708">
                  <c:v>23.718215841547615</c:v>
                </c:pt>
                <c:pt idx="15709">
                  <c:v>23.718258701306702</c:v>
                </c:pt>
                <c:pt idx="15710">
                  <c:v>23.718690283937239</c:v>
                </c:pt>
                <c:pt idx="15711">
                  <c:v>23.718704358977845</c:v>
                </c:pt>
                <c:pt idx="15712">
                  <c:v>23.718755982019069</c:v>
                </c:pt>
                <c:pt idx="15713">
                  <c:v>23.718853919019068</c:v>
                </c:pt>
                <c:pt idx="15714">
                  <c:v>23.718868167418766</c:v>
                </c:pt>
                <c:pt idx="15715">
                  <c:v>23.718895750537548</c:v>
                </c:pt>
                <c:pt idx="15716">
                  <c:v>23.718924287496325</c:v>
                </c:pt>
                <c:pt idx="15717">
                  <c:v>23.718988816297855</c:v>
                </c:pt>
                <c:pt idx="15718">
                  <c:v>23.71900297085725</c:v>
                </c:pt>
                <c:pt idx="15719">
                  <c:v>23.719142031654201</c:v>
                </c:pt>
                <c:pt idx="15720">
                  <c:v>23.719156535093578</c:v>
                </c:pt>
                <c:pt idx="15721">
                  <c:v>23.719182076134182</c:v>
                </c:pt>
                <c:pt idx="15722">
                  <c:v>23.719196286134181</c:v>
                </c:pt>
                <c:pt idx="15723">
                  <c:v>23.719325002417232</c:v>
                </c:pt>
                <c:pt idx="15724">
                  <c:v>23.71933912701784</c:v>
                </c:pt>
                <c:pt idx="15725">
                  <c:v>23.719403572099367</c:v>
                </c:pt>
                <c:pt idx="15726">
                  <c:v>23.719417719538761</c:v>
                </c:pt>
                <c:pt idx="15727">
                  <c:v>23.719529142176317</c:v>
                </c:pt>
                <c:pt idx="15728">
                  <c:v>23.719557736095091</c:v>
                </c:pt>
                <c:pt idx="15729">
                  <c:v>23.719570596775394</c:v>
                </c:pt>
                <c:pt idx="15730">
                  <c:v>23.719723723732038</c:v>
                </c:pt>
                <c:pt idx="15731">
                  <c:v>23.719737805852645</c:v>
                </c:pt>
                <c:pt idx="15732">
                  <c:v>23.719835197130511</c:v>
                </c:pt>
                <c:pt idx="15733">
                  <c:v>23.719849622249892</c:v>
                </c:pt>
                <c:pt idx="15734">
                  <c:v>23.720126297677691</c:v>
                </c:pt>
                <c:pt idx="15735">
                  <c:v>23.720140521398303</c:v>
                </c:pt>
                <c:pt idx="15736">
                  <c:v>23.72015343603891</c:v>
                </c:pt>
                <c:pt idx="15737">
                  <c:v>23.720167567719518</c:v>
                </c:pt>
                <c:pt idx="15738">
                  <c:v>23.720278927717075</c:v>
                </c:pt>
                <c:pt idx="15739">
                  <c:v>23.720293130197689</c:v>
                </c:pt>
                <c:pt idx="15740">
                  <c:v>23.720319024278908</c:v>
                </c:pt>
                <c:pt idx="15741">
                  <c:v>23.720333090199212</c:v>
                </c:pt>
                <c:pt idx="15742">
                  <c:v>23.720488216922888</c:v>
                </c:pt>
                <c:pt idx="15743">
                  <c:v>23.720502048922889</c:v>
                </c:pt>
                <c:pt idx="15744">
                  <c:v>23.720516361762584</c:v>
                </c:pt>
                <c:pt idx="15745">
                  <c:v>23.720586711762586</c:v>
                </c:pt>
                <c:pt idx="15746">
                  <c:v>23.720673111762586</c:v>
                </c:pt>
                <c:pt idx="15747">
                  <c:v>23.720771354964715</c:v>
                </c:pt>
                <c:pt idx="15748">
                  <c:v>23.721059196564713</c:v>
                </c:pt>
                <c:pt idx="15749">
                  <c:v>23.721396827932033</c:v>
                </c:pt>
                <c:pt idx="15750">
                  <c:v>23.721857764732032</c:v>
                </c:pt>
                <c:pt idx="15751">
                  <c:v>23.721900018812949</c:v>
                </c:pt>
                <c:pt idx="15752">
                  <c:v>23.721928718012951</c:v>
                </c:pt>
                <c:pt idx="15753">
                  <c:v>23.722151584168063</c:v>
                </c:pt>
                <c:pt idx="15754">
                  <c:v>23.722165717367456</c:v>
                </c:pt>
                <c:pt idx="15755">
                  <c:v>23.722639157437076</c:v>
                </c:pt>
                <c:pt idx="15756">
                  <c:v>23.722667701515853</c:v>
                </c:pt>
                <c:pt idx="15757">
                  <c:v>23.72274478187768</c:v>
                </c:pt>
                <c:pt idx="15758">
                  <c:v>23.722759121557065</c:v>
                </c:pt>
                <c:pt idx="15759">
                  <c:v>23.722814836355845</c:v>
                </c:pt>
                <c:pt idx="15760">
                  <c:v>23.722829019395238</c:v>
                </c:pt>
                <c:pt idx="15761">
                  <c:v>23.722919256677375</c:v>
                </c:pt>
                <c:pt idx="15762">
                  <c:v>23.722961313638287</c:v>
                </c:pt>
                <c:pt idx="15763">
                  <c:v>23.723119821638285</c:v>
                </c:pt>
                <c:pt idx="15764">
                  <c:v>23.723204308680117</c:v>
                </c:pt>
                <c:pt idx="15765">
                  <c:v>23.723218579080118</c:v>
                </c:pt>
                <c:pt idx="15766">
                  <c:v>23.723232884360428</c:v>
                </c:pt>
                <c:pt idx="15767">
                  <c:v>23.723468012110057</c:v>
                </c:pt>
                <c:pt idx="15768">
                  <c:v>23.723525114507609</c:v>
                </c:pt>
                <c:pt idx="15769">
                  <c:v>23.723622470985475</c:v>
                </c:pt>
                <c:pt idx="15770">
                  <c:v>23.723636632664867</c:v>
                </c:pt>
                <c:pt idx="15771">
                  <c:v>23.724254846919514</c:v>
                </c:pt>
                <c:pt idx="15772">
                  <c:v>23.724269350358892</c:v>
                </c:pt>
                <c:pt idx="15773">
                  <c:v>23.724297044197669</c:v>
                </c:pt>
                <c:pt idx="15774">
                  <c:v>23.724309827597974</c:v>
                </c:pt>
                <c:pt idx="15775">
                  <c:v>23.724379295356449</c:v>
                </c:pt>
                <c:pt idx="15776">
                  <c:v>23.724393837316139</c:v>
                </c:pt>
                <c:pt idx="15777">
                  <c:v>23.724421565955531</c:v>
                </c:pt>
                <c:pt idx="15778">
                  <c:v>23.72449352275553</c:v>
                </c:pt>
                <c:pt idx="15779">
                  <c:v>23.724507799875841</c:v>
                </c:pt>
                <c:pt idx="15780">
                  <c:v>23.725241444403487</c:v>
                </c:pt>
                <c:pt idx="15781">
                  <c:v>23.725255335364086</c:v>
                </c:pt>
                <c:pt idx="15782">
                  <c:v>23.725311126722861</c:v>
                </c:pt>
                <c:pt idx="15783">
                  <c:v>23.725325435403477</c:v>
                </c:pt>
                <c:pt idx="15784">
                  <c:v>23.725505639487746</c:v>
                </c:pt>
                <c:pt idx="15785">
                  <c:v>23.725533839128961</c:v>
                </c:pt>
                <c:pt idx="15786">
                  <c:v>23.726500013031853</c:v>
                </c:pt>
                <c:pt idx="15787">
                  <c:v>23.726514438151234</c:v>
                </c:pt>
                <c:pt idx="15788">
                  <c:v>23.726630222913979</c:v>
                </c:pt>
                <c:pt idx="15789">
                  <c:v>23.726644482034594</c:v>
                </c:pt>
                <c:pt idx="15790">
                  <c:v>23.726927590881303</c:v>
                </c:pt>
                <c:pt idx="15791">
                  <c:v>23.726941980400685</c:v>
                </c:pt>
                <c:pt idx="15792">
                  <c:v>23.727019196002516</c:v>
                </c:pt>
                <c:pt idx="15793">
                  <c:v>23.727033357681908</c:v>
                </c:pt>
                <c:pt idx="15794">
                  <c:v>23.727075229040988</c:v>
                </c:pt>
                <c:pt idx="15795">
                  <c:v>23.727233643440989</c:v>
                </c:pt>
                <c:pt idx="15796">
                  <c:v>23.727261733041598</c:v>
                </c:pt>
                <c:pt idx="15797">
                  <c:v>23.727351983203736</c:v>
                </c:pt>
                <c:pt idx="15798">
                  <c:v>23.727366166243129</c:v>
                </c:pt>
                <c:pt idx="15799">
                  <c:v>23.727380239362819</c:v>
                </c:pt>
                <c:pt idx="15800">
                  <c:v>23.727408431924033</c:v>
                </c:pt>
                <c:pt idx="15801">
                  <c:v>23.727485905125867</c:v>
                </c:pt>
                <c:pt idx="15802">
                  <c:v>23.727499928806171</c:v>
                </c:pt>
                <c:pt idx="15803">
                  <c:v>23.727596705001904</c:v>
                </c:pt>
                <c:pt idx="15804">
                  <c:v>23.727610946241601</c:v>
                </c:pt>
                <c:pt idx="15805">
                  <c:v>23.727708316639465</c:v>
                </c:pt>
                <c:pt idx="15806">
                  <c:v>23.727722734638846</c:v>
                </c:pt>
                <c:pt idx="15807">
                  <c:v>23.727931485914269</c:v>
                </c:pt>
                <c:pt idx="15808">
                  <c:v>23.727973987156101</c:v>
                </c:pt>
                <c:pt idx="15809">
                  <c:v>23.72826636978969</c:v>
                </c:pt>
                <c:pt idx="15810">
                  <c:v>23.728280766429073</c:v>
                </c:pt>
                <c:pt idx="15811">
                  <c:v>23.728336300267856</c:v>
                </c:pt>
                <c:pt idx="15812">
                  <c:v>23.728378688229682</c:v>
                </c:pt>
                <c:pt idx="15813">
                  <c:v>23.728406771829068</c:v>
                </c:pt>
                <c:pt idx="15814">
                  <c:v>23.728420627389664</c:v>
                </c:pt>
                <c:pt idx="15815">
                  <c:v>23.728448488269052</c:v>
                </c:pt>
                <c:pt idx="15816">
                  <c:v>23.728462612869659</c:v>
                </c:pt>
                <c:pt idx="15817">
                  <c:v>23.72850456774874</c:v>
                </c:pt>
                <c:pt idx="15818">
                  <c:v>23.728518664029348</c:v>
                </c:pt>
                <c:pt idx="15819">
                  <c:v>23.728767763258364</c:v>
                </c:pt>
                <c:pt idx="15820">
                  <c:v>23.72886798893623</c:v>
                </c:pt>
                <c:pt idx="15821">
                  <c:v>23.728910016936229</c:v>
                </c:pt>
                <c:pt idx="15822">
                  <c:v>23.728938628295619</c:v>
                </c:pt>
                <c:pt idx="15823">
                  <c:v>23.728952520455316</c:v>
                </c:pt>
                <c:pt idx="15824">
                  <c:v>23.728966639414711</c:v>
                </c:pt>
                <c:pt idx="15825">
                  <c:v>23.729314618382958</c:v>
                </c:pt>
                <c:pt idx="15826">
                  <c:v>23.729328815662349</c:v>
                </c:pt>
                <c:pt idx="15827">
                  <c:v>23.729412356540518</c:v>
                </c:pt>
                <c:pt idx="15828">
                  <c:v>23.729426546699909</c:v>
                </c:pt>
                <c:pt idx="15829">
                  <c:v>23.729510129338077</c:v>
                </c:pt>
                <c:pt idx="15830">
                  <c:v>23.729538595096859</c:v>
                </c:pt>
                <c:pt idx="15831">
                  <c:v>23.729603111018388</c:v>
                </c:pt>
                <c:pt idx="15832">
                  <c:v>23.729617208617785</c:v>
                </c:pt>
                <c:pt idx="15833">
                  <c:v>23.729853758132599</c:v>
                </c:pt>
                <c:pt idx="15834">
                  <c:v>23.729868112051985</c:v>
                </c:pt>
                <c:pt idx="15835">
                  <c:v>23.729906784252901</c:v>
                </c:pt>
                <c:pt idx="15836">
                  <c:v>23.730074819252902</c:v>
                </c:pt>
                <c:pt idx="15837">
                  <c:v>23.730089176052903</c:v>
                </c:pt>
                <c:pt idx="15838">
                  <c:v>23.730215141052902</c:v>
                </c:pt>
                <c:pt idx="15839">
                  <c:v>23.730229382292599</c:v>
                </c:pt>
                <c:pt idx="15840">
                  <c:v>23.730257298851988</c:v>
                </c:pt>
                <c:pt idx="15841">
                  <c:v>23.73027150325138</c:v>
                </c:pt>
                <c:pt idx="15842">
                  <c:v>23.730452074415659</c:v>
                </c:pt>
                <c:pt idx="15843">
                  <c:v>23.730466022016259</c:v>
                </c:pt>
                <c:pt idx="15844">
                  <c:v>23.730479942015954</c:v>
                </c:pt>
                <c:pt idx="15845">
                  <c:v>23.730494116176565</c:v>
                </c:pt>
                <c:pt idx="15846">
                  <c:v>23.730506906016867</c:v>
                </c:pt>
                <c:pt idx="15847">
                  <c:v>23.730521274176251</c:v>
                </c:pt>
                <c:pt idx="15848">
                  <c:v>23.730535107255641</c:v>
                </c:pt>
                <c:pt idx="15849">
                  <c:v>23.73054929121534</c:v>
                </c:pt>
                <c:pt idx="15850">
                  <c:v>23.730563438215341</c:v>
                </c:pt>
                <c:pt idx="15851">
                  <c:v>23.730576279575647</c:v>
                </c:pt>
                <c:pt idx="15852">
                  <c:v>23.73059045549504</c:v>
                </c:pt>
                <c:pt idx="15853">
                  <c:v>23.730994177246188</c:v>
                </c:pt>
                <c:pt idx="15854">
                  <c:v>23.731008294766795</c:v>
                </c:pt>
                <c:pt idx="15855">
                  <c:v>23.731548061662991</c:v>
                </c:pt>
                <c:pt idx="15856">
                  <c:v>23.731562296543299</c:v>
                </c:pt>
                <c:pt idx="15857">
                  <c:v>23.731587979263907</c:v>
                </c:pt>
                <c:pt idx="15858">
                  <c:v>23.731769029739937</c:v>
                </c:pt>
                <c:pt idx="15859">
                  <c:v>23.731826273938715</c:v>
                </c:pt>
                <c:pt idx="15860">
                  <c:v>23.731854301938714</c:v>
                </c:pt>
                <c:pt idx="15861">
                  <c:v>23.731868665938713</c:v>
                </c:pt>
                <c:pt idx="15862">
                  <c:v>23.731896387457489</c:v>
                </c:pt>
                <c:pt idx="15863">
                  <c:v>23.731938782499316</c:v>
                </c:pt>
                <c:pt idx="15864">
                  <c:v>23.732245092092601</c:v>
                </c:pt>
                <c:pt idx="15865">
                  <c:v>23.732259174213208</c:v>
                </c:pt>
                <c:pt idx="15866">
                  <c:v>23.733038833396115</c:v>
                </c:pt>
                <c:pt idx="15867">
                  <c:v>23.733053021716728</c:v>
                </c:pt>
                <c:pt idx="15868">
                  <c:v>23.73315604883917</c:v>
                </c:pt>
                <c:pt idx="15869">
                  <c:v>23.733184397160393</c:v>
                </c:pt>
                <c:pt idx="15870">
                  <c:v>23.733248861561922</c:v>
                </c:pt>
                <c:pt idx="15871">
                  <c:v>23.733277266523146</c:v>
                </c:pt>
                <c:pt idx="15872">
                  <c:v>23.733332661161931</c:v>
                </c:pt>
                <c:pt idx="15873">
                  <c:v>23.733346920282546</c:v>
                </c:pt>
                <c:pt idx="15874">
                  <c:v>23.733489596929264</c:v>
                </c:pt>
                <c:pt idx="15875">
                  <c:v>23.733503737248657</c:v>
                </c:pt>
                <c:pt idx="15876">
                  <c:v>23.733642867645607</c:v>
                </c:pt>
                <c:pt idx="15877">
                  <c:v>23.733656971006216</c:v>
                </c:pt>
                <c:pt idx="15878">
                  <c:v>23.733698772765297</c:v>
                </c:pt>
                <c:pt idx="15879">
                  <c:v>23.733727354726529</c:v>
                </c:pt>
                <c:pt idx="15880">
                  <c:v>23.733752953727137</c:v>
                </c:pt>
                <c:pt idx="15881">
                  <c:v>23.73376716524653</c:v>
                </c:pt>
                <c:pt idx="15882">
                  <c:v>23.733808493408361</c:v>
                </c:pt>
                <c:pt idx="15883">
                  <c:v>23.733822540128966</c:v>
                </c:pt>
                <c:pt idx="15884">
                  <c:v>23.733906115807134</c:v>
                </c:pt>
                <c:pt idx="15885">
                  <c:v>23.734064530207135</c:v>
                </c:pt>
                <c:pt idx="15886">
                  <c:v>23.734498453207134</c:v>
                </c:pt>
                <c:pt idx="15887">
                  <c:v>23.734527236406521</c:v>
                </c:pt>
                <c:pt idx="15888">
                  <c:v>23.734596857284995</c:v>
                </c:pt>
                <c:pt idx="15889">
                  <c:v>23.734611111524384</c:v>
                </c:pt>
                <c:pt idx="15890">
                  <c:v>23.734649725765298</c:v>
                </c:pt>
                <c:pt idx="15891">
                  <c:v>23.734663662765296</c:v>
                </c:pt>
                <c:pt idx="15892">
                  <c:v>23.734678047204991</c:v>
                </c:pt>
                <c:pt idx="15893">
                  <c:v>23.734761149481326</c:v>
                </c:pt>
                <c:pt idx="15894">
                  <c:v>23.734775318280718</c:v>
                </c:pt>
                <c:pt idx="15895">
                  <c:v>23.734879657835833</c:v>
                </c:pt>
                <c:pt idx="15896">
                  <c:v>23.734893650835833</c:v>
                </c:pt>
                <c:pt idx="15897">
                  <c:v>23.734979613794</c:v>
                </c:pt>
                <c:pt idx="15898">
                  <c:v>23.734993634793998</c:v>
                </c:pt>
                <c:pt idx="15899">
                  <c:v>23.735007883193695</c:v>
                </c:pt>
                <c:pt idx="15900">
                  <c:v>23.735063563192476</c:v>
                </c:pt>
                <c:pt idx="15901">
                  <c:v>23.735077694873084</c:v>
                </c:pt>
                <c:pt idx="15902">
                  <c:v>23.735091677512777</c:v>
                </c:pt>
                <c:pt idx="15903">
                  <c:v>23.735143210394</c:v>
                </c:pt>
                <c:pt idx="15904">
                  <c:v>23.7351571650746</c:v>
                </c:pt>
                <c:pt idx="15905">
                  <c:v>23.735296539071545</c:v>
                </c:pt>
                <c:pt idx="15906">
                  <c:v>23.735339054473378</c:v>
                </c:pt>
                <c:pt idx="15907">
                  <c:v>23.735353037113072</c:v>
                </c:pt>
                <c:pt idx="15908">
                  <c:v>23.735367099112469</c:v>
                </c:pt>
                <c:pt idx="15909">
                  <c:v>23.735381102632161</c:v>
                </c:pt>
                <c:pt idx="15910">
                  <c:v>23.73545309543216</c:v>
                </c:pt>
                <c:pt idx="15911">
                  <c:v>23.735467130432159</c:v>
                </c:pt>
                <c:pt idx="15912">
                  <c:v>23.735479991112463</c:v>
                </c:pt>
                <c:pt idx="15913">
                  <c:v>23.735841869344529</c:v>
                </c:pt>
                <c:pt idx="15914">
                  <c:v>23.735884624942695</c:v>
                </c:pt>
                <c:pt idx="15915">
                  <c:v>23.735954245821169</c:v>
                </c:pt>
                <c:pt idx="15916">
                  <c:v>23.735968357660564</c:v>
                </c:pt>
                <c:pt idx="15917">
                  <c:v>23.736135474216901</c:v>
                </c:pt>
                <c:pt idx="15918">
                  <c:v>23.7361499246169</c:v>
                </c:pt>
                <c:pt idx="15919">
                  <c:v>23.736358940372316</c:v>
                </c:pt>
                <c:pt idx="15920">
                  <c:v>23.736401314174142</c:v>
                </c:pt>
                <c:pt idx="15921">
                  <c:v>23.736442990653227</c:v>
                </c:pt>
                <c:pt idx="15922">
                  <c:v>23.736457129413836</c:v>
                </c:pt>
                <c:pt idx="15923">
                  <c:v>23.73656665833628</c:v>
                </c:pt>
                <c:pt idx="15924">
                  <c:v>23.73658088409567</c:v>
                </c:pt>
                <c:pt idx="15925">
                  <c:v>23.736733997132312</c:v>
                </c:pt>
                <c:pt idx="15926">
                  <c:v>23.736762648011084</c:v>
                </c:pt>
                <c:pt idx="15927">
                  <c:v>23.736790168849868</c:v>
                </c:pt>
                <c:pt idx="15928">
                  <c:v>23.736804166010472</c:v>
                </c:pt>
                <c:pt idx="15929">
                  <c:v>23.736818266970165</c:v>
                </c:pt>
                <c:pt idx="15930">
                  <c:v>23.73684643829138</c:v>
                </c:pt>
                <c:pt idx="15931">
                  <c:v>23.736975367094434</c:v>
                </c:pt>
                <c:pt idx="15932">
                  <c:v>23.736989541255046</c:v>
                </c:pt>
                <c:pt idx="15933">
                  <c:v>23.737017311654437</c:v>
                </c:pt>
                <c:pt idx="15934">
                  <c:v>23.737031492895049</c:v>
                </c:pt>
                <c:pt idx="15935">
                  <c:v>23.737334371148485</c:v>
                </c:pt>
                <c:pt idx="15936">
                  <c:v>23.73734849010788</c:v>
                </c:pt>
                <c:pt idx="15937">
                  <c:v>23.737362674587569</c:v>
                </c:pt>
                <c:pt idx="15938">
                  <c:v>23.737388222068173</c:v>
                </c:pt>
                <c:pt idx="15939">
                  <c:v>23.738293091648334</c:v>
                </c:pt>
                <c:pt idx="15940">
                  <c:v>23.738307881768971</c:v>
                </c:pt>
                <c:pt idx="15941">
                  <c:v>23.738612278715546</c:v>
                </c:pt>
                <c:pt idx="15942">
                  <c:v>23.738640227516154</c:v>
                </c:pt>
                <c:pt idx="15943">
                  <c:v>23.738654670716155</c:v>
                </c:pt>
                <c:pt idx="15944">
                  <c:v>23.738766065513712</c:v>
                </c:pt>
                <c:pt idx="15945">
                  <c:v>23.738780119314317</c:v>
                </c:pt>
                <c:pt idx="15946">
                  <c:v>23.7388356531531</c:v>
                </c:pt>
                <c:pt idx="15947">
                  <c:v>23.738850096353723</c:v>
                </c:pt>
                <c:pt idx="15948">
                  <c:v>23.739158726921037</c:v>
                </c:pt>
                <c:pt idx="15949">
                  <c:v>23.739173052360425</c:v>
                </c:pt>
                <c:pt idx="15950">
                  <c:v>23.739242127797379</c:v>
                </c:pt>
                <c:pt idx="15951">
                  <c:v>23.739342482355241</c:v>
                </c:pt>
                <c:pt idx="15952">
                  <c:v>23.739356524355241</c:v>
                </c:pt>
                <c:pt idx="15953">
                  <c:v>23.73938528115524</c:v>
                </c:pt>
                <c:pt idx="15954">
                  <c:v>23.739399621635553</c:v>
                </c:pt>
                <c:pt idx="15955">
                  <c:v>23.739450832516766</c:v>
                </c:pt>
                <c:pt idx="15956">
                  <c:v>23.739590109073713</c:v>
                </c:pt>
                <c:pt idx="15957">
                  <c:v>23.739604608073403</c:v>
                </c:pt>
                <c:pt idx="15958">
                  <c:v>23.739770653466081</c:v>
                </c:pt>
                <c:pt idx="15959">
                  <c:v>23.739798714906691</c:v>
                </c:pt>
                <c:pt idx="15960">
                  <c:v>23.739971543706691</c:v>
                </c:pt>
                <c:pt idx="15961">
                  <c:v>23.740041641706689</c:v>
                </c:pt>
                <c:pt idx="15962">
                  <c:v>23.740473591306689</c:v>
                </c:pt>
                <c:pt idx="15963">
                  <c:v>23.740487629066994</c:v>
                </c:pt>
                <c:pt idx="15964">
                  <c:v>23.740645899466994</c:v>
                </c:pt>
                <c:pt idx="15965">
                  <c:v>23.740800102466995</c:v>
                </c:pt>
                <c:pt idx="15966">
                  <c:v>23.741086438020893</c:v>
                </c:pt>
                <c:pt idx="15967">
                  <c:v>23.741142501020892</c:v>
                </c:pt>
                <c:pt idx="15968">
                  <c:v>23.741171083740284</c:v>
                </c:pt>
                <c:pt idx="15969">
                  <c:v>23.74121285069937</c:v>
                </c:pt>
                <c:pt idx="15970">
                  <c:v>23.741241347700598</c:v>
                </c:pt>
                <c:pt idx="15971">
                  <c:v>23.741547476333885</c:v>
                </c:pt>
                <c:pt idx="15972">
                  <c:v>23.74159000589572</c:v>
                </c:pt>
                <c:pt idx="15973">
                  <c:v>23.741617769335111</c:v>
                </c:pt>
                <c:pt idx="15974">
                  <c:v>23.741631966614502</c:v>
                </c:pt>
                <c:pt idx="15975">
                  <c:v>23.741645836695117</c:v>
                </c:pt>
                <c:pt idx="15976">
                  <c:v>23.741659944855424</c:v>
                </c:pt>
                <c:pt idx="15977">
                  <c:v>23.74178365414091</c:v>
                </c:pt>
                <c:pt idx="15978">
                  <c:v>23.74179781414152</c:v>
                </c:pt>
                <c:pt idx="15979">
                  <c:v>23.741811845501214</c:v>
                </c:pt>
                <c:pt idx="15980">
                  <c:v>23.741825807261815</c:v>
                </c:pt>
                <c:pt idx="15981">
                  <c:v>23.741867251139986</c:v>
                </c:pt>
                <c:pt idx="15982">
                  <c:v>23.741951780421818</c:v>
                </c:pt>
                <c:pt idx="15983">
                  <c:v>23.741980753221817</c:v>
                </c:pt>
                <c:pt idx="15984">
                  <c:v>23.741994685382121</c:v>
                </c:pt>
                <c:pt idx="15985">
                  <c:v>23.742226499627613</c:v>
                </c:pt>
                <c:pt idx="15986">
                  <c:v>23.742254927148227</c:v>
                </c:pt>
                <c:pt idx="15987">
                  <c:v>23.742326819148229</c:v>
                </c:pt>
                <c:pt idx="15988">
                  <c:v>23.742340962508536</c:v>
                </c:pt>
                <c:pt idx="15989">
                  <c:v>23.742368552547319</c:v>
                </c:pt>
                <c:pt idx="15990">
                  <c:v>23.742382832907936</c:v>
                </c:pt>
                <c:pt idx="15991">
                  <c:v>23.742619417222748</c:v>
                </c:pt>
                <c:pt idx="15992">
                  <c:v>23.742633714182137</c:v>
                </c:pt>
                <c:pt idx="15993">
                  <c:v>23.742762430465188</c:v>
                </c:pt>
                <c:pt idx="15994">
                  <c:v>23.742818785666408</c:v>
                </c:pt>
                <c:pt idx="15995">
                  <c:v>23.742833308066409</c:v>
                </c:pt>
                <c:pt idx="15996">
                  <c:v>23.743014121902444</c:v>
                </c:pt>
                <c:pt idx="15997">
                  <c:v>23.743028326301836</c:v>
                </c:pt>
                <c:pt idx="15998">
                  <c:v>23.743348472374816</c:v>
                </c:pt>
                <c:pt idx="15999">
                  <c:v>23.743377158853587</c:v>
                </c:pt>
                <c:pt idx="16000">
                  <c:v>23.743544136209927</c:v>
                </c:pt>
                <c:pt idx="16001">
                  <c:v>23.743572566368709</c:v>
                </c:pt>
                <c:pt idx="16002">
                  <c:v>23.743624208729933</c:v>
                </c:pt>
                <c:pt idx="16003">
                  <c:v>23.743666215729935</c:v>
                </c:pt>
                <c:pt idx="16004">
                  <c:v>23.744091378100009</c:v>
                </c:pt>
                <c:pt idx="16005">
                  <c:v>23.744105261980607</c:v>
                </c:pt>
                <c:pt idx="16006">
                  <c:v>23.744118154860914</c:v>
                </c:pt>
                <c:pt idx="16007">
                  <c:v>23.744132421061529</c:v>
                </c:pt>
                <c:pt idx="16008">
                  <c:v>23.744201531098483</c:v>
                </c:pt>
                <c:pt idx="16009">
                  <c:v>23.744314171100925</c:v>
                </c:pt>
                <c:pt idx="16010">
                  <c:v>23.744458307900924</c:v>
                </c:pt>
                <c:pt idx="16011">
                  <c:v>23.744472423101229</c:v>
                </c:pt>
                <c:pt idx="16012">
                  <c:v>23.74451124986215</c:v>
                </c:pt>
                <c:pt idx="16013">
                  <c:v>23.744525069781556</c:v>
                </c:pt>
                <c:pt idx="16014">
                  <c:v>23.74461584810583</c:v>
                </c:pt>
                <c:pt idx="16015">
                  <c:v>23.744630258985215</c:v>
                </c:pt>
                <c:pt idx="16016">
                  <c:v>23.744797250261552</c:v>
                </c:pt>
                <c:pt idx="16017">
                  <c:v>23.744825637700334</c:v>
                </c:pt>
                <c:pt idx="16018">
                  <c:v>23.744950980337585</c:v>
                </c:pt>
                <c:pt idx="16019">
                  <c:v>23.744965196978196</c:v>
                </c:pt>
                <c:pt idx="16020">
                  <c:v>23.745003830539112</c:v>
                </c:pt>
                <c:pt idx="16021">
                  <c:v>23.745017827699716</c:v>
                </c:pt>
                <c:pt idx="16022">
                  <c:v>23.745198836415746</c:v>
                </c:pt>
                <c:pt idx="16023">
                  <c:v>23.745241577773914</c:v>
                </c:pt>
                <c:pt idx="16024">
                  <c:v>23.745297348252691</c:v>
                </c:pt>
                <c:pt idx="16025">
                  <c:v>23.745311317093293</c:v>
                </c:pt>
                <c:pt idx="16026">
                  <c:v>23.745408868451154</c:v>
                </c:pt>
                <c:pt idx="16027">
                  <c:v>23.745479633054202</c:v>
                </c:pt>
                <c:pt idx="16028">
                  <c:v>23.745730248728709</c:v>
                </c:pt>
                <c:pt idx="16029">
                  <c:v>23.745744510088098</c:v>
                </c:pt>
                <c:pt idx="16030">
                  <c:v>23.746022986641993</c:v>
                </c:pt>
                <c:pt idx="16031">
                  <c:v>23.746037174962606</c:v>
                </c:pt>
                <c:pt idx="16032">
                  <c:v>23.746288437917098</c:v>
                </c:pt>
                <c:pt idx="16033">
                  <c:v>23.746302321797696</c:v>
                </c:pt>
                <c:pt idx="16034">
                  <c:v>23.746783371419035</c:v>
                </c:pt>
                <c:pt idx="16035">
                  <c:v>23.746811700379649</c:v>
                </c:pt>
                <c:pt idx="16036">
                  <c:v>23.746889218661487</c:v>
                </c:pt>
                <c:pt idx="16037">
                  <c:v>23.746902915941185</c:v>
                </c:pt>
                <c:pt idx="16038">
                  <c:v>23.746917056260578</c:v>
                </c:pt>
                <c:pt idx="16039">
                  <c:v>23.747014767698435</c:v>
                </c:pt>
                <c:pt idx="16040">
                  <c:v>23.747042948657228</c:v>
                </c:pt>
                <c:pt idx="16041">
                  <c:v>23.747098336334787</c:v>
                </c:pt>
                <c:pt idx="16042">
                  <c:v>23.74711251225418</c:v>
                </c:pt>
                <c:pt idx="16043">
                  <c:v>23.747168206172958</c:v>
                </c:pt>
                <c:pt idx="16044">
                  <c:v>23.74718259569234</c:v>
                </c:pt>
                <c:pt idx="16045">
                  <c:v>23.74721038697173</c:v>
                </c:pt>
                <c:pt idx="16046">
                  <c:v>23.747224699811426</c:v>
                </c:pt>
                <c:pt idx="16047">
                  <c:v>23.747321951889294</c:v>
                </c:pt>
                <c:pt idx="16048">
                  <c:v>23.747364403571122</c:v>
                </c:pt>
                <c:pt idx="16049">
                  <c:v>23.747558378082569</c:v>
                </c:pt>
                <c:pt idx="16050">
                  <c:v>23.747572345442872</c:v>
                </c:pt>
                <c:pt idx="16051">
                  <c:v>23.747724730756151</c:v>
                </c:pt>
                <c:pt idx="16052">
                  <c:v>23.747752902077366</c:v>
                </c:pt>
                <c:pt idx="16053">
                  <c:v>23.747919997753701</c:v>
                </c:pt>
                <c:pt idx="16054">
                  <c:v>23.747934543913079</c:v>
                </c:pt>
                <c:pt idx="16055">
                  <c:v>23.748072770906983</c:v>
                </c:pt>
                <c:pt idx="16056">
                  <c:v>23.748115378348821</c:v>
                </c:pt>
                <c:pt idx="16057">
                  <c:v>23.748198640826995</c:v>
                </c:pt>
                <c:pt idx="16058">
                  <c:v>23.748213008986379</c:v>
                </c:pt>
                <c:pt idx="16059">
                  <c:v>23.748254459784551</c:v>
                </c:pt>
                <c:pt idx="16060">
                  <c:v>23.748483715819667</c:v>
                </c:pt>
                <c:pt idx="16061">
                  <c:v>23.748497512819668</c:v>
                </c:pt>
                <c:pt idx="16062">
                  <c:v>23.74851194737936</c:v>
                </c:pt>
                <c:pt idx="16063">
                  <c:v>23.748554003379361</c:v>
                </c:pt>
                <c:pt idx="16064">
                  <c:v>23.748568502379051</c:v>
                </c:pt>
                <c:pt idx="16065">
                  <c:v>23.748596173379052</c:v>
                </c:pt>
                <c:pt idx="16066">
                  <c:v>23.748710704736613</c:v>
                </c:pt>
                <c:pt idx="16067">
                  <c:v>23.748808879736615</c:v>
                </c:pt>
                <c:pt idx="16068">
                  <c:v>23.74882318541631</c:v>
                </c:pt>
                <c:pt idx="16069">
                  <c:v>23.7488510254157</c:v>
                </c:pt>
                <c:pt idx="16070">
                  <c:v>23.748879168416913</c:v>
                </c:pt>
                <c:pt idx="16071">
                  <c:v>23.749004019051409</c:v>
                </c:pt>
                <c:pt idx="16072">
                  <c:v>23.749017859691708</c:v>
                </c:pt>
                <c:pt idx="16073">
                  <c:v>23.749045281252322</c:v>
                </c:pt>
                <c:pt idx="16074">
                  <c:v>23.749059427092931</c:v>
                </c:pt>
                <c:pt idx="16075">
                  <c:v>23.75040208695372</c:v>
                </c:pt>
                <c:pt idx="16076">
                  <c:v>23.750430169514328</c:v>
                </c:pt>
                <c:pt idx="16077">
                  <c:v>23.750444046474943</c:v>
                </c:pt>
                <c:pt idx="16078">
                  <c:v>23.750472086795551</c:v>
                </c:pt>
                <c:pt idx="16079">
                  <c:v>23.75057298759555</c:v>
                </c:pt>
                <c:pt idx="16080">
                  <c:v>23.75062898059555</c:v>
                </c:pt>
                <c:pt idx="16081">
                  <c:v>23.750872463550362</c:v>
                </c:pt>
                <c:pt idx="16082">
                  <c:v>23.750928498550362</c:v>
                </c:pt>
                <c:pt idx="16083">
                  <c:v>23.750971265229449</c:v>
                </c:pt>
                <c:pt idx="16084">
                  <c:v>23.751012962588536</c:v>
                </c:pt>
                <c:pt idx="16085">
                  <c:v>23.751041473749765</c:v>
                </c:pt>
                <c:pt idx="16086">
                  <c:v>23.751069223269155</c:v>
                </c:pt>
                <c:pt idx="16087">
                  <c:v>23.751111943267325</c:v>
                </c:pt>
                <c:pt idx="16088">
                  <c:v>23.751571303257254</c:v>
                </c:pt>
                <c:pt idx="16089">
                  <c:v>23.751585685656639</c:v>
                </c:pt>
                <c:pt idx="16090">
                  <c:v>23.751611316857247</c:v>
                </c:pt>
                <c:pt idx="16091">
                  <c:v>23.751765281857246</c:v>
                </c:pt>
                <c:pt idx="16092">
                  <c:v>23.751794129496631</c:v>
                </c:pt>
                <c:pt idx="16093">
                  <c:v>23.751821954496631</c:v>
                </c:pt>
                <c:pt idx="16094">
                  <c:v>23.752022563372357</c:v>
                </c:pt>
                <c:pt idx="16095">
                  <c:v>23.752050535372359</c:v>
                </c:pt>
                <c:pt idx="16096">
                  <c:v>23.752064962772049</c:v>
                </c:pt>
                <c:pt idx="16097">
                  <c:v>23.752134493170526</c:v>
                </c:pt>
                <c:pt idx="16098">
                  <c:v>23.752176874052353</c:v>
                </c:pt>
                <c:pt idx="16099">
                  <c:v>23.752190988932043</c:v>
                </c:pt>
                <c:pt idx="16100">
                  <c:v>23.752205129251436</c:v>
                </c:pt>
                <c:pt idx="16101">
                  <c:v>23.752275056369903</c:v>
                </c:pt>
                <c:pt idx="16102">
                  <c:v>23.752288855290498</c:v>
                </c:pt>
                <c:pt idx="16103">
                  <c:v>23.75236621901233</c:v>
                </c:pt>
                <c:pt idx="16104">
                  <c:v>23.752380601732643</c:v>
                </c:pt>
                <c:pt idx="16105">
                  <c:v>23.753013719332642</c:v>
                </c:pt>
                <c:pt idx="16106">
                  <c:v>23.753027971332642</c:v>
                </c:pt>
                <c:pt idx="16107">
                  <c:v>23.753071106532641</c:v>
                </c:pt>
                <c:pt idx="16108">
                  <c:v>23.753085003492941</c:v>
                </c:pt>
                <c:pt idx="16109">
                  <c:v>23.753525598712486</c:v>
                </c:pt>
                <c:pt idx="16110">
                  <c:v>23.753539418232783</c:v>
                </c:pt>
                <c:pt idx="16111">
                  <c:v>23.753553226393397</c:v>
                </c:pt>
                <c:pt idx="16112">
                  <c:v>23.753567440153706</c:v>
                </c:pt>
                <c:pt idx="16113">
                  <c:v>23.753663063355837</c:v>
                </c:pt>
                <c:pt idx="16114">
                  <c:v>23.753705049355837</c:v>
                </c:pt>
                <c:pt idx="16115">
                  <c:v>23.753834771755837</c:v>
                </c:pt>
                <c:pt idx="16116">
                  <c:v>23.753848788396141</c:v>
                </c:pt>
                <c:pt idx="16117">
                  <c:v>23.753920680396142</c:v>
                </c:pt>
                <c:pt idx="16118">
                  <c:v>23.75393478539614</c:v>
                </c:pt>
                <c:pt idx="16119">
                  <c:v>23.754064334996141</c:v>
                </c:pt>
                <c:pt idx="16120">
                  <c:v>23.754106376996141</c:v>
                </c:pt>
                <c:pt idx="16121">
                  <c:v>23.75429278043217</c:v>
                </c:pt>
                <c:pt idx="16122">
                  <c:v>23.754320612432171</c:v>
                </c:pt>
                <c:pt idx="16123">
                  <c:v>23.754333569712479</c:v>
                </c:pt>
                <c:pt idx="16124">
                  <c:v>23.75437648195064</c:v>
                </c:pt>
                <c:pt idx="16125">
                  <c:v>23.754418137549727</c:v>
                </c:pt>
                <c:pt idx="16126">
                  <c:v>23.754474458952156</c:v>
                </c:pt>
                <c:pt idx="16127">
                  <c:v>23.754488497271847</c:v>
                </c:pt>
                <c:pt idx="16128">
                  <c:v>23.754503060832477</c:v>
                </c:pt>
                <c:pt idx="16129">
                  <c:v>23.754530380991273</c:v>
                </c:pt>
                <c:pt idx="16130">
                  <c:v>23.754558842592498</c:v>
                </c:pt>
                <c:pt idx="16131">
                  <c:v>23.754572748672192</c:v>
                </c:pt>
                <c:pt idx="16132">
                  <c:v>23.754587180911575</c:v>
                </c:pt>
                <c:pt idx="16133">
                  <c:v>23.754935041703948</c:v>
                </c:pt>
                <c:pt idx="16134">
                  <c:v>23.754948982224548</c:v>
                </c:pt>
                <c:pt idx="16135">
                  <c:v>23.755045508628829</c:v>
                </c:pt>
                <c:pt idx="16136">
                  <c:v>23.755059760669443</c:v>
                </c:pt>
                <c:pt idx="16137">
                  <c:v>23.755129597307914</c:v>
                </c:pt>
                <c:pt idx="16138">
                  <c:v>23.755157721306709</c:v>
                </c:pt>
                <c:pt idx="16139">
                  <c:v>23.755185999786089</c:v>
                </c:pt>
                <c:pt idx="16140">
                  <c:v>23.755214698986091</c:v>
                </c:pt>
                <c:pt idx="16141">
                  <c:v>23.755256586986089</c:v>
                </c:pt>
                <c:pt idx="16142">
                  <c:v>23.755284990705483</c:v>
                </c:pt>
                <c:pt idx="16143">
                  <c:v>23.755479668861216</c:v>
                </c:pt>
                <c:pt idx="16144">
                  <c:v>23.755494069581836</c:v>
                </c:pt>
                <c:pt idx="16145">
                  <c:v>23.755521728621229</c:v>
                </c:pt>
                <c:pt idx="16146">
                  <c:v>23.755722380456952</c:v>
                </c:pt>
                <c:pt idx="16147">
                  <c:v>23.755750205456952</c:v>
                </c:pt>
                <c:pt idx="16148">
                  <c:v>23.755793194096036</c:v>
                </c:pt>
                <c:pt idx="16149">
                  <c:v>23.755849341096035</c:v>
                </c:pt>
                <c:pt idx="16150">
                  <c:v>23.755877816415428</c:v>
                </c:pt>
                <c:pt idx="16151">
                  <c:v>23.755892012415426</c:v>
                </c:pt>
                <c:pt idx="16152">
                  <c:v>23.755906239335122</c:v>
                </c:pt>
                <c:pt idx="16153">
                  <c:v>23.756017021610237</c:v>
                </c:pt>
                <c:pt idx="16154">
                  <c:v>23.756031184089935</c:v>
                </c:pt>
                <c:pt idx="16155">
                  <c:v>23.756045198089936</c:v>
                </c:pt>
                <c:pt idx="16156">
                  <c:v>23.756517829679865</c:v>
                </c:pt>
                <c:pt idx="16157">
                  <c:v>23.756532214679865</c:v>
                </c:pt>
                <c:pt idx="16158">
                  <c:v>23.756575074438953</c:v>
                </c:pt>
                <c:pt idx="16159">
                  <c:v>23.756588822438953</c:v>
                </c:pt>
                <c:pt idx="16160">
                  <c:v>23.756603064038952</c:v>
                </c:pt>
                <c:pt idx="16161">
                  <c:v>23.75663104323834</c:v>
                </c:pt>
                <c:pt idx="16162">
                  <c:v>23.756659790637727</c:v>
                </c:pt>
                <c:pt idx="16163">
                  <c:v>23.756673559637726</c:v>
                </c:pt>
                <c:pt idx="16164">
                  <c:v>23.756725182678949</c:v>
                </c:pt>
                <c:pt idx="16165">
                  <c:v>23.756781978441396</c:v>
                </c:pt>
                <c:pt idx="16166">
                  <c:v>23.756795696601095</c:v>
                </c:pt>
                <c:pt idx="16167">
                  <c:v>23.756852685078652</c:v>
                </c:pt>
                <c:pt idx="16168">
                  <c:v>23.756922243317128</c:v>
                </c:pt>
                <c:pt idx="16169">
                  <c:v>23.756936561636515</c:v>
                </c:pt>
                <c:pt idx="16170">
                  <c:v>23.756978005514686</c:v>
                </c:pt>
                <c:pt idx="16171">
                  <c:v>23.757063559431018</c:v>
                </c:pt>
                <c:pt idx="16172">
                  <c:v>23.757105472550098</c:v>
                </c:pt>
                <c:pt idx="16173">
                  <c:v>23.757119434310699</c:v>
                </c:pt>
                <c:pt idx="16174">
                  <c:v>23.757147309110088</c:v>
                </c:pt>
                <c:pt idx="16175">
                  <c:v>23.757175565391307</c:v>
                </c:pt>
                <c:pt idx="16176">
                  <c:v>23.757203572430694</c:v>
                </c:pt>
                <c:pt idx="16177">
                  <c:v>23.757217548351296</c:v>
                </c:pt>
                <c:pt idx="16178">
                  <c:v>23.757269158512518</c:v>
                </c:pt>
                <c:pt idx="16179">
                  <c:v>23.757283375153129</c:v>
                </c:pt>
                <c:pt idx="16180">
                  <c:v>23.757492133388553</c:v>
                </c:pt>
                <c:pt idx="16181">
                  <c:v>23.757506173029157</c:v>
                </c:pt>
                <c:pt idx="16182">
                  <c:v>23.757729387184263</c:v>
                </c:pt>
                <c:pt idx="16183">
                  <c:v>23.757743328143665</c:v>
                </c:pt>
                <c:pt idx="16184">
                  <c:v>23.757868475900921</c:v>
                </c:pt>
                <c:pt idx="16185">
                  <c:v>23.75788283414154</c:v>
                </c:pt>
                <c:pt idx="16186">
                  <c:v>23.758021783578492</c:v>
                </c:pt>
                <c:pt idx="16187">
                  <c:v>23.758050337219721</c:v>
                </c:pt>
                <c:pt idx="16188">
                  <c:v>23.75806412497942</c:v>
                </c:pt>
                <c:pt idx="16189">
                  <c:v>23.758092872378807</c:v>
                </c:pt>
                <c:pt idx="16190">
                  <c:v>23.758120545338201</c:v>
                </c:pt>
                <c:pt idx="16191">
                  <c:v>23.758134910658821</c:v>
                </c:pt>
                <c:pt idx="16192">
                  <c:v>23.758190125336387</c:v>
                </c:pt>
                <c:pt idx="16193">
                  <c:v>23.758232569938215</c:v>
                </c:pt>
                <c:pt idx="16194">
                  <c:v>23.75824648297791</c:v>
                </c:pt>
                <c:pt idx="16195">
                  <c:v>23.758289442976995</c:v>
                </c:pt>
                <c:pt idx="16196">
                  <c:v>23.758400872574551</c:v>
                </c:pt>
                <c:pt idx="16197">
                  <c:v>23.758414954695159</c:v>
                </c:pt>
                <c:pt idx="16198">
                  <c:v>23.758429062614848</c:v>
                </c:pt>
                <c:pt idx="16199">
                  <c:v>23.758472313014849</c:v>
                </c:pt>
                <c:pt idx="16200">
                  <c:v>23.758486153655149</c:v>
                </c:pt>
                <c:pt idx="16201">
                  <c:v>23.758499136695455</c:v>
                </c:pt>
                <c:pt idx="16202">
                  <c:v>23.75854080621454</c:v>
                </c:pt>
                <c:pt idx="16203">
                  <c:v>23.758555238453923</c:v>
                </c:pt>
                <c:pt idx="16204">
                  <c:v>23.758696751017276</c:v>
                </c:pt>
                <c:pt idx="16205">
                  <c:v>23.758711088017893</c:v>
                </c:pt>
                <c:pt idx="16206">
                  <c:v>23.758905835773625</c:v>
                </c:pt>
                <c:pt idx="16207">
                  <c:v>23.758934077894843</c:v>
                </c:pt>
                <c:pt idx="16208">
                  <c:v>23.759045869412393</c:v>
                </c:pt>
                <c:pt idx="16209">
                  <c:v>23.759059717811798</c:v>
                </c:pt>
                <c:pt idx="16210">
                  <c:v>23.759198931728747</c:v>
                </c:pt>
                <c:pt idx="16211">
                  <c:v>23.759327826046</c:v>
                </c:pt>
                <c:pt idx="16212">
                  <c:v>23.759342022045999</c:v>
                </c:pt>
                <c:pt idx="16213">
                  <c:v>23.759393329527214</c:v>
                </c:pt>
                <c:pt idx="16214">
                  <c:v>23.759407574487827</c:v>
                </c:pt>
                <c:pt idx="16215">
                  <c:v>23.75942163368752</c:v>
                </c:pt>
                <c:pt idx="16216">
                  <c:v>23.759464318085691</c:v>
                </c:pt>
                <c:pt idx="16217">
                  <c:v>23.759519810164473</c:v>
                </c:pt>
                <c:pt idx="16218">
                  <c:v>23.759562360966306</c:v>
                </c:pt>
                <c:pt idx="16219">
                  <c:v>23.759603551528134</c:v>
                </c:pt>
                <c:pt idx="16220">
                  <c:v>23.759617775248746</c:v>
                </c:pt>
                <c:pt idx="16221">
                  <c:v>23.759798095253018</c:v>
                </c:pt>
                <c:pt idx="16222">
                  <c:v>23.759883104816684</c:v>
                </c:pt>
                <c:pt idx="16223">
                  <c:v>23.759897003936381</c:v>
                </c:pt>
                <c:pt idx="16224">
                  <c:v>23.759935618177295</c:v>
                </c:pt>
                <c:pt idx="16225">
                  <c:v>23.759949948097912</c:v>
                </c:pt>
                <c:pt idx="16226">
                  <c:v>23.760005537616692</c:v>
                </c:pt>
                <c:pt idx="16227">
                  <c:v>23.760019734896083</c:v>
                </c:pt>
                <c:pt idx="16228">
                  <c:v>23.76027030881059</c:v>
                </c:pt>
                <c:pt idx="16229">
                  <c:v>23.76029876744937</c:v>
                </c:pt>
                <c:pt idx="16230">
                  <c:v>23.760354461368149</c:v>
                </c:pt>
                <c:pt idx="16231">
                  <c:v>23.760368762968763</c:v>
                </c:pt>
                <c:pt idx="16232">
                  <c:v>23.760605284643578</c:v>
                </c:pt>
                <c:pt idx="16233">
                  <c:v>23.760619642884198</c:v>
                </c:pt>
                <c:pt idx="16234">
                  <c:v>23.760632278164497</c:v>
                </c:pt>
                <c:pt idx="16235">
                  <c:v>23.760674184323577</c:v>
                </c:pt>
                <c:pt idx="16236">
                  <c:v>23.76068832464297</c:v>
                </c:pt>
                <c:pt idx="16237">
                  <c:v>23.760910034513191</c:v>
                </c:pt>
                <c:pt idx="16238">
                  <c:v>23.760923839953492</c:v>
                </c:pt>
                <c:pt idx="16239">
                  <c:v>23.761240690353493</c:v>
                </c:pt>
                <c:pt idx="16240">
                  <c:v>23.761254981553801</c:v>
                </c:pt>
                <c:pt idx="16241">
                  <c:v>23.761750417255776</c:v>
                </c:pt>
                <c:pt idx="16242">
                  <c:v>23.761764229736077</c:v>
                </c:pt>
                <c:pt idx="16243">
                  <c:v>23.761791794936691</c:v>
                </c:pt>
                <c:pt idx="16244">
                  <c:v>23.761805763777293</c:v>
                </c:pt>
                <c:pt idx="16245">
                  <c:v>23.761819767296984</c:v>
                </c:pt>
                <c:pt idx="16246">
                  <c:v>23.761858588978811</c:v>
                </c:pt>
                <c:pt idx="16247">
                  <c:v>23.761997942095757</c:v>
                </c:pt>
                <c:pt idx="16248">
                  <c:v>23.762026092176971</c:v>
                </c:pt>
                <c:pt idx="16249">
                  <c:v>23.762207233133001</c:v>
                </c:pt>
                <c:pt idx="16250">
                  <c:v>23.762221280892398</c:v>
                </c:pt>
                <c:pt idx="16251">
                  <c:v>23.762263040891483</c:v>
                </c:pt>
                <c:pt idx="16252">
                  <c:v>23.762277344970869</c:v>
                </c:pt>
                <c:pt idx="16253">
                  <c:v>23.76234646884782</c:v>
                </c:pt>
                <c:pt idx="16254">
                  <c:v>23.762360723087209</c:v>
                </c:pt>
                <c:pt idx="16255">
                  <c:v>23.762451076289349</c:v>
                </c:pt>
                <c:pt idx="16256">
                  <c:v>23.762465016809948</c:v>
                </c:pt>
                <c:pt idx="16257">
                  <c:v>23.762575316974839</c:v>
                </c:pt>
                <c:pt idx="16258">
                  <c:v>23.762589199855139</c:v>
                </c:pt>
                <c:pt idx="16259">
                  <c:v>23.762704608655138</c:v>
                </c:pt>
                <c:pt idx="16260">
                  <c:v>23.76271851969544</c:v>
                </c:pt>
                <c:pt idx="16261">
                  <c:v>23.762795754617269</c:v>
                </c:pt>
                <c:pt idx="16262">
                  <c:v>23.762809942937881</c:v>
                </c:pt>
                <c:pt idx="16263">
                  <c:v>23.762824078697573</c:v>
                </c:pt>
                <c:pt idx="16264">
                  <c:v>23.762838019218172</c:v>
                </c:pt>
                <c:pt idx="16265">
                  <c:v>23.762893720096951</c:v>
                </c:pt>
                <c:pt idx="16266">
                  <c:v>23.762922071935737</c:v>
                </c:pt>
                <c:pt idx="16267">
                  <c:v>23.762950259935121</c:v>
                </c:pt>
                <c:pt idx="16268">
                  <c:v>23.762964208014523</c:v>
                </c:pt>
                <c:pt idx="16269">
                  <c:v>23.762992312493907</c:v>
                </c:pt>
                <c:pt idx="16270">
                  <c:v>23.76302046257512</c:v>
                </c:pt>
                <c:pt idx="16271">
                  <c:v>23.763243335690234</c:v>
                </c:pt>
                <c:pt idx="16272">
                  <c:v>23.763329255688404</c:v>
                </c:pt>
                <c:pt idx="16273">
                  <c:v>23.763440573925966</c:v>
                </c:pt>
                <c:pt idx="16274">
                  <c:v>23.763454748086577</c:v>
                </c:pt>
                <c:pt idx="16275">
                  <c:v>23.763468501046276</c:v>
                </c:pt>
                <c:pt idx="16276">
                  <c:v>23.763554886646276</c:v>
                </c:pt>
                <c:pt idx="16277">
                  <c:v>23.763610949646274</c:v>
                </c:pt>
                <c:pt idx="16278">
                  <c:v>23.764187158446273</c:v>
                </c:pt>
                <c:pt idx="16279">
                  <c:v>23.764214997446274</c:v>
                </c:pt>
                <c:pt idx="16280">
                  <c:v>23.764229467805965</c:v>
                </c:pt>
                <c:pt idx="16281">
                  <c:v>23.764424257321693</c:v>
                </c:pt>
                <c:pt idx="16282">
                  <c:v>23.764438718041074</c:v>
                </c:pt>
                <c:pt idx="16283">
                  <c:v>23.764452182201673</c:v>
                </c:pt>
                <c:pt idx="16284">
                  <c:v>23.764466450681063</c:v>
                </c:pt>
                <c:pt idx="16285">
                  <c:v>23.764507963759232</c:v>
                </c:pt>
                <c:pt idx="16286">
                  <c:v>23.764536625238623</c:v>
                </c:pt>
                <c:pt idx="16287">
                  <c:v>23.76463350523435</c:v>
                </c:pt>
                <c:pt idx="16288">
                  <c:v>23.764675949836178</c:v>
                </c:pt>
                <c:pt idx="16289">
                  <c:v>23.764717305518012</c:v>
                </c:pt>
                <c:pt idx="16290">
                  <c:v>23.764731687917397</c:v>
                </c:pt>
                <c:pt idx="16291">
                  <c:v>23.764787152156181</c:v>
                </c:pt>
                <c:pt idx="16292">
                  <c:v>23.764801413515571</c:v>
                </c:pt>
                <c:pt idx="16293">
                  <c:v>23.764912829193129</c:v>
                </c:pt>
                <c:pt idx="16294">
                  <c:v>23.764927054952519</c:v>
                </c:pt>
                <c:pt idx="16295">
                  <c:v>23.76499583431557</c:v>
                </c:pt>
                <c:pt idx="16296">
                  <c:v>23.765009994316181</c:v>
                </c:pt>
                <c:pt idx="16297">
                  <c:v>23.765079747434651</c:v>
                </c:pt>
                <c:pt idx="16298">
                  <c:v>23.765121993796473</c:v>
                </c:pt>
                <c:pt idx="16299">
                  <c:v>23.765219496434337</c:v>
                </c:pt>
                <c:pt idx="16300">
                  <c:v>23.765233985633717</c:v>
                </c:pt>
                <c:pt idx="16301">
                  <c:v>23.765275731712801</c:v>
                </c:pt>
                <c:pt idx="16302">
                  <c:v>23.765289686393402</c:v>
                </c:pt>
                <c:pt idx="16303">
                  <c:v>23.765554194227605</c:v>
                </c:pt>
                <c:pt idx="16304">
                  <c:v>23.765568531228222</c:v>
                </c:pt>
                <c:pt idx="16305">
                  <c:v>23.765582153628827</c:v>
                </c:pt>
                <c:pt idx="16306">
                  <c:v>23.765610482589441</c:v>
                </c:pt>
                <c:pt idx="16307">
                  <c:v>23.765665614227011</c:v>
                </c:pt>
                <c:pt idx="16308">
                  <c:v>23.765679802547623</c:v>
                </c:pt>
                <c:pt idx="16309">
                  <c:v>23.765707586867013</c:v>
                </c:pt>
                <c:pt idx="16310">
                  <c:v>23.765736287585781</c:v>
                </c:pt>
                <c:pt idx="16311">
                  <c:v>23.766066562000432</c:v>
                </c:pt>
                <c:pt idx="16312">
                  <c:v>23.766080637041039</c:v>
                </c:pt>
                <c:pt idx="16313">
                  <c:v>23.766122299600127</c:v>
                </c:pt>
                <c:pt idx="16314">
                  <c:v>23.766136546719515</c:v>
                </c:pt>
                <c:pt idx="16315">
                  <c:v>23.766150689439204</c:v>
                </c:pt>
                <c:pt idx="16316">
                  <c:v>23.766694663267611</c:v>
                </c:pt>
                <c:pt idx="16317">
                  <c:v>23.766736663267611</c:v>
                </c:pt>
                <c:pt idx="16318">
                  <c:v>23.766751162267301</c:v>
                </c:pt>
                <c:pt idx="16319">
                  <c:v>23.766778779546694</c:v>
                </c:pt>
                <c:pt idx="16320">
                  <c:v>23.766793180267314</c:v>
                </c:pt>
                <c:pt idx="16321">
                  <c:v>23.766848644506098</c:v>
                </c:pt>
                <c:pt idx="16322">
                  <c:v>23.766862905865487</c:v>
                </c:pt>
                <c:pt idx="16323">
                  <c:v>23.766946363223656</c:v>
                </c:pt>
                <c:pt idx="16324">
                  <c:v>23.766989147301821</c:v>
                </c:pt>
                <c:pt idx="16325">
                  <c:v>23.767072674259989</c:v>
                </c:pt>
                <c:pt idx="16326">
                  <c:v>23.767087025420608</c:v>
                </c:pt>
                <c:pt idx="16327">
                  <c:v>23.767156374859088</c:v>
                </c:pt>
                <c:pt idx="16328">
                  <c:v>23.767184854857867</c:v>
                </c:pt>
                <c:pt idx="16329">
                  <c:v>23.767254684536336</c:v>
                </c:pt>
                <c:pt idx="16330">
                  <c:v>23.76728283461755</c:v>
                </c:pt>
                <c:pt idx="16331">
                  <c:v>23.767490545328389</c:v>
                </c:pt>
                <c:pt idx="16332">
                  <c:v>23.767504783209002</c:v>
                </c:pt>
                <c:pt idx="16333">
                  <c:v>23.7675185222487</c:v>
                </c:pt>
                <c:pt idx="16334">
                  <c:v>23.76754708296993</c:v>
                </c:pt>
                <c:pt idx="16335">
                  <c:v>23.767753469219084</c:v>
                </c:pt>
                <c:pt idx="16336">
                  <c:v>23.767795956300915</c:v>
                </c:pt>
                <c:pt idx="16337">
                  <c:v>23.767893117898787</c:v>
                </c:pt>
                <c:pt idx="16338">
                  <c:v>23.767907457578172</c:v>
                </c:pt>
                <c:pt idx="16339">
                  <c:v>23.767934977579394</c:v>
                </c:pt>
                <c:pt idx="16340">
                  <c:v>23.767949137580004</c:v>
                </c:pt>
                <c:pt idx="16341">
                  <c:v>23.768060476697563</c:v>
                </c:pt>
                <c:pt idx="16342">
                  <c:v>23.768103324855726</c:v>
                </c:pt>
                <c:pt idx="16343">
                  <c:v>23.768131290135113</c:v>
                </c:pt>
                <c:pt idx="16344">
                  <c:v>23.768159397736323</c:v>
                </c:pt>
                <c:pt idx="16345">
                  <c:v>23.768187175095715</c:v>
                </c:pt>
                <c:pt idx="16346">
                  <c:v>23.768201593095096</c:v>
                </c:pt>
                <c:pt idx="16347">
                  <c:v>23.768265928696621</c:v>
                </c:pt>
                <c:pt idx="16348">
                  <c:v>23.768280133096013</c:v>
                </c:pt>
                <c:pt idx="16349">
                  <c:v>23.768307771574793</c:v>
                </c:pt>
                <c:pt idx="16350">
                  <c:v>23.768336149815408</c:v>
                </c:pt>
                <c:pt idx="16351">
                  <c:v>23.768363552856623</c:v>
                </c:pt>
                <c:pt idx="16352">
                  <c:v>23.76844899285296</c:v>
                </c:pt>
                <c:pt idx="16353">
                  <c:v>23.768504812051738</c:v>
                </c:pt>
                <c:pt idx="16354">
                  <c:v>23.768589757895398</c:v>
                </c:pt>
                <c:pt idx="16355">
                  <c:v>23.768617472614793</c:v>
                </c:pt>
                <c:pt idx="16356">
                  <c:v>23.768646126934183</c:v>
                </c:pt>
                <c:pt idx="16357">
                  <c:v>23.768729570372354</c:v>
                </c:pt>
                <c:pt idx="16358">
                  <c:v>23.768743694972962</c:v>
                </c:pt>
                <c:pt idx="16359">
                  <c:v>23.768785517612045</c:v>
                </c:pt>
                <c:pt idx="16360">
                  <c:v>23.768813795133262</c:v>
                </c:pt>
                <c:pt idx="16361">
                  <c:v>23.768841878732648</c:v>
                </c:pt>
                <c:pt idx="16362">
                  <c:v>23.768870187851434</c:v>
                </c:pt>
                <c:pt idx="16363">
                  <c:v>23.768926000090211</c:v>
                </c:pt>
                <c:pt idx="16364">
                  <c:v>23.768940169729909</c:v>
                </c:pt>
                <c:pt idx="16365">
                  <c:v>23.769037616687772</c:v>
                </c:pt>
                <c:pt idx="16366">
                  <c:v>23.769052010328391</c:v>
                </c:pt>
                <c:pt idx="16367">
                  <c:v>23.769065601207792</c:v>
                </c:pt>
                <c:pt idx="16368">
                  <c:v>23.7690797516081</c:v>
                </c:pt>
                <c:pt idx="16369">
                  <c:v>23.769093730007484</c:v>
                </c:pt>
                <c:pt idx="16370">
                  <c:v>23.769121858848695</c:v>
                </c:pt>
                <c:pt idx="16371">
                  <c:v>23.769149712768083</c:v>
                </c:pt>
                <c:pt idx="16372">
                  <c:v>23.769163931407473</c:v>
                </c:pt>
                <c:pt idx="16373">
                  <c:v>23.769219813246249</c:v>
                </c:pt>
                <c:pt idx="16374">
                  <c:v>23.769233832525646</c:v>
                </c:pt>
                <c:pt idx="16375">
                  <c:v>23.769247801245339</c:v>
                </c:pt>
                <c:pt idx="16376">
                  <c:v>23.769290210447167</c:v>
                </c:pt>
                <c:pt idx="16377">
                  <c:v>23.769318078286556</c:v>
                </c:pt>
                <c:pt idx="16378">
                  <c:v>23.769445617412053</c:v>
                </c:pt>
                <c:pt idx="16379">
                  <c:v>23.76947363141144</c:v>
                </c:pt>
                <c:pt idx="16380">
                  <c:v>23.769487586610843</c:v>
                </c:pt>
                <c:pt idx="16381">
                  <c:v>23.769501611010536</c:v>
                </c:pt>
                <c:pt idx="16382">
                  <c:v>23.76951597916992</c:v>
                </c:pt>
                <c:pt idx="16383">
                  <c:v>23.769554606290836</c:v>
                </c:pt>
                <c:pt idx="16384">
                  <c:v>23.769582272290229</c:v>
                </c:pt>
                <c:pt idx="16385">
                  <c:v>23.76959669028961</c:v>
                </c:pt>
                <c:pt idx="16386">
                  <c:v>23.769638224127778</c:v>
                </c:pt>
                <c:pt idx="16387">
                  <c:v>23.769652350207174</c:v>
                </c:pt>
                <c:pt idx="16388">
                  <c:v>23.769707925805957</c:v>
                </c:pt>
                <c:pt idx="16389">
                  <c:v>23.769736344927182</c:v>
                </c:pt>
                <c:pt idx="16390">
                  <c:v>23.769764407646566</c:v>
                </c:pt>
                <c:pt idx="16391">
                  <c:v>23.769778241805973</c:v>
                </c:pt>
                <c:pt idx="16392">
                  <c:v>23.769806030127206</c:v>
                </c:pt>
                <c:pt idx="16393">
                  <c:v>23.769834417565988</c:v>
                </c:pt>
                <c:pt idx="16394">
                  <c:v>23.769959711483242</c:v>
                </c:pt>
                <c:pt idx="16395">
                  <c:v>23.769973977683858</c:v>
                </c:pt>
                <c:pt idx="16396">
                  <c:v>23.770001484682645</c:v>
                </c:pt>
                <c:pt idx="16397">
                  <c:v>23.770029693963256</c:v>
                </c:pt>
                <c:pt idx="16398">
                  <c:v>23.770043298723561</c:v>
                </c:pt>
                <c:pt idx="16399">
                  <c:v>23.77005791944325</c:v>
                </c:pt>
                <c:pt idx="16400">
                  <c:v>23.77007156104295</c:v>
                </c:pt>
                <c:pt idx="16401">
                  <c:v>23.770100150084183</c:v>
                </c:pt>
                <c:pt idx="16402">
                  <c:v>23.77012732540479</c:v>
                </c:pt>
                <c:pt idx="16403">
                  <c:v>23.770197626846315</c:v>
                </c:pt>
                <c:pt idx="16404">
                  <c:v>23.770267103643253</c:v>
                </c:pt>
                <c:pt idx="16405">
                  <c:v>23.770295471562648</c:v>
                </c:pt>
                <c:pt idx="16406">
                  <c:v>23.770323374202036</c:v>
                </c:pt>
                <c:pt idx="16407">
                  <c:v>23.770337578601428</c:v>
                </c:pt>
                <c:pt idx="16408">
                  <c:v>23.770379436040511</c:v>
                </c:pt>
                <c:pt idx="16409">
                  <c:v>23.770464296924168</c:v>
                </c:pt>
                <c:pt idx="16410">
                  <c:v>23.770575663881726</c:v>
                </c:pt>
                <c:pt idx="16411">
                  <c:v>23.770589946601113</c:v>
                </c:pt>
                <c:pt idx="16412">
                  <c:v>23.770811511151344</c:v>
                </c:pt>
                <c:pt idx="16413">
                  <c:v>23.770839593711951</c:v>
                </c:pt>
                <c:pt idx="16414">
                  <c:v>23.770908352435001</c:v>
                </c:pt>
                <c:pt idx="16415">
                  <c:v>23.770936765875618</c:v>
                </c:pt>
                <c:pt idx="16416">
                  <c:v>23.770964113876833</c:v>
                </c:pt>
                <c:pt idx="16417">
                  <c:v>23.770978425076219</c:v>
                </c:pt>
                <c:pt idx="16418">
                  <c:v>23.771042683397742</c:v>
                </c:pt>
                <c:pt idx="16419">
                  <c:v>23.771056939398051</c:v>
                </c:pt>
                <c:pt idx="16420">
                  <c:v>23.771458167900356</c:v>
                </c:pt>
                <c:pt idx="16421">
                  <c:v>23.771486299740964</c:v>
                </c:pt>
                <c:pt idx="16422">
                  <c:v>23.771514152739737</c:v>
                </c:pt>
                <c:pt idx="16423">
                  <c:v>23.771528149900341</c:v>
                </c:pt>
                <c:pt idx="16424">
                  <c:v>23.771611148376682</c:v>
                </c:pt>
                <c:pt idx="16425">
                  <c:v>23.771639744497914</c:v>
                </c:pt>
                <c:pt idx="16426">
                  <c:v>23.771667424417309</c:v>
                </c:pt>
                <c:pt idx="16427">
                  <c:v>23.771681704777926</c:v>
                </c:pt>
                <c:pt idx="16428">
                  <c:v>23.771709011499137</c:v>
                </c:pt>
                <c:pt idx="16429">
                  <c:v>23.771723436618519</c:v>
                </c:pt>
                <c:pt idx="16430">
                  <c:v>23.771750812139732</c:v>
                </c:pt>
                <c:pt idx="16431">
                  <c:v>23.771765279979114</c:v>
                </c:pt>
                <c:pt idx="16432">
                  <c:v>23.771778863938515</c:v>
                </c:pt>
                <c:pt idx="16433">
                  <c:v>23.771807403419746</c:v>
                </c:pt>
                <c:pt idx="16434">
                  <c:v>23.77211004775317</c:v>
                </c:pt>
                <c:pt idx="16435">
                  <c:v>23.772124289673478</c:v>
                </c:pt>
                <c:pt idx="16436">
                  <c:v>23.772207322749818</c:v>
                </c:pt>
                <c:pt idx="16437">
                  <c:v>23.772236039231057</c:v>
                </c:pt>
                <c:pt idx="16438">
                  <c:v>23.772304491868038</c:v>
                </c:pt>
                <c:pt idx="16439">
                  <c:v>23.772319360348359</c:v>
                </c:pt>
                <c:pt idx="16440">
                  <c:v>23.772457282862277</c:v>
                </c:pt>
                <c:pt idx="16441">
                  <c:v>23.772614385655544</c:v>
                </c:pt>
                <c:pt idx="16442">
                  <c:v>23.772725133173115</c:v>
                </c:pt>
                <c:pt idx="16443">
                  <c:v>23.77273985249375</c:v>
                </c:pt>
                <c:pt idx="16444">
                  <c:v>23.772905185781084</c:v>
                </c:pt>
                <c:pt idx="16445">
                  <c:v>23.772918688501377</c:v>
                </c:pt>
                <c:pt idx="16446">
                  <c:v>23.772957283422294</c:v>
                </c:pt>
                <c:pt idx="16447">
                  <c:v>23.773259872715716</c:v>
                </c:pt>
                <c:pt idx="16448">
                  <c:v>23.773273987916021</c:v>
                </c:pt>
                <c:pt idx="16449">
                  <c:v>23.773357146479711</c:v>
                </c:pt>
                <c:pt idx="16450">
                  <c:v>23.773370853360007</c:v>
                </c:pt>
                <c:pt idx="16451">
                  <c:v>23.773509301793901</c:v>
                </c:pt>
                <c:pt idx="16452">
                  <c:v>23.773566076671468</c:v>
                </c:pt>
                <c:pt idx="16453">
                  <c:v>23.773580013550852</c:v>
                </c:pt>
                <c:pt idx="16454">
                  <c:v>23.773608319392071</c:v>
                </c:pt>
                <c:pt idx="16455">
                  <c:v>23.773719572227165</c:v>
                </c:pt>
                <c:pt idx="16456">
                  <c:v>23.773733103107457</c:v>
                </c:pt>
                <c:pt idx="16457">
                  <c:v>23.773762723907456</c:v>
                </c:pt>
                <c:pt idx="16458">
                  <c:v>23.773831593105946</c:v>
                </c:pt>
                <c:pt idx="16459">
                  <c:v>23.773944773990824</c:v>
                </c:pt>
                <c:pt idx="16460">
                  <c:v>23.773958756630517</c:v>
                </c:pt>
                <c:pt idx="16461">
                  <c:v>23.773987179669298</c:v>
                </c:pt>
                <c:pt idx="16462">
                  <c:v>23.774001176228992</c:v>
                </c:pt>
                <c:pt idx="16463">
                  <c:v>23.774071742592035</c:v>
                </c:pt>
                <c:pt idx="16464">
                  <c:v>23.77409986099142</c:v>
                </c:pt>
                <c:pt idx="16465">
                  <c:v>23.774127904872628</c:v>
                </c:pt>
                <c:pt idx="16466">
                  <c:v>23.774155390473847</c:v>
                </c:pt>
                <c:pt idx="16467">
                  <c:v>23.77416978711323</c:v>
                </c:pt>
                <c:pt idx="16468">
                  <c:v>23.774238959430178</c:v>
                </c:pt>
                <c:pt idx="16469">
                  <c:v>23.774267513071408</c:v>
                </c:pt>
                <c:pt idx="16470">
                  <c:v>23.774322900750192</c:v>
                </c:pt>
                <c:pt idx="16471">
                  <c:v>23.774337060750803</c:v>
                </c:pt>
                <c:pt idx="16472">
                  <c:v>23.774351196510494</c:v>
                </c:pt>
                <c:pt idx="16473">
                  <c:v>23.77437954834928</c:v>
                </c:pt>
                <c:pt idx="16474">
                  <c:v>23.774421287468364</c:v>
                </c:pt>
                <c:pt idx="16475">
                  <c:v>23.775051317334938</c:v>
                </c:pt>
                <c:pt idx="16476">
                  <c:v>23.775065394334938</c:v>
                </c:pt>
                <c:pt idx="16477">
                  <c:v>23.775166489534939</c:v>
                </c:pt>
                <c:pt idx="16478">
                  <c:v>23.775208673215854</c:v>
                </c:pt>
                <c:pt idx="16479">
                  <c:v>23.775222178656453</c:v>
                </c:pt>
                <c:pt idx="16480">
                  <c:v>23.775236272736759</c:v>
                </c:pt>
                <c:pt idx="16481">
                  <c:v>23.775277848094927</c:v>
                </c:pt>
                <c:pt idx="16482">
                  <c:v>23.775306125616144</c:v>
                </c:pt>
                <c:pt idx="16483">
                  <c:v>23.775347871695228</c:v>
                </c:pt>
                <c:pt idx="16484">
                  <c:v>23.77539036585706</c:v>
                </c:pt>
                <c:pt idx="16485">
                  <c:v>23.77561060154683</c:v>
                </c:pt>
                <c:pt idx="16486">
                  <c:v>23.775624836427138</c:v>
                </c:pt>
                <c:pt idx="16487">
                  <c:v>23.775639063627139</c:v>
                </c:pt>
                <c:pt idx="16488">
                  <c:v>23.775667154186522</c:v>
                </c:pt>
                <c:pt idx="16489">
                  <c:v>23.775723758184096</c:v>
                </c:pt>
                <c:pt idx="16490">
                  <c:v>23.77576553906318</c:v>
                </c:pt>
                <c:pt idx="16491">
                  <c:v>23.775822235705622</c:v>
                </c:pt>
                <c:pt idx="16492">
                  <c:v>23.775836371465314</c:v>
                </c:pt>
                <c:pt idx="16493">
                  <c:v>23.775878851467144</c:v>
                </c:pt>
                <c:pt idx="16494">
                  <c:v>23.775892294987742</c:v>
                </c:pt>
                <c:pt idx="16495">
                  <c:v>23.775921102506508</c:v>
                </c:pt>
                <c:pt idx="16496">
                  <c:v>23.775934813706208</c:v>
                </c:pt>
                <c:pt idx="16497">
                  <c:v>23.7759489825056</c:v>
                </c:pt>
                <c:pt idx="16498">
                  <c:v>23.775963229625287</c:v>
                </c:pt>
                <c:pt idx="16499">
                  <c:v>23.776164548825285</c:v>
                </c:pt>
                <c:pt idx="16500">
                  <c:v>23.776178786825284</c:v>
                </c:pt>
                <c:pt idx="16501">
                  <c:v>23.776192777464985</c:v>
                </c:pt>
                <c:pt idx="16502">
                  <c:v>23.776234112506817</c:v>
                </c:pt>
                <c:pt idx="16503">
                  <c:v>23.776248380986207</c:v>
                </c:pt>
                <c:pt idx="16504">
                  <c:v>23.776275859707425</c:v>
                </c:pt>
                <c:pt idx="16505">
                  <c:v>23.776375064671701</c:v>
                </c:pt>
                <c:pt idx="16506">
                  <c:v>23.77638917259139</c:v>
                </c:pt>
                <c:pt idx="16507">
                  <c:v>23.776403227470787</c:v>
                </c:pt>
                <c:pt idx="16508">
                  <c:v>23.776429245071405</c:v>
                </c:pt>
                <c:pt idx="16509">
                  <c:v>23.776442683710812</c:v>
                </c:pt>
                <c:pt idx="16510">
                  <c:v>23.776456918591119</c:v>
                </c:pt>
                <c:pt idx="16511">
                  <c:v>23.776495571472037</c:v>
                </c:pt>
                <c:pt idx="16512">
                  <c:v>23.776537980673865</c:v>
                </c:pt>
                <c:pt idx="16513">
                  <c:v>23.77659393211264</c:v>
                </c:pt>
                <c:pt idx="16514">
                  <c:v>23.77663636963447</c:v>
                </c:pt>
                <c:pt idx="16515">
                  <c:v>23.776678171393556</c:v>
                </c:pt>
                <c:pt idx="16516">
                  <c:v>23.776692083594156</c:v>
                </c:pt>
                <c:pt idx="16517">
                  <c:v>23.776747492031713</c:v>
                </c:pt>
                <c:pt idx="16518">
                  <c:v>23.77683234583537</c:v>
                </c:pt>
                <c:pt idx="16519">
                  <c:v>23.776930064233227</c:v>
                </c:pt>
                <c:pt idx="16520">
                  <c:v>23.776958295032017</c:v>
                </c:pt>
                <c:pt idx="16521">
                  <c:v>23.777027495028964</c:v>
                </c:pt>
                <c:pt idx="16522">
                  <c:v>23.77706973502988</c:v>
                </c:pt>
                <c:pt idx="16523">
                  <c:v>23.777138879032947</c:v>
                </c:pt>
                <c:pt idx="16524">
                  <c:v>23.777152515513244</c:v>
                </c:pt>
                <c:pt idx="16525">
                  <c:v>23.777165553273857</c:v>
                </c:pt>
                <c:pt idx="16526">
                  <c:v>23.77722311251263</c:v>
                </c:pt>
                <c:pt idx="16527">
                  <c:v>23.777250694992023</c:v>
                </c:pt>
                <c:pt idx="16528">
                  <c:v>23.777780792740728</c:v>
                </c:pt>
                <c:pt idx="16529">
                  <c:v>23.777794505740729</c:v>
                </c:pt>
                <c:pt idx="16530">
                  <c:v>23.777923440983784</c:v>
                </c:pt>
                <c:pt idx="16531">
                  <c:v>23.777951828422566</c:v>
                </c:pt>
                <c:pt idx="16532">
                  <c:v>23.778049317140429</c:v>
                </c:pt>
                <c:pt idx="16533">
                  <c:v>23.778063856179806</c:v>
                </c:pt>
                <c:pt idx="16534">
                  <c:v>23.778105623138892</c:v>
                </c:pt>
                <c:pt idx="16535">
                  <c:v>23.778119407899485</c:v>
                </c:pt>
                <c:pt idx="16536">
                  <c:v>23.778174606141935</c:v>
                </c:pt>
                <c:pt idx="16537">
                  <c:v>23.778188900662553</c:v>
                </c:pt>
                <c:pt idx="16538">
                  <c:v>23.778202542262253</c:v>
                </c:pt>
                <c:pt idx="16539">
                  <c:v>23.778259196424695</c:v>
                </c:pt>
                <c:pt idx="16540">
                  <c:v>23.778328327221647</c:v>
                </c:pt>
                <c:pt idx="16541">
                  <c:v>23.778342611381955</c:v>
                </c:pt>
                <c:pt idx="16542">
                  <c:v>23.778425554498298</c:v>
                </c:pt>
                <c:pt idx="16543">
                  <c:v>23.77851004154013</c:v>
                </c:pt>
                <c:pt idx="16544">
                  <c:v>23.77884227072548</c:v>
                </c:pt>
                <c:pt idx="16545">
                  <c:v>23.778856561925789</c:v>
                </c:pt>
                <c:pt idx="16546">
                  <c:v>23.779119355834201</c:v>
                </c:pt>
                <c:pt idx="16547">
                  <c:v>23.779133323194504</c:v>
                </c:pt>
                <c:pt idx="16548">
                  <c:v>23.779174822432672</c:v>
                </c:pt>
                <c:pt idx="16549">
                  <c:v>23.779202975393282</c:v>
                </c:pt>
                <c:pt idx="16550">
                  <c:v>23.779355519866556</c:v>
                </c:pt>
                <c:pt idx="16551">
                  <c:v>23.779369339386854</c:v>
                </c:pt>
                <c:pt idx="16552">
                  <c:v>23.779438850783787</c:v>
                </c:pt>
                <c:pt idx="16553">
                  <c:v>23.779452606944087</c:v>
                </c:pt>
                <c:pt idx="16554">
                  <c:v>23.779467035744087</c:v>
                </c:pt>
                <c:pt idx="16555">
                  <c:v>23.779481178463776</c:v>
                </c:pt>
                <c:pt idx="16556">
                  <c:v>23.779495290463775</c:v>
                </c:pt>
                <c:pt idx="16557">
                  <c:v>23.779509227343159</c:v>
                </c:pt>
                <c:pt idx="16558">
                  <c:v>23.779551418064074</c:v>
                </c:pt>
                <c:pt idx="16559">
                  <c:v>23.779565432624697</c:v>
                </c:pt>
                <c:pt idx="16560">
                  <c:v>23.77962206510227</c:v>
                </c:pt>
                <c:pt idx="16561">
                  <c:v>23.779677835581047</c:v>
                </c:pt>
                <c:pt idx="16562">
                  <c:v>23.779692250461668</c:v>
                </c:pt>
                <c:pt idx="16563">
                  <c:v>23.779858344294343</c:v>
                </c:pt>
                <c:pt idx="16564">
                  <c:v>23.779886257894947</c:v>
                </c:pt>
                <c:pt idx="16565">
                  <c:v>23.779900340094326</c:v>
                </c:pt>
                <c:pt idx="16566">
                  <c:v>23.779928808253718</c:v>
                </c:pt>
                <c:pt idx="16567">
                  <c:v>23.779984955253717</c:v>
                </c:pt>
                <c:pt idx="16568">
                  <c:v>23.780056290332197</c:v>
                </c:pt>
                <c:pt idx="16569">
                  <c:v>23.780112241770972</c:v>
                </c:pt>
                <c:pt idx="16570">
                  <c:v>23.780126210611574</c:v>
                </c:pt>
                <c:pt idx="16571">
                  <c:v>23.780139908692181</c:v>
                </c:pt>
                <c:pt idx="16572">
                  <c:v>23.780239311896466</c:v>
                </c:pt>
                <c:pt idx="16573">
                  <c:v>23.780252932616168</c:v>
                </c:pt>
                <c:pt idx="16574">
                  <c:v>23.780267170496781</c:v>
                </c:pt>
                <c:pt idx="16575">
                  <c:v>23.780336700895258</c:v>
                </c:pt>
                <c:pt idx="16576">
                  <c:v>23.780350889215871</c:v>
                </c:pt>
                <c:pt idx="16577">
                  <c:v>23.780378694415262</c:v>
                </c:pt>
                <c:pt idx="16578">
                  <c:v>23.780392925215875</c:v>
                </c:pt>
                <c:pt idx="16579">
                  <c:v>23.780476459134043</c:v>
                </c:pt>
                <c:pt idx="16580">
                  <c:v>23.780490866934663</c:v>
                </c:pt>
                <c:pt idx="16581">
                  <c:v>23.781055260879697</c:v>
                </c:pt>
                <c:pt idx="16582">
                  <c:v>23.781069024079994</c:v>
                </c:pt>
                <c:pt idx="16583">
                  <c:v>23.781109893080906</c:v>
                </c:pt>
                <c:pt idx="16584">
                  <c:v>23.781124261721217</c:v>
                </c:pt>
                <c:pt idx="16585">
                  <c:v>23.781151498601826</c:v>
                </c:pt>
                <c:pt idx="16586">
                  <c:v>23.781165821442443</c:v>
                </c:pt>
                <c:pt idx="16587">
                  <c:v>23.781248847598782</c:v>
                </c:pt>
                <c:pt idx="16588">
                  <c:v>23.781262751599083</c:v>
                </c:pt>
                <c:pt idx="16589">
                  <c:v>23.781277187599084</c:v>
                </c:pt>
                <c:pt idx="16590">
                  <c:v>23.78131890583817</c:v>
                </c:pt>
                <c:pt idx="16591">
                  <c:v>23.781333242838787</c:v>
                </c:pt>
                <c:pt idx="16592">
                  <c:v>23.78147149751269</c:v>
                </c:pt>
                <c:pt idx="16593">
                  <c:v>23.781499973273917</c:v>
                </c:pt>
                <c:pt idx="16594">
                  <c:v>23.781651984907214</c:v>
                </c:pt>
                <c:pt idx="16595">
                  <c:v>23.781666541186905</c:v>
                </c:pt>
                <c:pt idx="16596">
                  <c:v>23.78188773205715</c:v>
                </c:pt>
                <c:pt idx="16597">
                  <c:v>23.781958364378681</c:v>
                </c:pt>
                <c:pt idx="16598">
                  <c:v>23.782303971578681</c:v>
                </c:pt>
                <c:pt idx="16599">
                  <c:v>23.78233197669929</c:v>
                </c:pt>
                <c:pt idx="16600">
                  <c:v>23.782864999899289</c:v>
                </c:pt>
                <c:pt idx="16601">
                  <c:v>23.782878939099589</c:v>
                </c:pt>
                <c:pt idx="16602">
                  <c:v>23.782961916815928</c:v>
                </c:pt>
                <c:pt idx="16603">
                  <c:v>23.78297611409532</c:v>
                </c:pt>
                <c:pt idx="16604">
                  <c:v>23.783115557692263</c:v>
                </c:pt>
                <c:pt idx="16605">
                  <c:v>23.78317229696983</c:v>
                </c:pt>
                <c:pt idx="16606">
                  <c:v>23.783186203049524</c:v>
                </c:pt>
                <c:pt idx="16607">
                  <c:v>23.783228937287692</c:v>
                </c:pt>
                <c:pt idx="16608">
                  <c:v>23.783243080007381</c:v>
                </c:pt>
                <c:pt idx="16609">
                  <c:v>23.783256956807978</c:v>
                </c:pt>
                <c:pt idx="16610">
                  <c:v>23.783424461211947</c:v>
                </c:pt>
                <c:pt idx="16611">
                  <c:v>23.78359438121927</c:v>
                </c:pt>
                <c:pt idx="16612">
                  <c:v>23.783608593538958</c:v>
                </c:pt>
                <c:pt idx="16613">
                  <c:v>23.783651038140786</c:v>
                </c:pt>
                <c:pt idx="16614">
                  <c:v>23.783664552900188</c:v>
                </c:pt>
                <c:pt idx="16615">
                  <c:v>23.783693212741422</c:v>
                </c:pt>
                <c:pt idx="16616">
                  <c:v>23.783706958741121</c:v>
                </c:pt>
                <c:pt idx="16617">
                  <c:v>23.783807141458986</c:v>
                </c:pt>
                <c:pt idx="16618">
                  <c:v>23.783835071458988</c:v>
                </c:pt>
                <c:pt idx="16619">
                  <c:v>23.784293647969214</c:v>
                </c:pt>
                <c:pt idx="16620">
                  <c:v>23.784307430969214</c:v>
                </c:pt>
                <c:pt idx="16621">
                  <c:v>23.784403252531352</c:v>
                </c:pt>
                <c:pt idx="16622">
                  <c:v>23.784417539971969</c:v>
                </c:pt>
                <c:pt idx="16623">
                  <c:v>23.784572112855631</c:v>
                </c:pt>
                <c:pt idx="16624">
                  <c:v>23.78458598869593</c:v>
                </c:pt>
                <c:pt idx="16625">
                  <c:v>23.784598842936234</c:v>
                </c:pt>
                <c:pt idx="16626">
                  <c:v>23.784710195973794</c:v>
                </c:pt>
                <c:pt idx="16627">
                  <c:v>23.784781314576861</c:v>
                </c:pt>
                <c:pt idx="16628">
                  <c:v>23.784948305853199</c:v>
                </c:pt>
                <c:pt idx="16629">
                  <c:v>23.784990771695028</c:v>
                </c:pt>
                <c:pt idx="16630">
                  <c:v>23.785004538574725</c:v>
                </c:pt>
                <c:pt idx="16631">
                  <c:v>23.785018785694113</c:v>
                </c:pt>
                <c:pt idx="16632">
                  <c:v>23.785073977056562</c:v>
                </c:pt>
                <c:pt idx="16633">
                  <c:v>23.785102112977775</c:v>
                </c:pt>
                <c:pt idx="16634">
                  <c:v>23.785296853773506</c:v>
                </c:pt>
                <c:pt idx="16635">
                  <c:v>23.785311164972892</c:v>
                </c:pt>
                <c:pt idx="16636">
                  <c:v>23.785699037875787</c:v>
                </c:pt>
                <c:pt idx="16637">
                  <c:v>23.785755139637004</c:v>
                </c:pt>
                <c:pt idx="16638">
                  <c:v>23.785784119637004</c:v>
                </c:pt>
                <c:pt idx="16639">
                  <c:v>23.785812110677611</c:v>
                </c:pt>
                <c:pt idx="16640">
                  <c:v>23.785825947997921</c:v>
                </c:pt>
                <c:pt idx="16641">
                  <c:v>23.78583969711822</c:v>
                </c:pt>
                <c:pt idx="16642">
                  <c:v>23.785853459198528</c:v>
                </c:pt>
                <c:pt idx="16643">
                  <c:v>23.785867764478837</c:v>
                </c:pt>
                <c:pt idx="16644">
                  <c:v>23.785911014878838</c:v>
                </c:pt>
                <c:pt idx="16645">
                  <c:v>23.785924713878838</c:v>
                </c:pt>
                <c:pt idx="16646">
                  <c:v>23.78593920027884</c:v>
                </c:pt>
                <c:pt idx="16647">
                  <c:v>23.786035699163119</c:v>
                </c:pt>
                <c:pt idx="16648">
                  <c:v>23.786049511643419</c:v>
                </c:pt>
                <c:pt idx="16649">
                  <c:v>23.786146453919145</c:v>
                </c:pt>
                <c:pt idx="16650">
                  <c:v>23.786160766239455</c:v>
                </c:pt>
                <c:pt idx="16651">
                  <c:v>23.786189307039454</c:v>
                </c:pt>
                <c:pt idx="16652">
                  <c:v>23.786217431840065</c:v>
                </c:pt>
                <c:pt idx="16653">
                  <c:v>23.786231285679452</c:v>
                </c:pt>
                <c:pt idx="16654">
                  <c:v>23.786245846078828</c:v>
                </c:pt>
                <c:pt idx="16655">
                  <c:v>23.78639692400553</c:v>
                </c:pt>
                <c:pt idx="16656">
                  <c:v>23.78641119408584</c:v>
                </c:pt>
                <c:pt idx="16657">
                  <c:v>23.786438383086445</c:v>
                </c:pt>
                <c:pt idx="16658">
                  <c:v>23.786466799005225</c:v>
                </c:pt>
                <c:pt idx="16659">
                  <c:v>23.78650854508431</c:v>
                </c:pt>
                <c:pt idx="16660">
                  <c:v>23.786522842043698</c:v>
                </c:pt>
                <c:pt idx="16661">
                  <c:v>23.786550668123088</c:v>
                </c:pt>
                <c:pt idx="16662">
                  <c:v>23.786564870603701</c:v>
                </c:pt>
                <c:pt idx="16663">
                  <c:v>23.78667552831882</c:v>
                </c:pt>
                <c:pt idx="16664">
                  <c:v>23.786690070639448</c:v>
                </c:pt>
                <c:pt idx="16665">
                  <c:v>23.786717548718844</c:v>
                </c:pt>
                <c:pt idx="16666">
                  <c:v>23.786746109440074</c:v>
                </c:pt>
                <c:pt idx="16667">
                  <c:v>23.786759855439772</c:v>
                </c:pt>
                <c:pt idx="16668">
                  <c:v>23.786774095439164</c:v>
                </c:pt>
                <c:pt idx="16669">
                  <c:v>23.786801858878555</c:v>
                </c:pt>
                <c:pt idx="16670">
                  <c:v>23.786816345278556</c:v>
                </c:pt>
                <c:pt idx="16671">
                  <c:v>23.786885959197029</c:v>
                </c:pt>
                <c:pt idx="16672">
                  <c:v>23.786900112117639</c:v>
                </c:pt>
                <c:pt idx="16673">
                  <c:v>23.786983652995808</c:v>
                </c:pt>
                <c:pt idx="16674">
                  <c:v>23.787054895712753</c:v>
                </c:pt>
                <c:pt idx="16675">
                  <c:v>23.787068739152449</c:v>
                </c:pt>
                <c:pt idx="16676">
                  <c:v>23.787097030833667</c:v>
                </c:pt>
                <c:pt idx="16677">
                  <c:v>23.787303451482824</c:v>
                </c:pt>
                <c:pt idx="16678">
                  <c:v>23.787345966884658</c:v>
                </c:pt>
                <c:pt idx="16679">
                  <c:v>23.78747059607916</c:v>
                </c:pt>
                <c:pt idx="16680">
                  <c:v>23.78748470651977</c:v>
                </c:pt>
                <c:pt idx="16681">
                  <c:v>23.78749772820008</c:v>
                </c:pt>
                <c:pt idx="16682">
                  <c:v>23.787511474199778</c:v>
                </c:pt>
                <c:pt idx="16683">
                  <c:v>23.78755412299795</c:v>
                </c:pt>
                <c:pt idx="16684">
                  <c:v>23.787623980516418</c:v>
                </c:pt>
                <c:pt idx="16685">
                  <c:v>23.787694660159463</c:v>
                </c:pt>
                <c:pt idx="16686">
                  <c:v>23.787708768079153</c:v>
                </c:pt>
                <c:pt idx="16687">
                  <c:v>23.787747609200981</c:v>
                </c:pt>
                <c:pt idx="16688">
                  <c:v>23.787775925439767</c:v>
                </c:pt>
                <c:pt idx="16689">
                  <c:v>23.787789917679149</c:v>
                </c:pt>
                <c:pt idx="16690">
                  <c:v>23.787818004040361</c:v>
                </c:pt>
                <c:pt idx="16691">
                  <c:v>23.787921140642805</c:v>
                </c:pt>
                <c:pt idx="16692">
                  <c:v>23.787935187363409</c:v>
                </c:pt>
                <c:pt idx="16693">
                  <c:v>23.788623283713932</c:v>
                </c:pt>
                <c:pt idx="16694">
                  <c:v>23.788651598594544</c:v>
                </c:pt>
                <c:pt idx="16695">
                  <c:v>23.788665289795151</c:v>
                </c:pt>
                <c:pt idx="16696">
                  <c:v>23.788766032195152</c:v>
                </c:pt>
                <c:pt idx="16697">
                  <c:v>23.78878027411546</c:v>
                </c:pt>
                <c:pt idx="16698">
                  <c:v>23.788793961874855</c:v>
                </c:pt>
                <c:pt idx="16699">
                  <c:v>23.788808065235465</c:v>
                </c:pt>
                <c:pt idx="16700">
                  <c:v>23.788822195874843</c:v>
                </c:pt>
                <c:pt idx="16701">
                  <c:v>23.788976594878502</c:v>
                </c:pt>
                <c:pt idx="16702">
                  <c:v>23.789019378956667</c:v>
                </c:pt>
                <c:pt idx="16703">
                  <c:v>23.789033312876359</c:v>
                </c:pt>
                <c:pt idx="16704">
                  <c:v>23.789061885435135</c:v>
                </c:pt>
                <c:pt idx="16705">
                  <c:v>23.789242580951175</c:v>
                </c:pt>
                <c:pt idx="16706">
                  <c:v>23.789271106272405</c:v>
                </c:pt>
                <c:pt idx="16707">
                  <c:v>23.78931289411149</c:v>
                </c:pt>
                <c:pt idx="16708">
                  <c:v>23.789326721352086</c:v>
                </c:pt>
                <c:pt idx="16709">
                  <c:v>23.789466102309031</c:v>
                </c:pt>
                <c:pt idx="16710">
                  <c:v>23.789494337350249</c:v>
                </c:pt>
                <c:pt idx="16711">
                  <c:v>23.789660583422918</c:v>
                </c:pt>
                <c:pt idx="16712">
                  <c:v>23.789702900863837</c:v>
                </c:pt>
                <c:pt idx="16713">
                  <c:v>23.789875556863837</c:v>
                </c:pt>
                <c:pt idx="16714">
                  <c:v>23.789889770624146</c:v>
                </c:pt>
                <c:pt idx="16715">
                  <c:v>23.789961533024147</c:v>
                </c:pt>
                <c:pt idx="16716">
                  <c:v>23.789989631024149</c:v>
                </c:pt>
                <c:pt idx="16717">
                  <c:v>23.790148412624148</c:v>
                </c:pt>
                <c:pt idx="16718">
                  <c:v>23.790162239184447</c:v>
                </c:pt>
                <c:pt idx="16719">
                  <c:v>23.790176675184448</c:v>
                </c:pt>
                <c:pt idx="16720">
                  <c:v>23.79024631694292</c:v>
                </c:pt>
                <c:pt idx="16721">
                  <c:v>23.790331149506578</c:v>
                </c:pt>
                <c:pt idx="16722">
                  <c:v>23.790735191417721</c:v>
                </c:pt>
                <c:pt idx="16723">
                  <c:v>23.790749125257122</c:v>
                </c:pt>
                <c:pt idx="16724">
                  <c:v>23.790999615651629</c:v>
                </c:pt>
                <c:pt idx="16725">
                  <c:v>23.791028063092856</c:v>
                </c:pt>
                <c:pt idx="16726">
                  <c:v>23.791041976132551</c:v>
                </c:pt>
                <c:pt idx="16727">
                  <c:v>23.79105616009225</c:v>
                </c:pt>
                <c:pt idx="16728">
                  <c:v>23.791209224408895</c:v>
                </c:pt>
                <c:pt idx="16729">
                  <c:v>23.791223749208271</c:v>
                </c:pt>
                <c:pt idx="16730">
                  <c:v>23.791388800415593</c:v>
                </c:pt>
                <c:pt idx="16731">
                  <c:v>23.791402711455895</c:v>
                </c:pt>
                <c:pt idx="16732">
                  <c:v>23.791595962980473</c:v>
                </c:pt>
                <c:pt idx="16733">
                  <c:v>23.791624556899247</c:v>
                </c:pt>
                <c:pt idx="16734">
                  <c:v>23.791777697775888</c:v>
                </c:pt>
                <c:pt idx="16735">
                  <c:v>23.79179167433529</c:v>
                </c:pt>
                <c:pt idx="16736">
                  <c:v>23.792153921447348</c:v>
                </c:pt>
                <c:pt idx="16737">
                  <c:v>23.792167983687047</c:v>
                </c:pt>
                <c:pt idx="16738">
                  <c:v>23.792196046406431</c:v>
                </c:pt>
                <c:pt idx="16739">
                  <c:v>23.792224369765218</c:v>
                </c:pt>
                <c:pt idx="16740">
                  <c:v>23.792263009766135</c:v>
                </c:pt>
                <c:pt idx="16741">
                  <c:v>23.792277177766135</c:v>
                </c:pt>
                <c:pt idx="16742">
                  <c:v>23.792359264607967</c:v>
                </c:pt>
                <c:pt idx="16743">
                  <c:v>23.792373155568566</c:v>
                </c:pt>
                <c:pt idx="16744">
                  <c:v>23.792470762606424</c:v>
                </c:pt>
                <c:pt idx="16745">
                  <c:v>23.792499125087648</c:v>
                </c:pt>
                <c:pt idx="16746">
                  <c:v>23.792898282737106</c:v>
                </c:pt>
                <c:pt idx="16747">
                  <c:v>23.792912718857728</c:v>
                </c:pt>
                <c:pt idx="16748">
                  <c:v>23.793107183666887</c:v>
                </c:pt>
                <c:pt idx="16749">
                  <c:v>23.793121060546291</c:v>
                </c:pt>
                <c:pt idx="16750">
                  <c:v>23.793162869265373</c:v>
                </c:pt>
                <c:pt idx="16751">
                  <c:v>23.793191605584141</c:v>
                </c:pt>
                <c:pt idx="16752">
                  <c:v>23.793333079507494</c:v>
                </c:pt>
                <c:pt idx="16753">
                  <c:v>23.793347533106875</c:v>
                </c:pt>
                <c:pt idx="16754">
                  <c:v>23.793485697820781</c:v>
                </c:pt>
                <c:pt idx="16755">
                  <c:v>23.793527980061697</c:v>
                </c:pt>
                <c:pt idx="16756">
                  <c:v>23.793585587261695</c:v>
                </c:pt>
                <c:pt idx="16757">
                  <c:v>23.793613789502306</c:v>
                </c:pt>
                <c:pt idx="16758">
                  <c:v>23.793626592222608</c:v>
                </c:pt>
                <c:pt idx="16759">
                  <c:v>23.793668393981694</c:v>
                </c:pt>
                <c:pt idx="16760">
                  <c:v>23.793682940141071</c:v>
                </c:pt>
                <c:pt idx="16761">
                  <c:v>23.793708468301677</c:v>
                </c:pt>
                <c:pt idx="16762">
                  <c:v>23.793736586062288</c:v>
                </c:pt>
                <c:pt idx="16763">
                  <c:v>23.793794178862289</c:v>
                </c:pt>
                <c:pt idx="16764">
                  <c:v>23.793808477102598</c:v>
                </c:pt>
                <c:pt idx="16765">
                  <c:v>23.793837046702599</c:v>
                </c:pt>
                <c:pt idx="16766">
                  <c:v>23.793851305702599</c:v>
                </c:pt>
                <c:pt idx="16767">
                  <c:v>23.79391546098412</c:v>
                </c:pt>
                <c:pt idx="16768">
                  <c:v>23.793929918344745</c:v>
                </c:pt>
                <c:pt idx="16769">
                  <c:v>23.794007153266573</c:v>
                </c:pt>
                <c:pt idx="16770">
                  <c:v>23.794077299828093</c:v>
                </c:pt>
                <c:pt idx="16771">
                  <c:v>23.794336550228092</c:v>
                </c:pt>
                <c:pt idx="16772">
                  <c:v>23.794350869588403</c:v>
                </c:pt>
                <c:pt idx="16773">
                  <c:v>23.794739719988403</c:v>
                </c:pt>
                <c:pt idx="16774">
                  <c:v>23.794767460988403</c:v>
                </c:pt>
                <c:pt idx="16775">
                  <c:v>23.794806133189319</c:v>
                </c:pt>
                <c:pt idx="16776">
                  <c:v>23.794820417349626</c:v>
                </c:pt>
                <c:pt idx="16777">
                  <c:v>23.795007394149625</c:v>
                </c:pt>
                <c:pt idx="16778">
                  <c:v>23.795021410789928</c:v>
                </c:pt>
                <c:pt idx="16779">
                  <c:v>23.795062807751766</c:v>
                </c:pt>
                <c:pt idx="16780">
                  <c:v>23.795076988992378</c:v>
                </c:pt>
                <c:pt idx="16781">
                  <c:v>23.795321824918179</c:v>
                </c:pt>
                <c:pt idx="16782">
                  <c:v>23.795335772997582</c:v>
                </c:pt>
                <c:pt idx="16783">
                  <c:v>23.795374425878499</c:v>
                </c:pt>
                <c:pt idx="16784">
                  <c:v>23.795388562198806</c:v>
                </c:pt>
                <c:pt idx="16785">
                  <c:v>23.795544088686132</c:v>
                </c:pt>
                <c:pt idx="16786">
                  <c:v>23.795572500727356</c:v>
                </c:pt>
                <c:pt idx="16787">
                  <c:v>23.795628034566139</c:v>
                </c:pt>
                <c:pt idx="16788">
                  <c:v>23.795685272243684</c:v>
                </c:pt>
                <c:pt idx="16789">
                  <c:v>23.79572703224277</c:v>
                </c:pt>
                <c:pt idx="16790">
                  <c:v>23.795755457442162</c:v>
                </c:pt>
                <c:pt idx="16791">
                  <c:v>23.795978407117275</c:v>
                </c:pt>
                <c:pt idx="16792">
                  <c:v>23.795992433516673</c:v>
                </c:pt>
                <c:pt idx="16793">
                  <c:v>23.796201205672098</c:v>
                </c:pt>
                <c:pt idx="16794">
                  <c:v>23.79621564739179</c:v>
                </c:pt>
                <c:pt idx="16795">
                  <c:v>23.796522040505074</c:v>
                </c:pt>
                <c:pt idx="16796">
                  <c:v>23.796536017064476</c:v>
                </c:pt>
                <c:pt idx="16797">
                  <c:v>23.796605888502945</c:v>
                </c:pt>
                <c:pt idx="16798">
                  <c:v>23.796619872182347</c:v>
                </c:pt>
                <c:pt idx="16799">
                  <c:v>23.796787395906318</c:v>
                </c:pt>
                <c:pt idx="16800">
                  <c:v>23.796885584906317</c:v>
                </c:pt>
                <c:pt idx="16801">
                  <c:v>23.796899611346017</c:v>
                </c:pt>
                <c:pt idx="16802">
                  <c:v>23.796913716346015</c:v>
                </c:pt>
                <c:pt idx="16803">
                  <c:v>23.797017357470896</c:v>
                </c:pt>
                <c:pt idx="16804">
                  <c:v>23.797031364470897</c:v>
                </c:pt>
                <c:pt idx="16805">
                  <c:v>23.797045956550587</c:v>
                </c:pt>
                <c:pt idx="16806">
                  <c:v>23.79715582327546</c:v>
                </c:pt>
                <c:pt idx="16807">
                  <c:v>23.797170058155768</c:v>
                </c:pt>
                <c:pt idx="16808">
                  <c:v>23.79718385255638</c:v>
                </c:pt>
                <c:pt idx="16809">
                  <c:v>23.797198079476075</c:v>
                </c:pt>
                <c:pt idx="16810">
                  <c:v>23.797225891635467</c:v>
                </c:pt>
                <c:pt idx="16811">
                  <c:v>23.797240398556092</c:v>
                </c:pt>
                <c:pt idx="16812">
                  <c:v>23.797253977515794</c:v>
                </c:pt>
                <c:pt idx="16813">
                  <c:v>23.797268168715796</c:v>
                </c:pt>
                <c:pt idx="16814">
                  <c:v>23.797337921834266</c:v>
                </c:pt>
                <c:pt idx="16815">
                  <c:v>23.797352318473649</c:v>
                </c:pt>
                <c:pt idx="16816">
                  <c:v>23.797505278390297</c:v>
                </c:pt>
                <c:pt idx="16817">
                  <c:v>23.797519646549681</c:v>
                </c:pt>
                <c:pt idx="16818">
                  <c:v>23.797570973350897</c:v>
                </c:pt>
                <c:pt idx="16819">
                  <c:v>23.797599393831511</c:v>
                </c:pt>
                <c:pt idx="16820">
                  <c:v>23.797613541831513</c:v>
                </c:pt>
                <c:pt idx="16821">
                  <c:v>23.79762768519182</c:v>
                </c:pt>
                <c:pt idx="16822">
                  <c:v>23.797640732632129</c:v>
                </c:pt>
                <c:pt idx="16823">
                  <c:v>23.797654485591828</c:v>
                </c:pt>
                <c:pt idx="16824">
                  <c:v>23.797668596032437</c:v>
                </c:pt>
                <c:pt idx="16825">
                  <c:v>23.79801643976068</c:v>
                </c:pt>
                <c:pt idx="16826">
                  <c:v>23.79803066056099</c:v>
                </c:pt>
                <c:pt idx="16827">
                  <c:v>23.798692966960989</c:v>
                </c:pt>
                <c:pt idx="16828">
                  <c:v>23.7987212255216</c:v>
                </c:pt>
                <c:pt idx="16829">
                  <c:v>23.7988794455216</c:v>
                </c:pt>
                <c:pt idx="16830">
                  <c:v>23.798893814161911</c:v>
                </c:pt>
                <c:pt idx="16831">
                  <c:v>23.798921065843121</c:v>
                </c:pt>
                <c:pt idx="16832">
                  <c:v>23.7989355052025</c:v>
                </c:pt>
                <c:pt idx="16833">
                  <c:v>23.799144305197924</c:v>
                </c:pt>
                <c:pt idx="16834">
                  <c:v>23.799158381437319</c:v>
                </c:pt>
                <c:pt idx="16835">
                  <c:v>23.799255800555184</c:v>
                </c:pt>
                <c:pt idx="16836">
                  <c:v>23.799284408713959</c:v>
                </c:pt>
                <c:pt idx="16837">
                  <c:v>23.799409633031214</c:v>
                </c:pt>
                <c:pt idx="16838">
                  <c:v>23.799423816070608</c:v>
                </c:pt>
                <c:pt idx="16839">
                  <c:v>23.799436863510916</c:v>
                </c:pt>
                <c:pt idx="16840">
                  <c:v>23.799450658230615</c:v>
                </c:pt>
                <c:pt idx="16841">
                  <c:v>23.799464876870005</c:v>
                </c:pt>
                <c:pt idx="16842">
                  <c:v>23.799562469987865</c:v>
                </c:pt>
                <c:pt idx="16843">
                  <c:v>23.799605161506037</c:v>
                </c:pt>
                <c:pt idx="16844">
                  <c:v>23.799632806625432</c:v>
                </c:pt>
                <c:pt idx="16845">
                  <c:v>23.79964731006481</c:v>
                </c:pt>
                <c:pt idx="16846">
                  <c:v>23.799814336141146</c:v>
                </c:pt>
                <c:pt idx="16847">
                  <c:v>23.799842493302361</c:v>
                </c:pt>
                <c:pt idx="16848">
                  <c:v>23.799884218501447</c:v>
                </c:pt>
                <c:pt idx="16849">
                  <c:v>23.799898675862071</c:v>
                </c:pt>
                <c:pt idx="16850">
                  <c:v>23.799954070500856</c:v>
                </c:pt>
                <c:pt idx="16851">
                  <c:v>23.799968310500248</c:v>
                </c:pt>
                <c:pt idx="16852">
                  <c:v>23.799982432339938</c:v>
                </c:pt>
                <c:pt idx="16853">
                  <c:v>23.799996443660543</c:v>
                </c:pt>
                <c:pt idx="16854">
                  <c:v>23.80002441589993</c:v>
                </c:pt>
                <c:pt idx="16855">
                  <c:v>23.800368124532604</c:v>
                </c:pt>
                <c:pt idx="16856">
                  <c:v>23.800410117532603</c:v>
                </c:pt>
                <c:pt idx="16857">
                  <c:v>23.80045304889169</c:v>
                </c:pt>
                <c:pt idx="16858">
                  <c:v>23.80048087389169</c:v>
                </c:pt>
                <c:pt idx="16859">
                  <c:v>23.800495473131377</c:v>
                </c:pt>
                <c:pt idx="16860">
                  <c:v>23.800799752437957</c:v>
                </c:pt>
                <c:pt idx="16861">
                  <c:v>23.800814018638572</c:v>
                </c:pt>
                <c:pt idx="16862">
                  <c:v>23.800869782157349</c:v>
                </c:pt>
                <c:pt idx="16863">
                  <c:v>23.80088369435795</c:v>
                </c:pt>
                <c:pt idx="16864">
                  <c:v>23.80098071275367</c:v>
                </c:pt>
                <c:pt idx="16865">
                  <c:v>23.801009178512452</c:v>
                </c:pt>
                <c:pt idx="16866">
                  <c:v>23.801217901947876</c:v>
                </c:pt>
                <c:pt idx="16867">
                  <c:v>23.801232170427266</c:v>
                </c:pt>
                <c:pt idx="16868">
                  <c:v>23.801246236586959</c:v>
                </c:pt>
                <c:pt idx="16869">
                  <c:v>23.80126017042636</c:v>
                </c:pt>
                <c:pt idx="16870">
                  <c:v>23.801413603622997</c:v>
                </c:pt>
                <c:pt idx="16871">
                  <c:v>23.801470009985429</c:v>
                </c:pt>
                <c:pt idx="16872">
                  <c:v>23.801539853583897</c:v>
                </c:pt>
                <c:pt idx="16873">
                  <c:v>23.801568088625114</c:v>
                </c:pt>
                <c:pt idx="16874">
                  <c:v>23.801595526066333</c:v>
                </c:pt>
                <c:pt idx="16875">
                  <c:v>23.801609824586027</c:v>
                </c:pt>
                <c:pt idx="16876">
                  <c:v>23.801624118586027</c:v>
                </c:pt>
                <c:pt idx="16877">
                  <c:v>23.801638087745729</c:v>
                </c:pt>
                <c:pt idx="16878">
                  <c:v>23.801899617197328</c:v>
                </c:pt>
                <c:pt idx="16879">
                  <c:v>23.801913845037635</c:v>
                </c:pt>
                <c:pt idx="16880">
                  <c:v>23.801942486637635</c:v>
                </c:pt>
                <c:pt idx="16881">
                  <c:v>23.801956480558257</c:v>
                </c:pt>
                <c:pt idx="16882">
                  <c:v>23.801984803917044</c:v>
                </c:pt>
                <c:pt idx="16883">
                  <c:v>23.802289387703613</c:v>
                </c:pt>
                <c:pt idx="16884">
                  <c:v>23.802303312823916</c:v>
                </c:pt>
                <c:pt idx="16885">
                  <c:v>23.802418664023918</c:v>
                </c:pt>
                <c:pt idx="16886">
                  <c:v>23.802432560984219</c:v>
                </c:pt>
                <c:pt idx="16887">
                  <c:v>23.802446996984219</c:v>
                </c:pt>
                <c:pt idx="16888">
                  <c:v>23.80248779698422</c:v>
                </c:pt>
                <c:pt idx="16889">
                  <c:v>23.802544942101772</c:v>
                </c:pt>
                <c:pt idx="16890">
                  <c:v>23.80272565849781</c:v>
                </c:pt>
                <c:pt idx="16891">
                  <c:v>23.802740026657194</c:v>
                </c:pt>
                <c:pt idx="16892">
                  <c:v>23.802767505378412</c:v>
                </c:pt>
                <c:pt idx="16893">
                  <c:v>23.802781681297805</c:v>
                </c:pt>
                <c:pt idx="16894">
                  <c:v>23.802837051540262</c:v>
                </c:pt>
                <c:pt idx="16895">
                  <c:v>23.802865218259054</c:v>
                </c:pt>
                <c:pt idx="16896">
                  <c:v>23.802961724023334</c:v>
                </c:pt>
                <c:pt idx="16897">
                  <c:v>23.802990097222118</c:v>
                </c:pt>
                <c:pt idx="16898">
                  <c:v>23.803004142501809</c:v>
                </c:pt>
                <c:pt idx="16899">
                  <c:v>23.803074786744855</c:v>
                </c:pt>
                <c:pt idx="16900">
                  <c:v>23.803116525863938</c:v>
                </c:pt>
                <c:pt idx="16901">
                  <c:v>23.803145084182713</c:v>
                </c:pt>
                <c:pt idx="16902">
                  <c:v>23.80317285414149</c:v>
                </c:pt>
                <c:pt idx="16903">
                  <c:v>23.803201075022706</c:v>
                </c:pt>
                <c:pt idx="16904">
                  <c:v>23.803479356696606</c:v>
                </c:pt>
                <c:pt idx="16905">
                  <c:v>23.803493622897221</c:v>
                </c:pt>
                <c:pt idx="16906">
                  <c:v>23.803519305617829</c:v>
                </c:pt>
                <c:pt idx="16907">
                  <c:v>23.803533659537216</c:v>
                </c:pt>
                <c:pt idx="16908">
                  <c:v>23.803547725696909</c:v>
                </c:pt>
                <c:pt idx="16909">
                  <c:v>23.803561609577507</c:v>
                </c:pt>
                <c:pt idx="16910">
                  <c:v>23.803781872787276</c:v>
                </c:pt>
                <c:pt idx="16911">
                  <c:v>23.803824147988191</c:v>
                </c:pt>
                <c:pt idx="16912">
                  <c:v>23.803892513789716</c:v>
                </c:pt>
                <c:pt idx="16913">
                  <c:v>23.803906789389103</c:v>
                </c:pt>
                <c:pt idx="16914">
                  <c:v>23.803948083150935</c:v>
                </c:pt>
                <c:pt idx="16915">
                  <c:v>23.80396245843032</c:v>
                </c:pt>
                <c:pt idx="16916">
                  <c:v>23.80397510015062</c:v>
                </c:pt>
                <c:pt idx="16917">
                  <c:v>23.803989446950006</c:v>
                </c:pt>
                <c:pt idx="16918">
                  <c:v>23.804002455750314</c:v>
                </c:pt>
                <c:pt idx="16919">
                  <c:v>23.804030814709098</c:v>
                </c:pt>
                <c:pt idx="16920">
                  <c:v>23.804056555389707</c:v>
                </c:pt>
                <c:pt idx="16921">
                  <c:v>23.80418179362696</c:v>
                </c:pt>
                <c:pt idx="16922">
                  <c:v>23.804210340188192</c:v>
                </c:pt>
                <c:pt idx="16923">
                  <c:v>23.804516503621478</c:v>
                </c:pt>
                <c:pt idx="16924">
                  <c:v>23.804530793460867</c:v>
                </c:pt>
                <c:pt idx="16925">
                  <c:v>23.804558696100255</c:v>
                </c:pt>
                <c:pt idx="16926">
                  <c:v>23.804586931141472</c:v>
                </c:pt>
                <c:pt idx="16927">
                  <c:v>23.805154211956456</c:v>
                </c:pt>
                <c:pt idx="16928">
                  <c:v>23.805168369396764</c:v>
                </c:pt>
                <c:pt idx="16929">
                  <c:v>23.805677682059354</c:v>
                </c:pt>
                <c:pt idx="16930">
                  <c:v>23.805705736459963</c:v>
                </c:pt>
                <c:pt idx="16931">
                  <c:v>23.805719680259347</c:v>
                </c:pt>
                <c:pt idx="16932">
                  <c:v>23.805733656818749</c:v>
                </c:pt>
                <c:pt idx="16933">
                  <c:v>23.805761823938131</c:v>
                </c:pt>
                <c:pt idx="16934">
                  <c:v>23.805790400738129</c:v>
                </c:pt>
                <c:pt idx="16935">
                  <c:v>23.80594251617142</c:v>
                </c:pt>
                <c:pt idx="16936">
                  <c:v>23.805971000012036</c:v>
                </c:pt>
                <c:pt idx="16937">
                  <c:v>23.806012492330208</c:v>
                </c:pt>
                <c:pt idx="16938">
                  <c:v>23.80602640337051</c:v>
                </c:pt>
                <c:pt idx="16939">
                  <c:v>23.806219297939066</c:v>
                </c:pt>
                <c:pt idx="16940">
                  <c:v>23.806233231778467</c:v>
                </c:pt>
                <c:pt idx="16941">
                  <c:v>23.806274717176638</c:v>
                </c:pt>
                <c:pt idx="16942">
                  <c:v>23.806288930936947</c:v>
                </c:pt>
                <c:pt idx="16943">
                  <c:v>23.806405888462457</c:v>
                </c:pt>
                <c:pt idx="16944">
                  <c:v>23.806419808061861</c:v>
                </c:pt>
                <c:pt idx="16945">
                  <c:v>23.806489366300337</c:v>
                </c:pt>
                <c:pt idx="16946">
                  <c:v>23.806546147902782</c:v>
                </c:pt>
                <c:pt idx="16947">
                  <c:v>23.806573834782174</c:v>
                </c:pt>
                <c:pt idx="16948">
                  <c:v>23.806588164702791</c:v>
                </c:pt>
                <c:pt idx="16949">
                  <c:v>23.806754403855461</c:v>
                </c:pt>
                <c:pt idx="16950">
                  <c:v>23.806782521616071</c:v>
                </c:pt>
                <c:pt idx="16951">
                  <c:v>23.806921620529938</c:v>
                </c:pt>
                <c:pt idx="16952">
                  <c:v>23.806949161010536</c:v>
                </c:pt>
                <c:pt idx="16953">
                  <c:v>23.807090622053888</c:v>
                </c:pt>
                <c:pt idx="16954">
                  <c:v>23.807119175695117</c:v>
                </c:pt>
                <c:pt idx="16955">
                  <c:v>23.8071609913742</c:v>
                </c:pt>
                <c:pt idx="16956">
                  <c:v>23.807174939453603</c:v>
                </c:pt>
                <c:pt idx="16957">
                  <c:v>23.807203176172983</c:v>
                </c:pt>
                <c:pt idx="16958">
                  <c:v>23.807217017452391</c:v>
                </c:pt>
                <c:pt idx="16959">
                  <c:v>23.807231020972083</c:v>
                </c:pt>
                <c:pt idx="16960">
                  <c:v>23.807245294252699</c:v>
                </c:pt>
                <c:pt idx="16961">
                  <c:v>23.807259075052396</c:v>
                </c:pt>
                <c:pt idx="16962">
                  <c:v>23.80727347881178</c:v>
                </c:pt>
                <c:pt idx="16963">
                  <c:v>23.807370744809649</c:v>
                </c:pt>
                <c:pt idx="16964">
                  <c:v>23.807413380571486</c:v>
                </c:pt>
                <c:pt idx="16965">
                  <c:v>23.80748304320996</c:v>
                </c:pt>
                <c:pt idx="16966">
                  <c:v>23.807525615251794</c:v>
                </c:pt>
                <c:pt idx="16967">
                  <c:v>23.807539444771493</c:v>
                </c:pt>
                <c:pt idx="16968">
                  <c:v>23.807553513890891</c:v>
                </c:pt>
                <c:pt idx="16969">
                  <c:v>23.807595246049978</c:v>
                </c:pt>
                <c:pt idx="16970">
                  <c:v>23.807637726051809</c:v>
                </c:pt>
                <c:pt idx="16971">
                  <c:v>23.807777211408752</c:v>
                </c:pt>
                <c:pt idx="16972">
                  <c:v>23.807805205729959</c:v>
                </c:pt>
                <c:pt idx="16973">
                  <c:v>23.807833191889348</c:v>
                </c:pt>
                <c:pt idx="16974">
                  <c:v>23.807875911887518</c:v>
                </c:pt>
                <c:pt idx="16975">
                  <c:v>23.808001219724769</c:v>
                </c:pt>
                <c:pt idx="16976">
                  <c:v>23.808043636006598</c:v>
                </c:pt>
                <c:pt idx="16977">
                  <c:v>23.80808548648568</c:v>
                </c:pt>
                <c:pt idx="16978">
                  <c:v>23.808099441325382</c:v>
                </c:pt>
                <c:pt idx="16979">
                  <c:v>23.808211812325382</c:v>
                </c:pt>
                <c:pt idx="16980">
                  <c:v>23.808225717045087</c:v>
                </c:pt>
                <c:pt idx="16981">
                  <c:v>23.808254053045086</c:v>
                </c:pt>
                <c:pt idx="16982">
                  <c:v>23.80829699872417</c:v>
                </c:pt>
                <c:pt idx="16983">
                  <c:v>23.808338814403253</c:v>
                </c:pt>
                <c:pt idx="16984">
                  <c:v>23.808352669963849</c:v>
                </c:pt>
                <c:pt idx="16985">
                  <c:v>23.808449570719574</c:v>
                </c:pt>
                <c:pt idx="16986">
                  <c:v>23.808478018160802</c:v>
                </c:pt>
                <c:pt idx="16987">
                  <c:v>23.808506011280187</c:v>
                </c:pt>
                <c:pt idx="16988">
                  <c:v>23.80851975356078</c:v>
                </c:pt>
                <c:pt idx="16989">
                  <c:v>23.808533896280469</c:v>
                </c:pt>
                <c:pt idx="16990">
                  <c:v>23.808721233080469</c:v>
                </c:pt>
                <c:pt idx="16991">
                  <c:v>23.80876324008047</c:v>
                </c:pt>
                <c:pt idx="16992">
                  <c:v>23.808777373920169</c:v>
                </c:pt>
                <c:pt idx="16993">
                  <c:v>23.808944358236509</c:v>
                </c:pt>
                <c:pt idx="16994">
                  <c:v>23.808958583995899</c:v>
                </c:pt>
                <c:pt idx="16995">
                  <c:v>23.809069985753457</c:v>
                </c:pt>
                <c:pt idx="16996">
                  <c:v>23.809084124514065</c:v>
                </c:pt>
                <c:pt idx="16997">
                  <c:v>23.809122861114982</c:v>
                </c:pt>
                <c:pt idx="16998">
                  <c:v>23.809220495992843</c:v>
                </c:pt>
                <c:pt idx="16999">
                  <c:v>23.809234465432244</c:v>
                </c:pt>
                <c:pt idx="17000">
                  <c:v>23.80924835759194</c:v>
                </c:pt>
                <c:pt idx="17001">
                  <c:v>23.809262882391316</c:v>
                </c:pt>
                <c:pt idx="17002">
                  <c:v>23.809332238789796</c:v>
                </c:pt>
                <c:pt idx="17003">
                  <c:v>23.809374704631626</c:v>
                </c:pt>
                <c:pt idx="17004">
                  <c:v>23.809444409030096</c:v>
                </c:pt>
                <c:pt idx="17005">
                  <c:v>23.809458620549488</c:v>
                </c:pt>
                <c:pt idx="17006">
                  <c:v>23.809514516308262</c:v>
                </c:pt>
                <c:pt idx="17007">
                  <c:v>23.809657372625217</c:v>
                </c:pt>
                <c:pt idx="17008">
                  <c:v>23.809671456625217</c:v>
                </c:pt>
                <c:pt idx="17009">
                  <c:v>23.809723163386444</c:v>
                </c:pt>
                <c:pt idx="17010">
                  <c:v>23.809737104345846</c:v>
                </c:pt>
                <c:pt idx="17011">
                  <c:v>23.809848958503395</c:v>
                </c:pt>
                <c:pt idx="17012">
                  <c:v>23.809862892342796</c:v>
                </c:pt>
                <c:pt idx="17013">
                  <c:v>23.809904652341881</c:v>
                </c:pt>
                <c:pt idx="17014">
                  <c:v>23.809976087298821</c:v>
                </c:pt>
                <c:pt idx="17015">
                  <c:v>23.810017777697908</c:v>
                </c:pt>
                <c:pt idx="17016">
                  <c:v>23.810449806497907</c:v>
                </c:pt>
                <c:pt idx="17017">
                  <c:v>23.810463640098206</c:v>
                </c:pt>
                <c:pt idx="17018">
                  <c:v>23.810505215456374</c:v>
                </c:pt>
                <c:pt idx="17019">
                  <c:v>23.81051944953607</c:v>
                </c:pt>
                <c:pt idx="17020">
                  <c:v>23.810547303455458</c:v>
                </c:pt>
                <c:pt idx="17021">
                  <c:v>23.810561428056065</c:v>
                </c:pt>
                <c:pt idx="17022">
                  <c:v>23.810658647131778</c:v>
                </c:pt>
                <c:pt idx="17023">
                  <c:v>23.810672516852375</c:v>
                </c:pt>
                <c:pt idx="17024">
                  <c:v>23.810810116858477</c:v>
                </c:pt>
                <c:pt idx="17025">
                  <c:v>23.810838387299697</c:v>
                </c:pt>
                <c:pt idx="17026">
                  <c:v>23.81095003961725</c:v>
                </c:pt>
                <c:pt idx="17027">
                  <c:v>23.810963916417847</c:v>
                </c:pt>
                <c:pt idx="17028">
                  <c:v>23.811047492096016</c:v>
                </c:pt>
                <c:pt idx="17029">
                  <c:v>23.811090283294181</c:v>
                </c:pt>
                <c:pt idx="17030">
                  <c:v>23.811117961535409</c:v>
                </c:pt>
                <c:pt idx="17031">
                  <c:v>23.811202886139071</c:v>
                </c:pt>
                <c:pt idx="17032">
                  <c:v>23.811272284297551</c:v>
                </c:pt>
                <c:pt idx="17033">
                  <c:v>23.811286649618172</c:v>
                </c:pt>
                <c:pt idx="17034">
                  <c:v>23.811300319057871</c:v>
                </c:pt>
                <c:pt idx="17035">
                  <c:v>23.81131467729849</c:v>
                </c:pt>
                <c:pt idx="17036">
                  <c:v>23.811493646746428</c:v>
                </c:pt>
                <c:pt idx="17037">
                  <c:v>23.811507459226728</c:v>
                </c:pt>
                <c:pt idx="17038">
                  <c:v>23.811559037187951</c:v>
                </c:pt>
                <c:pt idx="17039">
                  <c:v>23.811573469427334</c:v>
                </c:pt>
                <c:pt idx="17040">
                  <c:v>23.811586851827332</c:v>
                </c:pt>
                <c:pt idx="17041">
                  <c:v>23.81160104446764</c:v>
                </c:pt>
                <c:pt idx="17042">
                  <c:v>23.811628579146426</c:v>
                </c:pt>
                <c:pt idx="17043">
                  <c:v>23.811815872746426</c:v>
                </c:pt>
                <c:pt idx="17044">
                  <c:v>23.811843851746424</c:v>
                </c:pt>
                <c:pt idx="17045">
                  <c:v>23.81185816458612</c:v>
                </c:pt>
                <c:pt idx="17046">
                  <c:v>23.811899966345205</c:v>
                </c:pt>
                <c:pt idx="17047">
                  <c:v>23.811957132822755</c:v>
                </c:pt>
                <c:pt idx="17048">
                  <c:v>23.81201261098154</c:v>
                </c:pt>
                <c:pt idx="17049">
                  <c:v>23.812026886580927</c:v>
                </c:pt>
                <c:pt idx="17050">
                  <c:v>23.812054573460319</c:v>
                </c:pt>
                <c:pt idx="17051">
                  <c:v>23.812126193537249</c:v>
                </c:pt>
                <c:pt idx="17052">
                  <c:v>23.812153465858458</c:v>
                </c:pt>
                <c:pt idx="17053">
                  <c:v>23.812196023740292</c:v>
                </c:pt>
                <c:pt idx="17054">
                  <c:v>23.812321185417549</c:v>
                </c:pt>
                <c:pt idx="17055">
                  <c:v>23.812335688856926</c:v>
                </c:pt>
                <c:pt idx="17056">
                  <c:v>23.812419236695096</c:v>
                </c:pt>
                <c:pt idx="17057">
                  <c:v>23.812433056855692</c:v>
                </c:pt>
                <c:pt idx="17058">
                  <c:v>23.812459145296309</c:v>
                </c:pt>
                <c:pt idx="17059">
                  <c:v>23.812472618535715</c:v>
                </c:pt>
                <c:pt idx="17060">
                  <c:v>23.812562823617853</c:v>
                </c:pt>
                <c:pt idx="17061">
                  <c:v>23.812577312817233</c:v>
                </c:pt>
                <c:pt idx="17062">
                  <c:v>23.812619024096318</c:v>
                </c:pt>
                <c:pt idx="17063">
                  <c:v>23.812633086095715</c:v>
                </c:pt>
                <c:pt idx="17064">
                  <c:v>23.812661100095102</c:v>
                </c:pt>
                <c:pt idx="17065">
                  <c:v>23.812675090175706</c:v>
                </c:pt>
                <c:pt idx="17066">
                  <c:v>23.812703033134472</c:v>
                </c:pt>
                <c:pt idx="17067">
                  <c:v>23.812731105335683</c:v>
                </c:pt>
                <c:pt idx="17068">
                  <c:v>23.812800816694153</c:v>
                </c:pt>
                <c:pt idx="17069">
                  <c:v>23.812814921413548</c:v>
                </c:pt>
                <c:pt idx="17070">
                  <c:v>23.812926281411105</c:v>
                </c:pt>
                <c:pt idx="17071">
                  <c:v>23.813599564836757</c:v>
                </c:pt>
                <c:pt idx="17072">
                  <c:v>23.813655333836756</c:v>
                </c:pt>
                <c:pt idx="17073">
                  <c:v>23.813712998636756</c:v>
                </c:pt>
                <c:pt idx="17074">
                  <c:v>23.813796560394923</c:v>
                </c:pt>
                <c:pt idx="17075">
                  <c:v>23.813824869513709</c:v>
                </c:pt>
                <c:pt idx="17076">
                  <c:v>23.813838893913402</c:v>
                </c:pt>
                <c:pt idx="17077">
                  <c:v>23.813864666794014</c:v>
                </c:pt>
                <c:pt idx="17078">
                  <c:v>23.813920381592794</c:v>
                </c:pt>
                <c:pt idx="17079">
                  <c:v>23.813934711513411</c:v>
                </c:pt>
                <c:pt idx="17080">
                  <c:v>23.813998937634935</c:v>
                </c:pt>
                <c:pt idx="17081">
                  <c:v>23.814013193635244</c:v>
                </c:pt>
                <c:pt idx="17082">
                  <c:v>23.814108768957375</c:v>
                </c:pt>
                <c:pt idx="17083">
                  <c:v>23.814294950433407</c:v>
                </c:pt>
                <c:pt idx="17084">
                  <c:v>23.814379034433408</c:v>
                </c:pt>
                <c:pt idx="17085">
                  <c:v>23.814421901352496</c:v>
                </c:pt>
                <c:pt idx="17086">
                  <c:v>23.814519522310356</c:v>
                </c:pt>
                <c:pt idx="17087">
                  <c:v>23.814533555829755</c:v>
                </c:pt>
                <c:pt idx="17088">
                  <c:v>23.814589263668534</c:v>
                </c:pt>
                <c:pt idx="17089">
                  <c:v>23.814603695907916</c:v>
                </c:pt>
                <c:pt idx="17090">
                  <c:v>23.814729045505167</c:v>
                </c:pt>
                <c:pt idx="17091">
                  <c:v>23.814742922305765</c:v>
                </c:pt>
                <c:pt idx="17092">
                  <c:v>23.814923454830044</c:v>
                </c:pt>
                <c:pt idx="17093">
                  <c:v>23.814937358830345</c:v>
                </c:pt>
                <c:pt idx="17094">
                  <c:v>23.8153110655992</c:v>
                </c:pt>
                <c:pt idx="17095">
                  <c:v>23.815324941439499</c:v>
                </c:pt>
                <c:pt idx="17096">
                  <c:v>23.81539432135644</c:v>
                </c:pt>
                <c:pt idx="17097">
                  <c:v>23.815408361995839</c:v>
                </c:pt>
                <c:pt idx="17098">
                  <c:v>23.81543612279707</c:v>
                </c:pt>
                <c:pt idx="17099">
                  <c:v>23.815449992517667</c:v>
                </c:pt>
                <c:pt idx="17100">
                  <c:v>23.81546397515736</c:v>
                </c:pt>
                <c:pt idx="17101">
                  <c:v>23.815478407396743</c:v>
                </c:pt>
                <c:pt idx="17102">
                  <c:v>23.815505796677957</c:v>
                </c:pt>
                <c:pt idx="17103">
                  <c:v>23.815520010438266</c:v>
                </c:pt>
                <c:pt idx="17104">
                  <c:v>23.815545596558874</c:v>
                </c:pt>
                <c:pt idx="17105">
                  <c:v>23.815559841558873</c:v>
                </c:pt>
                <c:pt idx="17106">
                  <c:v>23.815573939598572</c:v>
                </c:pt>
                <c:pt idx="17107">
                  <c:v>23.815753970310631</c:v>
                </c:pt>
                <c:pt idx="17108">
                  <c:v>23.815810431111856</c:v>
                </c:pt>
                <c:pt idx="17109">
                  <c:v>23.815925472711857</c:v>
                </c:pt>
                <c:pt idx="17110">
                  <c:v>23.815939644232163</c:v>
                </c:pt>
                <c:pt idx="17111">
                  <c:v>23.81599478970973</c:v>
                </c:pt>
                <c:pt idx="17112">
                  <c:v>23.816037326351562</c:v>
                </c:pt>
                <c:pt idx="17113">
                  <c:v>23.816260095066678</c:v>
                </c:pt>
                <c:pt idx="17114">
                  <c:v>23.816288503865461</c:v>
                </c:pt>
                <c:pt idx="17115">
                  <c:v>23.816302357704849</c:v>
                </c:pt>
                <c:pt idx="17116">
                  <c:v>23.816330635226066</c:v>
                </c:pt>
                <c:pt idx="17117">
                  <c:v>23.816660854600713</c:v>
                </c:pt>
                <c:pt idx="17118">
                  <c:v>23.816717900038267</c:v>
                </c:pt>
                <c:pt idx="17119">
                  <c:v>23.816759708757349</c:v>
                </c:pt>
                <c:pt idx="17120">
                  <c:v>23.816774066997969</c:v>
                </c:pt>
                <c:pt idx="17121">
                  <c:v>23.816815573156138</c:v>
                </c:pt>
                <c:pt idx="17122">
                  <c:v>23.816829449956735</c:v>
                </c:pt>
                <c:pt idx="17123">
                  <c:v>23.817163815309403</c:v>
                </c:pt>
                <c:pt idx="17124">
                  <c:v>23.817206047511224</c:v>
                </c:pt>
                <c:pt idx="17125">
                  <c:v>23.817220023190917</c:v>
                </c:pt>
                <c:pt idx="17126">
                  <c:v>23.817234441190298</c:v>
                </c:pt>
                <c:pt idx="17127">
                  <c:v>23.817262197669688</c:v>
                </c:pt>
                <c:pt idx="17128">
                  <c:v>23.8172764213903</c:v>
                </c:pt>
                <c:pt idx="17129">
                  <c:v>23.817304143069691</c:v>
                </c:pt>
                <c:pt idx="17130">
                  <c:v>23.817318575309073</c:v>
                </c:pt>
                <c:pt idx="17131">
                  <c:v>23.817374025627856</c:v>
                </c:pt>
                <c:pt idx="17132">
                  <c:v>23.81738822810847</c:v>
                </c:pt>
                <c:pt idx="17133">
                  <c:v>23.81740124334878</c:v>
                </c:pt>
                <c:pt idx="17134">
                  <c:v>23.817415233429383</c:v>
                </c:pt>
                <c:pt idx="17135">
                  <c:v>23.817456916868469</c:v>
                </c:pt>
                <c:pt idx="17136">
                  <c:v>23.817845846468469</c:v>
                </c:pt>
                <c:pt idx="17137">
                  <c:v>23.817859891268775</c:v>
                </c:pt>
                <c:pt idx="17138">
                  <c:v>23.818053155673354</c:v>
                </c:pt>
                <c:pt idx="17139">
                  <c:v>23.818067295673355</c:v>
                </c:pt>
                <c:pt idx="17140">
                  <c:v>23.818153731673355</c:v>
                </c:pt>
                <c:pt idx="17141">
                  <c:v>23.818167565273654</c:v>
                </c:pt>
                <c:pt idx="17142">
                  <c:v>23.818181994073655</c:v>
                </c:pt>
                <c:pt idx="17143">
                  <c:v>23.818361039201598</c:v>
                </c:pt>
                <c:pt idx="17144">
                  <c:v>23.8183749502419</c:v>
                </c:pt>
                <c:pt idx="17145">
                  <c:v>23.818452191603729</c:v>
                </c:pt>
                <c:pt idx="17146">
                  <c:v>23.818508673524953</c:v>
                </c:pt>
                <c:pt idx="17147">
                  <c:v>23.818560257926176</c:v>
                </c:pt>
                <c:pt idx="17148">
                  <c:v>23.818574183046479</c:v>
                </c:pt>
                <c:pt idx="17149">
                  <c:v>23.818587069486785</c:v>
                </c:pt>
                <c:pt idx="17150">
                  <c:v>23.818628315088613</c:v>
                </c:pt>
                <c:pt idx="17151">
                  <c:v>23.818772531088612</c:v>
                </c:pt>
                <c:pt idx="17152">
                  <c:v>23.818786357648911</c:v>
                </c:pt>
                <c:pt idx="17153">
                  <c:v>23.818800851248909</c:v>
                </c:pt>
                <c:pt idx="17154">
                  <c:v>23.8188286982083</c:v>
                </c:pt>
                <c:pt idx="17155">
                  <c:v>23.818857188129527</c:v>
                </c:pt>
                <c:pt idx="17156">
                  <c:v>23.818870871489228</c:v>
                </c:pt>
                <c:pt idx="17157">
                  <c:v>23.819141441655638</c:v>
                </c:pt>
                <c:pt idx="17158">
                  <c:v>23.819282171258688</c:v>
                </c:pt>
                <c:pt idx="17159">
                  <c:v>23.819469976058688</c:v>
                </c:pt>
                <c:pt idx="17160">
                  <c:v>23.819483640698984</c:v>
                </c:pt>
                <c:pt idx="17161">
                  <c:v>23.819496514259288</c:v>
                </c:pt>
                <c:pt idx="17162">
                  <c:v>23.81951071153868</c:v>
                </c:pt>
                <c:pt idx="17163">
                  <c:v>23.819594315056847</c:v>
                </c:pt>
                <c:pt idx="17164">
                  <c:v>23.819608404257455</c:v>
                </c:pt>
                <c:pt idx="17165">
                  <c:v>23.819621413057764</c:v>
                </c:pt>
                <c:pt idx="17166">
                  <c:v>23.819871952172271</c:v>
                </c:pt>
                <c:pt idx="17167">
                  <c:v>23.819885899772871</c:v>
                </c:pt>
                <c:pt idx="17168">
                  <c:v>23.819913920732255</c:v>
                </c:pt>
                <c:pt idx="17169">
                  <c:v>23.820302735132255</c:v>
                </c:pt>
                <c:pt idx="17170">
                  <c:v>23.820330775452863</c:v>
                </c:pt>
                <c:pt idx="17171">
                  <c:v>23.820408036134694</c:v>
                </c:pt>
                <c:pt idx="17172">
                  <c:v>23.820422330655312</c:v>
                </c:pt>
                <c:pt idx="17173">
                  <c:v>23.820560578409214</c:v>
                </c:pt>
                <c:pt idx="17174">
                  <c:v>23.820574948528908</c:v>
                </c:pt>
                <c:pt idx="17175">
                  <c:v>23.820714336445853</c:v>
                </c:pt>
                <c:pt idx="17176">
                  <c:v>23.820728241805256</c:v>
                </c:pt>
                <c:pt idx="17177">
                  <c:v>23.820811921883422</c:v>
                </c:pt>
                <c:pt idx="17178">
                  <c:v>23.820840690762807</c:v>
                </c:pt>
                <c:pt idx="17179">
                  <c:v>23.820868377642199</c:v>
                </c:pt>
                <c:pt idx="17180">
                  <c:v>23.820882728802818</c:v>
                </c:pt>
                <c:pt idx="17181">
                  <c:v>23.821119215677633</c:v>
                </c:pt>
                <c:pt idx="17182">
                  <c:v>23.821147588876418</c:v>
                </c:pt>
                <c:pt idx="17183">
                  <c:v>23.821161508876113</c:v>
                </c:pt>
                <c:pt idx="17184">
                  <c:v>23.821190038714889</c:v>
                </c:pt>
                <c:pt idx="17185">
                  <c:v>23.821273565673057</c:v>
                </c:pt>
                <c:pt idx="17186">
                  <c:v>23.821763237673057</c:v>
                </c:pt>
                <c:pt idx="17187">
                  <c:v>23.821847710634888</c:v>
                </c:pt>
                <c:pt idx="17188">
                  <c:v>23.821890982634887</c:v>
                </c:pt>
                <c:pt idx="17189">
                  <c:v>23.821988304312754</c:v>
                </c:pt>
                <c:pt idx="17190">
                  <c:v>23.822017155313997</c:v>
                </c:pt>
                <c:pt idx="17191">
                  <c:v>23.822030727313699</c:v>
                </c:pt>
                <c:pt idx="17192">
                  <c:v>23.822044802354306</c:v>
                </c:pt>
                <c:pt idx="17193">
                  <c:v>23.82214794539675</c:v>
                </c:pt>
                <c:pt idx="17194">
                  <c:v>23.822189903396751</c:v>
                </c:pt>
                <c:pt idx="17195">
                  <c:v>23.822204166596752</c:v>
                </c:pt>
                <c:pt idx="17196">
                  <c:v>23.822245942634908</c:v>
                </c:pt>
                <c:pt idx="17197">
                  <c:v>23.822259861915509</c:v>
                </c:pt>
                <c:pt idx="17198">
                  <c:v>23.822427346999476</c:v>
                </c:pt>
                <c:pt idx="17199">
                  <c:v>23.822441903480104</c:v>
                </c:pt>
                <c:pt idx="17200">
                  <c:v>23.822455593799805</c:v>
                </c:pt>
                <c:pt idx="17201">
                  <c:v>23.822558627362248</c:v>
                </c:pt>
                <c:pt idx="17202">
                  <c:v>23.822587107361027</c:v>
                </c:pt>
                <c:pt idx="17203">
                  <c:v>23.822614884720419</c:v>
                </c:pt>
                <c:pt idx="17204">
                  <c:v>23.822657555882259</c:v>
                </c:pt>
                <c:pt idx="17205">
                  <c:v>23.822671336681957</c:v>
                </c:pt>
                <c:pt idx="17206">
                  <c:v>23.822699933721346</c:v>
                </c:pt>
                <c:pt idx="17207">
                  <c:v>23.822714171721344</c:v>
                </c:pt>
                <c:pt idx="17208">
                  <c:v>23.822843375721344</c:v>
                </c:pt>
                <c:pt idx="17209">
                  <c:v>23.822857533161653</c:v>
                </c:pt>
                <c:pt idx="17210">
                  <c:v>23.822929475561654</c:v>
                </c:pt>
                <c:pt idx="17211">
                  <c:v>23.822943654121961</c:v>
                </c:pt>
                <c:pt idx="17212">
                  <c:v>23.82298679652196</c:v>
                </c:pt>
                <c:pt idx="17213">
                  <c:v>23.823001045482268</c:v>
                </c:pt>
                <c:pt idx="17214">
                  <c:v>23.823028566321053</c:v>
                </c:pt>
                <c:pt idx="17215">
                  <c:v>23.823042836401363</c:v>
                </c:pt>
                <c:pt idx="17216">
                  <c:v>23.823086014801362</c:v>
                </c:pt>
                <c:pt idx="17217">
                  <c:v>23.823127760880446</c:v>
                </c:pt>
                <c:pt idx="17218">
                  <c:v>23.823184847559229</c:v>
                </c:pt>
                <c:pt idx="17219">
                  <c:v>23.82319889655923</c:v>
                </c:pt>
                <c:pt idx="17220">
                  <c:v>23.823242125359229</c:v>
                </c:pt>
                <c:pt idx="17221">
                  <c:v>23.823339697597088</c:v>
                </c:pt>
                <c:pt idx="17222">
                  <c:v>23.823367833518301</c:v>
                </c:pt>
                <c:pt idx="17223">
                  <c:v>23.823423687517078</c:v>
                </c:pt>
                <c:pt idx="17224">
                  <c:v>23.823437763756473</c:v>
                </c:pt>
                <c:pt idx="17225">
                  <c:v>23.823451732476165</c:v>
                </c:pt>
                <c:pt idx="17226">
                  <c:v>23.82346603407678</c:v>
                </c:pt>
                <c:pt idx="17227">
                  <c:v>23.823493686156173</c:v>
                </c:pt>
                <c:pt idx="17228">
                  <c:v>23.823522055717394</c:v>
                </c:pt>
                <c:pt idx="17229">
                  <c:v>23.823758869712201</c:v>
                </c:pt>
                <c:pt idx="17230">
                  <c:v>23.823787193070988</c:v>
                </c:pt>
                <c:pt idx="17231">
                  <c:v>23.823801280110679</c:v>
                </c:pt>
                <c:pt idx="17232">
                  <c:v>23.823878515032508</c:v>
                </c:pt>
                <c:pt idx="17233">
                  <c:v>23.823892604233116</c:v>
                </c:pt>
                <c:pt idx="17234">
                  <c:v>23.823976012871288</c:v>
                </c:pt>
                <c:pt idx="17235">
                  <c:v>23.823990288470675</c:v>
                </c:pt>
                <c:pt idx="17236">
                  <c:v>23.824088146068529</c:v>
                </c:pt>
                <c:pt idx="17237">
                  <c:v>23.824102022869127</c:v>
                </c:pt>
                <c:pt idx="17238">
                  <c:v>23.824269097665464</c:v>
                </c:pt>
                <c:pt idx="17239">
                  <c:v>23.824283427586082</c:v>
                </c:pt>
                <c:pt idx="17240">
                  <c:v>23.824408784143333</c:v>
                </c:pt>
                <c:pt idx="17241">
                  <c:v>23.824423503463969</c:v>
                </c:pt>
                <c:pt idx="17242">
                  <c:v>23.824478390022765</c:v>
                </c:pt>
                <c:pt idx="17243">
                  <c:v>23.824492960663392</c:v>
                </c:pt>
                <c:pt idx="17244">
                  <c:v>23.824590588581252</c:v>
                </c:pt>
                <c:pt idx="17245">
                  <c:v>23.824604111381834</c:v>
                </c:pt>
                <c:pt idx="17246">
                  <c:v>23.824618490741518</c:v>
                </c:pt>
                <c:pt idx="17247">
                  <c:v>23.824643902982121</c:v>
                </c:pt>
                <c:pt idx="17248">
                  <c:v>23.824672995300872</c:v>
                </c:pt>
                <c:pt idx="17249">
                  <c:v>23.824783756738444</c:v>
                </c:pt>
                <c:pt idx="17250">
                  <c:v>23.824812151297227</c:v>
                </c:pt>
                <c:pt idx="17251">
                  <c:v>23.824853890416311</c:v>
                </c:pt>
                <c:pt idx="17252">
                  <c:v>23.824896646014476</c:v>
                </c:pt>
                <c:pt idx="17253">
                  <c:v>23.825158168586078</c:v>
                </c:pt>
                <c:pt idx="17254">
                  <c:v>23.825172396426385</c:v>
                </c:pt>
                <c:pt idx="17255">
                  <c:v>23.825215589226385</c:v>
                </c:pt>
                <c:pt idx="17256">
                  <c:v>23.825229328266083</c:v>
                </c:pt>
                <c:pt idx="17257">
                  <c:v>23.825243502426694</c:v>
                </c:pt>
                <c:pt idx="17258">
                  <c:v>23.825256585547312</c:v>
                </c:pt>
                <c:pt idx="17259">
                  <c:v>23.825270647546709</c:v>
                </c:pt>
                <c:pt idx="17260">
                  <c:v>23.825284644106404</c:v>
                </c:pt>
                <c:pt idx="17261">
                  <c:v>23.825397853311284</c:v>
                </c:pt>
                <c:pt idx="17262">
                  <c:v>23.825453582030061</c:v>
                </c:pt>
                <c:pt idx="17263">
                  <c:v>23.825467971549443</c:v>
                </c:pt>
                <c:pt idx="17264">
                  <c:v>23.825619083876145</c:v>
                </c:pt>
                <c:pt idx="17265">
                  <c:v>23.825633389156454</c:v>
                </c:pt>
                <c:pt idx="17266">
                  <c:v>23.825688119558883</c:v>
                </c:pt>
                <c:pt idx="17267">
                  <c:v>23.825702314959496</c:v>
                </c:pt>
                <c:pt idx="17268">
                  <c:v>23.826173124058734</c:v>
                </c:pt>
                <c:pt idx="17269">
                  <c:v>23.826187013979034</c:v>
                </c:pt>
                <c:pt idx="17270">
                  <c:v>23.826230177979035</c:v>
                </c:pt>
                <c:pt idx="17271">
                  <c:v>23.826258535099651</c:v>
                </c:pt>
                <c:pt idx="17272">
                  <c:v>23.826272675899652</c:v>
                </c:pt>
                <c:pt idx="17273">
                  <c:v>23.826328467258428</c:v>
                </c:pt>
                <c:pt idx="17274">
                  <c:v>23.826357162499665</c:v>
                </c:pt>
                <c:pt idx="17275">
                  <c:v>23.826384689299061</c:v>
                </c:pt>
                <c:pt idx="17276">
                  <c:v>23.826427932499062</c:v>
                </c:pt>
                <c:pt idx="17277">
                  <c:v>23.826470226499062</c:v>
                </c:pt>
                <c:pt idx="17278">
                  <c:v>23.826484260098763</c:v>
                </c:pt>
                <c:pt idx="17279">
                  <c:v>23.826787035152194</c:v>
                </c:pt>
                <c:pt idx="17280">
                  <c:v>23.826800960272497</c:v>
                </c:pt>
                <c:pt idx="17281">
                  <c:v>23.827091641779678</c:v>
                </c:pt>
                <c:pt idx="17282">
                  <c:v>23.827120152940907</c:v>
                </c:pt>
                <c:pt idx="17283">
                  <c:v>23.827133850220605</c:v>
                </c:pt>
                <c:pt idx="17284">
                  <c:v>23.827211155982436</c:v>
                </c:pt>
                <c:pt idx="17285">
                  <c:v>23.827267440783658</c:v>
                </c:pt>
                <c:pt idx="17286">
                  <c:v>23.827296161583657</c:v>
                </c:pt>
                <c:pt idx="17287">
                  <c:v>23.827310290863963</c:v>
                </c:pt>
                <c:pt idx="17288">
                  <c:v>23.827477956267934</c:v>
                </c:pt>
                <c:pt idx="17289">
                  <c:v>23.827491803948234</c:v>
                </c:pt>
                <c:pt idx="17290">
                  <c:v>23.827547205465791</c:v>
                </c:pt>
                <c:pt idx="17291">
                  <c:v>23.827561701785168</c:v>
                </c:pt>
                <c:pt idx="17292">
                  <c:v>23.82763028162821</c:v>
                </c:pt>
                <c:pt idx="17293">
                  <c:v>23.827644706747591</c:v>
                </c:pt>
                <c:pt idx="17294">
                  <c:v>23.827685739908507</c:v>
                </c:pt>
                <c:pt idx="17295">
                  <c:v>23.827770657432168</c:v>
                </c:pt>
                <c:pt idx="17296">
                  <c:v>23.827909655589121</c:v>
                </c:pt>
                <c:pt idx="17297">
                  <c:v>23.828009931386983</c:v>
                </c:pt>
                <c:pt idx="17298">
                  <c:v>23.828177910386984</c:v>
                </c:pt>
                <c:pt idx="17299">
                  <c:v>23.828192438026676</c:v>
                </c:pt>
                <c:pt idx="17300">
                  <c:v>23.828206177066374</c:v>
                </c:pt>
                <c:pt idx="17301">
                  <c:v>23.828220400786986</c:v>
                </c:pt>
                <c:pt idx="17302">
                  <c:v>23.828323421469428</c:v>
                </c:pt>
                <c:pt idx="17303">
                  <c:v>23.828365802351254</c:v>
                </c:pt>
                <c:pt idx="17304">
                  <c:v>23.828561030346975</c:v>
                </c:pt>
                <c:pt idx="17305">
                  <c:v>23.828617493349409</c:v>
                </c:pt>
                <c:pt idx="17306">
                  <c:v>23.828896046463303</c:v>
                </c:pt>
                <c:pt idx="17307">
                  <c:v>23.828924125744514</c:v>
                </c:pt>
                <c:pt idx="17308">
                  <c:v>23.828938254544205</c:v>
                </c:pt>
                <c:pt idx="17309">
                  <c:v>23.828952316543603</c:v>
                </c:pt>
                <c:pt idx="17310">
                  <c:v>23.828990937224518</c:v>
                </c:pt>
                <c:pt idx="17311">
                  <c:v>23.829005153865129</c:v>
                </c:pt>
                <c:pt idx="17312">
                  <c:v>23.829043723026043</c:v>
                </c:pt>
                <c:pt idx="17313">
                  <c:v>23.829100653308497</c:v>
                </c:pt>
                <c:pt idx="17314">
                  <c:v>23.829267721144834</c:v>
                </c:pt>
                <c:pt idx="17315">
                  <c:v>23.829281505905428</c:v>
                </c:pt>
                <c:pt idx="17316">
                  <c:v>23.82930963822481</c:v>
                </c:pt>
                <c:pt idx="17317">
                  <c:v>23.829323663705416</c:v>
                </c:pt>
                <c:pt idx="17318">
                  <c:v>23.829388186066947</c:v>
                </c:pt>
                <c:pt idx="17319">
                  <c:v>23.829402133667546</c:v>
                </c:pt>
                <c:pt idx="17320">
                  <c:v>23.829499643265407</c:v>
                </c:pt>
                <c:pt idx="17321">
                  <c:v>23.829514047024791</c:v>
                </c:pt>
                <c:pt idx="17322">
                  <c:v>23.829708759980523</c:v>
                </c:pt>
                <c:pt idx="17323">
                  <c:v>23.829723181941144</c:v>
                </c:pt>
                <c:pt idx="17324">
                  <c:v>23.829761984182973</c:v>
                </c:pt>
                <c:pt idx="17325">
                  <c:v>23.829804958502056</c:v>
                </c:pt>
                <c:pt idx="17326">
                  <c:v>23.829832797502057</c:v>
                </c:pt>
                <c:pt idx="17327">
                  <c:v>23.830264819102059</c:v>
                </c:pt>
                <c:pt idx="17328">
                  <c:v>23.830292929822669</c:v>
                </c:pt>
                <c:pt idx="17329">
                  <c:v>23.830797153022669</c:v>
                </c:pt>
                <c:pt idx="17330">
                  <c:v>23.830811078142972</c:v>
                </c:pt>
                <c:pt idx="17331">
                  <c:v>23.830838931141745</c:v>
                </c:pt>
                <c:pt idx="17332">
                  <c:v>23.830852971781145</c:v>
                </c:pt>
                <c:pt idx="17333">
                  <c:v>23.830866884820839</c:v>
                </c:pt>
                <c:pt idx="17334">
                  <c:v>23.830881359780218</c:v>
                </c:pt>
                <c:pt idx="17335">
                  <c:v>23.830906887940824</c:v>
                </c:pt>
                <c:pt idx="17336">
                  <c:v>23.8309214198602</c:v>
                </c:pt>
                <c:pt idx="17337">
                  <c:v>23.831140167345382</c:v>
                </c:pt>
                <c:pt idx="17338">
                  <c:v>23.831154706384758</c:v>
                </c:pt>
                <c:pt idx="17339">
                  <c:v>23.831307534061409</c:v>
                </c:pt>
                <c:pt idx="17340">
                  <c:v>23.831350127343246</c:v>
                </c:pt>
                <c:pt idx="17341">
                  <c:v>23.831558760298673</c:v>
                </c:pt>
                <c:pt idx="17342">
                  <c:v>23.831587144019895</c:v>
                </c:pt>
                <c:pt idx="17343">
                  <c:v>23.832366928482799</c:v>
                </c:pt>
                <c:pt idx="17344">
                  <c:v>23.832423724720364</c:v>
                </c:pt>
                <c:pt idx="17345">
                  <c:v>23.83243761688006</c:v>
                </c:pt>
                <c:pt idx="17346">
                  <c:v>23.832463306040669</c:v>
                </c:pt>
                <c:pt idx="17347">
                  <c:v>23.832477586401286</c:v>
                </c:pt>
                <c:pt idx="17348">
                  <c:v>23.832519127159454</c:v>
                </c:pt>
                <c:pt idx="17349">
                  <c:v>23.832645819002199</c:v>
                </c:pt>
                <c:pt idx="17350">
                  <c:v>23.8326603918022</c:v>
                </c:pt>
                <c:pt idx="17351">
                  <c:v>23.832687981241595</c:v>
                </c:pt>
                <c:pt idx="17352">
                  <c:v>23.832744890284047</c:v>
                </c:pt>
                <c:pt idx="17353">
                  <c:v>23.83277254236344</c:v>
                </c:pt>
                <c:pt idx="17354">
                  <c:v>23.832786900604059</c:v>
                </c:pt>
                <c:pt idx="17355">
                  <c:v>23.832995693639482</c:v>
                </c:pt>
                <c:pt idx="17356">
                  <c:v>23.833009655958882</c:v>
                </c:pt>
                <c:pt idx="17357">
                  <c:v>23.833243803009267</c:v>
                </c:pt>
                <c:pt idx="17358">
                  <c:v>23.833258001288964</c:v>
                </c:pt>
                <c:pt idx="17359">
                  <c:v>23.833286169288964</c:v>
                </c:pt>
                <c:pt idx="17360">
                  <c:v>23.833588554888966</c:v>
                </c:pt>
                <c:pt idx="17361">
                  <c:v>23.834092610888966</c:v>
                </c:pt>
                <c:pt idx="17362">
                  <c:v>23.834121114848358</c:v>
                </c:pt>
                <c:pt idx="17363">
                  <c:v>23.834135181008051</c:v>
                </c:pt>
                <c:pt idx="17364">
                  <c:v>23.834163468766839</c:v>
                </c:pt>
                <c:pt idx="17365">
                  <c:v>23.834400060041652</c:v>
                </c:pt>
                <c:pt idx="17366">
                  <c:v>23.834414340402269</c:v>
                </c:pt>
                <c:pt idx="17367">
                  <c:v>23.834539557759523</c:v>
                </c:pt>
                <c:pt idx="17368">
                  <c:v>23.834553997118903</c:v>
                </c:pt>
                <c:pt idx="17369">
                  <c:v>23.835584364943315</c:v>
                </c:pt>
                <c:pt idx="17370">
                  <c:v>23.8355986975027</c:v>
                </c:pt>
                <c:pt idx="17371">
                  <c:v>23.835753270386363</c:v>
                </c:pt>
                <c:pt idx="17372">
                  <c:v>23.835767360865759</c:v>
                </c:pt>
                <c:pt idx="17373">
                  <c:v>23.835818803586978</c:v>
                </c:pt>
                <c:pt idx="17374">
                  <c:v>23.835833299906358</c:v>
                </c:pt>
                <c:pt idx="17375">
                  <c:v>23.835858931106966</c:v>
                </c:pt>
                <c:pt idx="17376">
                  <c:v>23.835873211467582</c:v>
                </c:pt>
                <c:pt idx="17377">
                  <c:v>23.835950530109415</c:v>
                </c:pt>
                <c:pt idx="17378">
                  <c:v>23.836034974911247</c:v>
                </c:pt>
                <c:pt idx="17379">
                  <c:v>23.836063594911245</c:v>
                </c:pt>
                <c:pt idx="17380">
                  <c:v>23.836077783911247</c:v>
                </c:pt>
                <c:pt idx="17381">
                  <c:v>23.836309636796742</c:v>
                </c:pt>
                <c:pt idx="17382">
                  <c:v>23.836337723157953</c:v>
                </c:pt>
                <c:pt idx="17383">
                  <c:v>23.836389738120403</c:v>
                </c:pt>
                <c:pt idx="17384">
                  <c:v>23.836403650321003</c:v>
                </c:pt>
                <c:pt idx="17385">
                  <c:v>23.836570697277342</c:v>
                </c:pt>
                <c:pt idx="17386">
                  <c:v>23.836585001356728</c:v>
                </c:pt>
                <c:pt idx="17387">
                  <c:v>23.836640869275502</c:v>
                </c:pt>
                <c:pt idx="17388">
                  <c:v>23.836669033516717</c:v>
                </c:pt>
                <c:pt idx="17389">
                  <c:v>23.83668217755703</c:v>
                </c:pt>
                <c:pt idx="17390">
                  <c:v>23.83671036563582</c:v>
                </c:pt>
                <c:pt idx="17391">
                  <c:v>23.836774855797348</c:v>
                </c:pt>
                <c:pt idx="17392">
                  <c:v>23.836788806797347</c:v>
                </c:pt>
                <c:pt idx="17393">
                  <c:v>23.836801873557658</c:v>
                </c:pt>
                <c:pt idx="17394">
                  <c:v>23.836815800277062</c:v>
                </c:pt>
                <c:pt idx="17395">
                  <c:v>23.837137948404695</c:v>
                </c:pt>
                <c:pt idx="17396">
                  <c:v>23.837152302324082</c:v>
                </c:pt>
                <c:pt idx="17397">
                  <c:v>23.837263432641645</c:v>
                </c:pt>
                <c:pt idx="17398">
                  <c:v>23.837277981761336</c:v>
                </c:pt>
                <c:pt idx="17399">
                  <c:v>23.837404037761335</c:v>
                </c:pt>
                <c:pt idx="17400">
                  <c:v>23.837418135801034</c:v>
                </c:pt>
                <c:pt idx="17401">
                  <c:v>23.837444352719807</c:v>
                </c:pt>
                <c:pt idx="17402">
                  <c:v>23.83747271879859</c:v>
                </c:pt>
                <c:pt idx="17403">
                  <c:v>23.837524367599816</c:v>
                </c:pt>
                <c:pt idx="17404">
                  <c:v>23.837538241599816</c:v>
                </c:pt>
                <c:pt idx="17405">
                  <c:v>23.83762835008195</c:v>
                </c:pt>
                <c:pt idx="17406">
                  <c:v>23.837685573519497</c:v>
                </c:pt>
                <c:pt idx="17407">
                  <c:v>23.837711198280104</c:v>
                </c:pt>
                <c:pt idx="17408">
                  <c:v>23.83772550235949</c:v>
                </c:pt>
                <c:pt idx="17409">
                  <c:v>23.837738324399794</c:v>
                </c:pt>
                <c:pt idx="17410">
                  <c:v>23.837780310399793</c:v>
                </c:pt>
                <c:pt idx="17411">
                  <c:v>23.837809107919181</c:v>
                </c:pt>
                <c:pt idx="17412">
                  <c:v>23.837822869919183</c:v>
                </c:pt>
                <c:pt idx="17413">
                  <c:v>23.837835888239795</c:v>
                </c:pt>
                <c:pt idx="17414">
                  <c:v>23.837850256399179</c:v>
                </c:pt>
                <c:pt idx="17415">
                  <c:v>23.837940236081312</c:v>
                </c:pt>
                <c:pt idx="17416">
                  <c:v>23.837954497440702</c:v>
                </c:pt>
                <c:pt idx="17417">
                  <c:v>23.837967589961011</c:v>
                </c:pt>
                <c:pt idx="17418">
                  <c:v>23.837981659080409</c:v>
                </c:pt>
                <c:pt idx="17419">
                  <c:v>23.838085475165297</c:v>
                </c:pt>
                <c:pt idx="17420">
                  <c:v>23.838113575686506</c:v>
                </c:pt>
                <c:pt idx="17421">
                  <c:v>23.838474486175059</c:v>
                </c:pt>
                <c:pt idx="17422">
                  <c:v>23.838488448494459</c:v>
                </c:pt>
                <c:pt idx="17423">
                  <c:v>23.838514414575073</c:v>
                </c:pt>
                <c:pt idx="17424">
                  <c:v>23.838612211575072</c:v>
                </c:pt>
                <c:pt idx="17425">
                  <c:v>23.838641052054456</c:v>
                </c:pt>
                <c:pt idx="17426">
                  <c:v>23.838679925576287</c:v>
                </c:pt>
                <c:pt idx="17427">
                  <c:v>23.838693866096886</c:v>
                </c:pt>
                <c:pt idx="17428">
                  <c:v>23.838771165418716</c:v>
                </c:pt>
                <c:pt idx="17429">
                  <c:v>23.838799704899948</c:v>
                </c:pt>
                <c:pt idx="17430">
                  <c:v>23.838915624902693</c:v>
                </c:pt>
                <c:pt idx="17431">
                  <c:v>23.838943926901479</c:v>
                </c:pt>
                <c:pt idx="17432">
                  <c:v>23.838971794740868</c:v>
                </c:pt>
                <c:pt idx="17433">
                  <c:v>23.838999057820253</c:v>
                </c:pt>
                <c:pt idx="17434">
                  <c:v>23.839010715579953</c:v>
                </c:pt>
                <c:pt idx="17435">
                  <c:v>23.839021102659647</c:v>
                </c:pt>
                <c:pt idx="17436">
                  <c:v>23.839030484739954</c:v>
                </c:pt>
                <c:pt idx="17437">
                  <c:v>23.839037369860105</c:v>
                </c:pt>
                <c:pt idx="17438">
                  <c:v>23.839048695860104</c:v>
                </c:pt>
                <c:pt idx="17439">
                  <c:v>23.839055259500256</c:v>
                </c:pt>
                <c:pt idx="17440">
                  <c:v>23.839076873900257</c:v>
                </c:pt>
                <c:pt idx="17441">
                  <c:v>23.839084360059953</c:v>
                </c:pt>
                <c:pt idx="17442">
                  <c:v>23.839089340100266</c:v>
                </c:pt>
                <c:pt idx="17443">
                  <c:v>23.839093460580113</c:v>
                </c:pt>
                <c:pt idx="17444">
                  <c:v>23.839094433540151</c:v>
                </c:pt>
                <c:pt idx="17445">
                  <c:v>23.839097774219997</c:v>
                </c:pt>
                <c:pt idx="17446">
                  <c:v>23.839102073700072</c:v>
                </c:pt>
                <c:pt idx="17447">
                  <c:v>23.839103116300034</c:v>
                </c:pt>
                <c:pt idx="17448">
                  <c:v>23.839104913259877</c:v>
                </c:pt>
                <c:pt idx="17449">
                  <c:v>23.839108121099802</c:v>
                </c:pt>
                <c:pt idx="17450">
                  <c:v>23.839112674259649</c:v>
                </c:pt>
                <c:pt idx="17451">
                  <c:v>23.83911805985996</c:v>
                </c:pt>
                <c:pt idx="17452">
                  <c:v>23.839123736339808</c:v>
                </c:pt>
                <c:pt idx="17453">
                  <c:v>23.839130177939808</c:v>
                </c:pt>
                <c:pt idx="17454">
                  <c:v>23.839135814339809</c:v>
                </c:pt>
                <c:pt idx="17455">
                  <c:v>23.83914776933981</c:v>
                </c:pt>
                <c:pt idx="17456">
                  <c:v>23.839159277819505</c:v>
                </c:pt>
                <c:pt idx="17457">
                  <c:v>23.839164549899809</c:v>
                </c:pt>
                <c:pt idx="17458">
                  <c:v>23.839183170220423</c:v>
                </c:pt>
                <c:pt idx="17459">
                  <c:v>23.83918861570012</c:v>
                </c:pt>
                <c:pt idx="17460">
                  <c:v>23.839194404499967</c:v>
                </c:pt>
                <c:pt idx="17461">
                  <c:v>23.839204618899359</c:v>
                </c:pt>
                <c:pt idx="17462">
                  <c:v>23.839215604979668</c:v>
                </c:pt>
                <c:pt idx="17463">
                  <c:v>23.839231199779668</c:v>
                </c:pt>
                <c:pt idx="17464">
                  <c:v>23.839236620419367</c:v>
                </c:pt>
                <c:pt idx="17465">
                  <c:v>23.839251742939826</c:v>
                </c:pt>
                <c:pt idx="17466">
                  <c:v>23.83925743998013</c:v>
                </c:pt>
                <c:pt idx="17467">
                  <c:v>23.839262872339976</c:v>
                </c:pt>
                <c:pt idx="17468">
                  <c:v>23.839272397939975</c:v>
                </c:pt>
                <c:pt idx="17469">
                  <c:v>23.839277668139975</c:v>
                </c:pt>
                <c:pt idx="17470">
                  <c:v>23.839283088779673</c:v>
                </c:pt>
                <c:pt idx="17471">
                  <c:v>23.83928805869952</c:v>
                </c:pt>
                <c:pt idx="17472">
                  <c:v>23.839311509220131</c:v>
                </c:pt>
                <c:pt idx="17473">
                  <c:v>23.839322628020131</c:v>
                </c:pt>
                <c:pt idx="17474">
                  <c:v>23.839328103259977</c:v>
                </c:pt>
                <c:pt idx="17475">
                  <c:v>23.839343190500433</c:v>
                </c:pt>
                <c:pt idx="17476">
                  <c:v>23.839348759740734</c:v>
                </c:pt>
                <c:pt idx="17477">
                  <c:v>23.839423214298442</c:v>
                </c:pt>
                <c:pt idx="17478">
                  <c:v>23.839434301217828</c:v>
                </c:pt>
                <c:pt idx="17479">
                  <c:v>23.839439357217525</c:v>
                </c:pt>
                <c:pt idx="17480">
                  <c:v>23.839445122977374</c:v>
                </c:pt>
                <c:pt idx="17481">
                  <c:v>23.83945056873722</c:v>
                </c:pt>
                <c:pt idx="17482">
                  <c:v>23.839455578656921</c:v>
                </c:pt>
                <c:pt idx="17483">
                  <c:v>23.839461439097075</c:v>
                </c:pt>
                <c:pt idx="17484">
                  <c:v>23.839466871456921</c:v>
                </c:pt>
                <c:pt idx="17485">
                  <c:v>23.839472805456921</c:v>
                </c:pt>
                <c:pt idx="17486">
                  <c:v>23.839483753457227</c:v>
                </c:pt>
                <c:pt idx="17487">
                  <c:v>23.839488715337378</c:v>
                </c:pt>
                <c:pt idx="17488">
                  <c:v>23.839494260177073</c:v>
                </c:pt>
                <c:pt idx="17489">
                  <c:v>23.839506079456463</c:v>
                </c:pt>
                <c:pt idx="17490">
                  <c:v>23.839538697697378</c:v>
                </c:pt>
                <c:pt idx="17491">
                  <c:v>23.839544389057686</c:v>
                </c:pt>
                <c:pt idx="17492">
                  <c:v>23.839550503057687</c:v>
                </c:pt>
                <c:pt idx="17493">
                  <c:v>23.839556185297536</c:v>
                </c:pt>
                <c:pt idx="17494">
                  <c:v>23.839561691497231</c:v>
                </c:pt>
                <c:pt idx="17495">
                  <c:v>23.839566990297232</c:v>
                </c:pt>
                <c:pt idx="17496">
                  <c:v>23.839576664897837</c:v>
                </c:pt>
                <c:pt idx="17497">
                  <c:v>23.839582499777684</c:v>
                </c:pt>
                <c:pt idx="17498">
                  <c:v>23.839587939737385</c:v>
                </c:pt>
                <c:pt idx="17499">
                  <c:v>23.839599710257691</c:v>
                </c:pt>
                <c:pt idx="17500">
                  <c:v>23.839604732977392</c:v>
                </c:pt>
                <c:pt idx="17501">
                  <c:v>23.839616053377391</c:v>
                </c:pt>
                <c:pt idx="17502">
                  <c:v>23.83962176489754</c:v>
                </c:pt>
                <c:pt idx="17503">
                  <c:v>23.839627406897542</c:v>
                </c:pt>
                <c:pt idx="17504">
                  <c:v>23.839632661497543</c:v>
                </c:pt>
                <c:pt idx="17505">
                  <c:v>23.839638583497543</c:v>
                </c:pt>
                <c:pt idx="17506">
                  <c:v>23.839649061497543</c:v>
                </c:pt>
                <c:pt idx="17507">
                  <c:v>23.839654518017241</c:v>
                </c:pt>
                <c:pt idx="17508">
                  <c:v>23.839674992896022</c:v>
                </c:pt>
                <c:pt idx="17509">
                  <c:v>23.839686176096023</c:v>
                </c:pt>
                <c:pt idx="17510">
                  <c:v>23.839696963095715</c:v>
                </c:pt>
                <c:pt idx="17511">
                  <c:v>23.839702504295715</c:v>
                </c:pt>
                <c:pt idx="17512">
                  <c:v>23.839708350135869</c:v>
                </c:pt>
                <c:pt idx="17513">
                  <c:v>23.839723937135869</c:v>
                </c:pt>
                <c:pt idx="17514">
                  <c:v>23.839729632335867</c:v>
                </c:pt>
                <c:pt idx="17515">
                  <c:v>23.839735419135568</c:v>
                </c:pt>
                <c:pt idx="17516">
                  <c:v>23.8397619247371</c:v>
                </c:pt>
                <c:pt idx="17517">
                  <c:v>23.839767513857399</c:v>
                </c:pt>
                <c:pt idx="17518">
                  <c:v>23.839779780258016</c:v>
                </c:pt>
                <c:pt idx="17519">
                  <c:v>23.839791063578623</c:v>
                </c:pt>
                <c:pt idx="17520">
                  <c:v>23.839801932698929</c:v>
                </c:pt>
                <c:pt idx="17521">
                  <c:v>23.839807891178623</c:v>
                </c:pt>
                <c:pt idx="17522">
                  <c:v>23.839822039378852</c:v>
                </c:pt>
                <c:pt idx="17523">
                  <c:v>23.839827851218697</c:v>
                </c:pt>
                <c:pt idx="17524">
                  <c:v>23.839845893218698</c:v>
                </c:pt>
                <c:pt idx="17525">
                  <c:v>23.839851422698995</c:v>
                </c:pt>
                <c:pt idx="17526">
                  <c:v>23.839866565379452</c:v>
                </c:pt>
                <c:pt idx="17527">
                  <c:v>23.839872201779453</c:v>
                </c:pt>
                <c:pt idx="17528">
                  <c:v>23.839877642179299</c:v>
                </c:pt>
                <c:pt idx="17529">
                  <c:v>23.83989493369884</c:v>
                </c:pt>
                <c:pt idx="17530">
                  <c:v>23.839916895017627</c:v>
                </c:pt>
                <c:pt idx="17531">
                  <c:v>23.839922874217319</c:v>
                </c:pt>
                <c:pt idx="17532">
                  <c:v>23.83993897833686</c:v>
                </c:pt>
                <c:pt idx="17533">
                  <c:v>23.839950321297469</c:v>
                </c:pt>
                <c:pt idx="17534">
                  <c:v>23.839955796657623</c:v>
                </c:pt>
                <c:pt idx="17535">
                  <c:v>23.839962114657624</c:v>
                </c:pt>
                <c:pt idx="17536">
                  <c:v>23.839967328297334</c:v>
                </c:pt>
                <c:pt idx="17537">
                  <c:v>23.839973381497021</c:v>
                </c:pt>
                <c:pt idx="17538">
                  <c:v>23.839983986256719</c:v>
                </c:pt>
                <c:pt idx="17539">
                  <c:v>23.839995918016104</c:v>
                </c:pt>
                <c:pt idx="17540">
                  <c:v>23.840017280295495</c:v>
                </c:pt>
                <c:pt idx="17541">
                  <c:v>23.840029232774878</c:v>
                </c:pt>
                <c:pt idx="17542">
                  <c:v>23.840073990774879</c:v>
                </c:pt>
                <c:pt idx="17543">
                  <c:v>23.840085759734272</c:v>
                </c:pt>
                <c:pt idx="17544">
                  <c:v>23.84009106613458</c:v>
                </c:pt>
                <c:pt idx="17545">
                  <c:v>23.840097306134581</c:v>
                </c:pt>
                <c:pt idx="17546">
                  <c:v>23.840108318534583</c:v>
                </c:pt>
                <c:pt idx="17547">
                  <c:v>23.840114377534739</c:v>
                </c:pt>
                <c:pt idx="17548">
                  <c:v>23.840156636576861</c:v>
                </c:pt>
                <c:pt idx="17549">
                  <c:v>23.840162534816706</c:v>
                </c:pt>
                <c:pt idx="17550">
                  <c:v>23.840167695816707</c:v>
                </c:pt>
                <c:pt idx="17551">
                  <c:v>23.840178803416705</c:v>
                </c:pt>
                <c:pt idx="17552">
                  <c:v>23.840184974617014</c:v>
                </c:pt>
                <c:pt idx="17553">
                  <c:v>23.840202228696558</c:v>
                </c:pt>
                <c:pt idx="17554">
                  <c:v>23.840208144696557</c:v>
                </c:pt>
                <c:pt idx="17555">
                  <c:v>23.840213199816709</c:v>
                </c:pt>
                <c:pt idx="17556">
                  <c:v>23.840225007256102</c:v>
                </c:pt>
                <c:pt idx="17557">
                  <c:v>23.840230688456103</c:v>
                </c:pt>
                <c:pt idx="17558">
                  <c:v>23.840241028656102</c:v>
                </c:pt>
                <c:pt idx="17559">
                  <c:v>23.840253010656102</c:v>
                </c:pt>
                <c:pt idx="17560">
                  <c:v>23.840285173335186</c:v>
                </c:pt>
                <c:pt idx="17561">
                  <c:v>23.8402965844558</c:v>
                </c:pt>
                <c:pt idx="17562">
                  <c:v>23.840302667455649</c:v>
                </c:pt>
                <c:pt idx="17563">
                  <c:v>23.840331568254882</c:v>
                </c:pt>
                <c:pt idx="17564">
                  <c:v>23.840355460254884</c:v>
                </c:pt>
                <c:pt idx="17565">
                  <c:v>23.840361054654885</c:v>
                </c:pt>
                <c:pt idx="17566">
                  <c:v>23.840373832254883</c:v>
                </c:pt>
                <c:pt idx="17567">
                  <c:v>23.840415892254882</c:v>
                </c:pt>
                <c:pt idx="17568">
                  <c:v>23.840421620535189</c:v>
                </c:pt>
                <c:pt idx="17569">
                  <c:v>23.840445840216404</c:v>
                </c:pt>
                <c:pt idx="17570">
                  <c:v>23.840457296777018</c:v>
                </c:pt>
                <c:pt idx="17571">
                  <c:v>23.840463203777016</c:v>
                </c:pt>
                <c:pt idx="17572">
                  <c:v>23.840479313256559</c:v>
                </c:pt>
                <c:pt idx="17573">
                  <c:v>23.840485197736257</c:v>
                </c:pt>
                <c:pt idx="17574">
                  <c:v>23.840496064136563</c:v>
                </c:pt>
                <c:pt idx="17575">
                  <c:v>23.840501778216868</c:v>
                </c:pt>
                <c:pt idx="17576">
                  <c:v>23.840508024456714</c:v>
                </c:pt>
                <c:pt idx="17577">
                  <c:v>23.840525778535799</c:v>
                </c:pt>
                <c:pt idx="17578">
                  <c:v>23.840531843055647</c:v>
                </c:pt>
                <c:pt idx="17579">
                  <c:v>23.840542957575032</c:v>
                </c:pt>
                <c:pt idx="17580">
                  <c:v>23.840597698857781</c:v>
                </c:pt>
                <c:pt idx="17581">
                  <c:v>23.84060344833793</c:v>
                </c:pt>
                <c:pt idx="17582">
                  <c:v>23.840620298737932</c:v>
                </c:pt>
                <c:pt idx="17583">
                  <c:v>23.840626177297629</c:v>
                </c:pt>
                <c:pt idx="17584">
                  <c:v>23.840631698897784</c:v>
                </c:pt>
                <c:pt idx="17585">
                  <c:v>23.840644088418088</c:v>
                </c:pt>
                <c:pt idx="17586">
                  <c:v>23.840655434218696</c:v>
                </c:pt>
                <c:pt idx="17587">
                  <c:v>23.840661485218696</c:v>
                </c:pt>
                <c:pt idx="17588">
                  <c:v>23.840671846218697</c:v>
                </c:pt>
                <c:pt idx="17589">
                  <c:v>23.840677781018393</c:v>
                </c:pt>
                <c:pt idx="17590">
                  <c:v>23.840690085618089</c:v>
                </c:pt>
                <c:pt idx="17591">
                  <c:v>23.840695362978394</c:v>
                </c:pt>
                <c:pt idx="17592">
                  <c:v>23.84070447613809</c:v>
                </c:pt>
                <c:pt idx="17593">
                  <c:v>23.840716727338705</c:v>
                </c:pt>
                <c:pt idx="17594">
                  <c:v>23.840728172458402</c:v>
                </c:pt>
                <c:pt idx="17595">
                  <c:v>23.840734337578713</c:v>
                </c:pt>
                <c:pt idx="17596">
                  <c:v>23.840739503778714</c:v>
                </c:pt>
                <c:pt idx="17597">
                  <c:v>23.84074578901841</c:v>
                </c:pt>
                <c:pt idx="17598">
                  <c:v>23.8407567958978</c:v>
                </c:pt>
                <c:pt idx="17599">
                  <c:v>23.840762745497493</c:v>
                </c:pt>
                <c:pt idx="17600">
                  <c:v>23.840768496697493</c:v>
                </c:pt>
                <c:pt idx="17601">
                  <c:v>23.840793450458104</c:v>
                </c:pt>
                <c:pt idx="17602">
                  <c:v>23.840799115417955</c:v>
                </c:pt>
                <c:pt idx="17603">
                  <c:v>23.840809932858257</c:v>
                </c:pt>
                <c:pt idx="17604">
                  <c:v>23.840834637537643</c:v>
                </c:pt>
                <c:pt idx="17605">
                  <c:v>23.840868257137643</c:v>
                </c:pt>
                <c:pt idx="17606">
                  <c:v>23.840874297617948</c:v>
                </c:pt>
                <c:pt idx="17607">
                  <c:v>23.840880031697797</c:v>
                </c:pt>
                <c:pt idx="17608">
                  <c:v>23.840886416537639</c:v>
                </c:pt>
                <c:pt idx="17609">
                  <c:v>23.840891779217344</c:v>
                </c:pt>
                <c:pt idx="17610">
                  <c:v>23.840897728817037</c:v>
                </c:pt>
                <c:pt idx="17611">
                  <c:v>23.840908286177648</c:v>
                </c:pt>
                <c:pt idx="17612">
                  <c:v>23.840913934937952</c:v>
                </c:pt>
                <c:pt idx="17613">
                  <c:v>23.840933090137952</c:v>
                </c:pt>
                <c:pt idx="17614">
                  <c:v>23.840944555218567</c:v>
                </c:pt>
                <c:pt idx="17615">
                  <c:v>23.840950495378866</c:v>
                </c:pt>
                <c:pt idx="17616">
                  <c:v>23.840961319898557</c:v>
                </c:pt>
                <c:pt idx="17617">
                  <c:v>23.840967098578709</c:v>
                </c:pt>
                <c:pt idx="17618">
                  <c:v>23.840972676178708</c:v>
                </c:pt>
                <c:pt idx="17619">
                  <c:v>23.840978847379017</c:v>
                </c:pt>
                <c:pt idx="17620">
                  <c:v>23.840985243139318</c:v>
                </c:pt>
                <c:pt idx="17621">
                  <c:v>23.840991210139318</c:v>
                </c:pt>
                <c:pt idx="17622">
                  <c:v>23.840996501139319</c:v>
                </c:pt>
                <c:pt idx="17623">
                  <c:v>23.841002244779467</c:v>
                </c:pt>
                <c:pt idx="17624">
                  <c:v>23.841007457779469</c:v>
                </c:pt>
                <c:pt idx="17625">
                  <c:v>23.841013298419313</c:v>
                </c:pt>
                <c:pt idx="17626">
                  <c:v>23.841044033738552</c:v>
                </c:pt>
                <c:pt idx="17627">
                  <c:v>23.841049857098398</c:v>
                </c:pt>
                <c:pt idx="17628">
                  <c:v>23.841070903179613</c:v>
                </c:pt>
                <c:pt idx="17629">
                  <c:v>23.841082990179615</c:v>
                </c:pt>
                <c:pt idx="17630">
                  <c:v>23.841088616219917</c:v>
                </c:pt>
                <c:pt idx="17631">
                  <c:v>23.841119508619151</c:v>
                </c:pt>
                <c:pt idx="17632">
                  <c:v>23.841125292458852</c:v>
                </c:pt>
                <c:pt idx="17633">
                  <c:v>23.841143763218394</c:v>
                </c:pt>
                <c:pt idx="17634">
                  <c:v>23.84115524533901</c:v>
                </c:pt>
                <c:pt idx="17635">
                  <c:v>23.841167295899616</c:v>
                </c:pt>
                <c:pt idx="17636">
                  <c:v>23.841178827419309</c:v>
                </c:pt>
                <c:pt idx="17637">
                  <c:v>23.841206114460075</c:v>
                </c:pt>
                <c:pt idx="17638">
                  <c:v>23.841211969339774</c:v>
                </c:pt>
                <c:pt idx="17639">
                  <c:v>23.841228501738861</c:v>
                </c:pt>
                <c:pt idx="17640">
                  <c:v>23.841234606059167</c:v>
                </c:pt>
                <c:pt idx="17641">
                  <c:v>23.841240175738861</c:v>
                </c:pt>
                <c:pt idx="17642">
                  <c:v>23.841246170619161</c:v>
                </c:pt>
                <c:pt idx="17643">
                  <c:v>23.841257779898854</c:v>
                </c:pt>
                <c:pt idx="17644">
                  <c:v>23.841263765659154</c:v>
                </c:pt>
                <c:pt idx="17645">
                  <c:v>23.841269385259153</c:v>
                </c:pt>
                <c:pt idx="17646">
                  <c:v>23.841281248938543</c:v>
                </c:pt>
                <c:pt idx="17647">
                  <c:v>23.84128634077824</c:v>
                </c:pt>
                <c:pt idx="17648">
                  <c:v>23.841293028698082</c:v>
                </c:pt>
                <c:pt idx="17649">
                  <c:v>23.841314337377476</c:v>
                </c:pt>
                <c:pt idx="17650">
                  <c:v>23.841320391377476</c:v>
                </c:pt>
                <c:pt idx="17651">
                  <c:v>23.84132581301732</c:v>
                </c:pt>
                <c:pt idx="17652">
                  <c:v>23.84133169601732</c:v>
                </c:pt>
                <c:pt idx="17653">
                  <c:v>23.841337174097475</c:v>
                </c:pt>
                <c:pt idx="17654">
                  <c:v>23.841343492097629</c:v>
                </c:pt>
                <c:pt idx="17655">
                  <c:v>23.841361249136714</c:v>
                </c:pt>
                <c:pt idx="17656">
                  <c:v>23.841367464856415</c:v>
                </c:pt>
                <c:pt idx="17657">
                  <c:v>23.841372677856416</c:v>
                </c:pt>
                <c:pt idx="17658">
                  <c:v>23.841385302055805</c:v>
                </c:pt>
                <c:pt idx="17659">
                  <c:v>23.84139110813565</c:v>
                </c:pt>
                <c:pt idx="17660">
                  <c:v>23.841397401175804</c:v>
                </c:pt>
                <c:pt idx="17661">
                  <c:v>23.841403106455655</c:v>
                </c:pt>
                <c:pt idx="17662">
                  <c:v>23.84140860989535</c:v>
                </c:pt>
                <c:pt idx="17663">
                  <c:v>23.841414790215659</c:v>
                </c:pt>
                <c:pt idx="17664">
                  <c:v>23.841420241815658</c:v>
                </c:pt>
                <c:pt idx="17665">
                  <c:v>23.841426397815969</c:v>
                </c:pt>
                <c:pt idx="17666">
                  <c:v>23.841441275335512</c:v>
                </c:pt>
                <c:pt idx="17667">
                  <c:v>23.841460225854597</c:v>
                </c:pt>
                <c:pt idx="17668">
                  <c:v>23.841465971174905</c:v>
                </c:pt>
                <c:pt idx="17669">
                  <c:v>23.841487043656123</c:v>
                </c:pt>
                <c:pt idx="17670">
                  <c:v>23.841493037656122</c:v>
                </c:pt>
                <c:pt idx="17671">
                  <c:v>23.841503901336427</c:v>
                </c:pt>
                <c:pt idx="17672">
                  <c:v>23.841515493336122</c:v>
                </c:pt>
                <c:pt idx="17673">
                  <c:v>23.841527757895818</c:v>
                </c:pt>
                <c:pt idx="17674">
                  <c:v>23.841533413895817</c:v>
                </c:pt>
                <c:pt idx="17675">
                  <c:v>23.841539918135666</c:v>
                </c:pt>
                <c:pt idx="17676">
                  <c:v>23.841546142535819</c:v>
                </c:pt>
                <c:pt idx="17677">
                  <c:v>23.841552220535817</c:v>
                </c:pt>
                <c:pt idx="17678">
                  <c:v>23.841563691575512</c:v>
                </c:pt>
                <c:pt idx="17679">
                  <c:v>23.841576118535816</c:v>
                </c:pt>
                <c:pt idx="17680">
                  <c:v>23.841587422135817</c:v>
                </c:pt>
                <c:pt idx="17681">
                  <c:v>23.841593320135818</c:v>
                </c:pt>
                <c:pt idx="17682">
                  <c:v>23.841599748935817</c:v>
                </c:pt>
                <c:pt idx="17683">
                  <c:v>23.841605016535816</c:v>
                </c:pt>
                <c:pt idx="17684">
                  <c:v>23.841610736815966</c:v>
                </c:pt>
                <c:pt idx="17685">
                  <c:v>23.841623819936583</c:v>
                </c:pt>
                <c:pt idx="17686">
                  <c:v>23.841664615257649</c:v>
                </c:pt>
                <c:pt idx="17687">
                  <c:v>23.841676860378264</c:v>
                </c:pt>
                <c:pt idx="17688">
                  <c:v>23.841688452778566</c:v>
                </c:pt>
                <c:pt idx="17689">
                  <c:v>23.841694627018875</c:v>
                </c:pt>
                <c:pt idx="17690">
                  <c:v>23.841699906618725</c:v>
                </c:pt>
                <c:pt idx="17691">
                  <c:v>23.841706010939031</c:v>
                </c:pt>
                <c:pt idx="17692">
                  <c:v>23.841717188539032</c:v>
                </c:pt>
                <c:pt idx="17693">
                  <c:v>23.841723089859187</c:v>
                </c:pt>
                <c:pt idx="17694">
                  <c:v>23.841729351699339</c:v>
                </c:pt>
                <c:pt idx="17695">
                  <c:v>23.841735118699489</c:v>
                </c:pt>
                <c:pt idx="17696">
                  <c:v>23.841741355579643</c:v>
                </c:pt>
                <c:pt idx="17697">
                  <c:v>23.841754331780255</c:v>
                </c:pt>
                <c:pt idx="17698">
                  <c:v>23.841765124139947</c:v>
                </c:pt>
                <c:pt idx="17699">
                  <c:v>23.841770940539647</c:v>
                </c:pt>
                <c:pt idx="17700">
                  <c:v>23.841776308579494</c:v>
                </c:pt>
                <c:pt idx="17701">
                  <c:v>23.841782597939339</c:v>
                </c:pt>
                <c:pt idx="17702">
                  <c:v>23.84178822833919</c:v>
                </c:pt>
                <c:pt idx="17703">
                  <c:v>23.8417935558595</c:v>
                </c:pt>
                <c:pt idx="17704">
                  <c:v>23.841799514339193</c:v>
                </c:pt>
                <c:pt idx="17705">
                  <c:v>23.841805021939194</c:v>
                </c:pt>
                <c:pt idx="17706">
                  <c:v>23.84181459173935</c:v>
                </c:pt>
                <c:pt idx="17707">
                  <c:v>23.841826537739351</c:v>
                </c:pt>
                <c:pt idx="17708">
                  <c:v>23.841843125338436</c:v>
                </c:pt>
                <c:pt idx="17709">
                  <c:v>23.841849161338434</c:v>
                </c:pt>
                <c:pt idx="17710">
                  <c:v>23.841861871738434</c:v>
                </c:pt>
                <c:pt idx="17711">
                  <c:v>23.841867862778127</c:v>
                </c:pt>
                <c:pt idx="17712">
                  <c:v>23.841878995578128</c:v>
                </c:pt>
                <c:pt idx="17713">
                  <c:v>23.841927638620568</c:v>
                </c:pt>
                <c:pt idx="17714">
                  <c:v>23.841933493220722</c:v>
                </c:pt>
                <c:pt idx="17715">
                  <c:v>23.841939627941031</c:v>
                </c:pt>
                <c:pt idx="17716">
                  <c:v>23.84195077754103</c:v>
                </c:pt>
                <c:pt idx="17717">
                  <c:v>23.841956870541029</c:v>
                </c:pt>
                <c:pt idx="17718">
                  <c:v>23.841968318540726</c:v>
                </c:pt>
                <c:pt idx="17719">
                  <c:v>23.841980917460116</c:v>
                </c:pt>
                <c:pt idx="17720">
                  <c:v>23.841986887779807</c:v>
                </c:pt>
                <c:pt idx="17721">
                  <c:v>23.841992253139654</c:v>
                </c:pt>
                <c:pt idx="17722">
                  <c:v>23.841998402659804</c:v>
                </c:pt>
                <c:pt idx="17723">
                  <c:v>23.842004213459955</c:v>
                </c:pt>
                <c:pt idx="17724">
                  <c:v>23.842010669339643</c:v>
                </c:pt>
                <c:pt idx="17725">
                  <c:v>23.842016299739495</c:v>
                </c:pt>
                <c:pt idx="17726">
                  <c:v>23.842042027739495</c:v>
                </c:pt>
                <c:pt idx="17727">
                  <c:v>23.842054163420105</c:v>
                </c:pt>
                <c:pt idx="17728">
                  <c:v>23.842065427820106</c:v>
                </c:pt>
                <c:pt idx="17729">
                  <c:v>23.842071440940408</c:v>
                </c:pt>
                <c:pt idx="17730">
                  <c:v>23.842076388540256</c:v>
                </c:pt>
                <c:pt idx="17731">
                  <c:v>23.842089118140258</c:v>
                </c:pt>
                <c:pt idx="17732">
                  <c:v>23.842095207260563</c:v>
                </c:pt>
                <c:pt idx="17733">
                  <c:v>23.842105429339952</c:v>
                </c:pt>
                <c:pt idx="17734">
                  <c:v>23.842111675580107</c:v>
                </c:pt>
                <c:pt idx="17735">
                  <c:v>23.842134827899493</c:v>
                </c:pt>
                <c:pt idx="17736">
                  <c:v>23.84214078629979</c:v>
                </c:pt>
                <c:pt idx="17737">
                  <c:v>23.842146572219637</c:v>
                </c:pt>
                <c:pt idx="17738">
                  <c:v>23.842159171139027</c:v>
                </c:pt>
                <c:pt idx="17739">
                  <c:v>23.842164957058873</c:v>
                </c:pt>
                <c:pt idx="17740">
                  <c:v>23.842169905379183</c:v>
                </c:pt>
                <c:pt idx="17741">
                  <c:v>23.842175098259485</c:v>
                </c:pt>
                <c:pt idx="17742">
                  <c:v>23.84218145301918</c:v>
                </c:pt>
                <c:pt idx="17743">
                  <c:v>23.842192641819178</c:v>
                </c:pt>
                <c:pt idx="17744">
                  <c:v>23.842204896059794</c:v>
                </c:pt>
                <c:pt idx="17745">
                  <c:v>23.842210619259944</c:v>
                </c:pt>
                <c:pt idx="17746">
                  <c:v>23.842274021503609</c:v>
                </c:pt>
                <c:pt idx="17747">
                  <c:v>23.842279911903304</c:v>
                </c:pt>
                <c:pt idx="17748">
                  <c:v>23.842286515023616</c:v>
                </c:pt>
                <c:pt idx="17749">
                  <c:v>23.842292014223617</c:v>
                </c:pt>
                <c:pt idx="17750">
                  <c:v>23.842298404623616</c:v>
                </c:pt>
                <c:pt idx="17751">
                  <c:v>23.842304256783461</c:v>
                </c:pt>
                <c:pt idx="17752">
                  <c:v>23.842336902224375</c:v>
                </c:pt>
                <c:pt idx="17753">
                  <c:v>23.842342760064074</c:v>
                </c:pt>
                <c:pt idx="17754">
                  <c:v>23.842347620544377</c:v>
                </c:pt>
                <c:pt idx="17755">
                  <c:v>23.842388570625445</c:v>
                </c:pt>
                <c:pt idx="17756">
                  <c:v>23.842413118224837</c:v>
                </c:pt>
                <c:pt idx="17757">
                  <c:v>23.842419050064532</c:v>
                </c:pt>
                <c:pt idx="17758">
                  <c:v>23.842424736864533</c:v>
                </c:pt>
                <c:pt idx="17759">
                  <c:v>23.842431063264534</c:v>
                </c:pt>
                <c:pt idx="17760">
                  <c:v>23.84243696254423</c:v>
                </c:pt>
                <c:pt idx="17761">
                  <c:v>23.842448145744232</c:v>
                </c:pt>
                <c:pt idx="17762">
                  <c:v>23.842454513143924</c:v>
                </c:pt>
                <c:pt idx="17763">
                  <c:v>23.842459676663616</c:v>
                </c:pt>
                <c:pt idx="17764">
                  <c:v>23.842465659383915</c:v>
                </c:pt>
                <c:pt idx="17765">
                  <c:v>23.842471215263608</c:v>
                </c:pt>
                <c:pt idx="17766">
                  <c:v>23.8424772003833</c:v>
                </c:pt>
                <c:pt idx="17767">
                  <c:v>23.84248328954315</c:v>
                </c:pt>
                <c:pt idx="17768">
                  <c:v>23.842494872902844</c:v>
                </c:pt>
                <c:pt idx="17769">
                  <c:v>23.84250713130254</c:v>
                </c:pt>
                <c:pt idx="17770">
                  <c:v>23.842524405542083</c:v>
                </c:pt>
                <c:pt idx="17771">
                  <c:v>23.842530567622394</c:v>
                </c:pt>
                <c:pt idx="17772">
                  <c:v>23.84253496474232</c:v>
                </c:pt>
                <c:pt idx="17773">
                  <c:v>23.842541242182474</c:v>
                </c:pt>
                <c:pt idx="17774">
                  <c:v>23.842547320182472</c:v>
                </c:pt>
                <c:pt idx="17775">
                  <c:v>23.842552583702322</c:v>
                </c:pt>
                <c:pt idx="17776">
                  <c:v>23.842564865302936</c:v>
                </c:pt>
                <c:pt idx="17777">
                  <c:v>23.842570597263087</c:v>
                </c:pt>
                <c:pt idx="17778">
                  <c:v>23.84257693622278</c:v>
                </c:pt>
                <c:pt idx="17779">
                  <c:v>23.842582368582626</c:v>
                </c:pt>
                <c:pt idx="17780">
                  <c:v>23.842587414342326</c:v>
                </c:pt>
                <c:pt idx="17781">
                  <c:v>23.842605648263241</c:v>
                </c:pt>
                <c:pt idx="17782">
                  <c:v>23.842611411143089</c:v>
                </c:pt>
                <c:pt idx="17783">
                  <c:v>23.842616949063245</c:v>
                </c:pt>
                <c:pt idx="17784">
                  <c:v>23.842622762502945</c:v>
                </c:pt>
                <c:pt idx="17785">
                  <c:v>23.84262814662279</c:v>
                </c:pt>
                <c:pt idx="17786">
                  <c:v>23.842645186623706</c:v>
                </c:pt>
                <c:pt idx="17787">
                  <c:v>23.842669570464931</c:v>
                </c:pt>
                <c:pt idx="17788">
                  <c:v>23.842675122864932</c:v>
                </c:pt>
                <c:pt idx="17789">
                  <c:v>23.842681187665235</c:v>
                </c:pt>
                <c:pt idx="17790">
                  <c:v>23.842693971665234</c:v>
                </c:pt>
                <c:pt idx="17791">
                  <c:v>23.842699524784926</c:v>
                </c:pt>
                <c:pt idx="17792">
                  <c:v>23.842705336624771</c:v>
                </c:pt>
                <c:pt idx="17793">
                  <c:v>23.842711542864471</c:v>
                </c:pt>
                <c:pt idx="17794">
                  <c:v>23.842717492464164</c:v>
                </c:pt>
                <c:pt idx="17795">
                  <c:v>23.842723717144011</c:v>
                </c:pt>
                <c:pt idx="17796">
                  <c:v>23.842741275104469</c:v>
                </c:pt>
                <c:pt idx="17797">
                  <c:v>23.842747471864168</c:v>
                </c:pt>
                <c:pt idx="17798">
                  <c:v>23.842753166064476</c:v>
                </c:pt>
                <c:pt idx="17799">
                  <c:v>23.842763878024172</c:v>
                </c:pt>
                <c:pt idx="17800">
                  <c:v>23.842769712184325</c:v>
                </c:pt>
                <c:pt idx="17801">
                  <c:v>23.842775874264635</c:v>
                </c:pt>
                <c:pt idx="17802">
                  <c:v>23.842833384983113</c:v>
                </c:pt>
                <c:pt idx="17803">
                  <c:v>23.842839600422959</c:v>
                </c:pt>
                <c:pt idx="17804">
                  <c:v>23.842844763942651</c:v>
                </c:pt>
                <c:pt idx="17805">
                  <c:v>23.842850982822352</c:v>
                </c:pt>
                <c:pt idx="17806">
                  <c:v>23.84286196346266</c:v>
                </c:pt>
                <c:pt idx="17807">
                  <c:v>23.84286784946266</c:v>
                </c:pt>
                <c:pt idx="17808">
                  <c:v>23.842874204222355</c:v>
                </c:pt>
                <c:pt idx="17809">
                  <c:v>23.842880033342201</c:v>
                </c:pt>
                <c:pt idx="17810">
                  <c:v>23.842898977541285</c:v>
                </c:pt>
                <c:pt idx="17811">
                  <c:v>23.842904923541287</c:v>
                </c:pt>
                <c:pt idx="17812">
                  <c:v>23.842911224580984</c:v>
                </c:pt>
                <c:pt idx="17813">
                  <c:v>23.842917224500674</c:v>
                </c:pt>
                <c:pt idx="17814">
                  <c:v>23.842922496060524</c:v>
                </c:pt>
                <c:pt idx="17815">
                  <c:v>23.842928195940829</c:v>
                </c:pt>
                <c:pt idx="17816">
                  <c:v>23.84293430694083</c:v>
                </c:pt>
                <c:pt idx="17817">
                  <c:v>23.84293937694083</c:v>
                </c:pt>
                <c:pt idx="17818">
                  <c:v>23.842945598540677</c:v>
                </c:pt>
                <c:pt idx="17819">
                  <c:v>23.842951413260522</c:v>
                </c:pt>
                <c:pt idx="17820">
                  <c:v>23.842957450700826</c:v>
                </c:pt>
                <c:pt idx="17821">
                  <c:v>23.842964226900826</c:v>
                </c:pt>
                <c:pt idx="17822">
                  <c:v>23.842969977901134</c:v>
                </c:pt>
                <c:pt idx="17823">
                  <c:v>23.842976139901285</c:v>
                </c:pt>
                <c:pt idx="17824">
                  <c:v>23.842981734301286</c:v>
                </c:pt>
                <c:pt idx="17825">
                  <c:v>23.842987193461131</c:v>
                </c:pt>
                <c:pt idx="17826">
                  <c:v>23.842992931261282</c:v>
                </c:pt>
                <c:pt idx="17827">
                  <c:v>23.843013744261281</c:v>
                </c:pt>
                <c:pt idx="17828">
                  <c:v>23.843019968941128</c:v>
                </c:pt>
                <c:pt idx="17829">
                  <c:v>23.843026282541128</c:v>
                </c:pt>
                <c:pt idx="17830">
                  <c:v>23.84303210794128</c:v>
                </c:pt>
                <c:pt idx="17831">
                  <c:v>23.843042670581891</c:v>
                </c:pt>
                <c:pt idx="17832">
                  <c:v>23.843060421700976</c:v>
                </c:pt>
                <c:pt idx="17833">
                  <c:v>23.84306677646067</c:v>
                </c:pt>
                <c:pt idx="17834">
                  <c:v>23.843071766260984</c:v>
                </c:pt>
                <c:pt idx="17835">
                  <c:v>23.843077436980835</c:v>
                </c:pt>
                <c:pt idx="17836">
                  <c:v>23.843088281621139</c:v>
                </c:pt>
                <c:pt idx="17837">
                  <c:v>23.843094174181292</c:v>
                </c:pt>
                <c:pt idx="17838">
                  <c:v>23.843105203140684</c:v>
                </c:pt>
                <c:pt idx="17839">
                  <c:v>23.843117942340683</c:v>
                </c:pt>
                <c:pt idx="17840">
                  <c:v>23.843123874180378</c:v>
                </c:pt>
                <c:pt idx="17841">
                  <c:v>23.843130132740225</c:v>
                </c:pt>
                <c:pt idx="17842">
                  <c:v>23.843135631940225</c:v>
                </c:pt>
                <c:pt idx="17843">
                  <c:v>23.843148373059609</c:v>
                </c:pt>
                <c:pt idx="17844">
                  <c:v>23.843154207219307</c:v>
                </c:pt>
                <c:pt idx="17845">
                  <c:v>23.843172671818849</c:v>
                </c:pt>
                <c:pt idx="17846">
                  <c:v>23.843178615498541</c:v>
                </c:pt>
                <c:pt idx="17847">
                  <c:v>23.843184282698541</c:v>
                </c:pt>
                <c:pt idx="17848">
                  <c:v>23.843190084738694</c:v>
                </c:pt>
                <c:pt idx="17849">
                  <c:v>23.843202608419002</c:v>
                </c:pt>
                <c:pt idx="17850">
                  <c:v>23.843208293538851</c:v>
                </c:pt>
                <c:pt idx="17851">
                  <c:v>23.84321347793885</c:v>
                </c:pt>
                <c:pt idx="17852">
                  <c:v>23.843219664339159</c:v>
                </c:pt>
                <c:pt idx="17853">
                  <c:v>23.843224530099011</c:v>
                </c:pt>
                <c:pt idx="17854">
                  <c:v>23.843230542099011</c:v>
                </c:pt>
                <c:pt idx="17855">
                  <c:v>23.843236223299012</c:v>
                </c:pt>
                <c:pt idx="17856">
                  <c:v>23.843242379059163</c:v>
                </c:pt>
                <c:pt idx="17857">
                  <c:v>23.843248337538856</c:v>
                </c:pt>
                <c:pt idx="17858">
                  <c:v>23.843269807018245</c:v>
                </c:pt>
                <c:pt idx="17859">
                  <c:v>23.843275489258094</c:v>
                </c:pt>
                <c:pt idx="17860">
                  <c:v>23.843281667737941</c:v>
                </c:pt>
                <c:pt idx="17861">
                  <c:v>23.843287205658097</c:v>
                </c:pt>
                <c:pt idx="17862">
                  <c:v>23.843292147378246</c:v>
                </c:pt>
                <c:pt idx="17863">
                  <c:v>23.843303745137938</c:v>
                </c:pt>
                <c:pt idx="17864">
                  <c:v>23.843316624138545</c:v>
                </c:pt>
                <c:pt idx="17865">
                  <c:v>23.843322708138544</c:v>
                </c:pt>
                <c:pt idx="17866">
                  <c:v>23.843336097737936</c:v>
                </c:pt>
                <c:pt idx="17867">
                  <c:v>23.843341326337935</c:v>
                </c:pt>
                <c:pt idx="17868">
                  <c:v>23.843347415497785</c:v>
                </c:pt>
                <c:pt idx="17869">
                  <c:v>23.843352631097787</c:v>
                </c:pt>
                <c:pt idx="17870">
                  <c:v>23.843375109497785</c:v>
                </c:pt>
                <c:pt idx="17871">
                  <c:v>23.843380914057487</c:v>
                </c:pt>
                <c:pt idx="17872">
                  <c:v>23.84338604429718</c:v>
                </c:pt>
                <c:pt idx="17873">
                  <c:v>23.843391747897179</c:v>
                </c:pt>
                <c:pt idx="17874">
                  <c:v>23.843397615897178</c:v>
                </c:pt>
                <c:pt idx="17875">
                  <c:v>23.843403344177485</c:v>
                </c:pt>
                <c:pt idx="17876">
                  <c:v>23.843409398177485</c:v>
                </c:pt>
                <c:pt idx="17877">
                  <c:v>23.843415667617183</c:v>
                </c:pt>
                <c:pt idx="17878">
                  <c:v>23.84342115449688</c:v>
                </c:pt>
                <c:pt idx="17879">
                  <c:v>23.843427475617034</c:v>
                </c:pt>
                <c:pt idx="17880">
                  <c:v>23.843432787376884</c:v>
                </c:pt>
                <c:pt idx="17881">
                  <c:v>23.843438707376578</c:v>
                </c:pt>
                <c:pt idx="17882">
                  <c:v>23.843444938216422</c:v>
                </c:pt>
                <c:pt idx="17883">
                  <c:v>23.843456374696117</c:v>
                </c:pt>
                <c:pt idx="17884">
                  <c:v>23.843462773695808</c:v>
                </c:pt>
                <c:pt idx="17885">
                  <c:v>23.843474262015505</c:v>
                </c:pt>
                <c:pt idx="17886">
                  <c:v>23.843486253015506</c:v>
                </c:pt>
                <c:pt idx="17887">
                  <c:v>23.8434913602152</c:v>
                </c:pt>
                <c:pt idx="17888">
                  <c:v>23.84349751013551</c:v>
                </c:pt>
                <c:pt idx="17889">
                  <c:v>23.843513376536428</c:v>
                </c:pt>
                <c:pt idx="17890">
                  <c:v>23.843531112855516</c:v>
                </c:pt>
                <c:pt idx="17891">
                  <c:v>23.843549571295057</c:v>
                </c:pt>
                <c:pt idx="17892">
                  <c:v>23.843560883015666</c:v>
                </c:pt>
                <c:pt idx="17893">
                  <c:v>23.843572856015665</c:v>
                </c:pt>
                <c:pt idx="17894">
                  <c:v>23.843579223415357</c:v>
                </c:pt>
                <c:pt idx="17895">
                  <c:v>23.843584948855664</c:v>
                </c:pt>
                <c:pt idx="17896">
                  <c:v>23.843596903855666</c:v>
                </c:pt>
                <c:pt idx="17897">
                  <c:v>23.843614146415209</c:v>
                </c:pt>
                <c:pt idx="17898">
                  <c:v>23.843620618094896</c:v>
                </c:pt>
                <c:pt idx="17899">
                  <c:v>23.843626495094895</c:v>
                </c:pt>
                <c:pt idx="17900">
                  <c:v>23.843643035773979</c:v>
                </c:pt>
                <c:pt idx="17901">
                  <c:v>23.843649000173674</c:v>
                </c:pt>
                <c:pt idx="17902">
                  <c:v>23.843654236573673</c:v>
                </c:pt>
                <c:pt idx="17903">
                  <c:v>23.843666011453067</c:v>
                </c:pt>
                <c:pt idx="17904">
                  <c:v>23.843691043213678</c:v>
                </c:pt>
                <c:pt idx="17905">
                  <c:v>23.843696874413379</c:v>
                </c:pt>
                <c:pt idx="17906">
                  <c:v>23.843716756572768</c:v>
                </c:pt>
                <c:pt idx="17907">
                  <c:v>23.843722956612613</c:v>
                </c:pt>
                <c:pt idx="17908">
                  <c:v>23.843727844692463</c:v>
                </c:pt>
                <c:pt idx="17909">
                  <c:v>23.843733847692462</c:v>
                </c:pt>
                <c:pt idx="17910">
                  <c:v>23.843772756854296</c:v>
                </c:pt>
                <c:pt idx="17911">
                  <c:v>23.843778739013988</c:v>
                </c:pt>
                <c:pt idx="17912">
                  <c:v>23.843784785053838</c:v>
                </c:pt>
                <c:pt idx="17913">
                  <c:v>23.843808509452614</c:v>
                </c:pt>
                <c:pt idx="17914">
                  <c:v>23.843814743372459</c:v>
                </c:pt>
                <c:pt idx="17915">
                  <c:v>23.843825425852156</c:v>
                </c:pt>
                <c:pt idx="17916">
                  <c:v>23.843831554492464</c:v>
                </c:pt>
                <c:pt idx="17917">
                  <c:v>23.843837064892465</c:v>
                </c:pt>
                <c:pt idx="17918">
                  <c:v>23.843857872692464</c:v>
                </c:pt>
                <c:pt idx="17919">
                  <c:v>23.843863908132153</c:v>
                </c:pt>
                <c:pt idx="17920">
                  <c:v>23.843880674532155</c:v>
                </c:pt>
                <c:pt idx="17921">
                  <c:v>23.843886877611855</c:v>
                </c:pt>
                <c:pt idx="17922">
                  <c:v>23.843913153691243</c:v>
                </c:pt>
                <c:pt idx="17923">
                  <c:v>23.843919153610933</c:v>
                </c:pt>
                <c:pt idx="17924">
                  <c:v>23.843925562331236</c:v>
                </c:pt>
                <c:pt idx="17925">
                  <c:v>23.843931402331389</c:v>
                </c:pt>
                <c:pt idx="17926">
                  <c:v>23.843937710971542</c:v>
                </c:pt>
                <c:pt idx="17927">
                  <c:v>23.843943463371691</c:v>
                </c:pt>
                <c:pt idx="17928">
                  <c:v>23.843949094171691</c:v>
                </c:pt>
                <c:pt idx="17929">
                  <c:v>23.843955238012001</c:v>
                </c:pt>
                <c:pt idx="17930">
                  <c:v>23.843960237691704</c:v>
                </c:pt>
                <c:pt idx="17931">
                  <c:v>23.843966324691703</c:v>
                </c:pt>
                <c:pt idx="17932">
                  <c:v>23.843972714211393</c:v>
                </c:pt>
                <c:pt idx="17933">
                  <c:v>23.843983501731696</c:v>
                </c:pt>
                <c:pt idx="17934">
                  <c:v>23.843989449771851</c:v>
                </c:pt>
                <c:pt idx="17935">
                  <c:v>23.843995956972002</c:v>
                </c:pt>
                <c:pt idx="17936">
                  <c:v>23.844001570972001</c:v>
                </c:pt>
                <c:pt idx="17937">
                  <c:v>23.844014214131391</c:v>
                </c:pt>
                <c:pt idx="17938">
                  <c:v>23.84402025013139</c:v>
                </c:pt>
                <c:pt idx="17939">
                  <c:v>23.84402669173139</c:v>
                </c:pt>
                <c:pt idx="17940">
                  <c:v>23.844032528851088</c:v>
                </c:pt>
                <c:pt idx="17941">
                  <c:v>23.844037754851087</c:v>
                </c:pt>
                <c:pt idx="17942">
                  <c:v>23.844043991850931</c:v>
                </c:pt>
                <c:pt idx="17943">
                  <c:v>23.844063438331847</c:v>
                </c:pt>
                <c:pt idx="17944">
                  <c:v>23.844069254731547</c:v>
                </c:pt>
                <c:pt idx="17945">
                  <c:v>23.844086023931546</c:v>
                </c:pt>
                <c:pt idx="17946">
                  <c:v>23.844111335530322</c:v>
                </c:pt>
                <c:pt idx="17947">
                  <c:v>23.844117126290634</c:v>
                </c:pt>
                <c:pt idx="17948">
                  <c:v>23.844123391890633</c:v>
                </c:pt>
                <c:pt idx="17949">
                  <c:v>23.84412949925094</c:v>
                </c:pt>
                <c:pt idx="17950">
                  <c:v>23.84413469093063</c:v>
                </c:pt>
                <c:pt idx="17951">
                  <c:v>23.844166850929714</c:v>
                </c:pt>
                <c:pt idx="17952">
                  <c:v>23.844172830610013</c:v>
                </c:pt>
                <c:pt idx="17953">
                  <c:v>23.844184439889705</c:v>
                </c:pt>
                <c:pt idx="17954">
                  <c:v>23.844190652449406</c:v>
                </c:pt>
                <c:pt idx="17955">
                  <c:v>23.844196673449407</c:v>
                </c:pt>
                <c:pt idx="17956">
                  <c:v>23.844201130649406</c:v>
                </c:pt>
                <c:pt idx="17957">
                  <c:v>23.844207381129102</c:v>
                </c:pt>
                <c:pt idx="17958">
                  <c:v>23.844220573288794</c:v>
                </c:pt>
                <c:pt idx="17959">
                  <c:v>23.844226519288796</c:v>
                </c:pt>
                <c:pt idx="17960">
                  <c:v>23.844239376888797</c:v>
                </c:pt>
                <c:pt idx="17961">
                  <c:v>23.844245259888798</c:v>
                </c:pt>
                <c:pt idx="17962">
                  <c:v>23.844251534208951</c:v>
                </c:pt>
                <c:pt idx="17963">
                  <c:v>23.844263054208646</c:v>
                </c:pt>
                <c:pt idx="17964">
                  <c:v>23.844269170688953</c:v>
                </c:pt>
                <c:pt idx="17965">
                  <c:v>23.844274985408799</c:v>
                </c:pt>
                <c:pt idx="17966">
                  <c:v>23.844281016769102</c:v>
                </c:pt>
                <c:pt idx="17967">
                  <c:v>23.844291776968795</c:v>
                </c:pt>
                <c:pt idx="17968">
                  <c:v>23.844334816887731</c:v>
                </c:pt>
                <c:pt idx="17969">
                  <c:v>23.844340799047423</c:v>
                </c:pt>
                <c:pt idx="17970">
                  <c:v>23.844347131687115</c:v>
                </c:pt>
                <c:pt idx="17971">
                  <c:v>23.844353059687116</c:v>
                </c:pt>
                <c:pt idx="17972">
                  <c:v>23.844359389166812</c:v>
                </c:pt>
                <c:pt idx="17973">
                  <c:v>23.84436546716681</c:v>
                </c:pt>
                <c:pt idx="17974">
                  <c:v>23.844370722646659</c:v>
                </c:pt>
                <c:pt idx="17975">
                  <c:v>23.844399646485893</c:v>
                </c:pt>
                <c:pt idx="17976">
                  <c:v>23.844405604886191</c:v>
                </c:pt>
                <c:pt idx="17977">
                  <c:v>23.844416735965577</c:v>
                </c:pt>
                <c:pt idx="17978">
                  <c:v>23.844422687965576</c:v>
                </c:pt>
                <c:pt idx="17979">
                  <c:v>23.844428407645424</c:v>
                </c:pt>
                <c:pt idx="17980">
                  <c:v>23.844447437164504</c:v>
                </c:pt>
                <c:pt idx="17981">
                  <c:v>23.844453392684198</c:v>
                </c:pt>
                <c:pt idx="17982">
                  <c:v>23.844459542204348</c:v>
                </c:pt>
                <c:pt idx="17983">
                  <c:v>23.844469536604041</c:v>
                </c:pt>
                <c:pt idx="17984">
                  <c:v>23.844475190043891</c:v>
                </c:pt>
                <c:pt idx="17985">
                  <c:v>23.84449317504389</c:v>
                </c:pt>
                <c:pt idx="17986">
                  <c:v>23.844499532963585</c:v>
                </c:pt>
                <c:pt idx="17987">
                  <c:v>23.84450499748343</c:v>
                </c:pt>
                <c:pt idx="17988">
                  <c:v>23.844511125163578</c:v>
                </c:pt>
                <c:pt idx="17989">
                  <c:v>23.844540811002048</c:v>
                </c:pt>
                <c:pt idx="17990">
                  <c:v>23.844583835520982</c:v>
                </c:pt>
                <c:pt idx="17991">
                  <c:v>23.844589802880673</c:v>
                </c:pt>
                <c:pt idx="17992">
                  <c:v>23.844596217680362</c:v>
                </c:pt>
                <c:pt idx="17993">
                  <c:v>23.844607043280664</c:v>
                </c:pt>
                <c:pt idx="17994">
                  <c:v>23.844613043280663</c:v>
                </c:pt>
                <c:pt idx="17995">
                  <c:v>23.844629398641121</c:v>
                </c:pt>
                <c:pt idx="17996">
                  <c:v>23.844642035480511</c:v>
                </c:pt>
                <c:pt idx="17997">
                  <c:v>23.844647743640358</c:v>
                </c:pt>
                <c:pt idx="17998">
                  <c:v>23.844654054160053</c:v>
                </c:pt>
                <c:pt idx="17999">
                  <c:v>23.844670131479596</c:v>
                </c:pt>
                <c:pt idx="18000">
                  <c:v>23.844676254519445</c:v>
                </c:pt>
                <c:pt idx="18001">
                  <c:v>23.844682171559139</c:v>
                </c:pt>
                <c:pt idx="18002">
                  <c:v>23.844687693159294</c:v>
                </c:pt>
                <c:pt idx="18003">
                  <c:v>23.844693724519598</c:v>
                </c:pt>
                <c:pt idx="18004">
                  <c:v>23.844710232078686</c:v>
                </c:pt>
                <c:pt idx="18005">
                  <c:v>23.844722988998072</c:v>
                </c:pt>
                <c:pt idx="18006">
                  <c:v>23.844728320198222</c:v>
                </c:pt>
                <c:pt idx="18007">
                  <c:v>23.844734578918374</c:v>
                </c:pt>
                <c:pt idx="18008">
                  <c:v>23.844740254518374</c:v>
                </c:pt>
                <c:pt idx="18009">
                  <c:v>23.844746258518676</c:v>
                </c:pt>
                <c:pt idx="18010">
                  <c:v>23.84475180059837</c:v>
                </c:pt>
                <c:pt idx="18011">
                  <c:v>23.844775216078983</c:v>
                </c:pt>
                <c:pt idx="18012">
                  <c:v>23.844787459078681</c:v>
                </c:pt>
                <c:pt idx="18013">
                  <c:v>23.844793458998371</c:v>
                </c:pt>
                <c:pt idx="18014">
                  <c:v>23.84479898059837</c:v>
                </c:pt>
                <c:pt idx="18015">
                  <c:v>23.844805066678674</c:v>
                </c:pt>
                <c:pt idx="18016">
                  <c:v>23.844810941878517</c:v>
                </c:pt>
                <c:pt idx="18017">
                  <c:v>23.844816791878518</c:v>
                </c:pt>
                <c:pt idx="18018">
                  <c:v>23.844822577798364</c:v>
                </c:pt>
                <c:pt idx="18019">
                  <c:v>23.844829064198365</c:v>
                </c:pt>
                <c:pt idx="18020">
                  <c:v>23.844835022198364</c:v>
                </c:pt>
                <c:pt idx="18021">
                  <c:v>23.844866656956835</c:v>
                </c:pt>
                <c:pt idx="18022">
                  <c:v>23.844872505916534</c:v>
                </c:pt>
                <c:pt idx="18023">
                  <c:v>23.844894947916533</c:v>
                </c:pt>
                <c:pt idx="18024">
                  <c:v>23.844901181836377</c:v>
                </c:pt>
                <c:pt idx="18025">
                  <c:v>23.844906689436378</c:v>
                </c:pt>
                <c:pt idx="18026">
                  <c:v>23.844911940396681</c:v>
                </c:pt>
                <c:pt idx="18027">
                  <c:v>23.844924968437294</c:v>
                </c:pt>
                <c:pt idx="18028">
                  <c:v>23.84493083515699</c:v>
                </c:pt>
                <c:pt idx="18029">
                  <c:v>23.84493726259668</c:v>
                </c:pt>
                <c:pt idx="18030">
                  <c:v>23.844942744996679</c:v>
                </c:pt>
                <c:pt idx="18031">
                  <c:v>23.844967440436069</c:v>
                </c:pt>
                <c:pt idx="18032">
                  <c:v>23.844973431475761</c:v>
                </c:pt>
                <c:pt idx="18033">
                  <c:v>23.84501136727393</c:v>
                </c:pt>
                <c:pt idx="18034">
                  <c:v>23.845022639234536</c:v>
                </c:pt>
                <c:pt idx="18035">
                  <c:v>23.845029235874847</c:v>
                </c:pt>
                <c:pt idx="18036">
                  <c:v>23.845035072994545</c:v>
                </c:pt>
                <c:pt idx="18037">
                  <c:v>23.845041288034697</c:v>
                </c:pt>
                <c:pt idx="18038">
                  <c:v>23.845048092034389</c:v>
                </c:pt>
                <c:pt idx="18039">
                  <c:v>23.845053949874089</c:v>
                </c:pt>
                <c:pt idx="18040">
                  <c:v>23.845059524674088</c:v>
                </c:pt>
                <c:pt idx="18041">
                  <c:v>23.845065870754244</c:v>
                </c:pt>
                <c:pt idx="18042">
                  <c:v>23.845071538594095</c:v>
                </c:pt>
                <c:pt idx="18043">
                  <c:v>23.84508737331501</c:v>
                </c:pt>
                <c:pt idx="18044">
                  <c:v>23.845093728074705</c:v>
                </c:pt>
                <c:pt idx="18045">
                  <c:v>23.845099782074705</c:v>
                </c:pt>
                <c:pt idx="18046">
                  <c:v>23.845122456635924</c:v>
                </c:pt>
                <c:pt idx="18047">
                  <c:v>23.845128607395772</c:v>
                </c:pt>
                <c:pt idx="18048">
                  <c:v>23.845145875875314</c:v>
                </c:pt>
                <c:pt idx="18049">
                  <c:v>23.845152071395624</c:v>
                </c:pt>
                <c:pt idx="18050">
                  <c:v>23.845157545395626</c:v>
                </c:pt>
                <c:pt idx="18051">
                  <c:v>23.84516950379501</c:v>
                </c:pt>
                <c:pt idx="18052">
                  <c:v>23.845174935474709</c:v>
                </c:pt>
                <c:pt idx="18053">
                  <c:v>23.845181027635014</c:v>
                </c:pt>
                <c:pt idx="18054">
                  <c:v>23.845198073315931</c:v>
                </c:pt>
                <c:pt idx="18055">
                  <c:v>23.84520420803624</c:v>
                </c:pt>
                <c:pt idx="18056">
                  <c:v>23.845210619996543</c:v>
                </c:pt>
                <c:pt idx="18057">
                  <c:v>23.845216046396693</c:v>
                </c:pt>
                <c:pt idx="18058">
                  <c:v>23.845222548796695</c:v>
                </c:pt>
                <c:pt idx="18059">
                  <c:v>23.845228219516546</c:v>
                </c:pt>
                <c:pt idx="18060">
                  <c:v>23.8452344626367</c:v>
                </c:pt>
                <c:pt idx="18061">
                  <c:v>23.845245859557313</c:v>
                </c:pt>
                <c:pt idx="18062">
                  <c:v>23.845252170077007</c:v>
                </c:pt>
                <c:pt idx="18063">
                  <c:v>23.845258007836854</c:v>
                </c:pt>
                <c:pt idx="18064">
                  <c:v>23.845264038476707</c:v>
                </c:pt>
                <c:pt idx="18065">
                  <c:v>23.845270496076708</c:v>
                </c:pt>
                <c:pt idx="18066">
                  <c:v>23.845282619597317</c:v>
                </c:pt>
                <c:pt idx="18067">
                  <c:v>23.845288288237622</c:v>
                </c:pt>
                <c:pt idx="18068">
                  <c:v>23.845300451278234</c:v>
                </c:pt>
                <c:pt idx="18069">
                  <c:v>23.84530623143808</c:v>
                </c:pt>
                <c:pt idx="18070">
                  <c:v>23.845312863597925</c:v>
                </c:pt>
                <c:pt idx="18071">
                  <c:v>23.845362100476706</c:v>
                </c:pt>
                <c:pt idx="18072">
                  <c:v>23.845368067836397</c:v>
                </c:pt>
                <c:pt idx="18073">
                  <c:v>23.845373561436396</c:v>
                </c:pt>
                <c:pt idx="18074">
                  <c:v>23.845379693116705</c:v>
                </c:pt>
                <c:pt idx="18075">
                  <c:v>23.84538551071655</c:v>
                </c:pt>
                <c:pt idx="18076">
                  <c:v>23.845398373517156</c:v>
                </c:pt>
                <c:pt idx="18077">
                  <c:v>23.845404403036845</c:v>
                </c:pt>
                <c:pt idx="18078">
                  <c:v>23.845410458316696</c:v>
                </c:pt>
                <c:pt idx="18079">
                  <c:v>23.845422390076081</c:v>
                </c:pt>
                <c:pt idx="18080">
                  <c:v>23.845440863915623</c:v>
                </c:pt>
                <c:pt idx="18081">
                  <c:v>23.845446475755924</c:v>
                </c:pt>
                <c:pt idx="18082">
                  <c:v>23.84545280207562</c:v>
                </c:pt>
                <c:pt idx="18083">
                  <c:v>23.845458458075619</c:v>
                </c:pt>
                <c:pt idx="18084">
                  <c:v>23.845464547235469</c:v>
                </c:pt>
                <c:pt idx="18085">
                  <c:v>23.845470224395775</c:v>
                </c:pt>
                <c:pt idx="18086">
                  <c:v>23.845475418635466</c:v>
                </c:pt>
                <c:pt idx="18087">
                  <c:v>23.845480940235465</c:v>
                </c:pt>
                <c:pt idx="18088">
                  <c:v>23.845486171435464</c:v>
                </c:pt>
                <c:pt idx="18089">
                  <c:v>23.845498460635159</c:v>
                </c:pt>
                <c:pt idx="18090">
                  <c:v>23.845515477916074</c:v>
                </c:pt>
                <c:pt idx="18091">
                  <c:v>23.845521498916074</c:v>
                </c:pt>
                <c:pt idx="18092">
                  <c:v>23.845567578914853</c:v>
                </c:pt>
                <c:pt idx="18093">
                  <c:v>23.845573649795156</c:v>
                </c:pt>
                <c:pt idx="18094">
                  <c:v>23.845579504835001</c:v>
                </c:pt>
                <c:pt idx="18095">
                  <c:v>23.845598701635002</c:v>
                </c:pt>
                <c:pt idx="18096">
                  <c:v>23.845604690435302</c:v>
                </c:pt>
                <c:pt idx="18097">
                  <c:v>23.845611144835303</c:v>
                </c:pt>
                <c:pt idx="18098">
                  <c:v>23.845627900035304</c:v>
                </c:pt>
                <c:pt idx="18099">
                  <c:v>23.845634008035304</c:v>
                </c:pt>
                <c:pt idx="18100">
                  <c:v>23.845661115556066</c:v>
                </c:pt>
                <c:pt idx="18101">
                  <c:v>23.845667106595759</c:v>
                </c:pt>
                <c:pt idx="18102">
                  <c:v>23.845673567156062</c:v>
                </c:pt>
                <c:pt idx="18103">
                  <c:v>23.845683659756368</c:v>
                </c:pt>
                <c:pt idx="18104">
                  <c:v>23.845689541276066</c:v>
                </c:pt>
                <c:pt idx="18105">
                  <c:v>23.845695753196217</c:v>
                </c:pt>
                <c:pt idx="18106">
                  <c:v>23.845711379196217</c:v>
                </c:pt>
                <c:pt idx="18107">
                  <c:v>23.845717442196218</c:v>
                </c:pt>
                <c:pt idx="18108">
                  <c:v>23.845722711076068</c:v>
                </c:pt>
                <c:pt idx="18109">
                  <c:v>23.845729146276067</c:v>
                </c:pt>
                <c:pt idx="18110">
                  <c:v>23.845740820436372</c:v>
                </c:pt>
                <c:pt idx="18111">
                  <c:v>23.845746167036221</c:v>
                </c:pt>
                <c:pt idx="18112">
                  <c:v>23.845752350396531</c:v>
                </c:pt>
                <c:pt idx="18113">
                  <c:v>23.845757771036229</c:v>
                </c:pt>
                <c:pt idx="18114">
                  <c:v>23.845764119475923</c:v>
                </c:pt>
                <c:pt idx="18115">
                  <c:v>23.845770179475924</c:v>
                </c:pt>
                <c:pt idx="18116">
                  <c:v>23.845776385715624</c:v>
                </c:pt>
                <c:pt idx="18117">
                  <c:v>23.845782344195317</c:v>
                </c:pt>
                <c:pt idx="18118">
                  <c:v>23.845788808195316</c:v>
                </c:pt>
                <c:pt idx="18119">
                  <c:v>23.845801057355011</c:v>
                </c:pt>
                <c:pt idx="18120">
                  <c:v>23.845806976195167</c:v>
                </c:pt>
                <c:pt idx="18121">
                  <c:v>23.845816052874863</c:v>
                </c:pt>
                <c:pt idx="18122">
                  <c:v>23.845822510474864</c:v>
                </c:pt>
                <c:pt idx="18123">
                  <c:v>23.845839558995781</c:v>
                </c:pt>
                <c:pt idx="18124">
                  <c:v>23.845845566036083</c:v>
                </c:pt>
                <c:pt idx="18125">
                  <c:v>23.845851314515929</c:v>
                </c:pt>
                <c:pt idx="18126">
                  <c:v>23.845857485716238</c:v>
                </c:pt>
                <c:pt idx="18127">
                  <c:v>23.845882206355476</c:v>
                </c:pt>
                <c:pt idx="18128">
                  <c:v>23.845888326355475</c:v>
                </c:pt>
                <c:pt idx="18129">
                  <c:v>23.845894513635177</c:v>
                </c:pt>
                <c:pt idx="18130">
                  <c:v>23.845906603635175</c:v>
                </c:pt>
                <c:pt idx="18131">
                  <c:v>23.845912172835174</c:v>
                </c:pt>
                <c:pt idx="18132">
                  <c:v>23.845918127835173</c:v>
                </c:pt>
                <c:pt idx="18133">
                  <c:v>23.845924526834864</c:v>
                </c:pt>
                <c:pt idx="18134">
                  <c:v>23.845929893395013</c:v>
                </c:pt>
                <c:pt idx="18135">
                  <c:v>23.845935976435317</c:v>
                </c:pt>
                <c:pt idx="18136">
                  <c:v>23.845941598555008</c:v>
                </c:pt>
                <c:pt idx="18137">
                  <c:v>23.845947811114709</c:v>
                </c:pt>
                <c:pt idx="18138">
                  <c:v>23.845953372514401</c:v>
                </c:pt>
                <c:pt idx="18139">
                  <c:v>23.845959566394249</c:v>
                </c:pt>
                <c:pt idx="18140">
                  <c:v>23.845965076794251</c:v>
                </c:pt>
                <c:pt idx="18141">
                  <c:v>23.84597039903456</c:v>
                </c:pt>
                <c:pt idx="18142">
                  <c:v>23.845976937354866</c:v>
                </c:pt>
                <c:pt idx="18143">
                  <c:v>23.845982992634717</c:v>
                </c:pt>
                <c:pt idx="18144">
                  <c:v>23.845988523674411</c:v>
                </c:pt>
                <c:pt idx="18145">
                  <c:v>23.845994398874254</c:v>
                </c:pt>
                <c:pt idx="18146">
                  <c:v>23.845999272074103</c:v>
                </c:pt>
                <c:pt idx="18147">
                  <c:v>23.846005177273799</c:v>
                </c:pt>
                <c:pt idx="18148">
                  <c:v>23.846010554954109</c:v>
                </c:pt>
                <c:pt idx="18149">
                  <c:v>23.846016141234408</c:v>
                </c:pt>
                <c:pt idx="18150">
                  <c:v>23.846028702354715</c:v>
                </c:pt>
                <c:pt idx="18151">
                  <c:v>23.846074065677154</c:v>
                </c:pt>
                <c:pt idx="18152">
                  <c:v>23.846080245997463</c:v>
                </c:pt>
                <c:pt idx="18153">
                  <c:v>23.846085803877763</c:v>
                </c:pt>
                <c:pt idx="18154">
                  <c:v>23.846097923877764</c:v>
                </c:pt>
                <c:pt idx="18155">
                  <c:v>23.846110325878069</c:v>
                </c:pt>
                <c:pt idx="18156">
                  <c:v>23.84611643387807</c:v>
                </c:pt>
                <c:pt idx="18157">
                  <c:v>23.846121675957921</c:v>
                </c:pt>
                <c:pt idx="18158">
                  <c:v>23.846127275957922</c:v>
                </c:pt>
                <c:pt idx="18159">
                  <c:v>23.846139472438534</c:v>
                </c:pt>
                <c:pt idx="18160">
                  <c:v>23.846185398997466</c:v>
                </c:pt>
                <c:pt idx="18161">
                  <c:v>23.846191530677775</c:v>
                </c:pt>
                <c:pt idx="18162">
                  <c:v>23.846196962357475</c:v>
                </c:pt>
                <c:pt idx="18163">
                  <c:v>23.846223859156254</c:v>
                </c:pt>
                <c:pt idx="18164">
                  <c:v>23.846247327196867</c:v>
                </c:pt>
                <c:pt idx="18165">
                  <c:v>23.846253367076717</c:v>
                </c:pt>
                <c:pt idx="18166">
                  <c:v>23.846259075477022</c:v>
                </c:pt>
                <c:pt idx="18167">
                  <c:v>23.846265493436711</c:v>
                </c:pt>
                <c:pt idx="18168">
                  <c:v>23.846271309836411</c:v>
                </c:pt>
                <c:pt idx="18169">
                  <c:v>23.846276915436409</c:v>
                </c:pt>
                <c:pt idx="18170">
                  <c:v>23.846283071436719</c:v>
                </c:pt>
                <c:pt idx="18171">
                  <c:v>23.846296099596415</c:v>
                </c:pt>
                <c:pt idx="18172">
                  <c:v>23.846313190717332</c:v>
                </c:pt>
                <c:pt idx="18173">
                  <c:v>23.846319235717331</c:v>
                </c:pt>
                <c:pt idx="18174">
                  <c:v>23.846332140637941</c:v>
                </c:pt>
                <c:pt idx="18175">
                  <c:v>23.846338167637942</c:v>
                </c:pt>
                <c:pt idx="18176">
                  <c:v>23.846344446557637</c:v>
                </c:pt>
                <c:pt idx="18177">
                  <c:v>23.846370660317028</c:v>
                </c:pt>
                <c:pt idx="18178">
                  <c:v>23.846376492316875</c:v>
                </c:pt>
                <c:pt idx="18179">
                  <c:v>23.846382663677026</c:v>
                </c:pt>
                <c:pt idx="18180">
                  <c:v>23.846388031716874</c:v>
                </c:pt>
                <c:pt idx="18181">
                  <c:v>23.846393930117028</c:v>
                </c:pt>
                <c:pt idx="18182">
                  <c:v>23.846400070277177</c:v>
                </c:pt>
                <c:pt idx="18183">
                  <c:v>23.846413295236868</c:v>
                </c:pt>
                <c:pt idx="18184">
                  <c:v>23.846419517276569</c:v>
                </c:pt>
                <c:pt idx="18185">
                  <c:v>23.846442282717792</c:v>
                </c:pt>
                <c:pt idx="18186">
                  <c:v>23.8464484113581</c:v>
                </c:pt>
                <c:pt idx="18187">
                  <c:v>23.846461274158706</c:v>
                </c:pt>
                <c:pt idx="18188">
                  <c:v>23.84646711767855</c:v>
                </c:pt>
                <c:pt idx="18189">
                  <c:v>23.84647336499825</c:v>
                </c:pt>
                <c:pt idx="18190">
                  <c:v>23.846479033638555</c:v>
                </c:pt>
                <c:pt idx="18191">
                  <c:v>23.846484579718712</c:v>
                </c:pt>
                <c:pt idx="18192">
                  <c:v>23.846490704278864</c:v>
                </c:pt>
                <c:pt idx="18193">
                  <c:v>23.846496713278864</c:v>
                </c:pt>
                <c:pt idx="18194">
                  <c:v>23.846503507198555</c:v>
                </c:pt>
                <c:pt idx="18195">
                  <c:v>23.846509637998704</c:v>
                </c:pt>
                <c:pt idx="18196">
                  <c:v>23.846515510118856</c:v>
                </c:pt>
                <c:pt idx="18197">
                  <c:v>23.846526726918857</c:v>
                </c:pt>
                <c:pt idx="18198">
                  <c:v>23.846532711918858</c:v>
                </c:pt>
                <c:pt idx="18199">
                  <c:v>23.846539039279012</c:v>
                </c:pt>
                <c:pt idx="18200">
                  <c:v>23.84655850195993</c:v>
                </c:pt>
                <c:pt idx="18201">
                  <c:v>23.846569949959626</c:v>
                </c:pt>
                <c:pt idx="18202">
                  <c:v>23.846576072519934</c:v>
                </c:pt>
                <c:pt idx="18203">
                  <c:v>23.846581605319933</c:v>
                </c:pt>
                <c:pt idx="18204">
                  <c:v>23.846587635319935</c:v>
                </c:pt>
                <c:pt idx="18205">
                  <c:v>23.84659344427978</c:v>
                </c:pt>
                <c:pt idx="18206">
                  <c:v>23.846599840040081</c:v>
                </c:pt>
                <c:pt idx="18207">
                  <c:v>23.84660584004008</c:v>
                </c:pt>
                <c:pt idx="18208">
                  <c:v>23.846624806359166</c:v>
                </c:pt>
                <c:pt idx="18209">
                  <c:v>23.846630908359167</c:v>
                </c:pt>
                <c:pt idx="18210">
                  <c:v>23.846637180359167</c:v>
                </c:pt>
                <c:pt idx="18211">
                  <c:v>23.846643210359169</c:v>
                </c:pt>
                <c:pt idx="18212">
                  <c:v>23.846649025079014</c:v>
                </c:pt>
                <c:pt idx="18213">
                  <c:v>23.846665099718557</c:v>
                </c:pt>
                <c:pt idx="18214">
                  <c:v>23.846671088518857</c:v>
                </c:pt>
                <c:pt idx="18215">
                  <c:v>23.846676946039011</c:v>
                </c:pt>
                <c:pt idx="18216">
                  <c:v>23.846689717239013</c:v>
                </c:pt>
                <c:pt idx="18217">
                  <c:v>23.84670797243993</c:v>
                </c:pt>
                <c:pt idx="18218">
                  <c:v>23.846713847480082</c:v>
                </c:pt>
                <c:pt idx="18219">
                  <c:v>23.846720056759928</c:v>
                </c:pt>
                <c:pt idx="18220">
                  <c:v>23.84673616891947</c:v>
                </c:pt>
                <c:pt idx="18221">
                  <c:v>23.846741810839323</c:v>
                </c:pt>
                <c:pt idx="18222">
                  <c:v>23.846746982039015</c:v>
                </c:pt>
                <c:pt idx="18223">
                  <c:v>23.846772607639014</c:v>
                </c:pt>
                <c:pt idx="18224">
                  <c:v>23.846783913679623</c:v>
                </c:pt>
                <c:pt idx="18225">
                  <c:v>23.846790234799776</c:v>
                </c:pt>
                <c:pt idx="18226">
                  <c:v>23.846801375999778</c:v>
                </c:pt>
                <c:pt idx="18227">
                  <c:v>23.846807441999779</c:v>
                </c:pt>
                <c:pt idx="18228">
                  <c:v>23.84681356031993</c:v>
                </c:pt>
                <c:pt idx="18229">
                  <c:v>23.846825509839313</c:v>
                </c:pt>
                <c:pt idx="18230">
                  <c:v>23.846831558959163</c:v>
                </c:pt>
                <c:pt idx="18231">
                  <c:v>23.846837994159163</c:v>
                </c:pt>
                <c:pt idx="18232">
                  <c:v>23.846843507599317</c:v>
                </c:pt>
                <c:pt idx="18233">
                  <c:v>23.846856071758712</c:v>
                </c:pt>
                <c:pt idx="18234">
                  <c:v>23.846867585998407</c:v>
                </c:pt>
                <c:pt idx="18235">
                  <c:v>23.846872924558255</c:v>
                </c:pt>
                <c:pt idx="18236">
                  <c:v>23.846879044558253</c:v>
                </c:pt>
                <c:pt idx="18237">
                  <c:v>23.846891774158255</c:v>
                </c:pt>
                <c:pt idx="18238">
                  <c:v>23.846909992879169</c:v>
                </c:pt>
                <c:pt idx="18239">
                  <c:v>23.846915905879325</c:v>
                </c:pt>
                <c:pt idx="18240">
                  <c:v>23.846922508279025</c:v>
                </c:pt>
                <c:pt idx="18241">
                  <c:v>23.846928763879177</c:v>
                </c:pt>
                <c:pt idx="18242">
                  <c:v>23.846940115359786</c:v>
                </c:pt>
                <c:pt idx="18243">
                  <c:v>23.846946550559785</c:v>
                </c:pt>
                <c:pt idx="18244">
                  <c:v>23.846951802559786</c:v>
                </c:pt>
                <c:pt idx="18245">
                  <c:v>23.846957220439489</c:v>
                </c:pt>
                <c:pt idx="18246">
                  <c:v>23.846963594159181</c:v>
                </c:pt>
                <c:pt idx="18247">
                  <c:v>23.846969414639027</c:v>
                </c:pt>
                <c:pt idx="18248">
                  <c:v>23.846975528438875</c:v>
                </c:pt>
                <c:pt idx="18249">
                  <c:v>23.846980949399029</c:v>
                </c:pt>
                <c:pt idx="18250">
                  <c:v>23.846986847799183</c:v>
                </c:pt>
                <c:pt idx="18251">
                  <c:v>23.846992936959033</c:v>
                </c:pt>
                <c:pt idx="18252">
                  <c:v>23.847013726559034</c:v>
                </c:pt>
                <c:pt idx="18253">
                  <c:v>23.847025892639646</c:v>
                </c:pt>
                <c:pt idx="18254">
                  <c:v>23.8470317443198</c:v>
                </c:pt>
                <c:pt idx="18255">
                  <c:v>23.847070185919801</c:v>
                </c:pt>
                <c:pt idx="18256">
                  <c:v>23.847076293280107</c:v>
                </c:pt>
                <c:pt idx="18257">
                  <c:v>23.847087967440412</c:v>
                </c:pt>
                <c:pt idx="18258">
                  <c:v>23.847093587040412</c:v>
                </c:pt>
                <c:pt idx="18259">
                  <c:v>23.847109207840411</c:v>
                </c:pt>
                <c:pt idx="18260">
                  <c:v>23.847115009440113</c:v>
                </c:pt>
                <c:pt idx="18261">
                  <c:v>23.847120487520268</c:v>
                </c:pt>
                <c:pt idx="18262">
                  <c:v>23.847126345440113</c:v>
                </c:pt>
                <c:pt idx="18263">
                  <c:v>23.847132177440113</c:v>
                </c:pt>
                <c:pt idx="18264">
                  <c:v>23.847138029599957</c:v>
                </c:pt>
                <c:pt idx="18265">
                  <c:v>23.84714440647965</c:v>
                </c:pt>
                <c:pt idx="18266">
                  <c:v>23.847150310479652</c:v>
                </c:pt>
                <c:pt idx="18267">
                  <c:v>23.847161913999344</c:v>
                </c:pt>
                <c:pt idx="18268">
                  <c:v>23.847174462358737</c:v>
                </c:pt>
                <c:pt idx="18269">
                  <c:v>23.847192067798272</c:v>
                </c:pt>
                <c:pt idx="18270">
                  <c:v>23.84719789379827</c:v>
                </c:pt>
                <c:pt idx="18271">
                  <c:v>23.84720425715857</c:v>
                </c:pt>
                <c:pt idx="18272">
                  <c:v>23.847210708038894</c:v>
                </c:pt>
                <c:pt idx="18273">
                  <c:v>23.84721552375904</c:v>
                </c:pt>
                <c:pt idx="18274">
                  <c:v>23.847221667039189</c:v>
                </c:pt>
                <c:pt idx="18275">
                  <c:v>23.847227415439189</c:v>
                </c:pt>
                <c:pt idx="18276">
                  <c:v>23.847233627359341</c:v>
                </c:pt>
                <c:pt idx="18277">
                  <c:v>23.847239480359342</c:v>
                </c:pt>
                <c:pt idx="18278">
                  <c:v>23.84724616059902</c:v>
                </c:pt>
                <c:pt idx="18279">
                  <c:v>23.847251687239318</c:v>
                </c:pt>
                <c:pt idx="18280">
                  <c:v>23.847282437958555</c:v>
                </c:pt>
                <c:pt idx="18281">
                  <c:v>23.847288177798404</c:v>
                </c:pt>
                <c:pt idx="18282">
                  <c:v>23.847294090798403</c:v>
                </c:pt>
                <c:pt idx="18283">
                  <c:v>23.847319512997174</c:v>
                </c:pt>
                <c:pt idx="18284">
                  <c:v>23.847331362997174</c:v>
                </c:pt>
                <c:pt idx="18285">
                  <c:v>23.847337777796863</c:v>
                </c:pt>
                <c:pt idx="18286">
                  <c:v>23.84735551115595</c:v>
                </c:pt>
                <c:pt idx="18287">
                  <c:v>23.847362009955788</c:v>
                </c:pt>
                <c:pt idx="18288">
                  <c:v>23.847366657475646</c:v>
                </c:pt>
                <c:pt idx="18289">
                  <c:v>23.847385383716105</c:v>
                </c:pt>
                <c:pt idx="18290">
                  <c:v>23.847391443716106</c:v>
                </c:pt>
                <c:pt idx="18291">
                  <c:v>23.847397877156261</c:v>
                </c:pt>
                <c:pt idx="18292">
                  <c:v>23.84741378315718</c:v>
                </c:pt>
                <c:pt idx="18293">
                  <c:v>23.847425612157181</c:v>
                </c:pt>
                <c:pt idx="18294">
                  <c:v>23.84743134655718</c:v>
                </c:pt>
                <c:pt idx="18295">
                  <c:v>23.847437429757179</c:v>
                </c:pt>
                <c:pt idx="18296">
                  <c:v>23.847449082277805</c:v>
                </c:pt>
                <c:pt idx="18297">
                  <c:v>23.847454764277806</c:v>
                </c:pt>
                <c:pt idx="18298">
                  <c:v>23.847460711477648</c:v>
                </c:pt>
                <c:pt idx="18299">
                  <c:v>23.847473939797048</c:v>
                </c:pt>
                <c:pt idx="18300">
                  <c:v>23.847498402678276</c:v>
                </c:pt>
                <c:pt idx="18301">
                  <c:v>23.84750433259812</c:v>
                </c:pt>
                <c:pt idx="18302">
                  <c:v>23.847510169197975</c:v>
                </c:pt>
                <c:pt idx="18303">
                  <c:v>23.847515813997976</c:v>
                </c:pt>
                <c:pt idx="18304">
                  <c:v>23.847521976717658</c:v>
                </c:pt>
                <c:pt idx="18305">
                  <c:v>23.847540428997203</c:v>
                </c:pt>
                <c:pt idx="18306">
                  <c:v>23.84754608259691</c:v>
                </c:pt>
                <c:pt idx="18307">
                  <c:v>23.847566235875995</c:v>
                </c:pt>
                <c:pt idx="18308">
                  <c:v>23.847572388875996</c:v>
                </c:pt>
                <c:pt idx="18309">
                  <c:v>23.847578074475681</c:v>
                </c:pt>
                <c:pt idx="18310">
                  <c:v>23.847583680715392</c:v>
                </c:pt>
                <c:pt idx="18311">
                  <c:v>23.847590296795705</c:v>
                </c:pt>
                <c:pt idx="18312">
                  <c:v>23.847608290795705</c:v>
                </c:pt>
                <c:pt idx="18313">
                  <c:v>23.847631466155089</c:v>
                </c:pt>
                <c:pt idx="18314">
                  <c:v>23.847637284715383</c:v>
                </c:pt>
                <c:pt idx="18315">
                  <c:v>23.847648745115382</c:v>
                </c:pt>
                <c:pt idx="18316">
                  <c:v>23.847654809155088</c:v>
                </c:pt>
                <c:pt idx="18317">
                  <c:v>23.847665912195399</c:v>
                </c:pt>
                <c:pt idx="18318">
                  <c:v>23.847671730755692</c:v>
                </c:pt>
                <c:pt idx="18319">
                  <c:v>23.847688274194777</c:v>
                </c:pt>
                <c:pt idx="18320">
                  <c:v>23.847711342994167</c:v>
                </c:pt>
                <c:pt idx="18321">
                  <c:v>23.847723321994167</c:v>
                </c:pt>
                <c:pt idx="18322">
                  <c:v>23.847728396074011</c:v>
                </c:pt>
                <c:pt idx="18323">
                  <c:v>23.847735185673852</c:v>
                </c:pt>
                <c:pt idx="18324">
                  <c:v>23.847747105514451</c:v>
                </c:pt>
                <c:pt idx="18325">
                  <c:v>23.847758671634754</c:v>
                </c:pt>
                <c:pt idx="18326">
                  <c:v>23.847764864115064</c:v>
                </c:pt>
                <c:pt idx="18327">
                  <c:v>23.847781238515523</c:v>
                </c:pt>
                <c:pt idx="18328">
                  <c:v>23.847787397515525</c:v>
                </c:pt>
                <c:pt idx="18329">
                  <c:v>23.847792834955381</c:v>
                </c:pt>
                <c:pt idx="18330">
                  <c:v>23.847799347715068</c:v>
                </c:pt>
                <c:pt idx="18331">
                  <c:v>23.84782797203431</c:v>
                </c:pt>
                <c:pt idx="18332">
                  <c:v>23.847834314994465</c:v>
                </c:pt>
                <c:pt idx="18333">
                  <c:v>23.847851084194463</c:v>
                </c:pt>
                <c:pt idx="18334">
                  <c:v>23.847881465955989</c:v>
                </c:pt>
                <c:pt idx="18335">
                  <c:v>23.847903776355988</c:v>
                </c:pt>
                <c:pt idx="18336">
                  <c:v>23.847909889796295</c:v>
                </c:pt>
                <c:pt idx="18337">
                  <c:v>23.847916318596294</c:v>
                </c:pt>
                <c:pt idx="18338">
                  <c:v>23.847922194195991</c:v>
                </c:pt>
                <c:pt idx="18339">
                  <c:v>23.847942014355382</c:v>
                </c:pt>
                <c:pt idx="18340">
                  <c:v>23.847948206835692</c:v>
                </c:pt>
                <c:pt idx="18341">
                  <c:v>23.847953300235691</c:v>
                </c:pt>
                <c:pt idx="18342">
                  <c:v>23.847966867915076</c:v>
                </c:pt>
                <c:pt idx="18343">
                  <c:v>23.847972131434926</c:v>
                </c:pt>
                <c:pt idx="18344">
                  <c:v>23.847978740634773</c:v>
                </c:pt>
                <c:pt idx="18345">
                  <c:v>23.84798408399508</c:v>
                </c:pt>
                <c:pt idx="18346">
                  <c:v>23.84798974319493</c:v>
                </c:pt>
                <c:pt idx="18347">
                  <c:v>23.847996069514625</c:v>
                </c:pt>
                <c:pt idx="18348">
                  <c:v>23.848001910154469</c:v>
                </c:pt>
                <c:pt idx="18349">
                  <c:v>23.848008094274171</c:v>
                </c:pt>
                <c:pt idx="18350">
                  <c:v>23.848014118274172</c:v>
                </c:pt>
                <c:pt idx="18351">
                  <c:v>23.848023727874171</c:v>
                </c:pt>
                <c:pt idx="18352">
                  <c:v>23.848035982114787</c:v>
                </c:pt>
                <c:pt idx="18353">
                  <c:v>23.848041571235086</c:v>
                </c:pt>
                <c:pt idx="18354">
                  <c:v>23.848053813315701</c:v>
                </c:pt>
                <c:pt idx="18355">
                  <c:v>23.84805949555555</c:v>
                </c:pt>
                <c:pt idx="18356">
                  <c:v>23.84806589875555</c:v>
                </c:pt>
                <c:pt idx="18357">
                  <c:v>23.848071768195396</c:v>
                </c:pt>
                <c:pt idx="18358">
                  <c:v>23.848077169515097</c:v>
                </c:pt>
                <c:pt idx="18359">
                  <c:v>23.848089923274483</c:v>
                </c:pt>
                <c:pt idx="18360">
                  <c:v>23.848095655234633</c:v>
                </c:pt>
                <c:pt idx="18361">
                  <c:v>23.848101777794941</c:v>
                </c:pt>
                <c:pt idx="18362">
                  <c:v>23.848107586754786</c:v>
                </c:pt>
                <c:pt idx="18363">
                  <c:v>23.848113675914636</c:v>
                </c:pt>
                <c:pt idx="18364">
                  <c:v>23.848130958794179</c:v>
                </c:pt>
                <c:pt idx="18365">
                  <c:v>23.848137044874484</c:v>
                </c:pt>
                <c:pt idx="18366">
                  <c:v>23.848143848874177</c:v>
                </c:pt>
                <c:pt idx="18367">
                  <c:v>23.848149671193877</c:v>
                </c:pt>
                <c:pt idx="18368">
                  <c:v>23.848162576793875</c:v>
                </c:pt>
                <c:pt idx="18369">
                  <c:v>23.848168208514178</c:v>
                </c:pt>
                <c:pt idx="18370">
                  <c:v>23.848174252034482</c:v>
                </c:pt>
                <c:pt idx="18371">
                  <c:v>23.848190823073566</c:v>
                </c:pt>
                <c:pt idx="18372">
                  <c:v>23.848196931073566</c:v>
                </c:pt>
                <c:pt idx="18373">
                  <c:v>23.848202245953715</c:v>
                </c:pt>
                <c:pt idx="18374">
                  <c:v>23.8482141806731</c:v>
                </c:pt>
                <c:pt idx="18375">
                  <c:v>23.848219487072949</c:v>
                </c:pt>
                <c:pt idx="18376">
                  <c:v>23.848225324153102</c:v>
                </c:pt>
                <c:pt idx="18377">
                  <c:v>23.848244994312644</c:v>
                </c:pt>
                <c:pt idx="18378">
                  <c:v>23.848251359112801</c:v>
                </c:pt>
                <c:pt idx="18379">
                  <c:v>23.848257134072504</c:v>
                </c:pt>
                <c:pt idx="18380">
                  <c:v>23.848268462872504</c:v>
                </c:pt>
                <c:pt idx="18381">
                  <c:v>23.848286681593418</c:v>
                </c:pt>
                <c:pt idx="18382">
                  <c:v>23.84829247195357</c:v>
                </c:pt>
                <c:pt idx="18383">
                  <c:v>23.848298533713873</c:v>
                </c:pt>
                <c:pt idx="18384">
                  <c:v>23.848304198113873</c:v>
                </c:pt>
                <c:pt idx="18385">
                  <c:v>23.848314056113569</c:v>
                </c:pt>
                <c:pt idx="18386">
                  <c:v>23.848319893873416</c:v>
                </c:pt>
                <c:pt idx="18387">
                  <c:v>23.848326430953566</c:v>
                </c:pt>
                <c:pt idx="18388">
                  <c:v>23.848341320873107</c:v>
                </c:pt>
                <c:pt idx="18389">
                  <c:v>23.848347631392802</c:v>
                </c:pt>
                <c:pt idx="18390">
                  <c:v>23.848357746673109</c:v>
                </c:pt>
                <c:pt idx="18391">
                  <c:v>23.84836394923326</c:v>
                </c:pt>
                <c:pt idx="18392">
                  <c:v>23.848375904233261</c:v>
                </c:pt>
                <c:pt idx="18393">
                  <c:v>23.848381736233108</c:v>
                </c:pt>
                <c:pt idx="18394">
                  <c:v>23.848387880073417</c:v>
                </c:pt>
                <c:pt idx="18395">
                  <c:v>23.848393062393718</c:v>
                </c:pt>
                <c:pt idx="18396">
                  <c:v>23.848413279512801</c:v>
                </c:pt>
                <c:pt idx="18397">
                  <c:v>23.848430034712802</c:v>
                </c:pt>
                <c:pt idx="18398">
                  <c:v>23.848453453113414</c:v>
                </c:pt>
                <c:pt idx="18399">
                  <c:v>23.848459971993723</c:v>
                </c:pt>
                <c:pt idx="18400">
                  <c:v>23.848478691994181</c:v>
                </c:pt>
                <c:pt idx="18401">
                  <c:v>23.848484625994182</c:v>
                </c:pt>
                <c:pt idx="18402">
                  <c:v>23.848495421033874</c:v>
                </c:pt>
                <c:pt idx="18403">
                  <c:v>23.848501237433574</c:v>
                </c:pt>
                <c:pt idx="18404">
                  <c:v>23.848507740113881</c:v>
                </c:pt>
                <c:pt idx="18405">
                  <c:v>23.848518444033576</c:v>
                </c:pt>
                <c:pt idx="18406">
                  <c:v>23.848524387713269</c:v>
                </c:pt>
                <c:pt idx="18407">
                  <c:v>23.848545565794492</c:v>
                </c:pt>
                <c:pt idx="18408">
                  <c:v>23.848551575874794</c:v>
                </c:pt>
                <c:pt idx="18409">
                  <c:v>23.848557415874946</c:v>
                </c:pt>
                <c:pt idx="18410">
                  <c:v>23.848570187074948</c:v>
                </c:pt>
                <c:pt idx="18411">
                  <c:v>23.848575901155254</c:v>
                </c:pt>
                <c:pt idx="18412">
                  <c:v>23.848592212995712</c:v>
                </c:pt>
                <c:pt idx="18413">
                  <c:v>23.848598605675402</c:v>
                </c:pt>
                <c:pt idx="18414">
                  <c:v>23.848603595275552</c:v>
                </c:pt>
                <c:pt idx="18415">
                  <c:v>23.848609675275856</c:v>
                </c:pt>
                <c:pt idx="18416">
                  <c:v>23.848616161675857</c:v>
                </c:pt>
                <c:pt idx="18417">
                  <c:v>23.848621438595707</c:v>
                </c:pt>
                <c:pt idx="18418">
                  <c:v>23.848627598595556</c:v>
                </c:pt>
                <c:pt idx="18419">
                  <c:v>23.848639078275252</c:v>
                </c:pt>
                <c:pt idx="18420">
                  <c:v>23.848651499914943</c:v>
                </c:pt>
                <c:pt idx="18421">
                  <c:v>23.848657190794793</c:v>
                </c:pt>
                <c:pt idx="18422">
                  <c:v>23.848663600394794</c:v>
                </c:pt>
                <c:pt idx="18423">
                  <c:v>23.8486752949951</c:v>
                </c:pt>
                <c:pt idx="18424">
                  <c:v>23.848688036114485</c:v>
                </c:pt>
                <c:pt idx="18425">
                  <c:v>23.848709698195094</c:v>
                </c:pt>
                <c:pt idx="18426">
                  <c:v>23.848715618194788</c:v>
                </c:pt>
                <c:pt idx="18427">
                  <c:v>23.848747186593265</c:v>
                </c:pt>
                <c:pt idx="18428">
                  <c:v>23.848752969633111</c:v>
                </c:pt>
                <c:pt idx="18429">
                  <c:v>23.848759119633112</c:v>
                </c:pt>
                <c:pt idx="18430">
                  <c:v>23.84876469455341</c:v>
                </c:pt>
                <c:pt idx="18431">
                  <c:v>23.848770777593714</c:v>
                </c:pt>
                <c:pt idx="18432">
                  <c:v>23.848777341834023</c:v>
                </c:pt>
                <c:pt idx="18433">
                  <c:v>23.848783257834022</c:v>
                </c:pt>
                <c:pt idx="18434">
                  <c:v>23.848794536234021</c:v>
                </c:pt>
                <c:pt idx="18435">
                  <c:v>23.848806437234021</c:v>
                </c:pt>
                <c:pt idx="18436">
                  <c:v>23.848812867833711</c:v>
                </c:pt>
                <c:pt idx="18437">
                  <c:v>23.84881835303371</c:v>
                </c:pt>
                <c:pt idx="18438">
                  <c:v>23.848824308553404</c:v>
                </c:pt>
                <c:pt idx="18439">
                  <c:v>23.848835298872796</c:v>
                </c:pt>
                <c:pt idx="18440">
                  <c:v>23.848841358872797</c:v>
                </c:pt>
                <c:pt idx="18441">
                  <c:v>23.848860290431883</c:v>
                </c:pt>
                <c:pt idx="18442">
                  <c:v>23.848866311071571</c:v>
                </c:pt>
                <c:pt idx="18443">
                  <c:v>23.848871821471572</c:v>
                </c:pt>
                <c:pt idx="18444">
                  <c:v>23.848877916671878</c:v>
                </c:pt>
                <c:pt idx="18445">
                  <c:v>23.848883254752188</c:v>
                </c:pt>
                <c:pt idx="18446">
                  <c:v>23.84889565987249</c:v>
                </c:pt>
                <c:pt idx="18447">
                  <c:v>23.848901480352335</c:v>
                </c:pt>
                <c:pt idx="18448">
                  <c:v>23.848920693152337</c:v>
                </c:pt>
                <c:pt idx="18449">
                  <c:v>23.848926157952036</c:v>
                </c:pt>
                <c:pt idx="18450">
                  <c:v>23.848932296391883</c:v>
                </c:pt>
                <c:pt idx="18451">
                  <c:v>23.848945246672493</c:v>
                </c:pt>
                <c:pt idx="18452">
                  <c:v>23.848950860672492</c:v>
                </c:pt>
                <c:pt idx="18453">
                  <c:v>23.848956282312336</c:v>
                </c:pt>
                <c:pt idx="18454">
                  <c:v>23.848962128312035</c:v>
                </c:pt>
                <c:pt idx="18455">
                  <c:v>23.848974998712034</c:v>
                </c:pt>
                <c:pt idx="18456">
                  <c:v>23.848980905712033</c:v>
                </c:pt>
                <c:pt idx="18457">
                  <c:v>23.848987260471727</c:v>
                </c:pt>
                <c:pt idx="18458">
                  <c:v>23.849005290471727</c:v>
                </c:pt>
                <c:pt idx="18459">
                  <c:v>23.849022541671271</c:v>
                </c:pt>
                <c:pt idx="18460">
                  <c:v>23.849028598671271</c:v>
                </c:pt>
                <c:pt idx="18461">
                  <c:v>23.849034241751575</c:v>
                </c:pt>
                <c:pt idx="18462">
                  <c:v>23.84904678103188</c:v>
                </c:pt>
                <c:pt idx="18463">
                  <c:v>23.849052460391729</c:v>
                </c:pt>
                <c:pt idx="18464">
                  <c:v>23.849063608031113</c:v>
                </c:pt>
                <c:pt idx="18465">
                  <c:v>23.849069578591411</c:v>
                </c:pt>
                <c:pt idx="18466">
                  <c:v>23.849086604392326</c:v>
                </c:pt>
                <c:pt idx="18467">
                  <c:v>23.849092723912634</c:v>
                </c:pt>
                <c:pt idx="18468">
                  <c:v>23.849098290832327</c:v>
                </c:pt>
                <c:pt idx="18469">
                  <c:v>23.849111364912023</c:v>
                </c:pt>
                <c:pt idx="18470">
                  <c:v>23.849117344111715</c:v>
                </c:pt>
                <c:pt idx="18471">
                  <c:v>23.849123559831416</c:v>
                </c:pt>
                <c:pt idx="18472">
                  <c:v>23.849129565831415</c:v>
                </c:pt>
                <c:pt idx="18473">
                  <c:v>23.849149002592331</c:v>
                </c:pt>
                <c:pt idx="18474">
                  <c:v>23.849160345552939</c:v>
                </c:pt>
                <c:pt idx="18475">
                  <c:v>23.849166446833244</c:v>
                </c:pt>
                <c:pt idx="18476">
                  <c:v>23.849171960273399</c:v>
                </c:pt>
                <c:pt idx="18477">
                  <c:v>23.849178058673246</c:v>
                </c:pt>
                <c:pt idx="18478">
                  <c:v>23.849182998833093</c:v>
                </c:pt>
                <c:pt idx="18479">
                  <c:v>23.849205474433095</c:v>
                </c:pt>
                <c:pt idx="18480">
                  <c:v>23.849211232673245</c:v>
                </c:pt>
                <c:pt idx="18481">
                  <c:v>23.849216783032936</c:v>
                </c:pt>
                <c:pt idx="18482">
                  <c:v>23.849222920793245</c:v>
                </c:pt>
                <c:pt idx="18483">
                  <c:v>23.84923438895294</c:v>
                </c:pt>
                <c:pt idx="18484">
                  <c:v>23.849246675072635</c:v>
                </c:pt>
                <c:pt idx="18485">
                  <c:v>23.84925260395233</c:v>
                </c:pt>
                <c:pt idx="18486">
                  <c:v>23.849257894952331</c:v>
                </c:pt>
                <c:pt idx="18487">
                  <c:v>23.849263804952329</c:v>
                </c:pt>
                <c:pt idx="18488">
                  <c:v>23.849285879431108</c:v>
                </c:pt>
                <c:pt idx="18489">
                  <c:v>23.849303205510648</c:v>
                </c:pt>
                <c:pt idx="18490">
                  <c:v>23.849309482950801</c:v>
                </c:pt>
                <c:pt idx="18491">
                  <c:v>23.84931517095065</c:v>
                </c:pt>
                <c:pt idx="18492">
                  <c:v>23.849321191950651</c:v>
                </c:pt>
                <c:pt idx="18493">
                  <c:v>23.849337815429731</c:v>
                </c:pt>
                <c:pt idx="18494">
                  <c:v>23.849343898470035</c:v>
                </c:pt>
                <c:pt idx="18495">
                  <c:v>23.849348674470036</c:v>
                </c:pt>
                <c:pt idx="18496">
                  <c:v>23.849359038070038</c:v>
                </c:pt>
                <c:pt idx="18497">
                  <c:v>23.849371502470344</c:v>
                </c:pt>
                <c:pt idx="18498">
                  <c:v>23.849377133270345</c:v>
                </c:pt>
                <c:pt idx="18499">
                  <c:v>23.849383202270346</c:v>
                </c:pt>
                <c:pt idx="18500">
                  <c:v>23.849388603590047</c:v>
                </c:pt>
                <c:pt idx="18501">
                  <c:v>23.849393819190048</c:v>
                </c:pt>
                <c:pt idx="18502">
                  <c:v>23.849400243469738</c:v>
                </c:pt>
                <c:pt idx="18503">
                  <c:v>23.849405165029886</c:v>
                </c:pt>
                <c:pt idx="18504">
                  <c:v>23.849411770949732</c:v>
                </c:pt>
                <c:pt idx="18505">
                  <c:v>23.849417692709888</c:v>
                </c:pt>
                <c:pt idx="18506">
                  <c:v>23.849428666469283</c:v>
                </c:pt>
                <c:pt idx="18507">
                  <c:v>23.849434489829129</c:v>
                </c:pt>
                <c:pt idx="18508">
                  <c:v>23.849458767270349</c:v>
                </c:pt>
                <c:pt idx="18509">
                  <c:v>23.849464518630196</c:v>
                </c:pt>
                <c:pt idx="18510">
                  <c:v>23.849482983229738</c:v>
                </c:pt>
                <c:pt idx="18511">
                  <c:v>23.84948896242943</c:v>
                </c:pt>
                <c:pt idx="18512">
                  <c:v>23.849499930668824</c:v>
                </c:pt>
                <c:pt idx="18513">
                  <c:v>23.849506129229134</c:v>
                </c:pt>
                <c:pt idx="18514">
                  <c:v>23.849511788428984</c:v>
                </c:pt>
                <c:pt idx="18515">
                  <c:v>23.849517322228678</c:v>
                </c:pt>
                <c:pt idx="18516">
                  <c:v>23.84952330142837</c:v>
                </c:pt>
                <c:pt idx="18517">
                  <c:v>23.849529595828368</c:v>
                </c:pt>
                <c:pt idx="18518">
                  <c:v>23.849541853108985</c:v>
                </c:pt>
                <c:pt idx="18519">
                  <c:v>23.849547620109135</c:v>
                </c:pt>
                <c:pt idx="18520">
                  <c:v>23.849552427309135</c:v>
                </c:pt>
                <c:pt idx="18521">
                  <c:v>23.849558798349289</c:v>
                </c:pt>
                <c:pt idx="18522">
                  <c:v>23.849564053829138</c:v>
                </c:pt>
                <c:pt idx="18523">
                  <c:v>23.849570434629136</c:v>
                </c:pt>
                <c:pt idx="18524">
                  <c:v>23.849586269350052</c:v>
                </c:pt>
                <c:pt idx="18525">
                  <c:v>23.849592350350051</c:v>
                </c:pt>
                <c:pt idx="18526">
                  <c:v>23.849603003349749</c:v>
                </c:pt>
                <c:pt idx="18527">
                  <c:v>23.849614397430361</c:v>
                </c:pt>
                <c:pt idx="18528">
                  <c:v>23.849632828149904</c:v>
                </c:pt>
                <c:pt idx="18529">
                  <c:v>23.849638685670058</c:v>
                </c:pt>
                <c:pt idx="18530">
                  <c:v>23.849652397589601</c:v>
                </c:pt>
                <c:pt idx="18531">
                  <c:v>23.849658356069295</c:v>
                </c:pt>
                <c:pt idx="18532">
                  <c:v>23.849663654429143</c:v>
                </c:pt>
                <c:pt idx="18533">
                  <c:v>23.849668461629143</c:v>
                </c:pt>
                <c:pt idx="18534">
                  <c:v>23.849680422629142</c:v>
                </c:pt>
                <c:pt idx="18535">
                  <c:v>23.849693021189449</c:v>
                </c:pt>
                <c:pt idx="18536">
                  <c:v>23.849698907189449</c:v>
                </c:pt>
                <c:pt idx="18537">
                  <c:v>23.849705432549758</c:v>
                </c:pt>
                <c:pt idx="18538">
                  <c:v>23.849715616229151</c:v>
                </c:pt>
                <c:pt idx="18539">
                  <c:v>23.84972136438946</c:v>
                </c:pt>
                <c:pt idx="18540">
                  <c:v>23.849726283429767</c:v>
                </c:pt>
                <c:pt idx="18541">
                  <c:v>23.849732311750071</c:v>
                </c:pt>
                <c:pt idx="18542">
                  <c:v>23.849743082669765</c:v>
                </c:pt>
                <c:pt idx="18543">
                  <c:v>23.849749292069465</c:v>
                </c:pt>
                <c:pt idx="18544">
                  <c:v>23.849755143749618</c:v>
                </c:pt>
                <c:pt idx="18545">
                  <c:v>23.849760524069929</c:v>
                </c:pt>
                <c:pt idx="18546">
                  <c:v>23.849771974949626</c:v>
                </c:pt>
                <c:pt idx="18547">
                  <c:v>23.849778016949625</c:v>
                </c:pt>
                <c:pt idx="18548">
                  <c:v>23.849790571629018</c:v>
                </c:pt>
                <c:pt idx="18549">
                  <c:v>23.849796418028863</c:v>
                </c:pt>
                <c:pt idx="18550">
                  <c:v>23.849801735148713</c:v>
                </c:pt>
                <c:pt idx="18551">
                  <c:v>23.849807557628864</c:v>
                </c:pt>
                <c:pt idx="18552">
                  <c:v>23.849813138348555</c:v>
                </c:pt>
                <c:pt idx="18553">
                  <c:v>23.849825577788859</c:v>
                </c:pt>
                <c:pt idx="18554">
                  <c:v>23.849831622788859</c:v>
                </c:pt>
                <c:pt idx="18555">
                  <c:v>23.849837913988857</c:v>
                </c:pt>
                <c:pt idx="18556">
                  <c:v>23.84984457058901</c:v>
                </c:pt>
                <c:pt idx="18557">
                  <c:v>23.84985023778901</c:v>
                </c:pt>
                <c:pt idx="18558">
                  <c:v>23.849862352189618</c:v>
                </c:pt>
                <c:pt idx="18559">
                  <c:v>23.849868909949926</c:v>
                </c:pt>
                <c:pt idx="18560">
                  <c:v>23.849875031390077</c:v>
                </c:pt>
                <c:pt idx="18561">
                  <c:v>23.84990482610916</c:v>
                </c:pt>
                <c:pt idx="18562">
                  <c:v>23.849922547628246</c:v>
                </c:pt>
                <c:pt idx="18563">
                  <c:v>23.849928756908092</c:v>
                </c:pt>
                <c:pt idx="18564">
                  <c:v>23.849934345907783</c:v>
                </c:pt>
                <c:pt idx="18565">
                  <c:v>23.849939973427634</c:v>
                </c:pt>
                <c:pt idx="18566">
                  <c:v>23.849976980949773</c:v>
                </c:pt>
                <c:pt idx="18567">
                  <c:v>23.849982977909463</c:v>
                </c:pt>
                <c:pt idx="18568">
                  <c:v>23.849995358069766</c:v>
                </c:pt>
                <c:pt idx="18569">
                  <c:v>23.850017842069764</c:v>
                </c:pt>
                <c:pt idx="18570">
                  <c:v>23.850023861270067</c:v>
                </c:pt>
                <c:pt idx="18571">
                  <c:v>23.850029370229763</c:v>
                </c:pt>
                <c:pt idx="18572">
                  <c:v>23.850040907509456</c:v>
                </c:pt>
                <c:pt idx="18573">
                  <c:v>23.850046303989608</c:v>
                </c:pt>
                <c:pt idx="18574">
                  <c:v>23.850052420989609</c:v>
                </c:pt>
                <c:pt idx="18575">
                  <c:v>23.85005859246931</c:v>
                </c:pt>
                <c:pt idx="18576">
                  <c:v>23.850064035549156</c:v>
                </c:pt>
                <c:pt idx="18577">
                  <c:v>23.850070226349004</c:v>
                </c:pt>
                <c:pt idx="18578">
                  <c:v>23.850075736749005</c:v>
                </c:pt>
                <c:pt idx="18579">
                  <c:v>23.850112696748091</c:v>
                </c:pt>
                <c:pt idx="18580">
                  <c:v>23.850118661147786</c:v>
                </c:pt>
                <c:pt idx="18581">
                  <c:v>23.850124972907938</c:v>
                </c:pt>
                <c:pt idx="18582">
                  <c:v>23.850180095624889</c:v>
                </c:pt>
                <c:pt idx="18583">
                  <c:v>23.850186209065196</c:v>
                </c:pt>
                <c:pt idx="18584">
                  <c:v>23.850192740905502</c:v>
                </c:pt>
                <c:pt idx="18585">
                  <c:v>23.850198335705802</c:v>
                </c:pt>
                <c:pt idx="18586">
                  <c:v>23.850204931785647</c:v>
                </c:pt>
                <c:pt idx="18587">
                  <c:v>23.850216904785647</c:v>
                </c:pt>
                <c:pt idx="18588">
                  <c:v>23.850222501985648</c:v>
                </c:pt>
                <c:pt idx="18589">
                  <c:v>23.850240504985649</c:v>
                </c:pt>
                <c:pt idx="18590">
                  <c:v>23.850272117624122</c:v>
                </c:pt>
                <c:pt idx="18591">
                  <c:v>23.85027787762397</c:v>
                </c:pt>
                <c:pt idx="18592">
                  <c:v>23.850283455583661</c:v>
                </c:pt>
                <c:pt idx="18593">
                  <c:v>23.850295698583356</c:v>
                </c:pt>
                <c:pt idx="18594">
                  <c:v>23.850301734023045</c:v>
                </c:pt>
                <c:pt idx="18595">
                  <c:v>23.850317544983959</c:v>
                </c:pt>
                <c:pt idx="18596">
                  <c:v>23.850323238743808</c:v>
                </c:pt>
                <c:pt idx="18597">
                  <c:v>23.850335954583194</c:v>
                </c:pt>
                <c:pt idx="18598">
                  <c:v>23.850341577783496</c:v>
                </c:pt>
                <c:pt idx="18599">
                  <c:v>23.850346772583496</c:v>
                </c:pt>
                <c:pt idx="18600">
                  <c:v>23.850365972583496</c:v>
                </c:pt>
                <c:pt idx="18601">
                  <c:v>23.85037272878365</c:v>
                </c:pt>
                <c:pt idx="18602">
                  <c:v>23.850400616783652</c:v>
                </c:pt>
                <c:pt idx="18603">
                  <c:v>23.850406794063961</c:v>
                </c:pt>
                <c:pt idx="18604">
                  <c:v>23.850427500463962</c:v>
                </c:pt>
                <c:pt idx="18605">
                  <c:v>23.850433447103654</c:v>
                </c:pt>
                <c:pt idx="18606">
                  <c:v>23.850450244303655</c:v>
                </c:pt>
                <c:pt idx="18607">
                  <c:v>23.850456409423966</c:v>
                </c:pt>
                <c:pt idx="18608">
                  <c:v>23.850461521023966</c:v>
                </c:pt>
                <c:pt idx="18609">
                  <c:v>23.85046705482366</c:v>
                </c:pt>
                <c:pt idx="18610">
                  <c:v>23.850473084343349</c:v>
                </c:pt>
                <c:pt idx="18611">
                  <c:v>23.850487709704264</c:v>
                </c:pt>
                <c:pt idx="18612">
                  <c:v>23.850493801944115</c:v>
                </c:pt>
                <c:pt idx="18613">
                  <c:v>23.850499055544418</c:v>
                </c:pt>
                <c:pt idx="18614">
                  <c:v>23.850505223704726</c:v>
                </c:pt>
                <c:pt idx="18615">
                  <c:v>23.850510838385027</c:v>
                </c:pt>
                <c:pt idx="18616">
                  <c:v>23.850523541584412</c:v>
                </c:pt>
                <c:pt idx="18617">
                  <c:v>23.850529487584414</c:v>
                </c:pt>
                <c:pt idx="18618">
                  <c:v>23.850534671984413</c:v>
                </c:pt>
                <c:pt idx="18619">
                  <c:v>23.850546203504106</c:v>
                </c:pt>
                <c:pt idx="18620">
                  <c:v>23.850551560823952</c:v>
                </c:pt>
                <c:pt idx="18621">
                  <c:v>23.850556663824108</c:v>
                </c:pt>
                <c:pt idx="18622">
                  <c:v>23.850575860624108</c:v>
                </c:pt>
                <c:pt idx="18623">
                  <c:v>23.85058148098441</c:v>
                </c:pt>
                <c:pt idx="18624">
                  <c:v>23.850597534183951</c:v>
                </c:pt>
                <c:pt idx="18625">
                  <c:v>23.850609791464567</c:v>
                </c:pt>
                <c:pt idx="18626">
                  <c:v>23.850615301864568</c:v>
                </c:pt>
                <c:pt idx="18627">
                  <c:v>23.850639017383347</c:v>
                </c:pt>
                <c:pt idx="18628">
                  <c:v>23.850645403743037</c:v>
                </c:pt>
                <c:pt idx="18629">
                  <c:v>23.850651071582888</c:v>
                </c:pt>
                <c:pt idx="18630">
                  <c:v>23.850657095582889</c:v>
                </c:pt>
                <c:pt idx="18631">
                  <c:v>23.850668575262585</c:v>
                </c:pt>
                <c:pt idx="18632">
                  <c:v>23.850681341661968</c:v>
                </c:pt>
                <c:pt idx="18633">
                  <c:v>23.850687169901668</c:v>
                </c:pt>
                <c:pt idx="18634">
                  <c:v>23.850693782381516</c:v>
                </c:pt>
                <c:pt idx="18635">
                  <c:v>23.850700078541671</c:v>
                </c:pt>
                <c:pt idx="18636">
                  <c:v>23.850711512141366</c:v>
                </c:pt>
                <c:pt idx="18637">
                  <c:v>23.850717662061676</c:v>
                </c:pt>
                <c:pt idx="18638">
                  <c:v>23.850722947021527</c:v>
                </c:pt>
                <c:pt idx="18639">
                  <c:v>23.85072878702168</c:v>
                </c:pt>
                <c:pt idx="18640">
                  <c:v>23.850738867021985</c:v>
                </c:pt>
                <c:pt idx="18641">
                  <c:v>23.850750476301677</c:v>
                </c:pt>
                <c:pt idx="18642">
                  <c:v>23.850762578542284</c:v>
                </c:pt>
                <c:pt idx="18643">
                  <c:v>23.850783114861059</c:v>
                </c:pt>
                <c:pt idx="18644">
                  <c:v>23.85078894014076</c:v>
                </c:pt>
                <c:pt idx="18645">
                  <c:v>23.850795282260453</c:v>
                </c:pt>
                <c:pt idx="18646">
                  <c:v>23.850801036100762</c:v>
                </c:pt>
                <c:pt idx="18647">
                  <c:v>23.850806919100762</c:v>
                </c:pt>
                <c:pt idx="18648">
                  <c:v>23.850812533100761</c:v>
                </c:pt>
                <c:pt idx="18649">
                  <c:v>23.850824512100761</c:v>
                </c:pt>
                <c:pt idx="18650">
                  <c:v>23.850829920340608</c:v>
                </c:pt>
                <c:pt idx="18651">
                  <c:v>23.850836390740607</c:v>
                </c:pt>
                <c:pt idx="18652">
                  <c:v>23.850842291740609</c:v>
                </c:pt>
                <c:pt idx="18653">
                  <c:v>23.850848782140609</c:v>
                </c:pt>
                <c:pt idx="18654">
                  <c:v>23.850859716380047</c:v>
                </c:pt>
                <c:pt idx="18655">
                  <c:v>23.850866014259744</c:v>
                </c:pt>
                <c:pt idx="18656">
                  <c:v>23.850887564139128</c:v>
                </c:pt>
                <c:pt idx="18657">
                  <c:v>23.850893156099428</c:v>
                </c:pt>
                <c:pt idx="18658">
                  <c:v>23.850899223939731</c:v>
                </c:pt>
                <c:pt idx="18659">
                  <c:v>23.850904913539729</c:v>
                </c:pt>
                <c:pt idx="18660">
                  <c:v>23.850910177059578</c:v>
                </c:pt>
                <c:pt idx="18661">
                  <c:v>23.850922601779271</c:v>
                </c:pt>
                <c:pt idx="18662">
                  <c:v>23.85092836001942</c:v>
                </c:pt>
                <c:pt idx="18663">
                  <c:v>23.850990806820946</c:v>
                </c:pt>
                <c:pt idx="18664">
                  <c:v>23.850996860820945</c:v>
                </c:pt>
                <c:pt idx="18665">
                  <c:v>23.851001906580645</c:v>
                </c:pt>
                <c:pt idx="18666">
                  <c:v>23.851006295580646</c:v>
                </c:pt>
                <c:pt idx="18667">
                  <c:v>23.851012226100799</c:v>
                </c:pt>
                <c:pt idx="18668">
                  <c:v>23.85102831414034</c:v>
                </c:pt>
                <c:pt idx="18669">
                  <c:v>23.851051911259123</c:v>
                </c:pt>
                <c:pt idx="18670">
                  <c:v>23.851064646058507</c:v>
                </c:pt>
                <c:pt idx="18671">
                  <c:v>23.851070120058509</c:v>
                </c:pt>
                <c:pt idx="18672">
                  <c:v>23.851076455858202</c:v>
                </c:pt>
                <c:pt idx="18673">
                  <c:v>23.851088325457589</c:v>
                </c:pt>
                <c:pt idx="18674">
                  <c:v>23.851098932978203</c:v>
                </c:pt>
                <c:pt idx="18675">
                  <c:v>23.851104462978203</c:v>
                </c:pt>
                <c:pt idx="18676">
                  <c:v>23.851129435458812</c:v>
                </c:pt>
                <c:pt idx="18677">
                  <c:v>23.851146726978353</c:v>
                </c:pt>
                <c:pt idx="18678">
                  <c:v>23.851152780978353</c:v>
                </c:pt>
                <c:pt idx="18679">
                  <c:v>23.851164263538049</c:v>
                </c:pt>
                <c:pt idx="18680">
                  <c:v>23.851170550338203</c:v>
                </c:pt>
                <c:pt idx="18681">
                  <c:v>23.851192863538202</c:v>
                </c:pt>
                <c:pt idx="18682">
                  <c:v>23.85120513601882</c:v>
                </c:pt>
                <c:pt idx="18683">
                  <c:v>23.851210559418519</c:v>
                </c:pt>
                <c:pt idx="18684">
                  <c:v>23.851233613817907</c:v>
                </c:pt>
                <c:pt idx="18685">
                  <c:v>23.851245752538517</c:v>
                </c:pt>
                <c:pt idx="18686">
                  <c:v>23.851251369338517</c:v>
                </c:pt>
                <c:pt idx="18687">
                  <c:v>23.851257489338515</c:v>
                </c:pt>
                <c:pt idx="18688">
                  <c:v>23.851276660538517</c:v>
                </c:pt>
                <c:pt idx="18689">
                  <c:v>23.851282718898368</c:v>
                </c:pt>
                <c:pt idx="18690">
                  <c:v>23.85128940869852</c:v>
                </c:pt>
                <c:pt idx="18691">
                  <c:v>23.851294088138673</c:v>
                </c:pt>
                <c:pt idx="18692">
                  <c:v>23.851300061738971</c:v>
                </c:pt>
                <c:pt idx="18693">
                  <c:v>23.851304885738973</c:v>
                </c:pt>
                <c:pt idx="18694">
                  <c:v>23.851310318098818</c:v>
                </c:pt>
                <c:pt idx="18695">
                  <c:v>23.851321595739424</c:v>
                </c:pt>
                <c:pt idx="18696">
                  <c:v>23.85132784505927</c:v>
                </c:pt>
                <c:pt idx="18697">
                  <c:v>23.851332980059269</c:v>
                </c:pt>
                <c:pt idx="18698">
                  <c:v>23.85134583125927</c:v>
                </c:pt>
                <c:pt idx="18699">
                  <c:v>23.851351721658965</c:v>
                </c:pt>
                <c:pt idx="18700">
                  <c:v>23.851357153499116</c:v>
                </c:pt>
                <c:pt idx="18701">
                  <c:v>23.851363362778962</c:v>
                </c:pt>
                <c:pt idx="18702">
                  <c:v>23.851381164218044</c:v>
                </c:pt>
                <c:pt idx="18703">
                  <c:v>23.851387170217894</c:v>
                </c:pt>
                <c:pt idx="18704">
                  <c:v>23.851393005097741</c:v>
                </c:pt>
                <c:pt idx="18705">
                  <c:v>23.851398477737895</c:v>
                </c:pt>
                <c:pt idx="18706">
                  <c:v>23.851404241818045</c:v>
                </c:pt>
                <c:pt idx="18707">
                  <c:v>23.85141099205774</c:v>
                </c:pt>
                <c:pt idx="18708">
                  <c:v>23.851417198257586</c:v>
                </c:pt>
                <c:pt idx="18709">
                  <c:v>23.851422483217437</c:v>
                </c:pt>
                <c:pt idx="18710">
                  <c:v>23.851428504217438</c:v>
                </c:pt>
                <c:pt idx="18711">
                  <c:v>23.851439541456827</c:v>
                </c:pt>
                <c:pt idx="18712">
                  <c:v>23.851445301456675</c:v>
                </c:pt>
                <c:pt idx="18713">
                  <c:v>23.851450355696521</c:v>
                </c:pt>
                <c:pt idx="18714">
                  <c:v>23.851456195776219</c:v>
                </c:pt>
                <c:pt idx="18715">
                  <c:v>23.851474878336674</c:v>
                </c:pt>
                <c:pt idx="18716">
                  <c:v>23.851480715416827</c:v>
                </c:pt>
                <c:pt idx="18717">
                  <c:v>23.851486958576672</c:v>
                </c:pt>
                <c:pt idx="18718">
                  <c:v>23.851498250417279</c:v>
                </c:pt>
                <c:pt idx="18719">
                  <c:v>23.85151040129789</c:v>
                </c:pt>
                <c:pt idx="18720">
                  <c:v>23.851516221777736</c:v>
                </c:pt>
                <c:pt idx="18721">
                  <c:v>23.851521683537889</c:v>
                </c:pt>
                <c:pt idx="18722">
                  <c:v>23.851527823698039</c:v>
                </c:pt>
                <c:pt idx="18723">
                  <c:v>23.851533598097884</c:v>
                </c:pt>
                <c:pt idx="18724">
                  <c:v>23.85153870865804</c:v>
                </c:pt>
                <c:pt idx="18725">
                  <c:v>23.85154479781789</c:v>
                </c:pt>
                <c:pt idx="18726">
                  <c:v>23.851556415737583</c:v>
                </c:pt>
                <c:pt idx="18727">
                  <c:v>23.851568612537282</c:v>
                </c:pt>
                <c:pt idx="18728">
                  <c:v>23.851575127737281</c:v>
                </c:pt>
                <c:pt idx="18729">
                  <c:v>23.851580947096981</c:v>
                </c:pt>
                <c:pt idx="18730">
                  <c:v>23.85159141209698</c:v>
                </c:pt>
                <c:pt idx="18731">
                  <c:v>23.851597382657278</c:v>
                </c:pt>
                <c:pt idx="18732">
                  <c:v>23.85160325769743</c:v>
                </c:pt>
                <c:pt idx="18733">
                  <c:v>23.851614488497429</c:v>
                </c:pt>
                <c:pt idx="18734">
                  <c:v>23.851620843697429</c:v>
                </c:pt>
                <c:pt idx="18735">
                  <c:v>23.85162705137774</c:v>
                </c:pt>
                <c:pt idx="18736">
                  <c:v>23.851649993457134</c:v>
                </c:pt>
                <c:pt idx="18737">
                  <c:v>23.85165609777744</c:v>
                </c:pt>
                <c:pt idx="18738">
                  <c:v>23.851661987417593</c:v>
                </c:pt>
                <c:pt idx="18739">
                  <c:v>23.851667405297295</c:v>
                </c:pt>
                <c:pt idx="18740">
                  <c:v>23.851673927417604</c:v>
                </c:pt>
                <c:pt idx="18741">
                  <c:v>23.851679825817758</c:v>
                </c:pt>
                <c:pt idx="18742">
                  <c:v>23.851693042738063</c:v>
                </c:pt>
                <c:pt idx="18743">
                  <c:v>23.851699220018372</c:v>
                </c:pt>
                <c:pt idx="18744">
                  <c:v>23.85170470241837</c:v>
                </c:pt>
                <c:pt idx="18745">
                  <c:v>23.851711131218369</c:v>
                </c:pt>
                <c:pt idx="18746">
                  <c:v>23.851723104218369</c:v>
                </c:pt>
                <c:pt idx="18747">
                  <c:v>23.851734716378061</c:v>
                </c:pt>
                <c:pt idx="18748">
                  <c:v>23.851740741658364</c:v>
                </c:pt>
                <c:pt idx="18749">
                  <c:v>23.851744868378212</c:v>
                </c:pt>
                <c:pt idx="18750">
                  <c:v>23.851754943338516</c:v>
                </c:pt>
                <c:pt idx="18751">
                  <c:v>23.851761006338517</c:v>
                </c:pt>
                <c:pt idx="18752">
                  <c:v>23.851780190338516</c:v>
                </c:pt>
                <c:pt idx="18753">
                  <c:v>23.851797923697603</c:v>
                </c:pt>
                <c:pt idx="18754">
                  <c:v>23.851804366937291</c:v>
                </c:pt>
                <c:pt idx="18755">
                  <c:v>23.851809880137292</c:v>
                </c:pt>
                <c:pt idx="18756">
                  <c:v>23.851816196976987</c:v>
                </c:pt>
                <c:pt idx="18757">
                  <c:v>23.851821967857298</c:v>
                </c:pt>
                <c:pt idx="18758">
                  <c:v>23.851828076817448</c:v>
                </c:pt>
                <c:pt idx="18759">
                  <c:v>23.851833693617447</c:v>
                </c:pt>
                <c:pt idx="18760">
                  <c:v>23.851839777617446</c:v>
                </c:pt>
                <c:pt idx="18761">
                  <c:v>23.851861485938056</c:v>
                </c:pt>
                <c:pt idx="18762">
                  <c:v>23.851873536938054</c:v>
                </c:pt>
                <c:pt idx="18763">
                  <c:v>23.851892490617139</c:v>
                </c:pt>
                <c:pt idx="18764">
                  <c:v>23.85190977925668</c:v>
                </c:pt>
                <c:pt idx="18765">
                  <c:v>23.851915953736832</c:v>
                </c:pt>
                <c:pt idx="18766">
                  <c:v>23.85192194773683</c:v>
                </c:pt>
                <c:pt idx="18767">
                  <c:v>23.851928309416987</c:v>
                </c:pt>
                <c:pt idx="18768">
                  <c:v>23.851939570017592</c:v>
                </c:pt>
                <c:pt idx="18769">
                  <c:v>23.8519516844182</c:v>
                </c:pt>
                <c:pt idx="18770">
                  <c:v>23.851973797536978</c:v>
                </c:pt>
                <c:pt idx="18771">
                  <c:v>23.85197977969667</c:v>
                </c:pt>
                <c:pt idx="18772">
                  <c:v>23.851985112896518</c:v>
                </c:pt>
                <c:pt idx="18773">
                  <c:v>23.851991235936367</c:v>
                </c:pt>
                <c:pt idx="18774">
                  <c:v>23.851997189816522</c:v>
                </c:pt>
                <c:pt idx="18775">
                  <c:v>23.852013469016978</c:v>
                </c:pt>
                <c:pt idx="18776">
                  <c:v>23.85201949125728</c:v>
                </c:pt>
                <c:pt idx="18777">
                  <c:v>23.852024673057279</c:v>
                </c:pt>
                <c:pt idx="18778">
                  <c:v>23.852030181057433</c:v>
                </c:pt>
                <c:pt idx="18779">
                  <c:v>23.85203643153713</c:v>
                </c:pt>
                <c:pt idx="18780">
                  <c:v>23.852042283217283</c:v>
                </c:pt>
                <c:pt idx="18781">
                  <c:v>23.852055344176978</c:v>
                </c:pt>
                <c:pt idx="18782">
                  <c:v>23.85206141617698</c:v>
                </c:pt>
                <c:pt idx="18783">
                  <c:v>23.852066681176979</c:v>
                </c:pt>
                <c:pt idx="18784">
                  <c:v>23.852072630457279</c:v>
                </c:pt>
                <c:pt idx="18785">
                  <c:v>23.852078258457279</c:v>
                </c:pt>
                <c:pt idx="18786">
                  <c:v>23.852084174377435</c:v>
                </c:pt>
                <c:pt idx="18787">
                  <c:v>23.852090465937131</c:v>
                </c:pt>
                <c:pt idx="18788">
                  <c:v>23.852101691137133</c:v>
                </c:pt>
                <c:pt idx="18789">
                  <c:v>23.852107513456833</c:v>
                </c:pt>
                <c:pt idx="18790">
                  <c:v>23.852113855576526</c:v>
                </c:pt>
                <c:pt idx="18791">
                  <c:v>23.852119154376528</c:v>
                </c:pt>
                <c:pt idx="18792">
                  <c:v>23.852125241496676</c:v>
                </c:pt>
                <c:pt idx="18793">
                  <c:v>23.852131044696524</c:v>
                </c:pt>
                <c:pt idx="18794">
                  <c:v>23.852137203736834</c:v>
                </c:pt>
                <c:pt idx="18795">
                  <c:v>23.852143526936835</c:v>
                </c:pt>
                <c:pt idx="18796">
                  <c:v>23.852149126936837</c:v>
                </c:pt>
                <c:pt idx="18797">
                  <c:v>23.852161096936836</c:v>
                </c:pt>
                <c:pt idx="18798">
                  <c:v>23.852177905336838</c:v>
                </c:pt>
                <c:pt idx="18799">
                  <c:v>23.852183917336838</c:v>
                </c:pt>
                <c:pt idx="18800">
                  <c:v>23.852197024216533</c:v>
                </c:pt>
                <c:pt idx="18801">
                  <c:v>23.852203024216532</c:v>
                </c:pt>
                <c:pt idx="18802">
                  <c:v>23.852208699816533</c:v>
                </c:pt>
                <c:pt idx="18803">
                  <c:v>23.852214978216534</c:v>
                </c:pt>
                <c:pt idx="18804">
                  <c:v>23.852220772776381</c:v>
                </c:pt>
                <c:pt idx="18805">
                  <c:v>23.852239767535462</c:v>
                </c:pt>
                <c:pt idx="18806">
                  <c:v>23.852245490135768</c:v>
                </c:pt>
                <c:pt idx="18807">
                  <c:v>23.852251649015919</c:v>
                </c:pt>
                <c:pt idx="18808">
                  <c:v>23.852263094216536</c:v>
                </c:pt>
                <c:pt idx="18809">
                  <c:v>23.852269218776687</c:v>
                </c:pt>
                <c:pt idx="18810">
                  <c:v>23.852275269776687</c:v>
                </c:pt>
                <c:pt idx="18811">
                  <c:v>23.852288050576686</c:v>
                </c:pt>
                <c:pt idx="18812">
                  <c:v>23.8522986924173</c:v>
                </c:pt>
                <c:pt idx="18813">
                  <c:v>23.852316938498216</c:v>
                </c:pt>
                <c:pt idx="18814">
                  <c:v>23.852322538978516</c:v>
                </c:pt>
                <c:pt idx="18815">
                  <c:v>23.852328821058212</c:v>
                </c:pt>
                <c:pt idx="18816">
                  <c:v>23.852335587218366</c:v>
                </c:pt>
                <c:pt idx="18817">
                  <c:v>23.852340915698516</c:v>
                </c:pt>
                <c:pt idx="18818">
                  <c:v>23.852347118818361</c:v>
                </c:pt>
                <c:pt idx="18819">
                  <c:v>23.852352059818671</c:v>
                </c:pt>
                <c:pt idx="18820">
                  <c:v>23.85236399381867</c:v>
                </c:pt>
                <c:pt idx="18821">
                  <c:v>23.85237038017836</c:v>
                </c:pt>
                <c:pt idx="18822">
                  <c:v>23.852375856978359</c:v>
                </c:pt>
                <c:pt idx="18823">
                  <c:v>23.852381082978358</c:v>
                </c:pt>
                <c:pt idx="18824">
                  <c:v>23.852387187978358</c:v>
                </c:pt>
                <c:pt idx="18825">
                  <c:v>23.852415927497596</c:v>
                </c:pt>
                <c:pt idx="18826">
                  <c:v>23.852422062217904</c:v>
                </c:pt>
                <c:pt idx="18827">
                  <c:v>23.852428432058204</c:v>
                </c:pt>
                <c:pt idx="18828">
                  <c:v>23.85243453941851</c:v>
                </c:pt>
                <c:pt idx="18829">
                  <c:v>23.85244020101851</c:v>
                </c:pt>
                <c:pt idx="18830">
                  <c:v>23.852452447098205</c:v>
                </c:pt>
                <c:pt idx="18831">
                  <c:v>23.852458203778514</c:v>
                </c:pt>
                <c:pt idx="18832">
                  <c:v>23.852463175738666</c:v>
                </c:pt>
                <c:pt idx="18833">
                  <c:v>23.852469344978513</c:v>
                </c:pt>
                <c:pt idx="18834">
                  <c:v>23.852489070898052</c:v>
                </c:pt>
                <c:pt idx="18835">
                  <c:v>23.852495270937897</c:v>
                </c:pt>
                <c:pt idx="18836">
                  <c:v>23.852506611058505</c:v>
                </c:pt>
                <c:pt idx="18837">
                  <c:v>23.852512632058506</c:v>
                </c:pt>
                <c:pt idx="18838">
                  <c:v>23.852518204138804</c:v>
                </c:pt>
                <c:pt idx="18839">
                  <c:v>23.852524562058498</c:v>
                </c:pt>
                <c:pt idx="18840">
                  <c:v>23.852534975058497</c:v>
                </c:pt>
                <c:pt idx="18841">
                  <c:v>23.852540871378192</c:v>
                </c:pt>
                <c:pt idx="18842">
                  <c:v>23.852553511377582</c:v>
                </c:pt>
                <c:pt idx="18843">
                  <c:v>23.852559487617274</c:v>
                </c:pt>
                <c:pt idx="18844">
                  <c:v>23.852565848696965</c:v>
                </c:pt>
                <c:pt idx="18845">
                  <c:v>23.852571009696966</c:v>
                </c:pt>
                <c:pt idx="18846">
                  <c:v>23.852580478017121</c:v>
                </c:pt>
                <c:pt idx="18847">
                  <c:v>23.852586775617119</c:v>
                </c:pt>
                <c:pt idx="18848">
                  <c:v>23.852592529856967</c:v>
                </c:pt>
                <c:pt idx="18849">
                  <c:v>23.852603129457581</c:v>
                </c:pt>
                <c:pt idx="18850">
                  <c:v>23.852608957777733</c:v>
                </c:pt>
                <c:pt idx="18851">
                  <c:v>23.852634936977733</c:v>
                </c:pt>
                <c:pt idx="18852">
                  <c:v>23.852640865857428</c:v>
                </c:pt>
                <c:pt idx="18853">
                  <c:v>23.852654005537122</c:v>
                </c:pt>
                <c:pt idx="18854">
                  <c:v>23.852684080537124</c:v>
                </c:pt>
                <c:pt idx="18855">
                  <c:v>23.852690346816821</c:v>
                </c:pt>
                <c:pt idx="18856">
                  <c:v>23.85269568805667</c:v>
                </c:pt>
                <c:pt idx="18857">
                  <c:v>23.852701514296516</c:v>
                </c:pt>
                <c:pt idx="18858">
                  <c:v>23.852707707496666</c:v>
                </c:pt>
                <c:pt idx="18859">
                  <c:v>23.852713438696515</c:v>
                </c:pt>
                <c:pt idx="18860">
                  <c:v>23.852719055296205</c:v>
                </c:pt>
                <c:pt idx="18861">
                  <c:v>23.852725399216503</c:v>
                </c:pt>
                <c:pt idx="18862">
                  <c:v>23.852731661056655</c:v>
                </c:pt>
                <c:pt idx="18863">
                  <c:v>23.852741566176352</c:v>
                </c:pt>
                <c:pt idx="18864">
                  <c:v>23.852747930416044</c:v>
                </c:pt>
                <c:pt idx="18865">
                  <c:v>23.852770394816044</c:v>
                </c:pt>
                <c:pt idx="18866">
                  <c:v>23.852776443935895</c:v>
                </c:pt>
                <c:pt idx="18867">
                  <c:v>23.8527821494962</c:v>
                </c:pt>
                <c:pt idx="18868">
                  <c:v>23.852792593696201</c:v>
                </c:pt>
                <c:pt idx="18869">
                  <c:v>23.852803928136808</c:v>
                </c:pt>
                <c:pt idx="18870">
                  <c:v>23.852810420936809</c:v>
                </c:pt>
                <c:pt idx="18871">
                  <c:v>23.852816528576657</c:v>
                </c:pt>
                <c:pt idx="18872">
                  <c:v>23.852836055897878</c:v>
                </c:pt>
                <c:pt idx="18873">
                  <c:v>23.852841884137579</c:v>
                </c:pt>
                <c:pt idx="18874">
                  <c:v>23.852848396537887</c:v>
                </c:pt>
                <c:pt idx="18875">
                  <c:v>23.852853909978041</c:v>
                </c:pt>
                <c:pt idx="18876">
                  <c:v>23.85286010989774</c:v>
                </c:pt>
                <c:pt idx="18877">
                  <c:v>23.852865843858048</c:v>
                </c:pt>
                <c:pt idx="18878">
                  <c:v>23.852890563937436</c:v>
                </c:pt>
                <c:pt idx="18879">
                  <c:v>23.852896359617137</c:v>
                </c:pt>
                <c:pt idx="18880">
                  <c:v>23.852908961297445</c:v>
                </c:pt>
                <c:pt idx="18881">
                  <c:v>23.852914841297444</c:v>
                </c:pt>
                <c:pt idx="18882">
                  <c:v>23.852920472097445</c:v>
                </c:pt>
                <c:pt idx="18883">
                  <c:v>23.852926699857292</c:v>
                </c:pt>
                <c:pt idx="18884">
                  <c:v>23.852935124737595</c:v>
                </c:pt>
                <c:pt idx="18885">
                  <c:v>23.852940968257439</c:v>
                </c:pt>
                <c:pt idx="18886">
                  <c:v>23.852946223737288</c:v>
                </c:pt>
                <c:pt idx="18887">
                  <c:v>23.852958532697905</c:v>
                </c:pt>
                <c:pt idx="18888">
                  <c:v>23.852975301897903</c:v>
                </c:pt>
                <c:pt idx="18889">
                  <c:v>23.852981460778054</c:v>
                </c:pt>
                <c:pt idx="18890">
                  <c:v>23.852986842217902</c:v>
                </c:pt>
                <c:pt idx="18891">
                  <c:v>23.852993225417595</c:v>
                </c:pt>
                <c:pt idx="18892">
                  <c:v>23.852998758217595</c:v>
                </c:pt>
                <c:pt idx="18893">
                  <c:v>23.853004826057898</c:v>
                </c:pt>
                <c:pt idx="18894">
                  <c:v>23.853010521257897</c:v>
                </c:pt>
                <c:pt idx="18895">
                  <c:v>23.853016337657596</c:v>
                </c:pt>
                <c:pt idx="18896">
                  <c:v>23.853021860417289</c:v>
                </c:pt>
                <c:pt idx="18897">
                  <c:v>23.853028152857135</c:v>
                </c:pt>
                <c:pt idx="18898">
                  <c:v>23.853033849777283</c:v>
                </c:pt>
                <c:pt idx="18899">
                  <c:v>23.853040062137129</c:v>
                </c:pt>
                <c:pt idx="18900">
                  <c:v>23.853045859576977</c:v>
                </c:pt>
                <c:pt idx="18901">
                  <c:v>23.853056515256672</c:v>
                </c:pt>
                <c:pt idx="18902">
                  <c:v>23.85306307625698</c:v>
                </c:pt>
                <c:pt idx="18903">
                  <c:v>23.853068878297133</c:v>
                </c:pt>
                <c:pt idx="18904">
                  <c:v>23.853074943097436</c:v>
                </c:pt>
                <c:pt idx="18905">
                  <c:v>23.853080590697434</c:v>
                </c:pt>
                <c:pt idx="18906">
                  <c:v>23.853086463337132</c:v>
                </c:pt>
                <c:pt idx="18907">
                  <c:v>23.853092860137131</c:v>
                </c:pt>
                <c:pt idx="18908">
                  <c:v>23.853098109537132</c:v>
                </c:pt>
                <c:pt idx="18909">
                  <c:v>23.853103594737131</c:v>
                </c:pt>
                <c:pt idx="18910">
                  <c:v>23.853116044096822</c:v>
                </c:pt>
                <c:pt idx="18911">
                  <c:v>23.853139620495607</c:v>
                </c:pt>
                <c:pt idx="18912">
                  <c:v>23.853152244015916</c:v>
                </c:pt>
                <c:pt idx="18913">
                  <c:v>23.853163839336219</c:v>
                </c:pt>
                <c:pt idx="18914">
                  <c:v>23.853182316255761</c:v>
                </c:pt>
                <c:pt idx="18915">
                  <c:v>23.85318806157607</c:v>
                </c:pt>
                <c:pt idx="18916">
                  <c:v>23.853194331015768</c:v>
                </c:pt>
                <c:pt idx="18917">
                  <c:v>23.853205112655463</c:v>
                </c:pt>
                <c:pt idx="18918">
                  <c:v>23.853222135616377</c:v>
                </c:pt>
                <c:pt idx="18919">
                  <c:v>23.853228100096675</c:v>
                </c:pt>
                <c:pt idx="18920">
                  <c:v>23.85323380281698</c:v>
                </c:pt>
                <c:pt idx="18921">
                  <c:v>23.853240204976672</c:v>
                </c:pt>
                <c:pt idx="18922">
                  <c:v>23.853246689536522</c:v>
                </c:pt>
                <c:pt idx="18923">
                  <c:v>23.853252132256674</c:v>
                </c:pt>
                <c:pt idx="18924">
                  <c:v>23.853258696496983</c:v>
                </c:pt>
                <c:pt idx="18925">
                  <c:v>23.853264621496983</c:v>
                </c:pt>
                <c:pt idx="18926">
                  <c:v>23.853277368936368</c:v>
                </c:pt>
                <c:pt idx="18927">
                  <c:v>23.853283031016218</c:v>
                </c:pt>
                <c:pt idx="18928">
                  <c:v>23.853289147496525</c:v>
                </c:pt>
                <c:pt idx="18929">
                  <c:v>23.85330399525607</c:v>
                </c:pt>
                <c:pt idx="18930">
                  <c:v>23.85331014517638</c:v>
                </c:pt>
                <c:pt idx="18931">
                  <c:v>23.853321743416682</c:v>
                </c:pt>
                <c:pt idx="18932">
                  <c:v>23.853334383416072</c:v>
                </c:pt>
                <c:pt idx="18933">
                  <c:v>23.853351654775615</c:v>
                </c:pt>
                <c:pt idx="18934">
                  <c:v>23.853357789495924</c:v>
                </c:pt>
                <c:pt idx="18935">
                  <c:v>23.853362220295924</c:v>
                </c:pt>
                <c:pt idx="18936">
                  <c:v>23.853368245576227</c:v>
                </c:pt>
                <c:pt idx="18937">
                  <c:v>23.853373751775923</c:v>
                </c:pt>
                <c:pt idx="18938">
                  <c:v>23.853383519096532</c:v>
                </c:pt>
                <c:pt idx="18939">
                  <c:v>23.853388865696381</c:v>
                </c:pt>
                <c:pt idx="18940">
                  <c:v>23.853395064256691</c:v>
                </c:pt>
                <c:pt idx="18941">
                  <c:v>23.853400624976992</c:v>
                </c:pt>
                <c:pt idx="18942">
                  <c:v>23.853406017136837</c:v>
                </c:pt>
                <c:pt idx="18943">
                  <c:v>23.853411678736837</c:v>
                </c:pt>
                <c:pt idx="18944">
                  <c:v>23.853417474416538</c:v>
                </c:pt>
                <c:pt idx="18945">
                  <c:v>23.85342311641654</c:v>
                </c:pt>
                <c:pt idx="18946">
                  <c:v>23.853436206896234</c:v>
                </c:pt>
                <c:pt idx="18947">
                  <c:v>23.853447351775618</c:v>
                </c:pt>
                <c:pt idx="18948">
                  <c:v>23.853453168175317</c:v>
                </c:pt>
                <c:pt idx="18949">
                  <c:v>23.853459532415009</c:v>
                </c:pt>
                <c:pt idx="18950">
                  <c:v>23.853465013215164</c:v>
                </c:pt>
                <c:pt idx="18951">
                  <c:v>23.853478061054862</c:v>
                </c:pt>
                <c:pt idx="18952">
                  <c:v>23.853484204895171</c:v>
                </c:pt>
                <c:pt idx="18953">
                  <c:v>23.853495852775474</c:v>
                </c:pt>
                <c:pt idx="18954">
                  <c:v>23.85350210209532</c:v>
                </c:pt>
                <c:pt idx="18955">
                  <c:v>23.853507712335173</c:v>
                </c:pt>
                <c:pt idx="18956">
                  <c:v>23.853520351455483</c:v>
                </c:pt>
                <c:pt idx="18957">
                  <c:v>23.853532093774877</c:v>
                </c:pt>
                <c:pt idx="18958">
                  <c:v>23.853537752574876</c:v>
                </c:pt>
                <c:pt idx="18959">
                  <c:v>23.853543741375177</c:v>
                </c:pt>
                <c:pt idx="18960">
                  <c:v>23.853550170175176</c:v>
                </c:pt>
                <c:pt idx="18961">
                  <c:v>23.853560711695785</c:v>
                </c:pt>
                <c:pt idx="18962">
                  <c:v>23.853584780695783</c:v>
                </c:pt>
                <c:pt idx="18963">
                  <c:v>23.853591122815477</c:v>
                </c:pt>
                <c:pt idx="18964">
                  <c:v>23.853596532415178</c:v>
                </c:pt>
                <c:pt idx="18965">
                  <c:v>23.853608156094872</c:v>
                </c:pt>
                <c:pt idx="18966">
                  <c:v>23.85361406309487</c:v>
                </c:pt>
                <c:pt idx="18967">
                  <c:v>23.853619607934565</c:v>
                </c:pt>
                <c:pt idx="18968">
                  <c:v>23.853624710934721</c:v>
                </c:pt>
                <c:pt idx="18969">
                  <c:v>23.853636170454418</c:v>
                </c:pt>
                <c:pt idx="18970">
                  <c:v>23.853648644214722</c:v>
                </c:pt>
                <c:pt idx="18971">
                  <c:v>23.853653694294874</c:v>
                </c:pt>
                <c:pt idx="18972">
                  <c:v>23.85366697097518</c:v>
                </c:pt>
                <c:pt idx="18973">
                  <c:v>23.85367294397518</c:v>
                </c:pt>
                <c:pt idx="18974">
                  <c:v>23.85367854953487</c:v>
                </c:pt>
                <c:pt idx="18975">
                  <c:v>23.85368453833517</c:v>
                </c:pt>
                <c:pt idx="18976">
                  <c:v>23.853689981055322</c:v>
                </c:pt>
                <c:pt idx="18977">
                  <c:v>23.853696068055321</c:v>
                </c:pt>
                <c:pt idx="18978">
                  <c:v>23.853701572855321</c:v>
                </c:pt>
                <c:pt idx="18979">
                  <c:v>23.853708027255323</c:v>
                </c:pt>
                <c:pt idx="18980">
                  <c:v>23.85371344085517</c:v>
                </c:pt>
                <c:pt idx="18981">
                  <c:v>23.853719187415319</c:v>
                </c:pt>
                <c:pt idx="18982">
                  <c:v>23.853725937655014</c:v>
                </c:pt>
                <c:pt idx="18983">
                  <c:v>23.853736159734403</c:v>
                </c:pt>
                <c:pt idx="18984">
                  <c:v>23.853748252734402</c:v>
                </c:pt>
                <c:pt idx="18985">
                  <c:v>23.853759196133797</c:v>
                </c:pt>
                <c:pt idx="18986">
                  <c:v>23.853765301133798</c:v>
                </c:pt>
                <c:pt idx="18987">
                  <c:v>23.853787921735012</c:v>
                </c:pt>
                <c:pt idx="18988">
                  <c:v>23.853793386215166</c:v>
                </c:pt>
                <c:pt idx="18989">
                  <c:v>23.853804937894861</c:v>
                </c:pt>
                <c:pt idx="18990">
                  <c:v>23.853811140455011</c:v>
                </c:pt>
                <c:pt idx="18991">
                  <c:v>23.853816556734856</c:v>
                </c:pt>
                <c:pt idx="18992">
                  <c:v>23.853827723134856</c:v>
                </c:pt>
                <c:pt idx="18993">
                  <c:v>23.853833839615163</c:v>
                </c:pt>
                <c:pt idx="18994">
                  <c:v>23.853839301654862</c:v>
                </c:pt>
                <c:pt idx="18995">
                  <c:v>23.853845165015017</c:v>
                </c:pt>
                <c:pt idx="18996">
                  <c:v>23.853851317975327</c:v>
                </c:pt>
                <c:pt idx="18997">
                  <c:v>23.853856578815176</c:v>
                </c:pt>
                <c:pt idx="18998">
                  <c:v>23.85386250473487</c:v>
                </c:pt>
                <c:pt idx="18999">
                  <c:v>23.853873203294565</c:v>
                </c:pt>
                <c:pt idx="19000">
                  <c:v>23.853879101694719</c:v>
                </c:pt>
                <c:pt idx="19001">
                  <c:v>23.853911120894718</c:v>
                </c:pt>
                <c:pt idx="19002">
                  <c:v>23.853916749775021</c:v>
                </c:pt>
                <c:pt idx="19003">
                  <c:v>23.85392970005563</c:v>
                </c:pt>
                <c:pt idx="19004">
                  <c:v>23.853935474455476</c:v>
                </c:pt>
                <c:pt idx="19005">
                  <c:v>23.853941951255475</c:v>
                </c:pt>
                <c:pt idx="19006">
                  <c:v>23.853947727015626</c:v>
                </c:pt>
                <c:pt idx="19007">
                  <c:v>23.853952724215471</c:v>
                </c:pt>
                <c:pt idx="19008">
                  <c:v>23.85396391861547</c:v>
                </c:pt>
                <c:pt idx="19009">
                  <c:v>23.853969867615469</c:v>
                </c:pt>
                <c:pt idx="19010">
                  <c:v>23.853975408255625</c:v>
                </c:pt>
                <c:pt idx="19011">
                  <c:v>23.853985420215928</c:v>
                </c:pt>
                <c:pt idx="19012">
                  <c:v>23.85399172885608</c:v>
                </c:pt>
                <c:pt idx="19013">
                  <c:v>23.854013401816687</c:v>
                </c:pt>
                <c:pt idx="19014">
                  <c:v>23.854019428816688</c:v>
                </c:pt>
                <c:pt idx="19015">
                  <c:v>23.854025255056534</c:v>
                </c:pt>
                <c:pt idx="19016">
                  <c:v>23.854030637936685</c:v>
                </c:pt>
                <c:pt idx="19017">
                  <c:v>23.854054625936683</c:v>
                </c:pt>
                <c:pt idx="19018">
                  <c:v>23.854061028096375</c:v>
                </c:pt>
                <c:pt idx="19019">
                  <c:v>23.854066684416225</c:v>
                </c:pt>
                <c:pt idx="19020">
                  <c:v>23.854072952496377</c:v>
                </c:pt>
                <c:pt idx="19021">
                  <c:v>23.854077979456221</c:v>
                </c:pt>
                <c:pt idx="19022">
                  <c:v>23.854089910456221</c:v>
                </c:pt>
                <c:pt idx="19023">
                  <c:v>23.854096225336374</c:v>
                </c:pt>
                <c:pt idx="19024">
                  <c:v>23.854101718936374</c:v>
                </c:pt>
                <c:pt idx="19025">
                  <c:v>23.854107760936373</c:v>
                </c:pt>
                <c:pt idx="19026">
                  <c:v>23.854112970536061</c:v>
                </c:pt>
                <c:pt idx="19027">
                  <c:v>23.854118742535764</c:v>
                </c:pt>
                <c:pt idx="19028">
                  <c:v>23.854125063655918</c:v>
                </c:pt>
                <c:pt idx="19029">
                  <c:v>23.854130541736073</c:v>
                </c:pt>
                <c:pt idx="19030">
                  <c:v>23.854136545736374</c:v>
                </c:pt>
                <c:pt idx="19031">
                  <c:v>23.854149432136374</c:v>
                </c:pt>
                <c:pt idx="19032">
                  <c:v>23.854155140736523</c:v>
                </c:pt>
                <c:pt idx="19033">
                  <c:v>23.854161368496371</c:v>
                </c:pt>
                <c:pt idx="19034">
                  <c:v>23.85416669865668</c:v>
                </c:pt>
                <c:pt idx="19035">
                  <c:v>23.854172448136829</c:v>
                </c:pt>
                <c:pt idx="19036">
                  <c:v>23.854178623536676</c:v>
                </c:pt>
                <c:pt idx="19037">
                  <c:v>23.854184058576521</c:v>
                </c:pt>
                <c:pt idx="19038">
                  <c:v>23.854190223696673</c:v>
                </c:pt>
                <c:pt idx="19039">
                  <c:v>23.854195826496674</c:v>
                </c:pt>
                <c:pt idx="19040">
                  <c:v>23.854202060416519</c:v>
                </c:pt>
                <c:pt idx="19041">
                  <c:v>23.854208380416519</c:v>
                </c:pt>
                <c:pt idx="19042">
                  <c:v>23.854214531176368</c:v>
                </c:pt>
                <c:pt idx="19043">
                  <c:v>23.854221297336522</c:v>
                </c:pt>
                <c:pt idx="19044">
                  <c:v>23.854238337337438</c:v>
                </c:pt>
                <c:pt idx="19045">
                  <c:v>23.854244280537738</c:v>
                </c:pt>
                <c:pt idx="19046">
                  <c:v>23.854248872457585</c:v>
                </c:pt>
                <c:pt idx="19047">
                  <c:v>23.85426201869728</c:v>
                </c:pt>
                <c:pt idx="19048">
                  <c:v>23.854274384896975</c:v>
                </c:pt>
                <c:pt idx="19049">
                  <c:v>23.854280219056673</c:v>
                </c:pt>
                <c:pt idx="19050">
                  <c:v>23.85428636673652</c:v>
                </c:pt>
                <c:pt idx="19051">
                  <c:v>23.854303429457438</c:v>
                </c:pt>
                <c:pt idx="19052">
                  <c:v>23.854309489457439</c:v>
                </c:pt>
                <c:pt idx="19053">
                  <c:v>23.854315635857589</c:v>
                </c:pt>
                <c:pt idx="19054">
                  <c:v>23.854326119057589</c:v>
                </c:pt>
                <c:pt idx="19055">
                  <c:v>23.854331660257589</c:v>
                </c:pt>
                <c:pt idx="19056">
                  <c:v>23.854337500257742</c:v>
                </c:pt>
                <c:pt idx="19057">
                  <c:v>23.854343799537897</c:v>
                </c:pt>
                <c:pt idx="19058">
                  <c:v>23.854349315537899</c:v>
                </c:pt>
                <c:pt idx="19059">
                  <c:v>23.8543553395379</c:v>
                </c:pt>
                <c:pt idx="19060">
                  <c:v>23.854361880337901</c:v>
                </c:pt>
                <c:pt idx="19061">
                  <c:v>23.85436758893805</c:v>
                </c:pt>
                <c:pt idx="19062">
                  <c:v>23.85437291645836</c:v>
                </c:pt>
                <c:pt idx="19063">
                  <c:v>23.854385150218057</c:v>
                </c:pt>
                <c:pt idx="19064">
                  <c:v>23.854391123497749</c:v>
                </c:pt>
                <c:pt idx="19065">
                  <c:v>23.854396529057595</c:v>
                </c:pt>
                <c:pt idx="19066">
                  <c:v>23.854402712897748</c:v>
                </c:pt>
                <c:pt idx="19067">
                  <c:v>23.854412387297749</c:v>
                </c:pt>
                <c:pt idx="19068">
                  <c:v>23.854431208256841</c:v>
                </c:pt>
                <c:pt idx="19069">
                  <c:v>23.854449214256842</c:v>
                </c:pt>
                <c:pt idx="19070">
                  <c:v>23.854454877217147</c:v>
                </c:pt>
                <c:pt idx="19071">
                  <c:v>23.854461320456835</c:v>
                </c:pt>
                <c:pt idx="19072">
                  <c:v>23.854467308456837</c:v>
                </c:pt>
                <c:pt idx="19073">
                  <c:v>23.854489330495618</c:v>
                </c:pt>
                <c:pt idx="19074">
                  <c:v>23.854495450015925</c:v>
                </c:pt>
                <c:pt idx="19075">
                  <c:v>23.854501345496079</c:v>
                </c:pt>
                <c:pt idx="19076">
                  <c:v>23.854507394615929</c:v>
                </c:pt>
                <c:pt idx="19077">
                  <c:v>23.854513252136083</c:v>
                </c:pt>
                <c:pt idx="19078">
                  <c:v>23.854518537936084</c:v>
                </c:pt>
                <c:pt idx="19079">
                  <c:v>23.854531539855781</c:v>
                </c:pt>
                <c:pt idx="19080">
                  <c:v>23.854561506855781</c:v>
                </c:pt>
                <c:pt idx="19081">
                  <c:v>23.854574304855163</c:v>
                </c:pt>
                <c:pt idx="19082">
                  <c:v>23.854580028055313</c:v>
                </c:pt>
                <c:pt idx="19083">
                  <c:v>23.854586537215621</c:v>
                </c:pt>
                <c:pt idx="19084">
                  <c:v>23.854592795775467</c:v>
                </c:pt>
                <c:pt idx="19085">
                  <c:v>23.854598330935765</c:v>
                </c:pt>
                <c:pt idx="19086">
                  <c:v>23.854611393335766</c:v>
                </c:pt>
                <c:pt idx="19087">
                  <c:v>23.854616866016059</c:v>
                </c:pt>
                <c:pt idx="19088">
                  <c:v>23.854623362216365</c:v>
                </c:pt>
                <c:pt idx="19089">
                  <c:v>23.854628816016209</c:v>
                </c:pt>
                <c:pt idx="19090">
                  <c:v>23.854633539216209</c:v>
                </c:pt>
                <c:pt idx="19091">
                  <c:v>23.85464016925636</c:v>
                </c:pt>
                <c:pt idx="19092">
                  <c:v>23.854645623056204</c:v>
                </c:pt>
                <c:pt idx="19093">
                  <c:v>23.854651681416055</c:v>
                </c:pt>
                <c:pt idx="19094">
                  <c:v>23.854657110536206</c:v>
                </c:pt>
                <c:pt idx="19095">
                  <c:v>23.854663072136049</c:v>
                </c:pt>
                <c:pt idx="19096">
                  <c:v>23.854686853136048</c:v>
                </c:pt>
                <c:pt idx="19097">
                  <c:v>23.854698488335739</c:v>
                </c:pt>
                <c:pt idx="19098">
                  <c:v>23.854704953215588</c:v>
                </c:pt>
                <c:pt idx="19099">
                  <c:v>23.854711270055283</c:v>
                </c:pt>
                <c:pt idx="19100">
                  <c:v>23.854717229775439</c:v>
                </c:pt>
                <c:pt idx="19101">
                  <c:v>23.854729322896045</c:v>
                </c:pt>
                <c:pt idx="19102">
                  <c:v>23.854762437374212</c:v>
                </c:pt>
                <c:pt idx="19103">
                  <c:v>23.854768440253903</c:v>
                </c:pt>
                <c:pt idx="19104">
                  <c:v>23.85477295237375</c:v>
                </c:pt>
                <c:pt idx="19105">
                  <c:v>23.854779425894055</c:v>
                </c:pt>
                <c:pt idx="19106">
                  <c:v>23.854789818094055</c:v>
                </c:pt>
                <c:pt idx="19107">
                  <c:v>23.854808211853598</c:v>
                </c:pt>
                <c:pt idx="19108">
                  <c:v>23.854814012173446</c:v>
                </c:pt>
                <c:pt idx="19109">
                  <c:v>23.854820267653292</c:v>
                </c:pt>
                <c:pt idx="19110">
                  <c:v>23.854833269572989</c:v>
                </c:pt>
                <c:pt idx="19111">
                  <c:v>23.854839358292676</c:v>
                </c:pt>
                <c:pt idx="19112">
                  <c:v>23.854845539252377</c:v>
                </c:pt>
                <c:pt idx="19113">
                  <c:v>23.854859069971763</c:v>
                </c:pt>
                <c:pt idx="19114">
                  <c:v>23.854865004052062</c:v>
                </c:pt>
                <c:pt idx="19115">
                  <c:v>23.854877948052064</c:v>
                </c:pt>
                <c:pt idx="19116">
                  <c:v>23.854883873052064</c:v>
                </c:pt>
                <c:pt idx="19117">
                  <c:v>23.854890081852215</c:v>
                </c:pt>
                <c:pt idx="19118">
                  <c:v>23.85489593689206</c:v>
                </c:pt>
                <c:pt idx="19119">
                  <c:v>23.854902080172209</c:v>
                </c:pt>
                <c:pt idx="19120">
                  <c:v>23.854915321531902</c:v>
                </c:pt>
                <c:pt idx="19121">
                  <c:v>23.854921087611604</c:v>
                </c:pt>
                <c:pt idx="19122">
                  <c:v>23.854926251131296</c:v>
                </c:pt>
                <c:pt idx="19123">
                  <c:v>23.854932068731141</c:v>
                </c:pt>
                <c:pt idx="19124">
                  <c:v>23.854938385531142</c:v>
                </c:pt>
                <c:pt idx="19125">
                  <c:v>23.854943949690835</c:v>
                </c:pt>
                <c:pt idx="19126">
                  <c:v>23.854950233370989</c:v>
                </c:pt>
                <c:pt idx="19127">
                  <c:v>23.854956107370988</c:v>
                </c:pt>
                <c:pt idx="19128">
                  <c:v>23.854968740251298</c:v>
                </c:pt>
                <c:pt idx="19129">
                  <c:v>23.854980320971599</c:v>
                </c:pt>
                <c:pt idx="19130">
                  <c:v>23.854986507371908</c:v>
                </c:pt>
                <c:pt idx="19131">
                  <c:v>23.854992218892058</c:v>
                </c:pt>
                <c:pt idx="19132">
                  <c:v>23.85499770785221</c:v>
                </c:pt>
                <c:pt idx="19133">
                  <c:v>23.855010479052211</c:v>
                </c:pt>
                <c:pt idx="19134">
                  <c:v>23.855022671052211</c:v>
                </c:pt>
                <c:pt idx="19135">
                  <c:v>23.855035105651609</c:v>
                </c:pt>
                <c:pt idx="19136">
                  <c:v>23.855041099651608</c:v>
                </c:pt>
                <c:pt idx="19137">
                  <c:v>23.85504774489192</c:v>
                </c:pt>
                <c:pt idx="19138">
                  <c:v>23.855053824811769</c:v>
                </c:pt>
                <c:pt idx="19139">
                  <c:v>23.855059650211921</c:v>
                </c:pt>
                <c:pt idx="19140">
                  <c:v>23.855065998651614</c:v>
                </c:pt>
                <c:pt idx="19141">
                  <c:v>23.855072745531309</c:v>
                </c:pt>
                <c:pt idx="19142">
                  <c:v>23.855077898811608</c:v>
                </c:pt>
                <c:pt idx="19143">
                  <c:v>23.855084066971916</c:v>
                </c:pt>
                <c:pt idx="19144">
                  <c:v>23.855107150171303</c:v>
                </c:pt>
                <c:pt idx="19145">
                  <c:v>23.855113372211004</c:v>
                </c:pt>
                <c:pt idx="19146">
                  <c:v>23.855119120690851</c:v>
                </c:pt>
                <c:pt idx="19147">
                  <c:v>23.855144508129627</c:v>
                </c:pt>
                <c:pt idx="19148">
                  <c:v>23.855150345249324</c:v>
                </c:pt>
                <c:pt idx="19149">
                  <c:v>23.855155990049326</c:v>
                </c:pt>
                <c:pt idx="19150">
                  <c:v>23.855162351129017</c:v>
                </c:pt>
                <c:pt idx="19151">
                  <c:v>23.855167858729018</c:v>
                </c:pt>
                <c:pt idx="19152">
                  <c:v>23.855174012568867</c:v>
                </c:pt>
                <c:pt idx="19153">
                  <c:v>23.855179870488712</c:v>
                </c:pt>
                <c:pt idx="19154">
                  <c:v>23.855190210688711</c:v>
                </c:pt>
                <c:pt idx="19155">
                  <c:v>23.855196195808404</c:v>
                </c:pt>
                <c:pt idx="19156">
                  <c:v>23.855202367168555</c:v>
                </c:pt>
                <c:pt idx="19157">
                  <c:v>23.855208287168249</c:v>
                </c:pt>
                <c:pt idx="19158">
                  <c:v>23.855214854648558</c:v>
                </c:pt>
                <c:pt idx="19159">
                  <c:v>23.855220719648557</c:v>
                </c:pt>
                <c:pt idx="19160">
                  <c:v>23.855227068088251</c:v>
                </c:pt>
                <c:pt idx="19161">
                  <c:v>23.855232516528094</c:v>
                </c:pt>
                <c:pt idx="19162">
                  <c:v>23.855239090128244</c:v>
                </c:pt>
                <c:pt idx="19163">
                  <c:v>23.85524483860809</c:v>
                </c:pt>
                <c:pt idx="19164">
                  <c:v>23.855251162848244</c:v>
                </c:pt>
                <c:pt idx="19165">
                  <c:v>23.855256810528093</c:v>
                </c:pt>
                <c:pt idx="19166">
                  <c:v>23.855268924528094</c:v>
                </c:pt>
                <c:pt idx="19167">
                  <c:v>23.855274595247945</c:v>
                </c:pt>
                <c:pt idx="19168">
                  <c:v>23.855280804527791</c:v>
                </c:pt>
                <c:pt idx="19169">
                  <c:v>23.855286720447946</c:v>
                </c:pt>
                <c:pt idx="19170">
                  <c:v>23.855299389247946</c:v>
                </c:pt>
                <c:pt idx="19171">
                  <c:v>23.855305252927792</c:v>
                </c:pt>
                <c:pt idx="19172">
                  <c:v>23.855311305127643</c:v>
                </c:pt>
                <c:pt idx="19173">
                  <c:v>23.855316916327642</c:v>
                </c:pt>
                <c:pt idx="19174">
                  <c:v>23.855323265527797</c:v>
                </c:pt>
                <c:pt idx="19175">
                  <c:v>23.855328126327649</c:v>
                </c:pt>
                <c:pt idx="19176">
                  <c:v>23.8553343788078</c:v>
                </c:pt>
                <c:pt idx="19177">
                  <c:v>23.85534095276811</c:v>
                </c:pt>
                <c:pt idx="19178">
                  <c:v>23.85534710228826</c:v>
                </c:pt>
                <c:pt idx="19179">
                  <c:v>23.855357905367953</c:v>
                </c:pt>
                <c:pt idx="19180">
                  <c:v>23.855363957567803</c:v>
                </c:pt>
                <c:pt idx="19181">
                  <c:v>23.855379523767802</c:v>
                </c:pt>
                <c:pt idx="19182">
                  <c:v>23.85538569496811</c:v>
                </c:pt>
                <c:pt idx="19183">
                  <c:v>23.855396558648415</c:v>
                </c:pt>
                <c:pt idx="19184">
                  <c:v>23.855402773688567</c:v>
                </c:pt>
                <c:pt idx="19185">
                  <c:v>23.855415749889179</c:v>
                </c:pt>
                <c:pt idx="19186">
                  <c:v>23.855440069890399</c:v>
                </c:pt>
                <c:pt idx="19187">
                  <c:v>23.855457566530855</c:v>
                </c:pt>
                <c:pt idx="19188">
                  <c:v>23.855463771171166</c:v>
                </c:pt>
                <c:pt idx="19189">
                  <c:v>23.855470271731317</c:v>
                </c:pt>
                <c:pt idx="19190">
                  <c:v>23.855476450211164</c:v>
                </c:pt>
                <c:pt idx="19191">
                  <c:v>23.855482509330852</c:v>
                </c:pt>
                <c:pt idx="19192">
                  <c:v>23.855488918450703</c:v>
                </c:pt>
                <c:pt idx="19193">
                  <c:v>23.855494951450702</c:v>
                </c:pt>
                <c:pt idx="19194">
                  <c:v>23.855506283051309</c:v>
                </c:pt>
                <c:pt idx="19195">
                  <c:v>23.855519027330693</c:v>
                </c:pt>
                <c:pt idx="19196">
                  <c:v>23.855524931330695</c:v>
                </c:pt>
                <c:pt idx="19197">
                  <c:v>23.855531448690545</c:v>
                </c:pt>
                <c:pt idx="19198">
                  <c:v>23.855542679490544</c:v>
                </c:pt>
                <c:pt idx="19199">
                  <c:v>23.855548691490544</c:v>
                </c:pt>
                <c:pt idx="19200">
                  <c:v>23.855554506210389</c:v>
                </c:pt>
                <c:pt idx="19201">
                  <c:v>23.85556044621039</c:v>
                </c:pt>
                <c:pt idx="19202">
                  <c:v>23.855573165209776</c:v>
                </c:pt>
                <c:pt idx="19203">
                  <c:v>23.855579031929473</c:v>
                </c:pt>
                <c:pt idx="19204">
                  <c:v>23.855588682329472</c:v>
                </c:pt>
                <c:pt idx="19205">
                  <c:v>23.855607405449931</c:v>
                </c:pt>
                <c:pt idx="19206">
                  <c:v>23.855613318449929</c:v>
                </c:pt>
                <c:pt idx="19207">
                  <c:v>23.855618832929625</c:v>
                </c:pt>
                <c:pt idx="19208">
                  <c:v>23.855631604129627</c:v>
                </c:pt>
                <c:pt idx="19209">
                  <c:v>23.855637738849936</c:v>
                </c:pt>
                <c:pt idx="19210">
                  <c:v>23.855648885649934</c:v>
                </c:pt>
                <c:pt idx="19211">
                  <c:v>23.855655262529627</c:v>
                </c:pt>
                <c:pt idx="19212">
                  <c:v>23.855678354369015</c:v>
                </c:pt>
                <c:pt idx="19213">
                  <c:v>23.855684452768863</c:v>
                </c:pt>
                <c:pt idx="19214">
                  <c:v>23.85569020700871</c:v>
                </c:pt>
                <c:pt idx="19215">
                  <c:v>23.855696521888863</c:v>
                </c:pt>
                <c:pt idx="19216">
                  <c:v>23.85570223292871</c:v>
                </c:pt>
                <c:pt idx="19217">
                  <c:v>23.855722824769625</c:v>
                </c:pt>
                <c:pt idx="19218">
                  <c:v>23.855735438929933</c:v>
                </c:pt>
                <c:pt idx="19219">
                  <c:v>23.855741372929934</c:v>
                </c:pt>
                <c:pt idx="19220">
                  <c:v>23.855763812129933</c:v>
                </c:pt>
                <c:pt idx="19221">
                  <c:v>23.855782058210849</c:v>
                </c:pt>
                <c:pt idx="19222">
                  <c:v>23.855788442210848</c:v>
                </c:pt>
                <c:pt idx="19223">
                  <c:v>23.855794358210847</c:v>
                </c:pt>
                <c:pt idx="19224">
                  <c:v>23.855806956771154</c:v>
                </c:pt>
                <c:pt idx="19225">
                  <c:v>23.855818086771155</c:v>
                </c:pt>
                <c:pt idx="19226">
                  <c:v>23.855823441411001</c:v>
                </c:pt>
                <c:pt idx="19227">
                  <c:v>23.855829259010846</c:v>
                </c:pt>
                <c:pt idx="19228">
                  <c:v>23.855835332770695</c:v>
                </c:pt>
                <c:pt idx="19229">
                  <c:v>23.855840607491</c:v>
                </c:pt>
                <c:pt idx="19230">
                  <c:v>23.855846966051157</c:v>
                </c:pt>
                <c:pt idx="19231">
                  <c:v>23.855881082972989</c:v>
                </c:pt>
                <c:pt idx="19232">
                  <c:v>23.85588714441284</c:v>
                </c:pt>
                <c:pt idx="19233">
                  <c:v>23.855892815132691</c:v>
                </c:pt>
                <c:pt idx="19234">
                  <c:v>23.855899210972382</c:v>
                </c:pt>
                <c:pt idx="19235">
                  <c:v>23.855904976172692</c:v>
                </c:pt>
                <c:pt idx="19236">
                  <c:v>23.855911016652996</c:v>
                </c:pt>
                <c:pt idx="19237">
                  <c:v>23.855916557852996</c:v>
                </c:pt>
                <c:pt idx="19238">
                  <c:v>23.855922948252996</c:v>
                </c:pt>
                <c:pt idx="19239">
                  <c:v>23.855952747932079</c:v>
                </c:pt>
                <c:pt idx="19240">
                  <c:v>23.855958852252385</c:v>
                </c:pt>
                <c:pt idx="19241">
                  <c:v>23.855964379452384</c:v>
                </c:pt>
                <c:pt idx="19242">
                  <c:v>23.855969545452542</c:v>
                </c:pt>
                <c:pt idx="19243">
                  <c:v>23.855974762092842</c:v>
                </c:pt>
                <c:pt idx="19244">
                  <c:v>23.85598044145269</c:v>
                </c:pt>
                <c:pt idx="19245">
                  <c:v>23.855985848173002</c:v>
                </c:pt>
                <c:pt idx="19246">
                  <c:v>23.855991891693307</c:v>
                </c:pt>
                <c:pt idx="19247">
                  <c:v>23.855998319853608</c:v>
                </c:pt>
                <c:pt idx="19248">
                  <c:v>23.856004412093458</c:v>
                </c:pt>
                <c:pt idx="19249">
                  <c:v>23.856010151733766</c:v>
                </c:pt>
                <c:pt idx="19250">
                  <c:v>23.856016734133767</c:v>
                </c:pt>
                <c:pt idx="19251">
                  <c:v>23.856028081333466</c:v>
                </c:pt>
                <c:pt idx="19252">
                  <c:v>23.856034081333465</c:v>
                </c:pt>
                <c:pt idx="19253">
                  <c:v>23.856046762412852</c:v>
                </c:pt>
                <c:pt idx="19254">
                  <c:v>23.856052334412851</c:v>
                </c:pt>
                <c:pt idx="19255">
                  <c:v>23.856058676532545</c:v>
                </c:pt>
                <c:pt idx="19256">
                  <c:v>23.856064410492852</c:v>
                </c:pt>
                <c:pt idx="19257">
                  <c:v>23.856076344492852</c:v>
                </c:pt>
                <c:pt idx="19258">
                  <c:v>23.85610223209407</c:v>
                </c:pt>
                <c:pt idx="19259">
                  <c:v>23.856108333374376</c:v>
                </c:pt>
                <c:pt idx="19260">
                  <c:v>23.856119088214069</c:v>
                </c:pt>
                <c:pt idx="19261">
                  <c:v>23.85612488685377</c:v>
                </c:pt>
                <c:pt idx="19262">
                  <c:v>23.85613140845377</c:v>
                </c:pt>
                <c:pt idx="19263">
                  <c:v>23.856146495694226</c:v>
                </c:pt>
                <c:pt idx="19264">
                  <c:v>23.856152596974532</c:v>
                </c:pt>
                <c:pt idx="19265">
                  <c:v>23.856162999574533</c:v>
                </c:pt>
                <c:pt idx="19266">
                  <c:v>23.856181562734072</c:v>
                </c:pt>
                <c:pt idx="19267">
                  <c:v>23.85619286025468</c:v>
                </c:pt>
                <c:pt idx="19268">
                  <c:v>23.856199001774527</c:v>
                </c:pt>
                <c:pt idx="19269">
                  <c:v>23.856204668974527</c:v>
                </c:pt>
                <c:pt idx="19270">
                  <c:v>23.856210795094377</c:v>
                </c:pt>
                <c:pt idx="19271">
                  <c:v>23.856245262933463</c:v>
                </c:pt>
                <c:pt idx="19272">
                  <c:v>23.856251531413779</c:v>
                </c:pt>
                <c:pt idx="19273">
                  <c:v>23.85625726337393</c:v>
                </c:pt>
                <c:pt idx="19274">
                  <c:v>23.856263279534232</c:v>
                </c:pt>
                <c:pt idx="19275">
                  <c:v>23.856279421173774</c:v>
                </c:pt>
                <c:pt idx="19276">
                  <c:v>23.856285467734079</c:v>
                </c:pt>
                <c:pt idx="19277">
                  <c:v>23.856291253653925</c:v>
                </c:pt>
                <c:pt idx="19278">
                  <c:v>23.85629582505377</c:v>
                </c:pt>
                <c:pt idx="19279">
                  <c:v>23.856301905054075</c:v>
                </c:pt>
                <c:pt idx="19280">
                  <c:v>23.856308395654224</c:v>
                </c:pt>
                <c:pt idx="19281">
                  <c:v>23.856314548654225</c:v>
                </c:pt>
                <c:pt idx="19282">
                  <c:v>23.856321009214529</c:v>
                </c:pt>
                <c:pt idx="19283">
                  <c:v>23.856326067774226</c:v>
                </c:pt>
                <c:pt idx="19284">
                  <c:v>23.856332599614532</c:v>
                </c:pt>
                <c:pt idx="19285">
                  <c:v>23.856344383373926</c:v>
                </c:pt>
                <c:pt idx="19286">
                  <c:v>23.85635072865362</c:v>
                </c:pt>
                <c:pt idx="19287">
                  <c:v>23.856356370653621</c:v>
                </c:pt>
                <c:pt idx="19288">
                  <c:v>23.85636244133347</c:v>
                </c:pt>
                <c:pt idx="19289">
                  <c:v>23.856368387973163</c:v>
                </c:pt>
                <c:pt idx="19290">
                  <c:v>23.856374981373474</c:v>
                </c:pt>
                <c:pt idx="19291">
                  <c:v>23.856392252733016</c:v>
                </c:pt>
                <c:pt idx="19292">
                  <c:v>23.856398232413316</c:v>
                </c:pt>
                <c:pt idx="19293">
                  <c:v>23.856408861053929</c:v>
                </c:pt>
                <c:pt idx="19294">
                  <c:v>23.856414892414232</c:v>
                </c:pt>
                <c:pt idx="19295">
                  <c:v>23.856426662934538</c:v>
                </c:pt>
                <c:pt idx="19296">
                  <c:v>23.856438884374235</c:v>
                </c:pt>
                <c:pt idx="19297">
                  <c:v>23.85644470197408</c:v>
                </c:pt>
                <c:pt idx="19298">
                  <c:v>23.856468605974079</c:v>
                </c:pt>
                <c:pt idx="19299">
                  <c:v>23.856474892774234</c:v>
                </c:pt>
                <c:pt idx="19300">
                  <c:v>23.856480883813926</c:v>
                </c:pt>
                <c:pt idx="19301">
                  <c:v>23.856487017734075</c:v>
                </c:pt>
                <c:pt idx="19302">
                  <c:v>23.856498902134387</c:v>
                </c:pt>
                <c:pt idx="19303">
                  <c:v>23.85650506413409</c:v>
                </c:pt>
                <c:pt idx="19304">
                  <c:v>23.85651088645379</c:v>
                </c:pt>
                <c:pt idx="19305">
                  <c:v>23.856515908453638</c:v>
                </c:pt>
                <c:pt idx="19306">
                  <c:v>23.856537402053025</c:v>
                </c:pt>
                <c:pt idx="19307">
                  <c:v>23.856543384773325</c:v>
                </c:pt>
                <c:pt idx="19308">
                  <c:v>23.856549176453171</c:v>
                </c:pt>
                <c:pt idx="19309">
                  <c:v>23.856555302053479</c:v>
                </c:pt>
                <c:pt idx="19310">
                  <c:v>23.856561089493631</c:v>
                </c:pt>
                <c:pt idx="19311">
                  <c:v>23.856571876493323</c:v>
                </c:pt>
                <c:pt idx="19312">
                  <c:v>23.856577895693626</c:v>
                </c:pt>
                <c:pt idx="19313">
                  <c:v>23.856584257293626</c:v>
                </c:pt>
                <c:pt idx="19314">
                  <c:v>23.856589705733469</c:v>
                </c:pt>
                <c:pt idx="19315">
                  <c:v>23.856595745613319</c:v>
                </c:pt>
                <c:pt idx="19316">
                  <c:v>23.856613253933777</c:v>
                </c:pt>
                <c:pt idx="19317">
                  <c:v>23.856619500173622</c:v>
                </c:pt>
                <c:pt idx="19318">
                  <c:v>23.856626086413467</c:v>
                </c:pt>
                <c:pt idx="19319">
                  <c:v>23.856631392813316</c:v>
                </c:pt>
                <c:pt idx="19320">
                  <c:v>23.856637879293622</c:v>
                </c:pt>
                <c:pt idx="19321">
                  <c:v>23.856644131693468</c:v>
                </c:pt>
                <c:pt idx="19322">
                  <c:v>23.856648685853617</c:v>
                </c:pt>
                <c:pt idx="19323">
                  <c:v>23.856654040493463</c:v>
                </c:pt>
                <c:pt idx="19324">
                  <c:v>23.856660973093465</c:v>
                </c:pt>
                <c:pt idx="19325">
                  <c:v>23.856673179133164</c:v>
                </c:pt>
                <c:pt idx="19326">
                  <c:v>23.856684561853776</c:v>
                </c:pt>
                <c:pt idx="19327">
                  <c:v>23.856690721853624</c:v>
                </c:pt>
                <c:pt idx="19328">
                  <c:v>23.856710184534542</c:v>
                </c:pt>
                <c:pt idx="19329">
                  <c:v>23.856715898614848</c:v>
                </c:pt>
                <c:pt idx="19330">
                  <c:v>23.856721835614849</c:v>
                </c:pt>
                <c:pt idx="19331">
                  <c:v>23.856747435614849</c:v>
                </c:pt>
                <c:pt idx="19332">
                  <c:v>23.856753666454694</c:v>
                </c:pt>
                <c:pt idx="19333">
                  <c:v>23.856759410094842</c:v>
                </c:pt>
                <c:pt idx="19334">
                  <c:v>23.85676501569484</c:v>
                </c:pt>
                <c:pt idx="19335">
                  <c:v>23.856770960814995</c:v>
                </c:pt>
                <c:pt idx="19336">
                  <c:v>23.856777204974694</c:v>
                </c:pt>
                <c:pt idx="19337">
                  <c:v>23.856783838334845</c:v>
                </c:pt>
                <c:pt idx="19338">
                  <c:v>23.856789249254692</c:v>
                </c:pt>
                <c:pt idx="19339">
                  <c:v>23.856806792615149</c:v>
                </c:pt>
                <c:pt idx="19340">
                  <c:v>23.856819017134846</c:v>
                </c:pt>
                <c:pt idx="19341">
                  <c:v>23.856825025934537</c:v>
                </c:pt>
                <c:pt idx="19342">
                  <c:v>23.856837415454841</c:v>
                </c:pt>
                <c:pt idx="19343">
                  <c:v>23.856849225854234</c:v>
                </c:pt>
                <c:pt idx="19344">
                  <c:v>23.85686181505454</c:v>
                </c:pt>
                <c:pt idx="19345">
                  <c:v>23.856867449614843</c:v>
                </c:pt>
                <c:pt idx="19346">
                  <c:v>23.856892694853624</c:v>
                </c:pt>
                <c:pt idx="19347">
                  <c:v>23.856904691853625</c:v>
                </c:pt>
                <c:pt idx="19348">
                  <c:v>23.856930003452401</c:v>
                </c:pt>
                <c:pt idx="19349">
                  <c:v>23.856935988572094</c:v>
                </c:pt>
                <c:pt idx="19350">
                  <c:v>23.856949036411791</c:v>
                </c:pt>
                <c:pt idx="19351">
                  <c:v>23.856966316411334</c:v>
                </c:pt>
                <c:pt idx="19352">
                  <c:v>23.856971902651026</c:v>
                </c:pt>
                <c:pt idx="19353">
                  <c:v>23.856977567610876</c:v>
                </c:pt>
                <c:pt idx="19354">
                  <c:v>23.85699030241026</c:v>
                </c:pt>
                <c:pt idx="19355">
                  <c:v>23.857008308410261</c:v>
                </c:pt>
                <c:pt idx="19356">
                  <c:v>23.857014593210263</c:v>
                </c:pt>
                <c:pt idx="19357">
                  <c:v>23.857020295930567</c:v>
                </c:pt>
                <c:pt idx="19358">
                  <c:v>23.857026412930569</c:v>
                </c:pt>
                <c:pt idx="19359">
                  <c:v>23.857037039130265</c:v>
                </c:pt>
                <c:pt idx="19360">
                  <c:v>23.857042871130112</c:v>
                </c:pt>
                <c:pt idx="19361">
                  <c:v>23.857048884250414</c:v>
                </c:pt>
                <c:pt idx="19362">
                  <c:v>23.857054475850415</c:v>
                </c:pt>
                <c:pt idx="19363">
                  <c:v>23.857060625770725</c:v>
                </c:pt>
                <c:pt idx="19364">
                  <c:v>23.857065679210425</c:v>
                </c:pt>
                <c:pt idx="19365">
                  <c:v>23.857071419050275</c:v>
                </c:pt>
                <c:pt idx="19366">
                  <c:v>23.857122647850275</c:v>
                </c:pt>
                <c:pt idx="19367">
                  <c:v>23.857128570809969</c:v>
                </c:pt>
                <c:pt idx="19368">
                  <c:v>23.857139610809359</c:v>
                </c:pt>
                <c:pt idx="19369">
                  <c:v>23.857145709049664</c:v>
                </c:pt>
                <c:pt idx="19370">
                  <c:v>23.857151549689508</c:v>
                </c:pt>
                <c:pt idx="19371">
                  <c:v>23.857157724329209</c:v>
                </c:pt>
                <c:pt idx="19372">
                  <c:v>23.85718173932921</c:v>
                </c:pt>
                <c:pt idx="19373">
                  <c:v>23.8571881699289</c:v>
                </c:pt>
                <c:pt idx="19374">
                  <c:v>23.857194109928901</c:v>
                </c:pt>
                <c:pt idx="19375">
                  <c:v>23.857199368809205</c:v>
                </c:pt>
                <c:pt idx="19376">
                  <c:v>23.857205848809205</c:v>
                </c:pt>
                <c:pt idx="19377">
                  <c:v>23.857239460009204</c:v>
                </c:pt>
                <c:pt idx="19378">
                  <c:v>23.857245509609509</c:v>
                </c:pt>
                <c:pt idx="19379">
                  <c:v>23.857274364328745</c:v>
                </c:pt>
                <c:pt idx="19380">
                  <c:v>23.857280388808597</c:v>
                </c:pt>
                <c:pt idx="19381">
                  <c:v>23.857285285888903</c:v>
                </c:pt>
                <c:pt idx="19382">
                  <c:v>23.85729112364875</c:v>
                </c:pt>
                <c:pt idx="19383">
                  <c:v>23.857297304368903</c:v>
                </c:pt>
                <c:pt idx="19384">
                  <c:v>23.857302890368903</c:v>
                </c:pt>
                <c:pt idx="19385">
                  <c:v>23.857322336849819</c:v>
                </c:pt>
                <c:pt idx="19386">
                  <c:v>23.857328194769664</c:v>
                </c:pt>
                <c:pt idx="19387">
                  <c:v>23.857334319329816</c:v>
                </c:pt>
                <c:pt idx="19388">
                  <c:v>23.857339289249662</c:v>
                </c:pt>
                <c:pt idx="19389">
                  <c:v>23.857345604129815</c:v>
                </c:pt>
                <c:pt idx="19390">
                  <c:v>23.857351198930115</c:v>
                </c:pt>
                <c:pt idx="19391">
                  <c:v>23.85735729109042</c:v>
                </c:pt>
                <c:pt idx="19392">
                  <c:v>23.857363039250728</c:v>
                </c:pt>
                <c:pt idx="19393">
                  <c:v>23.85737576885073</c:v>
                </c:pt>
                <c:pt idx="19394">
                  <c:v>23.857382021250576</c:v>
                </c:pt>
                <c:pt idx="19395">
                  <c:v>23.857404971969967</c:v>
                </c:pt>
                <c:pt idx="19396">
                  <c:v>23.857417536210274</c:v>
                </c:pt>
                <c:pt idx="19397">
                  <c:v>23.857428652210274</c:v>
                </c:pt>
                <c:pt idx="19398">
                  <c:v>23.857435148210275</c:v>
                </c:pt>
                <c:pt idx="19399">
                  <c:v>23.857441221970124</c:v>
                </c:pt>
                <c:pt idx="19400">
                  <c:v>23.85744771817043</c:v>
                </c:pt>
                <c:pt idx="19401">
                  <c:v>23.857464532170429</c:v>
                </c:pt>
                <c:pt idx="19402">
                  <c:v>23.857470744530275</c:v>
                </c:pt>
                <c:pt idx="19403">
                  <c:v>23.857482033530882</c:v>
                </c:pt>
                <c:pt idx="19404">
                  <c:v>23.857488264370726</c:v>
                </c:pt>
                <c:pt idx="19405">
                  <c:v>23.857503166690268</c:v>
                </c:pt>
                <c:pt idx="19406">
                  <c:v>23.857509061690269</c:v>
                </c:pt>
                <c:pt idx="19407">
                  <c:v>23.857515422769961</c:v>
                </c:pt>
                <c:pt idx="19408">
                  <c:v>23.857526731650569</c:v>
                </c:pt>
                <c:pt idx="19409">
                  <c:v>23.857532770650568</c:v>
                </c:pt>
                <c:pt idx="19410">
                  <c:v>23.857539073050724</c:v>
                </c:pt>
                <c:pt idx="19411">
                  <c:v>23.857544778330574</c:v>
                </c:pt>
                <c:pt idx="19412">
                  <c:v>23.857550993370726</c:v>
                </c:pt>
                <c:pt idx="19413">
                  <c:v>23.857556868570569</c:v>
                </c:pt>
                <c:pt idx="19414">
                  <c:v>23.85756881457057</c:v>
                </c:pt>
                <c:pt idx="19415">
                  <c:v>23.857587780889656</c:v>
                </c:pt>
                <c:pt idx="19416">
                  <c:v>23.857593592729501</c:v>
                </c:pt>
                <c:pt idx="19417">
                  <c:v>23.857605962009195</c:v>
                </c:pt>
                <c:pt idx="19418">
                  <c:v>23.857635467287675</c:v>
                </c:pt>
                <c:pt idx="19419">
                  <c:v>23.857641799927368</c:v>
                </c:pt>
                <c:pt idx="19420">
                  <c:v>23.857653952927368</c:v>
                </c:pt>
                <c:pt idx="19421">
                  <c:v>23.857660170527367</c:v>
                </c:pt>
                <c:pt idx="19422">
                  <c:v>23.85767677192645</c:v>
                </c:pt>
                <c:pt idx="19423">
                  <c:v>23.857683028726147</c:v>
                </c:pt>
                <c:pt idx="19424">
                  <c:v>23.857688509526302</c:v>
                </c:pt>
                <c:pt idx="19425">
                  <c:v>23.857694410526303</c:v>
                </c:pt>
                <c:pt idx="19426">
                  <c:v>23.857705677726305</c:v>
                </c:pt>
                <c:pt idx="19427">
                  <c:v>23.857711855526006</c:v>
                </c:pt>
                <c:pt idx="19428">
                  <c:v>23.857717120526004</c:v>
                </c:pt>
                <c:pt idx="19429">
                  <c:v>23.857723273526005</c:v>
                </c:pt>
                <c:pt idx="19430">
                  <c:v>23.857729527165702</c:v>
                </c:pt>
                <c:pt idx="19431">
                  <c:v>23.857735104765702</c:v>
                </c:pt>
                <c:pt idx="19432">
                  <c:v>23.857747754245089</c:v>
                </c:pt>
                <c:pt idx="19433">
                  <c:v>23.85775969424509</c:v>
                </c:pt>
                <c:pt idx="19434">
                  <c:v>23.857766222845395</c:v>
                </c:pt>
                <c:pt idx="19435">
                  <c:v>23.857771521645397</c:v>
                </c:pt>
                <c:pt idx="19436">
                  <c:v>23.857777183725247</c:v>
                </c:pt>
                <c:pt idx="19437">
                  <c:v>23.857783199885549</c:v>
                </c:pt>
                <c:pt idx="19438">
                  <c:v>23.857795087205862</c:v>
                </c:pt>
                <c:pt idx="19439">
                  <c:v>23.857801242885564</c:v>
                </c:pt>
                <c:pt idx="19440">
                  <c:v>23.857819070964645</c:v>
                </c:pt>
                <c:pt idx="19441">
                  <c:v>23.857825172444493</c:v>
                </c:pt>
                <c:pt idx="19442">
                  <c:v>23.857831578844493</c:v>
                </c:pt>
                <c:pt idx="19443">
                  <c:v>23.857836750244495</c:v>
                </c:pt>
                <c:pt idx="19444">
                  <c:v>23.85784309008465</c:v>
                </c:pt>
                <c:pt idx="19445">
                  <c:v>23.857849000084649</c:v>
                </c:pt>
                <c:pt idx="19446">
                  <c:v>23.857854754324496</c:v>
                </c:pt>
                <c:pt idx="19447">
                  <c:v>23.857860938964343</c:v>
                </c:pt>
                <c:pt idx="19448">
                  <c:v>23.857871959643735</c:v>
                </c:pt>
                <c:pt idx="19449">
                  <c:v>23.857877926643734</c:v>
                </c:pt>
                <c:pt idx="19450">
                  <c:v>23.85788940592435</c:v>
                </c:pt>
                <c:pt idx="19451">
                  <c:v>23.857907542565261</c:v>
                </c:pt>
                <c:pt idx="19452">
                  <c:v>23.857913502285417</c:v>
                </c:pt>
                <c:pt idx="19453">
                  <c:v>23.857919888325718</c:v>
                </c:pt>
                <c:pt idx="19454">
                  <c:v>23.857925631045564</c:v>
                </c:pt>
                <c:pt idx="19455">
                  <c:v>23.857944613164648</c:v>
                </c:pt>
                <c:pt idx="19456">
                  <c:v>23.857950497644346</c:v>
                </c:pt>
                <c:pt idx="19457">
                  <c:v>23.857956795524043</c:v>
                </c:pt>
                <c:pt idx="19458">
                  <c:v>23.857962906524044</c:v>
                </c:pt>
                <c:pt idx="19459">
                  <c:v>23.857969243964341</c:v>
                </c:pt>
                <c:pt idx="19460">
                  <c:v>23.857975354364648</c:v>
                </c:pt>
                <c:pt idx="19461">
                  <c:v>23.857980937844339</c:v>
                </c:pt>
                <c:pt idx="19462">
                  <c:v>23.857987294724637</c:v>
                </c:pt>
                <c:pt idx="19463">
                  <c:v>23.857998601124638</c:v>
                </c:pt>
                <c:pt idx="19464">
                  <c:v>23.858017408485097</c:v>
                </c:pt>
                <c:pt idx="19465">
                  <c:v>23.858023300485097</c:v>
                </c:pt>
                <c:pt idx="19466">
                  <c:v>23.858029525684795</c:v>
                </c:pt>
                <c:pt idx="19467">
                  <c:v>23.858035125684797</c:v>
                </c:pt>
                <c:pt idx="19468">
                  <c:v>23.85804147664464</c:v>
                </c:pt>
                <c:pt idx="19469">
                  <c:v>23.858046527524341</c:v>
                </c:pt>
                <c:pt idx="19470">
                  <c:v>23.858052395524339</c:v>
                </c:pt>
                <c:pt idx="19471">
                  <c:v>23.858058241924184</c:v>
                </c:pt>
                <c:pt idx="19472">
                  <c:v>23.858064799684492</c:v>
                </c:pt>
                <c:pt idx="19473">
                  <c:v>23.858070540404643</c:v>
                </c:pt>
                <c:pt idx="19474">
                  <c:v>23.858080356525257</c:v>
                </c:pt>
                <c:pt idx="19475">
                  <c:v>23.858092927004648</c:v>
                </c:pt>
                <c:pt idx="19476">
                  <c:v>23.858098918044341</c:v>
                </c:pt>
                <c:pt idx="19477">
                  <c:v>23.858111628444341</c:v>
                </c:pt>
                <c:pt idx="19478">
                  <c:v>23.85811765796403</c:v>
                </c:pt>
                <c:pt idx="19479">
                  <c:v>23.858123832603731</c:v>
                </c:pt>
                <c:pt idx="19480">
                  <c:v>23.858128943163887</c:v>
                </c:pt>
                <c:pt idx="19481">
                  <c:v>23.858141510483279</c:v>
                </c:pt>
                <c:pt idx="19482">
                  <c:v>23.85814757948328</c:v>
                </c:pt>
                <c:pt idx="19483">
                  <c:v>23.858153065723435</c:v>
                </c:pt>
                <c:pt idx="19484">
                  <c:v>23.858159297243134</c:v>
                </c:pt>
                <c:pt idx="19485">
                  <c:v>23.85816497156344</c:v>
                </c:pt>
                <c:pt idx="19486">
                  <c:v>23.858171532563748</c:v>
                </c:pt>
                <c:pt idx="19487">
                  <c:v>23.858177524404049</c:v>
                </c:pt>
                <c:pt idx="19488">
                  <c:v>23.858204372643286</c:v>
                </c:pt>
                <c:pt idx="19489">
                  <c:v>23.858236315043285</c:v>
                </c:pt>
                <c:pt idx="19490">
                  <c:v>23.85824239808359</c:v>
                </c:pt>
                <c:pt idx="19491">
                  <c:v>23.858255297283591</c:v>
                </c:pt>
                <c:pt idx="19492">
                  <c:v>23.858267252283593</c:v>
                </c:pt>
                <c:pt idx="19493">
                  <c:v>23.858273816523901</c:v>
                </c:pt>
                <c:pt idx="19494">
                  <c:v>23.858292271883446</c:v>
                </c:pt>
                <c:pt idx="19495">
                  <c:v>23.858298091243146</c:v>
                </c:pt>
                <c:pt idx="19496">
                  <c:v>23.85831049132284</c:v>
                </c:pt>
                <c:pt idx="19497">
                  <c:v>23.912393092269863</c:v>
                </c:pt>
                <c:pt idx="19498">
                  <c:v>23.936174796371233</c:v>
                </c:pt>
                <c:pt idx="19499">
                  <c:v>23.975512986371232</c:v>
                </c:pt>
                <c:pt idx="19500">
                  <c:v>23.97551911197154</c:v>
                </c:pt>
                <c:pt idx="19501">
                  <c:v>23.975566400929104</c:v>
                </c:pt>
                <c:pt idx="19502">
                  <c:v>23.975572850488792</c:v>
                </c:pt>
                <c:pt idx="19503">
                  <c:v>23.975578724488791</c:v>
                </c:pt>
                <c:pt idx="19504">
                  <c:v>23.975585233649099</c:v>
                </c:pt>
                <c:pt idx="19505">
                  <c:v>23.975602779929556</c:v>
                </c:pt>
                <c:pt idx="19506">
                  <c:v>23.975609466409711</c:v>
                </c:pt>
                <c:pt idx="19507">
                  <c:v>23.975614898249862</c:v>
                </c:pt>
                <c:pt idx="19508">
                  <c:v>23.975621139249562</c:v>
                </c:pt>
                <c:pt idx="19509">
                  <c:v>23.975626977009409</c:v>
                </c:pt>
                <c:pt idx="19510">
                  <c:v>23.975633224329108</c:v>
                </c:pt>
                <c:pt idx="19511">
                  <c:v>23.975638176888957</c:v>
                </c:pt>
                <c:pt idx="19512">
                  <c:v>23.975644482409113</c:v>
                </c:pt>
                <c:pt idx="19513">
                  <c:v>23.975650947288962</c:v>
                </c:pt>
                <c:pt idx="19514">
                  <c:v>23.975656801889116</c:v>
                </c:pt>
                <c:pt idx="19515">
                  <c:v>23.975663531529271</c:v>
                </c:pt>
                <c:pt idx="19516">
                  <c:v>23.97566938344897</c:v>
                </c:pt>
                <c:pt idx="19517">
                  <c:v>23.975675565008817</c:v>
                </c:pt>
                <c:pt idx="19518">
                  <c:v>23.975681480928973</c:v>
                </c:pt>
                <c:pt idx="19519">
                  <c:v>23.975686351648822</c:v>
                </c:pt>
                <c:pt idx="19520">
                  <c:v>23.975691896488517</c:v>
                </c:pt>
                <c:pt idx="19521">
                  <c:v>23.975697962488518</c:v>
                </c:pt>
                <c:pt idx="19522">
                  <c:v>23.975714770888519</c:v>
                </c:pt>
                <c:pt idx="19523">
                  <c:v>23.975720790088822</c:v>
                </c:pt>
                <c:pt idx="19524">
                  <c:v>23.975726606728973</c:v>
                </c:pt>
                <c:pt idx="19525">
                  <c:v>23.975733242168818</c:v>
                </c:pt>
                <c:pt idx="19526">
                  <c:v>23.975738953208666</c:v>
                </c:pt>
                <c:pt idx="19527">
                  <c:v>23.975745404048968</c:v>
                </c:pt>
                <c:pt idx="19528">
                  <c:v>23.975751395088661</c:v>
                </c:pt>
                <c:pt idx="19529">
                  <c:v>23.975764751088054</c:v>
                </c:pt>
                <c:pt idx="19530">
                  <c:v>23.975770925328362</c:v>
                </c:pt>
                <c:pt idx="19531">
                  <c:v>23.975776199568212</c:v>
                </c:pt>
                <c:pt idx="19532">
                  <c:v>23.975789250288827</c:v>
                </c:pt>
                <c:pt idx="19533">
                  <c:v>23.975795151288828</c:v>
                </c:pt>
                <c:pt idx="19534">
                  <c:v>23.975800948728676</c:v>
                </c:pt>
                <c:pt idx="19535">
                  <c:v>23.97580757432852</c:v>
                </c:pt>
                <c:pt idx="19536">
                  <c:v>23.975813629608371</c:v>
                </c:pt>
                <c:pt idx="19537">
                  <c:v>23.975820048808373</c:v>
                </c:pt>
                <c:pt idx="19538">
                  <c:v>23.975832060808372</c:v>
                </c:pt>
                <c:pt idx="19539">
                  <c:v>23.975838790888066</c:v>
                </c:pt>
                <c:pt idx="19540">
                  <c:v>23.975851440367453</c:v>
                </c:pt>
                <c:pt idx="19541">
                  <c:v>23.975857259927604</c:v>
                </c:pt>
                <c:pt idx="19542">
                  <c:v>23.975863490767448</c:v>
                </c:pt>
                <c:pt idx="19543">
                  <c:v>23.975889042767449</c:v>
                </c:pt>
                <c:pt idx="19544">
                  <c:v>23.975901263568062</c:v>
                </c:pt>
                <c:pt idx="19545">
                  <c:v>23.975927434687453</c:v>
                </c:pt>
                <c:pt idx="19546">
                  <c:v>23.975933339887149</c:v>
                </c:pt>
                <c:pt idx="19547">
                  <c:v>23.975939579966994</c:v>
                </c:pt>
                <c:pt idx="19548">
                  <c:v>23.975945349887144</c:v>
                </c:pt>
                <c:pt idx="19549">
                  <c:v>23.975956136886836</c:v>
                </c:pt>
                <c:pt idx="19550">
                  <c:v>23.975962330486539</c:v>
                </c:pt>
                <c:pt idx="19551">
                  <c:v>23.975967808566693</c:v>
                </c:pt>
                <c:pt idx="19552">
                  <c:v>23.975973925566695</c:v>
                </c:pt>
                <c:pt idx="19553">
                  <c:v>23.975979373806393</c:v>
                </c:pt>
                <c:pt idx="19554">
                  <c:v>23.975986226286697</c:v>
                </c:pt>
                <c:pt idx="19555">
                  <c:v>23.975992699886696</c:v>
                </c:pt>
                <c:pt idx="19556">
                  <c:v>23.976009025327155</c:v>
                </c:pt>
                <c:pt idx="19557">
                  <c:v>23.976021722927154</c:v>
                </c:pt>
                <c:pt idx="19558">
                  <c:v>23.976027906287463</c:v>
                </c:pt>
                <c:pt idx="19559">
                  <c:v>23.976032957167163</c:v>
                </c:pt>
                <c:pt idx="19560">
                  <c:v>23.976038711407011</c:v>
                </c:pt>
                <c:pt idx="19561">
                  <c:v>23.97604519140701</c:v>
                </c:pt>
                <c:pt idx="19562">
                  <c:v>23.976051168047309</c:v>
                </c:pt>
                <c:pt idx="19563">
                  <c:v>23.976057699887615</c:v>
                </c:pt>
                <c:pt idx="19564">
                  <c:v>23.976063858927926</c:v>
                </c:pt>
                <c:pt idx="19565">
                  <c:v>23.976069282327625</c:v>
                </c:pt>
                <c:pt idx="19566">
                  <c:v>23.97607602920732</c:v>
                </c:pt>
                <c:pt idx="19567">
                  <c:v>23.976098842928547</c:v>
                </c:pt>
                <c:pt idx="19568">
                  <c:v>23.976104807408845</c:v>
                </c:pt>
                <c:pt idx="19569">
                  <c:v>23.976117690608845</c:v>
                </c:pt>
                <c:pt idx="19570">
                  <c:v>23.976140641328236</c:v>
                </c:pt>
                <c:pt idx="19571">
                  <c:v>23.976146792088084</c:v>
                </c:pt>
                <c:pt idx="19572">
                  <c:v>23.976161449169002</c:v>
                </c:pt>
                <c:pt idx="19573">
                  <c:v>23.976167860808694</c:v>
                </c:pt>
                <c:pt idx="19574">
                  <c:v>23.976179308808391</c:v>
                </c:pt>
                <c:pt idx="19575">
                  <c:v>23.97618578880839</c:v>
                </c:pt>
                <c:pt idx="19576">
                  <c:v>23.97619093680839</c:v>
                </c:pt>
                <c:pt idx="19577">
                  <c:v>23.976210561047932</c:v>
                </c:pt>
                <c:pt idx="19578">
                  <c:v>23.976216656248237</c:v>
                </c:pt>
                <c:pt idx="19579">
                  <c:v>23.976223197048238</c:v>
                </c:pt>
                <c:pt idx="19580">
                  <c:v>23.976228452528087</c:v>
                </c:pt>
                <c:pt idx="19581">
                  <c:v>23.976234470528087</c:v>
                </c:pt>
                <c:pt idx="19582">
                  <c:v>23.976241251007778</c:v>
                </c:pt>
                <c:pt idx="19583">
                  <c:v>23.976247018007928</c:v>
                </c:pt>
                <c:pt idx="19584">
                  <c:v>23.976268816088538</c:v>
                </c:pt>
                <c:pt idx="19585">
                  <c:v>23.976274694048691</c:v>
                </c:pt>
                <c:pt idx="19586">
                  <c:v>23.976280862288842</c:v>
                </c:pt>
                <c:pt idx="19587">
                  <c:v>23.976286636688688</c:v>
                </c:pt>
                <c:pt idx="19588">
                  <c:v>23.976293023048378</c:v>
                </c:pt>
                <c:pt idx="19589">
                  <c:v>23.976298068808077</c:v>
                </c:pt>
                <c:pt idx="19590">
                  <c:v>23.976304882408076</c:v>
                </c:pt>
                <c:pt idx="19591">
                  <c:v>23.97632096240762</c:v>
                </c:pt>
                <c:pt idx="19592">
                  <c:v>23.97633310416823</c:v>
                </c:pt>
                <c:pt idx="19593">
                  <c:v>23.976339526568228</c:v>
                </c:pt>
                <c:pt idx="19594">
                  <c:v>23.97635513436823</c:v>
                </c:pt>
                <c:pt idx="19595">
                  <c:v>23.976366980287619</c:v>
                </c:pt>
                <c:pt idx="19596">
                  <c:v>23.976373127967467</c:v>
                </c:pt>
                <c:pt idx="19597">
                  <c:v>23.976379607967466</c:v>
                </c:pt>
                <c:pt idx="19598">
                  <c:v>23.976385061727164</c:v>
                </c:pt>
                <c:pt idx="19599">
                  <c:v>23.976391474527166</c:v>
                </c:pt>
                <c:pt idx="19600">
                  <c:v>23.976397627487476</c:v>
                </c:pt>
                <c:pt idx="19601">
                  <c:v>23.976403115487475</c:v>
                </c:pt>
                <c:pt idx="19602">
                  <c:v>23.976409430367628</c:v>
                </c:pt>
                <c:pt idx="19603">
                  <c:v>23.976416026447474</c:v>
                </c:pt>
                <c:pt idx="19604">
                  <c:v>23.976422166607623</c:v>
                </c:pt>
                <c:pt idx="19605">
                  <c:v>23.976427614767776</c:v>
                </c:pt>
                <c:pt idx="19606">
                  <c:v>23.976433545287929</c:v>
                </c:pt>
                <c:pt idx="19607">
                  <c:v>23.976452262168387</c:v>
                </c:pt>
                <c:pt idx="19608">
                  <c:v>23.976458199168388</c:v>
                </c:pt>
                <c:pt idx="19609">
                  <c:v>23.976464656488691</c:v>
                </c:pt>
                <c:pt idx="19610">
                  <c:v>23.976476517208081</c:v>
                </c:pt>
                <c:pt idx="19611">
                  <c:v>23.976483057527929</c:v>
                </c:pt>
                <c:pt idx="19612">
                  <c:v>23.976489150527929</c:v>
                </c:pt>
                <c:pt idx="19613">
                  <c:v>23.976495628527779</c:v>
                </c:pt>
                <c:pt idx="19614">
                  <c:v>23.976501148527475</c:v>
                </c:pt>
                <c:pt idx="19615">
                  <c:v>23.97650744156763</c:v>
                </c:pt>
                <c:pt idx="19616">
                  <c:v>23.97651301916763</c:v>
                </c:pt>
                <c:pt idx="19617">
                  <c:v>23.976525052167631</c:v>
                </c:pt>
                <c:pt idx="19618">
                  <c:v>23.976530728647479</c:v>
                </c:pt>
                <c:pt idx="19619">
                  <c:v>23.976536035047786</c:v>
                </c:pt>
                <c:pt idx="19620">
                  <c:v>23.976542026087479</c:v>
                </c:pt>
                <c:pt idx="19621">
                  <c:v>23.97654714288748</c:v>
                </c:pt>
                <c:pt idx="19622">
                  <c:v>23.976553125047172</c:v>
                </c:pt>
                <c:pt idx="19623">
                  <c:v>23.976559312767019</c:v>
                </c:pt>
                <c:pt idx="19624">
                  <c:v>23.97656447376702</c:v>
                </c:pt>
                <c:pt idx="19625">
                  <c:v>23.976570841767021</c:v>
                </c:pt>
                <c:pt idx="19626">
                  <c:v>23.976576829846714</c:v>
                </c:pt>
                <c:pt idx="19627">
                  <c:v>23.976583767766865</c:v>
                </c:pt>
                <c:pt idx="19628">
                  <c:v>23.976607139447477</c:v>
                </c:pt>
                <c:pt idx="19629">
                  <c:v>23.976613316727786</c:v>
                </c:pt>
                <c:pt idx="19630">
                  <c:v>23.976630590967329</c:v>
                </c:pt>
                <c:pt idx="19631">
                  <c:v>23.976636619287632</c:v>
                </c:pt>
                <c:pt idx="19632">
                  <c:v>23.97664300008763</c:v>
                </c:pt>
                <c:pt idx="19633">
                  <c:v>23.976654485527327</c:v>
                </c:pt>
                <c:pt idx="19634">
                  <c:v>23.976660608087634</c:v>
                </c:pt>
                <c:pt idx="19635">
                  <c:v>23.976666342047942</c:v>
                </c:pt>
                <c:pt idx="19636">
                  <c:v>23.976672731328243</c:v>
                </c:pt>
                <c:pt idx="19637">
                  <c:v>23.976678187648396</c:v>
                </c:pt>
                <c:pt idx="19638">
                  <c:v>23.97668441848824</c:v>
                </c:pt>
                <c:pt idx="19639">
                  <c:v>23.976690741688241</c:v>
                </c:pt>
                <c:pt idx="19640">
                  <c:v>23.976696109728088</c:v>
                </c:pt>
                <c:pt idx="19641">
                  <c:v>23.976707783888394</c:v>
                </c:pt>
                <c:pt idx="19642">
                  <c:v>23.97671450052809</c:v>
                </c:pt>
                <c:pt idx="19643">
                  <c:v>23.976734405007477</c:v>
                </c:pt>
                <c:pt idx="19644">
                  <c:v>23.976740318007476</c:v>
                </c:pt>
                <c:pt idx="19645">
                  <c:v>23.976756376567018</c:v>
                </c:pt>
                <c:pt idx="19646">
                  <c:v>23.976774352567016</c:v>
                </c:pt>
                <c:pt idx="19647">
                  <c:v>23.976786963607324</c:v>
                </c:pt>
                <c:pt idx="19648">
                  <c:v>23.976792812567023</c:v>
                </c:pt>
                <c:pt idx="19649">
                  <c:v>23.97680553472641</c:v>
                </c:pt>
                <c:pt idx="19650">
                  <c:v>23.976811182406259</c:v>
                </c:pt>
                <c:pt idx="19651">
                  <c:v>23.976816738285951</c:v>
                </c:pt>
                <c:pt idx="19652">
                  <c:v>23.97682712268595</c:v>
                </c:pt>
                <c:pt idx="19653">
                  <c:v>23.976839876445336</c:v>
                </c:pt>
                <c:pt idx="19654">
                  <c:v>23.976851633564731</c:v>
                </c:pt>
                <c:pt idx="19655">
                  <c:v>23.976863950484425</c:v>
                </c:pt>
                <c:pt idx="19656">
                  <c:v>23.976869805084579</c:v>
                </c:pt>
                <c:pt idx="19657">
                  <c:v>23.97687596108489</c:v>
                </c:pt>
                <c:pt idx="19658">
                  <c:v>23.976908299526414</c:v>
                </c:pt>
                <c:pt idx="19659">
                  <c:v>23.976914589446569</c:v>
                </c:pt>
                <c:pt idx="19660">
                  <c:v>23.976920268806417</c:v>
                </c:pt>
                <c:pt idx="19661">
                  <c:v>23.976926434966263</c:v>
                </c:pt>
                <c:pt idx="19662">
                  <c:v>23.976932455605951</c:v>
                </c:pt>
                <c:pt idx="19663">
                  <c:v>23.976938646045653</c:v>
                </c:pt>
                <c:pt idx="19664">
                  <c:v>23.976950419485959</c:v>
                </c:pt>
                <c:pt idx="19665">
                  <c:v>23.97695670108596</c:v>
                </c:pt>
                <c:pt idx="19666">
                  <c:v>23.976962631606114</c:v>
                </c:pt>
                <c:pt idx="19667">
                  <c:v>23.97696913104642</c:v>
                </c:pt>
                <c:pt idx="19668">
                  <c:v>23.976974804646272</c:v>
                </c:pt>
                <c:pt idx="19669">
                  <c:v>23.976993770965358</c:v>
                </c:pt>
                <c:pt idx="19670">
                  <c:v>23.976999723525051</c:v>
                </c:pt>
                <c:pt idx="19671">
                  <c:v>23.977006016565205</c:v>
                </c:pt>
                <c:pt idx="19672">
                  <c:v>23.977011532565207</c:v>
                </c:pt>
                <c:pt idx="19673">
                  <c:v>23.977017896804899</c:v>
                </c:pt>
                <c:pt idx="19674">
                  <c:v>23.977039224763985</c:v>
                </c:pt>
                <c:pt idx="19675">
                  <c:v>23.977045426364295</c:v>
                </c:pt>
                <c:pt idx="19676">
                  <c:v>23.977057010004597</c:v>
                </c:pt>
                <c:pt idx="19677">
                  <c:v>23.977063141684905</c:v>
                </c:pt>
                <c:pt idx="19678">
                  <c:v>23.977082854484447</c:v>
                </c:pt>
                <c:pt idx="19679">
                  <c:v>23.977088937484297</c:v>
                </c:pt>
                <c:pt idx="19680">
                  <c:v>23.977095311884298</c:v>
                </c:pt>
                <c:pt idx="19681">
                  <c:v>23.977101158284142</c:v>
                </c:pt>
                <c:pt idx="19682">
                  <c:v>23.977107113284141</c:v>
                </c:pt>
                <c:pt idx="19683">
                  <c:v>23.977113570604445</c:v>
                </c:pt>
                <c:pt idx="19684">
                  <c:v>23.977119307404752</c:v>
                </c:pt>
                <c:pt idx="19685">
                  <c:v>23.977125732325057</c:v>
                </c:pt>
                <c:pt idx="19686">
                  <c:v>23.977131469284906</c:v>
                </c:pt>
                <c:pt idx="19687">
                  <c:v>23.977137631365217</c:v>
                </c:pt>
                <c:pt idx="19688">
                  <c:v>23.977144056285521</c:v>
                </c:pt>
                <c:pt idx="19689">
                  <c:v>23.97714962548552</c:v>
                </c:pt>
                <c:pt idx="19690">
                  <c:v>23.97715562540521</c:v>
                </c:pt>
                <c:pt idx="19691">
                  <c:v>23.977161972565508</c:v>
                </c:pt>
                <c:pt idx="19692">
                  <c:v>23.977168274965663</c:v>
                </c:pt>
                <c:pt idx="19693">
                  <c:v>23.977185540565205</c:v>
                </c:pt>
                <c:pt idx="19694">
                  <c:v>23.977198142644596</c:v>
                </c:pt>
                <c:pt idx="19695">
                  <c:v>23.977204026444749</c:v>
                </c:pt>
                <c:pt idx="19696">
                  <c:v>23.977210584205057</c:v>
                </c:pt>
                <c:pt idx="19697">
                  <c:v>23.977216298124905</c:v>
                </c:pt>
                <c:pt idx="19698">
                  <c:v>23.977229316445516</c:v>
                </c:pt>
                <c:pt idx="19699">
                  <c:v>23.977235226445515</c:v>
                </c:pt>
                <c:pt idx="19700">
                  <c:v>23.977246838605208</c:v>
                </c:pt>
                <c:pt idx="19701">
                  <c:v>23.977259393284601</c:v>
                </c:pt>
                <c:pt idx="19702">
                  <c:v>23.977265393204291</c:v>
                </c:pt>
                <c:pt idx="19703">
                  <c:v>23.97727091200429</c:v>
                </c:pt>
                <c:pt idx="19704">
                  <c:v>23.977277334404288</c:v>
                </c:pt>
                <c:pt idx="19705">
                  <c:v>23.977283565244132</c:v>
                </c:pt>
                <c:pt idx="19706">
                  <c:v>23.977289384603832</c:v>
                </c:pt>
                <c:pt idx="19707">
                  <c:v>23.977295723563525</c:v>
                </c:pt>
                <c:pt idx="19708">
                  <c:v>23.977307563562913</c:v>
                </c:pt>
                <c:pt idx="19709">
                  <c:v>23.977313072522609</c:v>
                </c:pt>
                <c:pt idx="19710">
                  <c:v>23.977318947722452</c:v>
                </c:pt>
                <c:pt idx="19711">
                  <c:v>23.977325206922451</c:v>
                </c:pt>
                <c:pt idx="19712">
                  <c:v>23.977330572282298</c:v>
                </c:pt>
                <c:pt idx="19713">
                  <c:v>23.977340499721993</c:v>
                </c:pt>
                <c:pt idx="19714">
                  <c:v>23.977358604721992</c:v>
                </c:pt>
                <c:pt idx="19715">
                  <c:v>23.977364810961692</c:v>
                </c:pt>
                <c:pt idx="19716">
                  <c:v>23.977376604842</c:v>
                </c:pt>
                <c:pt idx="19717">
                  <c:v>23.977382964962299</c:v>
                </c:pt>
                <c:pt idx="19718">
                  <c:v>23.977388185762297</c:v>
                </c:pt>
                <c:pt idx="19719">
                  <c:v>23.977394323522606</c:v>
                </c:pt>
                <c:pt idx="19720">
                  <c:v>23.977399728162759</c:v>
                </c:pt>
                <c:pt idx="19721">
                  <c:v>23.977406255362606</c:v>
                </c:pt>
                <c:pt idx="19722">
                  <c:v>23.977412667002298</c:v>
                </c:pt>
                <c:pt idx="19723">
                  <c:v>23.977417817602298</c:v>
                </c:pt>
                <c:pt idx="19724">
                  <c:v>23.977436257561841</c:v>
                </c:pt>
                <c:pt idx="19725">
                  <c:v>23.977453557721383</c:v>
                </c:pt>
                <c:pt idx="19726">
                  <c:v>23.97745970540123</c:v>
                </c:pt>
                <c:pt idx="19727">
                  <c:v>23.977471527640621</c:v>
                </c:pt>
                <c:pt idx="19728">
                  <c:v>23.977484462040621</c:v>
                </c:pt>
                <c:pt idx="19729">
                  <c:v>23.977490508080471</c:v>
                </c:pt>
                <c:pt idx="19730">
                  <c:v>23.977497014000779</c:v>
                </c:pt>
                <c:pt idx="19731">
                  <c:v>23.977503170001089</c:v>
                </c:pt>
                <c:pt idx="19732">
                  <c:v>23.97750971372124</c:v>
                </c:pt>
                <c:pt idx="19733">
                  <c:v>23.977515230960936</c:v>
                </c:pt>
                <c:pt idx="19734">
                  <c:v>23.977527842520328</c:v>
                </c:pt>
                <c:pt idx="19735">
                  <c:v>23.977533777320023</c:v>
                </c:pt>
                <c:pt idx="19736">
                  <c:v>23.977540357760333</c:v>
                </c:pt>
                <c:pt idx="19737">
                  <c:v>23.977558831599875</c:v>
                </c:pt>
                <c:pt idx="19738">
                  <c:v>23.977564493679726</c:v>
                </c:pt>
                <c:pt idx="19739">
                  <c:v>23.977569893879572</c:v>
                </c:pt>
                <c:pt idx="19740">
                  <c:v>23.977576361079571</c:v>
                </c:pt>
                <c:pt idx="19741">
                  <c:v>23.977582031799422</c:v>
                </c:pt>
                <c:pt idx="19742">
                  <c:v>23.977588560399727</c:v>
                </c:pt>
                <c:pt idx="19743">
                  <c:v>23.977604845040183</c:v>
                </c:pt>
                <c:pt idx="19744">
                  <c:v>23.977611310399872</c:v>
                </c:pt>
                <c:pt idx="19745">
                  <c:v>23.977616981119724</c:v>
                </c:pt>
                <c:pt idx="19746">
                  <c:v>23.977623326399417</c:v>
                </c:pt>
                <c:pt idx="19747">
                  <c:v>23.977628662279265</c:v>
                </c:pt>
                <c:pt idx="19748">
                  <c:v>23.977640531878652</c:v>
                </c:pt>
                <c:pt idx="19749">
                  <c:v>23.977646171078653</c:v>
                </c:pt>
                <c:pt idx="19750">
                  <c:v>23.977652126078652</c:v>
                </c:pt>
                <c:pt idx="19751">
                  <c:v>23.977657818478651</c:v>
                </c:pt>
                <c:pt idx="19752">
                  <c:v>23.977663785998949</c:v>
                </c:pt>
                <c:pt idx="19753">
                  <c:v>23.977676981438641</c:v>
                </c:pt>
                <c:pt idx="19754">
                  <c:v>23.977682946998797</c:v>
                </c:pt>
                <c:pt idx="19755">
                  <c:v>23.977695289958202</c:v>
                </c:pt>
                <c:pt idx="19756">
                  <c:v>23.977701101798047</c:v>
                </c:pt>
                <c:pt idx="19757">
                  <c:v>23.977714431598354</c:v>
                </c:pt>
                <c:pt idx="19758">
                  <c:v>23.977720462958658</c:v>
                </c:pt>
                <c:pt idx="19759">
                  <c:v>23.977727032798505</c:v>
                </c:pt>
                <c:pt idx="19760">
                  <c:v>23.977733501318191</c:v>
                </c:pt>
                <c:pt idx="19761">
                  <c:v>23.97773941431819</c:v>
                </c:pt>
                <c:pt idx="19762">
                  <c:v>23.977755818638649</c:v>
                </c:pt>
                <c:pt idx="19763">
                  <c:v>23.977761579798798</c:v>
                </c:pt>
                <c:pt idx="19764">
                  <c:v>23.977780561917882</c:v>
                </c:pt>
                <c:pt idx="19765">
                  <c:v>23.977798561917883</c:v>
                </c:pt>
                <c:pt idx="19766">
                  <c:v>23.977811256317882</c:v>
                </c:pt>
                <c:pt idx="19767">
                  <c:v>23.977816834277572</c:v>
                </c:pt>
                <c:pt idx="19768">
                  <c:v>23.977822598357722</c:v>
                </c:pt>
                <c:pt idx="19769">
                  <c:v>23.97784251503818</c:v>
                </c:pt>
                <c:pt idx="19770">
                  <c:v>23.977848151438181</c:v>
                </c:pt>
                <c:pt idx="19771">
                  <c:v>23.977854130637873</c:v>
                </c:pt>
                <c:pt idx="19772">
                  <c:v>23.977859491758021</c:v>
                </c:pt>
                <c:pt idx="19773">
                  <c:v>23.977865664077868</c:v>
                </c:pt>
                <c:pt idx="19774">
                  <c:v>23.977871250317559</c:v>
                </c:pt>
                <c:pt idx="19775">
                  <c:v>23.97787692391741</c:v>
                </c:pt>
                <c:pt idx="19776">
                  <c:v>23.977883108557258</c:v>
                </c:pt>
                <c:pt idx="19777">
                  <c:v>23.977889018637413</c:v>
                </c:pt>
                <c:pt idx="19778">
                  <c:v>23.977894379757561</c:v>
                </c:pt>
                <c:pt idx="19779">
                  <c:v>23.977899577157562</c:v>
                </c:pt>
                <c:pt idx="19780">
                  <c:v>23.977906177037873</c:v>
                </c:pt>
                <c:pt idx="19781">
                  <c:v>23.977918251918478</c:v>
                </c:pt>
                <c:pt idx="19782">
                  <c:v>23.977924923078792</c:v>
                </c:pt>
                <c:pt idx="19783">
                  <c:v>23.977930338198494</c:v>
                </c:pt>
                <c:pt idx="19784">
                  <c:v>23.97794267667819</c:v>
                </c:pt>
                <c:pt idx="19785">
                  <c:v>23.977948451078035</c:v>
                </c:pt>
                <c:pt idx="19786">
                  <c:v>23.977953722637885</c:v>
                </c:pt>
                <c:pt idx="19787">
                  <c:v>23.977959394118191</c:v>
                </c:pt>
                <c:pt idx="19788">
                  <c:v>23.977991474118191</c:v>
                </c:pt>
                <c:pt idx="19789">
                  <c:v>23.978003524678797</c:v>
                </c:pt>
                <c:pt idx="19790">
                  <c:v>23.978009306919109</c:v>
                </c:pt>
                <c:pt idx="19791">
                  <c:v>23.978021384839714</c:v>
                </c:pt>
                <c:pt idx="19792">
                  <c:v>23.978027884039715</c:v>
                </c:pt>
                <c:pt idx="19793">
                  <c:v>23.978033682679417</c:v>
                </c:pt>
                <c:pt idx="19794">
                  <c:v>23.978040140279418</c:v>
                </c:pt>
                <c:pt idx="19795">
                  <c:v>23.978051351479419</c:v>
                </c:pt>
                <c:pt idx="19796">
                  <c:v>23.978057815279723</c:v>
                </c:pt>
                <c:pt idx="19797">
                  <c:v>23.978063474079722</c:v>
                </c:pt>
                <c:pt idx="19798">
                  <c:v>23.97806969927942</c:v>
                </c:pt>
                <c:pt idx="19799">
                  <c:v>23.97807653327942</c:v>
                </c:pt>
                <c:pt idx="19800">
                  <c:v>23.978082391199266</c:v>
                </c:pt>
                <c:pt idx="19801">
                  <c:v>23.978088262199265</c:v>
                </c:pt>
                <c:pt idx="19802">
                  <c:v>23.978093887399265</c:v>
                </c:pt>
                <c:pt idx="19803">
                  <c:v>23.978100445159573</c:v>
                </c:pt>
                <c:pt idx="19804">
                  <c:v>23.978112370159572</c:v>
                </c:pt>
                <c:pt idx="19805">
                  <c:v>23.978135485038958</c:v>
                </c:pt>
                <c:pt idx="19806">
                  <c:v>23.978147377038958</c:v>
                </c:pt>
                <c:pt idx="19807">
                  <c:v>23.978153153599269</c:v>
                </c:pt>
                <c:pt idx="19808">
                  <c:v>23.978159631599119</c:v>
                </c:pt>
                <c:pt idx="19809">
                  <c:v>23.978165957918815</c:v>
                </c:pt>
                <c:pt idx="19810">
                  <c:v>23.978171708919124</c:v>
                </c:pt>
                <c:pt idx="19811">
                  <c:v>23.978176980478974</c:v>
                </c:pt>
                <c:pt idx="19812">
                  <c:v>23.978183162038821</c:v>
                </c:pt>
                <c:pt idx="19813">
                  <c:v>23.978202406838822</c:v>
                </c:pt>
                <c:pt idx="19814">
                  <c:v>23.978208526359129</c:v>
                </c:pt>
                <c:pt idx="19815">
                  <c:v>23.978235302197913</c:v>
                </c:pt>
                <c:pt idx="19816">
                  <c:v>23.978247696117606</c:v>
                </c:pt>
                <c:pt idx="19817">
                  <c:v>23.978254365717302</c:v>
                </c:pt>
                <c:pt idx="19818">
                  <c:v>23.978260202797454</c:v>
                </c:pt>
                <c:pt idx="19819">
                  <c:v>23.978265881197455</c:v>
                </c:pt>
                <c:pt idx="19820">
                  <c:v>23.978271733117154</c:v>
                </c:pt>
                <c:pt idx="19821">
                  <c:v>23.978278432956849</c:v>
                </c:pt>
                <c:pt idx="19822">
                  <c:v>23.978284753116693</c:v>
                </c:pt>
                <c:pt idx="19823">
                  <c:v>23.978290432476541</c:v>
                </c:pt>
                <c:pt idx="19824">
                  <c:v>23.978295419556691</c:v>
                </c:pt>
                <c:pt idx="19825">
                  <c:v>23.978300776876537</c:v>
                </c:pt>
                <c:pt idx="19826">
                  <c:v>23.978313890316233</c:v>
                </c:pt>
                <c:pt idx="19827">
                  <c:v>23.978332342595778</c:v>
                </c:pt>
                <c:pt idx="19828">
                  <c:v>23.978344118956084</c:v>
                </c:pt>
                <c:pt idx="19829">
                  <c:v>23.978350113836385</c:v>
                </c:pt>
                <c:pt idx="19830">
                  <c:v>23.978369986075773</c:v>
                </c:pt>
                <c:pt idx="19831">
                  <c:v>23.978381172075771</c:v>
                </c:pt>
                <c:pt idx="19832">
                  <c:v>23.97838716607577</c:v>
                </c:pt>
                <c:pt idx="19833">
                  <c:v>23.978393480955923</c:v>
                </c:pt>
                <c:pt idx="19834">
                  <c:v>23.978399067236221</c:v>
                </c:pt>
                <c:pt idx="19835">
                  <c:v>23.978419223875306</c:v>
                </c:pt>
                <c:pt idx="19836">
                  <c:v>23.978431155634691</c:v>
                </c:pt>
                <c:pt idx="19837">
                  <c:v>23.97843743139439</c:v>
                </c:pt>
                <c:pt idx="19838">
                  <c:v>23.978443968434238</c:v>
                </c:pt>
                <c:pt idx="19839">
                  <c:v>23.978456423474544</c:v>
                </c:pt>
                <c:pt idx="19840">
                  <c:v>23.97846220363439</c:v>
                </c:pt>
                <c:pt idx="19841">
                  <c:v>23.978475663793777</c:v>
                </c:pt>
                <c:pt idx="19842">
                  <c:v>23.978487560033162</c:v>
                </c:pt>
                <c:pt idx="19843">
                  <c:v>23.97849378523286</c:v>
                </c:pt>
                <c:pt idx="19844">
                  <c:v>23.978499499313166</c:v>
                </c:pt>
                <c:pt idx="19845">
                  <c:v>23.978505556313166</c:v>
                </c:pt>
                <c:pt idx="19846">
                  <c:v>23.978516998552863</c:v>
                </c:pt>
                <c:pt idx="19847">
                  <c:v>23.978522289552863</c:v>
                </c:pt>
                <c:pt idx="19848">
                  <c:v>23.978527872993162</c:v>
                </c:pt>
                <c:pt idx="19849">
                  <c:v>23.978533943873465</c:v>
                </c:pt>
                <c:pt idx="19850">
                  <c:v>23.978539658673466</c:v>
                </c:pt>
                <c:pt idx="19851">
                  <c:v>23.978546207313169</c:v>
                </c:pt>
                <c:pt idx="19852">
                  <c:v>23.978552632913168</c:v>
                </c:pt>
                <c:pt idx="19853">
                  <c:v>23.978558810193476</c:v>
                </c:pt>
                <c:pt idx="19854">
                  <c:v>23.978563542993477</c:v>
                </c:pt>
                <c:pt idx="19855">
                  <c:v>23.978569955793478</c:v>
                </c:pt>
                <c:pt idx="19856">
                  <c:v>23.978576766513168</c:v>
                </c:pt>
                <c:pt idx="19857">
                  <c:v>23.978582652513168</c:v>
                </c:pt>
                <c:pt idx="19858">
                  <c:v>23.978589148713475</c:v>
                </c:pt>
                <c:pt idx="19859">
                  <c:v>23.978606747553936</c:v>
                </c:pt>
                <c:pt idx="19860">
                  <c:v>23.978613080193629</c:v>
                </c:pt>
                <c:pt idx="19861">
                  <c:v>23.978618996193628</c:v>
                </c:pt>
                <c:pt idx="19862">
                  <c:v>23.978624447073781</c:v>
                </c:pt>
                <c:pt idx="19863">
                  <c:v>23.978630846073472</c:v>
                </c:pt>
                <c:pt idx="19864">
                  <c:v>23.978636348073472</c:v>
                </c:pt>
                <c:pt idx="19865">
                  <c:v>23.978642715473164</c:v>
                </c:pt>
                <c:pt idx="19866">
                  <c:v>23.978648787473166</c:v>
                </c:pt>
                <c:pt idx="19867">
                  <c:v>23.978689052752099</c:v>
                </c:pt>
                <c:pt idx="19868">
                  <c:v>23.978695334831794</c:v>
                </c:pt>
                <c:pt idx="19869">
                  <c:v>23.978700686112102</c:v>
                </c:pt>
                <c:pt idx="19870">
                  <c:v>23.9787062469121</c:v>
                </c:pt>
                <c:pt idx="19871">
                  <c:v>23.978712320832404</c:v>
                </c:pt>
                <c:pt idx="19872">
                  <c:v>23.978735094793628</c:v>
                </c:pt>
                <c:pt idx="19873">
                  <c:v>23.978747687393021</c:v>
                </c:pt>
                <c:pt idx="19874">
                  <c:v>23.978753747393021</c:v>
                </c:pt>
                <c:pt idx="19875">
                  <c:v>23.97876036659272</c:v>
                </c:pt>
                <c:pt idx="19876">
                  <c:v>23.978766772992721</c:v>
                </c:pt>
                <c:pt idx="19877">
                  <c:v>23.978772697672877</c:v>
                </c:pt>
                <c:pt idx="19878">
                  <c:v>23.978804977794397</c:v>
                </c:pt>
                <c:pt idx="19879">
                  <c:v>23.978823722754854</c:v>
                </c:pt>
                <c:pt idx="19880">
                  <c:v>23.978830280515162</c:v>
                </c:pt>
                <c:pt idx="19881">
                  <c:v>23.978836090994861</c:v>
                </c:pt>
                <c:pt idx="19882">
                  <c:v>23.978842461554553</c:v>
                </c:pt>
                <c:pt idx="19883">
                  <c:v>23.978848371634708</c:v>
                </c:pt>
                <c:pt idx="19884">
                  <c:v>23.978854688434708</c:v>
                </c:pt>
                <c:pt idx="19885">
                  <c:v>23.978860682434707</c:v>
                </c:pt>
                <c:pt idx="19886">
                  <c:v>23.978867249915016</c:v>
                </c:pt>
                <c:pt idx="19887">
                  <c:v>23.978885985515475</c:v>
                </c:pt>
                <c:pt idx="19888">
                  <c:v>23.978892371555776</c:v>
                </c:pt>
                <c:pt idx="19889">
                  <c:v>23.978916347555778</c:v>
                </c:pt>
                <c:pt idx="19890">
                  <c:v>23.978922809755467</c:v>
                </c:pt>
                <c:pt idx="19891">
                  <c:v>23.978929225435319</c:v>
                </c:pt>
                <c:pt idx="19892">
                  <c:v>23.978935231435319</c:v>
                </c:pt>
                <c:pt idx="19893">
                  <c:v>23.97894163359501</c:v>
                </c:pt>
                <c:pt idx="19894">
                  <c:v>23.978947385995159</c:v>
                </c:pt>
                <c:pt idx="19895">
                  <c:v>23.978953985355005</c:v>
                </c:pt>
                <c:pt idx="19896">
                  <c:v>23.978977080074394</c:v>
                </c:pt>
                <c:pt idx="19897">
                  <c:v>23.978996312074393</c:v>
                </c:pt>
                <c:pt idx="19898">
                  <c:v>23.979002327314245</c:v>
                </c:pt>
                <c:pt idx="19899">
                  <c:v>23.979025413393632</c:v>
                </c:pt>
                <c:pt idx="19900">
                  <c:v>23.979038353954241</c:v>
                </c:pt>
                <c:pt idx="19901">
                  <c:v>23.979044476514549</c:v>
                </c:pt>
                <c:pt idx="19902">
                  <c:v>23.979055776875157</c:v>
                </c:pt>
                <c:pt idx="19903">
                  <c:v>23.979061911595466</c:v>
                </c:pt>
                <c:pt idx="19904">
                  <c:v>23.979067821675621</c:v>
                </c:pt>
                <c:pt idx="19905">
                  <c:v>23.979074253755471</c:v>
                </c:pt>
                <c:pt idx="19906">
                  <c:v>23.97908039151578</c:v>
                </c:pt>
                <c:pt idx="19907">
                  <c:v>23.979097668635323</c:v>
                </c:pt>
                <c:pt idx="19908">
                  <c:v>23.979104472635015</c:v>
                </c:pt>
                <c:pt idx="19909">
                  <c:v>23.979115625035014</c:v>
                </c:pt>
                <c:pt idx="19910">
                  <c:v>23.979122071434702</c:v>
                </c:pt>
                <c:pt idx="19911">
                  <c:v>23.9791339874347</c:v>
                </c:pt>
                <c:pt idx="19912">
                  <c:v>23.979153417715615</c:v>
                </c:pt>
                <c:pt idx="19913">
                  <c:v>23.979159862515939</c:v>
                </c:pt>
                <c:pt idx="19914">
                  <c:v>23.979176882636853</c:v>
                </c:pt>
                <c:pt idx="19915">
                  <c:v>23.979182999757143</c:v>
                </c:pt>
                <c:pt idx="19916">
                  <c:v>23.979189320877296</c:v>
                </c:pt>
                <c:pt idx="19917">
                  <c:v>23.979199632477297</c:v>
                </c:pt>
                <c:pt idx="19918">
                  <c:v>23.979205665477295</c:v>
                </c:pt>
                <c:pt idx="19919">
                  <c:v>23.97922461599638</c:v>
                </c:pt>
                <c:pt idx="19920">
                  <c:v>23.979231228476227</c:v>
                </c:pt>
                <c:pt idx="19921">
                  <c:v>23.979237153476227</c:v>
                </c:pt>
                <c:pt idx="19922">
                  <c:v>23.979243700356076</c:v>
                </c:pt>
                <c:pt idx="19923">
                  <c:v>23.979249276356231</c:v>
                </c:pt>
                <c:pt idx="19924">
                  <c:v>23.979282735234712</c:v>
                </c:pt>
                <c:pt idx="19925">
                  <c:v>23.979289237634713</c:v>
                </c:pt>
                <c:pt idx="19926">
                  <c:v>23.979295211235012</c:v>
                </c:pt>
                <c:pt idx="19927">
                  <c:v>23.979311051235928</c:v>
                </c:pt>
                <c:pt idx="19928">
                  <c:v>23.979317371235624</c:v>
                </c:pt>
                <c:pt idx="19929">
                  <c:v>23.97932401979547</c:v>
                </c:pt>
                <c:pt idx="19930">
                  <c:v>23.979336094676075</c:v>
                </c:pt>
                <c:pt idx="19931">
                  <c:v>23.979342581156381</c:v>
                </c:pt>
                <c:pt idx="19932">
                  <c:v>23.979348720196064</c:v>
                </c:pt>
                <c:pt idx="19933">
                  <c:v>23.979354872956353</c:v>
                </c:pt>
                <c:pt idx="19934">
                  <c:v>23.97936952027727</c:v>
                </c:pt>
                <c:pt idx="19935">
                  <c:v>23.979389196996813</c:v>
                </c:pt>
                <c:pt idx="19936">
                  <c:v>23.979395404677124</c:v>
                </c:pt>
                <c:pt idx="19937">
                  <c:v>23.979414841438039</c:v>
                </c:pt>
                <c:pt idx="19938">
                  <c:v>23.979427035157737</c:v>
                </c:pt>
                <c:pt idx="19939">
                  <c:v>23.979433592918046</c:v>
                </c:pt>
                <c:pt idx="19940">
                  <c:v>23.979439946518365</c:v>
                </c:pt>
                <c:pt idx="19941">
                  <c:v>23.979459626517908</c:v>
                </c:pt>
                <c:pt idx="19942">
                  <c:v>23.979471374517907</c:v>
                </c:pt>
                <c:pt idx="19943">
                  <c:v>23.979477795478065</c:v>
                </c:pt>
                <c:pt idx="19944">
                  <c:v>23.979483567478066</c:v>
                </c:pt>
                <c:pt idx="19945">
                  <c:v>23.979496749797761</c:v>
                </c:pt>
                <c:pt idx="19946">
                  <c:v>23.97950321199745</c:v>
                </c:pt>
                <c:pt idx="19947">
                  <c:v>23.97950879519745</c:v>
                </c:pt>
                <c:pt idx="19948">
                  <c:v>23.979520644076839</c:v>
                </c:pt>
                <c:pt idx="19949">
                  <c:v>23.979527227036687</c:v>
                </c:pt>
                <c:pt idx="19950">
                  <c:v>23.979533254596539</c:v>
                </c:pt>
                <c:pt idx="19951">
                  <c:v>23.979538662836386</c:v>
                </c:pt>
                <c:pt idx="19952">
                  <c:v>23.979550605836387</c:v>
                </c:pt>
                <c:pt idx="19953">
                  <c:v>23.979563543436388</c:v>
                </c:pt>
                <c:pt idx="19954">
                  <c:v>23.979569414436387</c:v>
                </c:pt>
                <c:pt idx="19955">
                  <c:v>23.979576180596542</c:v>
                </c:pt>
                <c:pt idx="19956">
                  <c:v>23.979582033596543</c:v>
                </c:pt>
                <c:pt idx="19957">
                  <c:v>23.979588438916235</c:v>
                </c:pt>
                <c:pt idx="19958">
                  <c:v>23.979595177876533</c:v>
                </c:pt>
                <c:pt idx="19959">
                  <c:v>23.979601837796686</c:v>
                </c:pt>
                <c:pt idx="19960">
                  <c:v>23.979608087116532</c:v>
                </c:pt>
                <c:pt idx="19961">
                  <c:v>23.979641522475013</c:v>
                </c:pt>
                <c:pt idx="19962">
                  <c:v>23.9796479973147</c:v>
                </c:pt>
                <c:pt idx="19963">
                  <c:v>23.979654458914549</c:v>
                </c:pt>
                <c:pt idx="19964">
                  <c:v>23.979665603793933</c:v>
                </c:pt>
                <c:pt idx="19965">
                  <c:v>23.979685746993017</c:v>
                </c:pt>
                <c:pt idx="19966">
                  <c:v>23.979691950072716</c:v>
                </c:pt>
                <c:pt idx="19967">
                  <c:v>23.979708713672718</c:v>
                </c:pt>
                <c:pt idx="19968">
                  <c:v>23.979721031753336</c:v>
                </c:pt>
                <c:pt idx="19969">
                  <c:v>23.979727255753335</c:v>
                </c:pt>
                <c:pt idx="19970">
                  <c:v>23.979733390473644</c:v>
                </c:pt>
                <c:pt idx="19971">
                  <c:v>23.979739918473644</c:v>
                </c:pt>
                <c:pt idx="19972">
                  <c:v>23.979745276873796</c:v>
                </c:pt>
                <c:pt idx="19973">
                  <c:v>23.979751804073643</c:v>
                </c:pt>
                <c:pt idx="19974">
                  <c:v>23.979763985354253</c:v>
                </c:pt>
                <c:pt idx="19975">
                  <c:v>23.979770423234555</c:v>
                </c:pt>
                <c:pt idx="19976">
                  <c:v>23.979776199794866</c:v>
                </c:pt>
                <c:pt idx="19977">
                  <c:v>23.979782100794868</c:v>
                </c:pt>
                <c:pt idx="19978">
                  <c:v>23.979788613195176</c:v>
                </c:pt>
                <c:pt idx="19979">
                  <c:v>23.979812028675788</c:v>
                </c:pt>
                <c:pt idx="19980">
                  <c:v>23.979831013954872</c:v>
                </c:pt>
                <c:pt idx="19981">
                  <c:v>23.979842600515173</c:v>
                </c:pt>
                <c:pt idx="19982">
                  <c:v>23.979849050074861</c:v>
                </c:pt>
                <c:pt idx="19983">
                  <c:v>23.979866289754405</c:v>
                </c:pt>
                <c:pt idx="19984">
                  <c:v>23.979872253754404</c:v>
                </c:pt>
                <c:pt idx="19985">
                  <c:v>23.979878462554556</c:v>
                </c:pt>
                <c:pt idx="19986">
                  <c:v>23.979898152394099</c:v>
                </c:pt>
                <c:pt idx="19987">
                  <c:v>23.979922542315325</c:v>
                </c:pt>
                <c:pt idx="19988">
                  <c:v>23.979928902435624</c:v>
                </c:pt>
                <c:pt idx="19989">
                  <c:v>23.979941180996242</c:v>
                </c:pt>
                <c:pt idx="19990">
                  <c:v>23.979947704796391</c:v>
                </c:pt>
                <c:pt idx="19991">
                  <c:v>23.979970747675782</c:v>
                </c:pt>
                <c:pt idx="19992">
                  <c:v>23.979983409795171</c:v>
                </c:pt>
                <c:pt idx="19993">
                  <c:v>23.979989241035323</c:v>
                </c:pt>
                <c:pt idx="19994">
                  <c:v>23.980011082635937</c:v>
                </c:pt>
                <c:pt idx="19995">
                  <c:v>23.980017301515637</c:v>
                </c:pt>
                <c:pt idx="19996">
                  <c:v>23.980023259995331</c:v>
                </c:pt>
                <c:pt idx="19997">
                  <c:v>23.980029662155022</c:v>
                </c:pt>
                <c:pt idx="19998">
                  <c:v>23.980035379515172</c:v>
                </c:pt>
                <c:pt idx="19999">
                  <c:v>23.980048288315171</c:v>
                </c:pt>
                <c:pt idx="20000">
                  <c:v>23.98005437131502</c:v>
                </c:pt>
                <c:pt idx="20001">
                  <c:v>23.980060048475327</c:v>
                </c:pt>
                <c:pt idx="20002">
                  <c:v>23.980066693755173</c:v>
                </c:pt>
                <c:pt idx="20003">
                  <c:v>23.980072858875324</c:v>
                </c:pt>
                <c:pt idx="20004">
                  <c:v>23.980078216195171</c:v>
                </c:pt>
                <c:pt idx="20005">
                  <c:v>23.980084565395327</c:v>
                </c:pt>
                <c:pt idx="20006">
                  <c:v>23.980091263395327</c:v>
                </c:pt>
                <c:pt idx="20007">
                  <c:v>23.980097236395327</c:v>
                </c:pt>
                <c:pt idx="20008">
                  <c:v>23.980103754795326</c:v>
                </c:pt>
                <c:pt idx="20009">
                  <c:v>23.980109803915177</c:v>
                </c:pt>
                <c:pt idx="20010">
                  <c:v>23.980115412315175</c:v>
                </c:pt>
                <c:pt idx="20011">
                  <c:v>23.980128378795786</c:v>
                </c:pt>
                <c:pt idx="20012">
                  <c:v>23.980146144714869</c:v>
                </c:pt>
                <c:pt idx="20013">
                  <c:v>23.980172051756089</c:v>
                </c:pt>
                <c:pt idx="20014">
                  <c:v>23.980178285675933</c:v>
                </c:pt>
                <c:pt idx="20015">
                  <c:v>23.98018879815654</c:v>
                </c:pt>
                <c:pt idx="20016">
                  <c:v>23.980201218876843</c:v>
                </c:pt>
                <c:pt idx="20017">
                  <c:v>23.980213383876844</c:v>
                </c:pt>
                <c:pt idx="20018">
                  <c:v>23.980219034436693</c:v>
                </c:pt>
                <c:pt idx="20019">
                  <c:v>23.980225921317</c:v>
                </c:pt>
                <c:pt idx="20020">
                  <c:v>23.98023696959639</c:v>
                </c:pt>
                <c:pt idx="20021">
                  <c:v>23.98024351975624</c:v>
                </c:pt>
                <c:pt idx="20022">
                  <c:v>23.980249594756241</c:v>
                </c:pt>
                <c:pt idx="20023">
                  <c:v>23.98025582311594</c:v>
                </c:pt>
                <c:pt idx="20024">
                  <c:v>23.980267104315939</c:v>
                </c:pt>
                <c:pt idx="20025">
                  <c:v>23.980273338995637</c:v>
                </c:pt>
                <c:pt idx="20026">
                  <c:v>23.980291311995636</c:v>
                </c:pt>
                <c:pt idx="20027">
                  <c:v>23.98030405311502</c:v>
                </c:pt>
                <c:pt idx="20028">
                  <c:v>23.980309715194871</c:v>
                </c:pt>
                <c:pt idx="20029">
                  <c:v>23.980316107874561</c:v>
                </c:pt>
                <c:pt idx="20030">
                  <c:v>23.980321934114407</c:v>
                </c:pt>
                <c:pt idx="20031">
                  <c:v>23.980334777475012</c:v>
                </c:pt>
                <c:pt idx="20032">
                  <c:v>23.980341042194855</c:v>
                </c:pt>
                <c:pt idx="20033">
                  <c:v>23.980353901755461</c:v>
                </c:pt>
                <c:pt idx="20034">
                  <c:v>23.980360009755461</c:v>
                </c:pt>
                <c:pt idx="20035">
                  <c:v>23.980366337475761</c:v>
                </c:pt>
                <c:pt idx="20036">
                  <c:v>23.98040239147576</c:v>
                </c:pt>
                <c:pt idx="20037">
                  <c:v>23.980408622115913</c:v>
                </c:pt>
                <c:pt idx="20038">
                  <c:v>23.980414703115912</c:v>
                </c:pt>
                <c:pt idx="20039">
                  <c:v>23.980420991115913</c:v>
                </c:pt>
                <c:pt idx="20040">
                  <c:v>23.980427727915608</c:v>
                </c:pt>
                <c:pt idx="20041">
                  <c:v>23.98045119011622</c:v>
                </c:pt>
                <c:pt idx="20042">
                  <c:v>23.980476957837432</c:v>
                </c:pt>
                <c:pt idx="20043">
                  <c:v>23.980483059117738</c:v>
                </c:pt>
                <c:pt idx="20044">
                  <c:v>23.980496375638044</c:v>
                </c:pt>
                <c:pt idx="20045">
                  <c:v>23.980502766038043</c:v>
                </c:pt>
                <c:pt idx="20046">
                  <c:v>23.980509006117888</c:v>
                </c:pt>
                <c:pt idx="20047">
                  <c:v>23.98052173571789</c:v>
                </c:pt>
                <c:pt idx="20048">
                  <c:v>23.980527954237736</c:v>
                </c:pt>
                <c:pt idx="20049">
                  <c:v>23.980547157437737</c:v>
                </c:pt>
                <c:pt idx="20050">
                  <c:v>23.980559409677433</c:v>
                </c:pt>
                <c:pt idx="20051">
                  <c:v>23.980578651277433</c:v>
                </c:pt>
                <c:pt idx="20052">
                  <c:v>23.980584717277434</c:v>
                </c:pt>
                <c:pt idx="20053">
                  <c:v>23.980590356317286</c:v>
                </c:pt>
                <c:pt idx="20054">
                  <c:v>23.98062288915882</c:v>
                </c:pt>
                <c:pt idx="20055">
                  <c:v>23.980628929038669</c:v>
                </c:pt>
                <c:pt idx="20056">
                  <c:v>23.980642292038976</c:v>
                </c:pt>
                <c:pt idx="20057">
                  <c:v>23.980654226038975</c:v>
                </c:pt>
                <c:pt idx="20058">
                  <c:v>23.980660063798823</c:v>
                </c:pt>
                <c:pt idx="20059">
                  <c:v>23.980666795798822</c:v>
                </c:pt>
                <c:pt idx="20060">
                  <c:v>23.980672869719125</c:v>
                </c:pt>
                <c:pt idx="20061">
                  <c:v>23.980679420999433</c:v>
                </c:pt>
                <c:pt idx="20062">
                  <c:v>23.980684936999435</c:v>
                </c:pt>
                <c:pt idx="20063">
                  <c:v>23.980697352479126</c:v>
                </c:pt>
                <c:pt idx="20064">
                  <c:v>23.980703650079125</c:v>
                </c:pt>
                <c:pt idx="20065">
                  <c:v>23.980710386878819</c:v>
                </c:pt>
                <c:pt idx="20066">
                  <c:v>23.980716892478817</c:v>
                </c:pt>
                <c:pt idx="20067">
                  <c:v>23.980733433157901</c:v>
                </c:pt>
                <c:pt idx="20068">
                  <c:v>23.980739828918203</c:v>
                </c:pt>
                <c:pt idx="20069">
                  <c:v>23.980751939918203</c:v>
                </c:pt>
                <c:pt idx="20070">
                  <c:v>23.980758309758503</c:v>
                </c:pt>
                <c:pt idx="20071">
                  <c:v>23.980764303758502</c:v>
                </c:pt>
                <c:pt idx="20072">
                  <c:v>23.980783746999418</c:v>
                </c:pt>
                <c:pt idx="20073">
                  <c:v>23.980790068119571</c:v>
                </c:pt>
                <c:pt idx="20074">
                  <c:v>23.980795688479873</c:v>
                </c:pt>
                <c:pt idx="20075">
                  <c:v>23.980800968480178</c:v>
                </c:pt>
                <c:pt idx="20076">
                  <c:v>23.98080742608018</c:v>
                </c:pt>
                <c:pt idx="20077">
                  <c:v>23.980812939280181</c:v>
                </c:pt>
                <c:pt idx="20078">
                  <c:v>23.980819867440488</c:v>
                </c:pt>
                <c:pt idx="20079">
                  <c:v>23.980826101360332</c:v>
                </c:pt>
                <c:pt idx="20080">
                  <c:v>23.980866896681398</c:v>
                </c:pt>
                <c:pt idx="20081">
                  <c:v>23.980873229321091</c:v>
                </c:pt>
                <c:pt idx="20082">
                  <c:v>23.98088508412048</c:v>
                </c:pt>
                <c:pt idx="20083">
                  <c:v>23.980891372520176</c:v>
                </c:pt>
                <c:pt idx="20084">
                  <c:v>23.98089721604002</c:v>
                </c:pt>
                <c:pt idx="20085">
                  <c:v>23.98091595788048</c:v>
                </c:pt>
                <c:pt idx="20086">
                  <c:v>23.98092232772078</c:v>
                </c:pt>
                <c:pt idx="20087">
                  <c:v>23.980934733960474</c:v>
                </c:pt>
                <c:pt idx="20088">
                  <c:v>23.980941044360474</c:v>
                </c:pt>
                <c:pt idx="20089">
                  <c:v>23.980952967239858</c:v>
                </c:pt>
                <c:pt idx="20090">
                  <c:v>23.980959047159708</c:v>
                </c:pt>
                <c:pt idx="20091">
                  <c:v>23.980972114080323</c:v>
                </c:pt>
                <c:pt idx="20092">
                  <c:v>23.98098433244002</c:v>
                </c:pt>
                <c:pt idx="20093">
                  <c:v>23.980997253560627</c:v>
                </c:pt>
                <c:pt idx="20094">
                  <c:v>23.981009883320937</c:v>
                </c:pt>
                <c:pt idx="20095">
                  <c:v>23.981032831160327</c:v>
                </c:pt>
                <c:pt idx="20096">
                  <c:v>23.981051784839412</c:v>
                </c:pt>
                <c:pt idx="20097">
                  <c:v>23.981057695959109</c:v>
                </c:pt>
                <c:pt idx="20098">
                  <c:v>23.981077415318651</c:v>
                </c:pt>
                <c:pt idx="20099">
                  <c:v>23.98108354699896</c:v>
                </c:pt>
                <c:pt idx="20100">
                  <c:v>23.981089278959111</c:v>
                </c:pt>
                <c:pt idx="20101">
                  <c:v>23.981102853358493</c:v>
                </c:pt>
                <c:pt idx="20102">
                  <c:v>23.981109065918194</c:v>
                </c:pt>
                <c:pt idx="20103">
                  <c:v>23.981122294157885</c:v>
                </c:pt>
                <c:pt idx="20104">
                  <c:v>23.981128340197735</c:v>
                </c:pt>
                <c:pt idx="20105">
                  <c:v>23.98113404291804</c:v>
                </c:pt>
                <c:pt idx="20106">
                  <c:v>23.98114057731804</c:v>
                </c:pt>
                <c:pt idx="20107">
                  <c:v>23.98114716291774</c:v>
                </c:pt>
                <c:pt idx="20108">
                  <c:v>23.981152774117739</c:v>
                </c:pt>
                <c:pt idx="20109">
                  <c:v>23.981159733238048</c:v>
                </c:pt>
                <c:pt idx="20110">
                  <c:v>23.981171643238049</c:v>
                </c:pt>
                <c:pt idx="20111">
                  <c:v>23.981178142438051</c:v>
                </c:pt>
                <c:pt idx="20112">
                  <c:v>23.981183824677899</c:v>
                </c:pt>
                <c:pt idx="20113">
                  <c:v>23.981196868918513</c:v>
                </c:pt>
                <c:pt idx="20114">
                  <c:v>23.981233379320347</c:v>
                </c:pt>
                <c:pt idx="20115">
                  <c:v>23.98125278368126</c:v>
                </c:pt>
                <c:pt idx="20116">
                  <c:v>23.981258684681261</c:v>
                </c:pt>
                <c:pt idx="20117">
                  <c:v>23.981271919480953</c:v>
                </c:pt>
                <c:pt idx="20118">
                  <c:v>23.981277971680804</c:v>
                </c:pt>
                <c:pt idx="20119">
                  <c:v>23.981284416480804</c:v>
                </c:pt>
                <c:pt idx="20120">
                  <c:v>23.981290317800958</c:v>
                </c:pt>
                <c:pt idx="20121">
                  <c:v>23.98129715252081</c:v>
                </c:pt>
                <c:pt idx="20122">
                  <c:v>23.981303102120503</c:v>
                </c:pt>
                <c:pt idx="20123">
                  <c:v>23.981322795240043</c:v>
                </c:pt>
                <c:pt idx="20124">
                  <c:v>23.981340801240044</c:v>
                </c:pt>
                <c:pt idx="20125">
                  <c:v>23.981359496280501</c:v>
                </c:pt>
                <c:pt idx="20126">
                  <c:v>23.981366099400812</c:v>
                </c:pt>
                <c:pt idx="20127">
                  <c:v>23.981390306922027</c:v>
                </c:pt>
                <c:pt idx="20128">
                  <c:v>23.981409795522943</c:v>
                </c:pt>
                <c:pt idx="20129">
                  <c:v>23.981415832963247</c:v>
                </c:pt>
                <c:pt idx="20130">
                  <c:v>23.981421027202938</c:v>
                </c:pt>
                <c:pt idx="20131">
                  <c:v>23.981427006883237</c:v>
                </c:pt>
                <c:pt idx="20132">
                  <c:v>23.98145361004385</c:v>
                </c:pt>
                <c:pt idx="20133">
                  <c:v>23.981459834723697</c:v>
                </c:pt>
                <c:pt idx="20134">
                  <c:v>23.981466194843996</c:v>
                </c:pt>
                <c:pt idx="20135">
                  <c:v>23.981477167324304</c:v>
                </c:pt>
                <c:pt idx="20136">
                  <c:v>23.981483310604453</c:v>
                </c:pt>
                <c:pt idx="20137">
                  <c:v>23.981489337604454</c:v>
                </c:pt>
                <c:pt idx="20138">
                  <c:v>23.981495010404455</c:v>
                </c:pt>
                <c:pt idx="20139">
                  <c:v>23.981500841604156</c:v>
                </c:pt>
                <c:pt idx="20140">
                  <c:v>23.98150715528385</c:v>
                </c:pt>
                <c:pt idx="20141">
                  <c:v>23.981513278283849</c:v>
                </c:pt>
                <c:pt idx="20142">
                  <c:v>23.981519377883998</c:v>
                </c:pt>
                <c:pt idx="20143">
                  <c:v>23.981615416883997</c:v>
                </c:pt>
                <c:pt idx="20144">
                  <c:v>23.981621812723688</c:v>
                </c:pt>
                <c:pt idx="20145">
                  <c:v>23.981633587603081</c:v>
                </c:pt>
                <c:pt idx="20146">
                  <c:v>23.98164015508339</c:v>
                </c:pt>
                <c:pt idx="20147">
                  <c:v>23.98164610132369</c:v>
                </c:pt>
                <c:pt idx="20148">
                  <c:v>23.981652639643997</c:v>
                </c:pt>
                <c:pt idx="20149">
                  <c:v>23.981658543884151</c:v>
                </c:pt>
                <c:pt idx="20150">
                  <c:v>23.981671575323848</c:v>
                </c:pt>
                <c:pt idx="20151">
                  <c:v>23.981677893324001</c:v>
                </c:pt>
                <c:pt idx="20152">
                  <c:v>23.981684427083849</c:v>
                </c:pt>
                <c:pt idx="20153">
                  <c:v>23.981690214524001</c:v>
                </c:pt>
                <c:pt idx="20154">
                  <c:v>23.98169678524431</c:v>
                </c:pt>
                <c:pt idx="20155">
                  <c:v>23.981702692244308</c:v>
                </c:pt>
                <c:pt idx="20156">
                  <c:v>23.981715417563695</c:v>
                </c:pt>
                <c:pt idx="20157">
                  <c:v>23.981737428562479</c:v>
                </c:pt>
                <c:pt idx="20158">
                  <c:v>23.981743671682633</c:v>
                </c:pt>
                <c:pt idx="20159">
                  <c:v>23.981749366882632</c:v>
                </c:pt>
                <c:pt idx="20160">
                  <c:v>23.981769030482173</c:v>
                </c:pt>
                <c:pt idx="20161">
                  <c:v>23.98177529044187</c:v>
                </c:pt>
                <c:pt idx="20162">
                  <c:v>23.981781186761566</c:v>
                </c:pt>
                <c:pt idx="20163">
                  <c:v>23.981787592081258</c:v>
                </c:pt>
                <c:pt idx="20164">
                  <c:v>23.981794261680953</c:v>
                </c:pt>
                <c:pt idx="20165">
                  <c:v>23.981800213680952</c:v>
                </c:pt>
                <c:pt idx="20166">
                  <c:v>23.981805970361261</c:v>
                </c:pt>
                <c:pt idx="20167">
                  <c:v>23.981812398521566</c:v>
                </c:pt>
                <c:pt idx="20168">
                  <c:v>23.981824136921873</c:v>
                </c:pt>
                <c:pt idx="20169">
                  <c:v>23.981830506762172</c:v>
                </c:pt>
                <c:pt idx="20170">
                  <c:v>23.981836480041864</c:v>
                </c:pt>
                <c:pt idx="20171">
                  <c:v>23.981849573801558</c:v>
                </c:pt>
                <c:pt idx="20172">
                  <c:v>23.98185590644125</c:v>
                </c:pt>
                <c:pt idx="20173">
                  <c:v>23.98186286900156</c:v>
                </c:pt>
                <c:pt idx="20174">
                  <c:v>23.98186901228171</c:v>
                </c:pt>
                <c:pt idx="20175">
                  <c:v>23.98187564232186</c:v>
                </c:pt>
                <c:pt idx="20176">
                  <c:v>23.981881753321861</c:v>
                </c:pt>
                <c:pt idx="20177">
                  <c:v>23.981888060521861</c:v>
                </c:pt>
                <c:pt idx="20178">
                  <c:v>23.981899649641555</c:v>
                </c:pt>
                <c:pt idx="20179">
                  <c:v>23.981905833481708</c:v>
                </c:pt>
                <c:pt idx="20180">
                  <c:v>23.981912516521405</c:v>
                </c:pt>
                <c:pt idx="20181">
                  <c:v>23.981967006282932</c:v>
                </c:pt>
                <c:pt idx="20182">
                  <c:v>23.981973222002633</c:v>
                </c:pt>
                <c:pt idx="20183">
                  <c:v>23.981980174242942</c:v>
                </c:pt>
                <c:pt idx="20184">
                  <c:v>23.98198591672325</c:v>
                </c:pt>
                <c:pt idx="20185">
                  <c:v>23.98199211980295</c:v>
                </c:pt>
                <c:pt idx="20186">
                  <c:v>23.982004039722334</c:v>
                </c:pt>
                <c:pt idx="20187">
                  <c:v>23.982010478362184</c:v>
                </c:pt>
                <c:pt idx="20188">
                  <c:v>23.982016839441876</c:v>
                </c:pt>
                <c:pt idx="20189">
                  <c:v>23.982023832962184</c:v>
                </c:pt>
                <c:pt idx="20190">
                  <c:v>23.982030231962487</c:v>
                </c:pt>
                <c:pt idx="20191">
                  <c:v>23.98203625724279</c:v>
                </c:pt>
                <c:pt idx="20192">
                  <c:v>23.982043006802943</c:v>
                </c:pt>
                <c:pt idx="20193">
                  <c:v>23.982054952802944</c:v>
                </c:pt>
                <c:pt idx="20194">
                  <c:v>23.982061733282634</c:v>
                </c:pt>
                <c:pt idx="20195">
                  <c:v>23.982067582242333</c:v>
                </c:pt>
                <c:pt idx="20196">
                  <c:v>23.982074046042637</c:v>
                </c:pt>
                <c:pt idx="20197">
                  <c:v>23.982107657242636</c:v>
                </c:pt>
                <c:pt idx="20198">
                  <c:v>23.982114022042794</c:v>
                </c:pt>
                <c:pt idx="20199">
                  <c:v>23.982133455563709</c:v>
                </c:pt>
                <c:pt idx="20200">
                  <c:v>23.98213946772356</c:v>
                </c:pt>
                <c:pt idx="20201">
                  <c:v>23.982145242123405</c:v>
                </c:pt>
                <c:pt idx="20202">
                  <c:v>23.982151500683251</c:v>
                </c:pt>
                <c:pt idx="20203">
                  <c:v>23.9821579983631</c:v>
                </c:pt>
                <c:pt idx="20204">
                  <c:v>23.982164149122948</c:v>
                </c:pt>
                <c:pt idx="20205">
                  <c:v>23.982199203723862</c:v>
                </c:pt>
                <c:pt idx="20206">
                  <c:v>23.982211652524168</c:v>
                </c:pt>
                <c:pt idx="20207">
                  <c:v>23.982225351124168</c:v>
                </c:pt>
                <c:pt idx="20208">
                  <c:v>23.982243855763709</c:v>
                </c:pt>
                <c:pt idx="20209">
                  <c:v>23.982256715324315</c:v>
                </c:pt>
                <c:pt idx="20210">
                  <c:v>23.982263023964467</c:v>
                </c:pt>
                <c:pt idx="20211">
                  <c:v>23.98228079284355</c:v>
                </c:pt>
                <c:pt idx="20212">
                  <c:v>23.982293350682944</c:v>
                </c:pt>
                <c:pt idx="20213">
                  <c:v>23.982299422682946</c:v>
                </c:pt>
                <c:pt idx="20214">
                  <c:v>23.982305096282797</c:v>
                </c:pt>
                <c:pt idx="20215">
                  <c:v>23.982317982682797</c:v>
                </c:pt>
                <c:pt idx="20216">
                  <c:v>23.982329154682798</c:v>
                </c:pt>
                <c:pt idx="20217">
                  <c:v>23.982335351642643</c:v>
                </c:pt>
                <c:pt idx="20218">
                  <c:v>23.982340799882341</c:v>
                </c:pt>
                <c:pt idx="20219">
                  <c:v>23.982353544161725</c:v>
                </c:pt>
                <c:pt idx="20220">
                  <c:v>23.982360102881426</c:v>
                </c:pt>
                <c:pt idx="20221">
                  <c:v>23.982366207881427</c:v>
                </c:pt>
                <c:pt idx="20222">
                  <c:v>23.982385605762339</c:v>
                </c:pt>
                <c:pt idx="20223">
                  <c:v>23.982398029602642</c:v>
                </c:pt>
                <c:pt idx="20224">
                  <c:v>23.982403582722334</c:v>
                </c:pt>
                <c:pt idx="20225">
                  <c:v>23.982410104322334</c:v>
                </c:pt>
                <c:pt idx="20226">
                  <c:v>23.982415947362032</c:v>
                </c:pt>
                <c:pt idx="20227">
                  <c:v>23.982422703162033</c:v>
                </c:pt>
                <c:pt idx="20228">
                  <c:v>23.982434251961728</c:v>
                </c:pt>
                <c:pt idx="20229">
                  <c:v>23.982440931641424</c:v>
                </c:pt>
                <c:pt idx="20230">
                  <c:v>23.982446699681734</c:v>
                </c:pt>
                <c:pt idx="20231">
                  <c:v>23.982453069522034</c:v>
                </c:pt>
                <c:pt idx="20232">
                  <c:v>23.982464206121417</c:v>
                </c:pt>
                <c:pt idx="20233">
                  <c:v>23.98247061484172</c:v>
                </c:pt>
                <c:pt idx="20234">
                  <c:v>23.982476842361873</c:v>
                </c:pt>
                <c:pt idx="20235">
                  <c:v>23.982486919842177</c:v>
                </c:pt>
                <c:pt idx="20236">
                  <c:v>23.982493532322025</c:v>
                </c:pt>
                <c:pt idx="20237">
                  <c:v>23.982499918681714</c:v>
                </c:pt>
                <c:pt idx="20238">
                  <c:v>23.982505688601865</c:v>
                </c:pt>
                <c:pt idx="20239">
                  <c:v>23.982512063001867</c:v>
                </c:pt>
                <c:pt idx="20240">
                  <c:v>23.98251876940202</c:v>
                </c:pt>
                <c:pt idx="20241">
                  <c:v>23.982537761001105</c:v>
                </c:pt>
                <c:pt idx="20242">
                  <c:v>23.982543659001106</c:v>
                </c:pt>
                <c:pt idx="20243">
                  <c:v>23.982556529401105</c:v>
                </c:pt>
                <c:pt idx="20244">
                  <c:v>23.982563136201257</c:v>
                </c:pt>
                <c:pt idx="20245">
                  <c:v>23.982569418280953</c:v>
                </c:pt>
                <c:pt idx="20246">
                  <c:v>23.982580609880952</c:v>
                </c:pt>
                <c:pt idx="20247">
                  <c:v>23.982599793880951</c:v>
                </c:pt>
                <c:pt idx="20248">
                  <c:v>23.982618067321869</c:v>
                </c:pt>
                <c:pt idx="20249">
                  <c:v>23.982631121282484</c:v>
                </c:pt>
                <c:pt idx="20250">
                  <c:v>23.982649595122027</c:v>
                </c:pt>
                <c:pt idx="20251">
                  <c:v>23.982681499122027</c:v>
                </c:pt>
                <c:pt idx="20252">
                  <c:v>23.982687760761873</c:v>
                </c:pt>
                <c:pt idx="20253">
                  <c:v>23.982713264761873</c:v>
                </c:pt>
                <c:pt idx="20254">
                  <c:v>23.982731723201415</c:v>
                </c:pt>
                <c:pt idx="20255">
                  <c:v>23.982743341121108</c:v>
                </c:pt>
                <c:pt idx="20256">
                  <c:v>23.982756259001714</c:v>
                </c:pt>
                <c:pt idx="20257">
                  <c:v>23.982762316001715</c:v>
                </c:pt>
                <c:pt idx="20258">
                  <c:v>23.982768754641565</c:v>
                </c:pt>
                <c:pt idx="20259">
                  <c:v>23.982774945441413</c:v>
                </c:pt>
                <c:pt idx="20260">
                  <c:v>23.982780607041413</c:v>
                </c:pt>
                <c:pt idx="20261">
                  <c:v>23.982800092402329</c:v>
                </c:pt>
                <c:pt idx="20262">
                  <c:v>23.98281163808263</c:v>
                </c:pt>
                <c:pt idx="20263">
                  <c:v>23.98282458512324</c:v>
                </c:pt>
                <c:pt idx="20264">
                  <c:v>23.982830621123238</c:v>
                </c:pt>
                <c:pt idx="20265">
                  <c:v>23.982836942243392</c:v>
                </c:pt>
                <c:pt idx="20266">
                  <c:v>23.982846969323695</c:v>
                </c:pt>
                <c:pt idx="20267">
                  <c:v>23.98285359820354</c:v>
                </c:pt>
                <c:pt idx="20268">
                  <c:v>23.982859274683388</c:v>
                </c:pt>
                <c:pt idx="20269">
                  <c:v>23.982871343683389</c:v>
                </c:pt>
                <c:pt idx="20270">
                  <c:v>23.982877558723541</c:v>
                </c:pt>
                <c:pt idx="20271">
                  <c:v>23.982883301443387</c:v>
                </c:pt>
                <c:pt idx="20272">
                  <c:v>23.982889687803077</c:v>
                </c:pt>
                <c:pt idx="20273">
                  <c:v>23.982894867483378</c:v>
                </c:pt>
                <c:pt idx="20274">
                  <c:v>23.982921801242153</c:v>
                </c:pt>
                <c:pt idx="20275">
                  <c:v>23.982927972442461</c:v>
                </c:pt>
                <c:pt idx="20276">
                  <c:v>23.982933279562623</c:v>
                </c:pt>
                <c:pt idx="20277">
                  <c:v>23.982939110842764</c:v>
                </c:pt>
                <c:pt idx="20278">
                  <c:v>23.982952204602459</c:v>
                </c:pt>
                <c:pt idx="20279">
                  <c:v>23.982958521442153</c:v>
                </c:pt>
                <c:pt idx="20280">
                  <c:v>23.982965170002</c:v>
                </c:pt>
                <c:pt idx="20281">
                  <c:v>23.982971433121698</c:v>
                </c:pt>
                <c:pt idx="20282">
                  <c:v>23.982977397121697</c:v>
                </c:pt>
                <c:pt idx="20283">
                  <c:v>23.982984052241541</c:v>
                </c:pt>
                <c:pt idx="20284">
                  <c:v>23.982989989241542</c:v>
                </c:pt>
                <c:pt idx="20285">
                  <c:v>23.982996443321845</c:v>
                </c:pt>
                <c:pt idx="20286">
                  <c:v>23.983002602362156</c:v>
                </c:pt>
                <c:pt idx="20287">
                  <c:v>23.983015663321851</c:v>
                </c:pt>
                <c:pt idx="20288">
                  <c:v>23.983026502522154</c:v>
                </c:pt>
                <c:pt idx="20289">
                  <c:v>23.983032297082001</c:v>
                </c:pt>
                <c:pt idx="20290">
                  <c:v>23.983038764282</c:v>
                </c:pt>
                <c:pt idx="20291">
                  <c:v>23.983044647282</c:v>
                </c:pt>
                <c:pt idx="20292">
                  <c:v>23.98305122772231</c:v>
                </c:pt>
                <c:pt idx="20293">
                  <c:v>23.983057424682155</c:v>
                </c:pt>
                <c:pt idx="20294">
                  <c:v>23.983069190681547</c:v>
                </c:pt>
                <c:pt idx="20295">
                  <c:v>23.983075761401857</c:v>
                </c:pt>
                <c:pt idx="20296">
                  <c:v>23.983081844401706</c:v>
                </c:pt>
                <c:pt idx="20297">
                  <c:v>23.983094901602321</c:v>
                </c:pt>
                <c:pt idx="20298">
                  <c:v>23.983101063602472</c:v>
                </c:pt>
                <c:pt idx="20299">
                  <c:v>23.983107770162167</c:v>
                </c:pt>
                <c:pt idx="20300">
                  <c:v>23.983114031802014</c:v>
                </c:pt>
                <c:pt idx="20301">
                  <c:v>23.983125451001712</c:v>
                </c:pt>
                <c:pt idx="20302">
                  <c:v>23.983131712641558</c:v>
                </c:pt>
                <c:pt idx="20303">
                  <c:v>23.983163600641557</c:v>
                </c:pt>
                <c:pt idx="20304">
                  <c:v>23.983169741641557</c:v>
                </c:pt>
                <c:pt idx="20305">
                  <c:v>23.983176072601854</c:v>
                </c:pt>
                <c:pt idx="20306">
                  <c:v>23.983182111601852</c:v>
                </c:pt>
                <c:pt idx="20307">
                  <c:v>23.983192950802156</c:v>
                </c:pt>
                <c:pt idx="20308">
                  <c:v>23.983199366802157</c:v>
                </c:pt>
                <c:pt idx="20309">
                  <c:v>23.983222536401545</c:v>
                </c:pt>
                <c:pt idx="20310">
                  <c:v>23.983228530081398</c:v>
                </c:pt>
                <c:pt idx="20311">
                  <c:v>23.983233361281396</c:v>
                </c:pt>
                <c:pt idx="20312">
                  <c:v>23.983262949439872</c:v>
                </c:pt>
                <c:pt idx="20313">
                  <c:v>23.983269272599568</c:v>
                </c:pt>
                <c:pt idx="20314">
                  <c:v>23.983275165079412</c:v>
                </c:pt>
                <c:pt idx="20315">
                  <c:v>23.983295068479869</c:v>
                </c:pt>
                <c:pt idx="20316">
                  <c:v>23.983301023840166</c:v>
                </c:pt>
                <c:pt idx="20317">
                  <c:v>23.983307411040165</c:v>
                </c:pt>
                <c:pt idx="20318">
                  <c:v>23.98331369424001</c:v>
                </c:pt>
                <c:pt idx="20319">
                  <c:v>23.983320011040011</c:v>
                </c:pt>
                <c:pt idx="20320">
                  <c:v>23.983325762399858</c:v>
                </c:pt>
                <c:pt idx="20321">
                  <c:v>23.983338862719553</c:v>
                </c:pt>
                <c:pt idx="20322">
                  <c:v>23.983345220639247</c:v>
                </c:pt>
                <c:pt idx="20323">
                  <c:v>23.983350960279555</c:v>
                </c:pt>
                <c:pt idx="20324">
                  <c:v>23.983357069239705</c:v>
                </c:pt>
                <c:pt idx="20325">
                  <c:v>23.983363105239704</c:v>
                </c:pt>
                <c:pt idx="20326">
                  <c:v>23.983369675960013</c:v>
                </c:pt>
                <c:pt idx="20327">
                  <c:v>23.983381567960013</c:v>
                </c:pt>
                <c:pt idx="20328">
                  <c:v>23.983388092760013</c:v>
                </c:pt>
                <c:pt idx="20329">
                  <c:v>23.98339419115986</c:v>
                </c:pt>
                <c:pt idx="20330">
                  <c:v>23.983433042001689</c:v>
                </c:pt>
                <c:pt idx="20331">
                  <c:v>23.983439278881843</c:v>
                </c:pt>
                <c:pt idx="20332">
                  <c:v>23.983452238882453</c:v>
                </c:pt>
                <c:pt idx="20333">
                  <c:v>23.983464179521839</c:v>
                </c:pt>
                <c:pt idx="20334">
                  <c:v>23.983476870721837</c:v>
                </c:pt>
                <c:pt idx="20335">
                  <c:v>23.983482630242147</c:v>
                </c:pt>
                <c:pt idx="20336">
                  <c:v>23.983488754802298</c:v>
                </c:pt>
                <c:pt idx="20337">
                  <c:v>23.983494790802297</c:v>
                </c:pt>
                <c:pt idx="20338">
                  <c:v>23.983501348562605</c:v>
                </c:pt>
                <c:pt idx="20339">
                  <c:v>23.983507325202904</c:v>
                </c:pt>
                <c:pt idx="20340">
                  <c:v>23.98351310248275</c:v>
                </c:pt>
                <c:pt idx="20341">
                  <c:v>23.983519614482748</c:v>
                </c:pt>
                <c:pt idx="20342">
                  <c:v>23.983524713082748</c:v>
                </c:pt>
                <c:pt idx="20343">
                  <c:v>23.983544422602289</c:v>
                </c:pt>
                <c:pt idx="20344">
                  <c:v>23.983550656362443</c:v>
                </c:pt>
                <c:pt idx="20345">
                  <c:v>23.983556404522751</c:v>
                </c:pt>
                <c:pt idx="20346">
                  <c:v>23.983562347522753</c:v>
                </c:pt>
                <c:pt idx="20347">
                  <c:v>23.983567927922753</c:v>
                </c:pt>
                <c:pt idx="20348">
                  <c:v>23.983574077843063</c:v>
                </c:pt>
                <c:pt idx="20349">
                  <c:v>23.983580385043062</c:v>
                </c:pt>
                <c:pt idx="20350">
                  <c:v>23.983586400043063</c:v>
                </c:pt>
                <c:pt idx="20351">
                  <c:v>23.983606560042148</c:v>
                </c:pt>
                <c:pt idx="20352">
                  <c:v>23.983618852321843</c:v>
                </c:pt>
                <c:pt idx="20353">
                  <c:v>23.983642573760619</c:v>
                </c:pt>
                <c:pt idx="20354">
                  <c:v>23.983649056960619</c:v>
                </c:pt>
                <c:pt idx="20355">
                  <c:v>23.983654704640468</c:v>
                </c:pt>
                <c:pt idx="20356">
                  <c:v>23.983660805920774</c:v>
                </c:pt>
                <c:pt idx="20357">
                  <c:v>23.983672512201078</c:v>
                </c:pt>
                <c:pt idx="20358">
                  <c:v>23.983678752201232</c:v>
                </c:pt>
                <c:pt idx="20359">
                  <c:v>23.983684584201079</c:v>
                </c:pt>
                <c:pt idx="20360">
                  <c:v>23.983690579081379</c:v>
                </c:pt>
                <c:pt idx="20361">
                  <c:v>23.983703646001995</c:v>
                </c:pt>
                <c:pt idx="20362">
                  <c:v>23.983715388321389</c:v>
                </c:pt>
                <c:pt idx="20363">
                  <c:v>23.983721803121078</c:v>
                </c:pt>
                <c:pt idx="20364">
                  <c:v>23.983727640240776</c:v>
                </c:pt>
                <c:pt idx="20365">
                  <c:v>23.983733766360626</c:v>
                </c:pt>
                <c:pt idx="20366">
                  <c:v>23.983739702720779</c:v>
                </c:pt>
                <c:pt idx="20367">
                  <c:v>23.983745934240478</c:v>
                </c:pt>
                <c:pt idx="20368">
                  <c:v>23.983755921200171</c:v>
                </c:pt>
                <c:pt idx="20369">
                  <c:v>23.983768686000172</c:v>
                </c:pt>
                <c:pt idx="20370">
                  <c:v>23.983774826800481</c:v>
                </c:pt>
                <c:pt idx="20371">
                  <c:v>23.98378135724063</c:v>
                </c:pt>
                <c:pt idx="20372">
                  <c:v>23.983787760440631</c:v>
                </c:pt>
                <c:pt idx="20373">
                  <c:v>23.983793874440632</c:v>
                </c:pt>
                <c:pt idx="20374">
                  <c:v>23.983800202160932</c:v>
                </c:pt>
                <c:pt idx="20375">
                  <c:v>23.983806217160932</c:v>
                </c:pt>
                <c:pt idx="20376">
                  <c:v>23.983818876120321</c:v>
                </c:pt>
                <c:pt idx="20377">
                  <c:v>23.983830298600935</c:v>
                </c:pt>
                <c:pt idx="20378">
                  <c:v>23.983836214600935</c:v>
                </c:pt>
                <c:pt idx="20379">
                  <c:v>23.983842707561241</c:v>
                </c:pt>
                <c:pt idx="20380">
                  <c:v>23.983848776561242</c:v>
                </c:pt>
                <c:pt idx="20381">
                  <c:v>23.98386150936124</c:v>
                </c:pt>
                <c:pt idx="20382">
                  <c:v>23.983867587361239</c:v>
                </c:pt>
                <c:pt idx="20383">
                  <c:v>23.98388438456124</c:v>
                </c:pt>
                <c:pt idx="20384">
                  <c:v>23.983890461401089</c:v>
                </c:pt>
                <c:pt idx="20385">
                  <c:v>23.983897161161241</c:v>
                </c:pt>
                <c:pt idx="20386">
                  <c:v>23.983903512760936</c:v>
                </c:pt>
                <c:pt idx="20387">
                  <c:v>23.983957195478499</c:v>
                </c:pt>
                <c:pt idx="20388">
                  <c:v>23.98396359131819</c:v>
                </c:pt>
                <c:pt idx="20389">
                  <c:v>23.983984610999403</c:v>
                </c:pt>
                <c:pt idx="20390">
                  <c:v>23.983990820279249</c:v>
                </c:pt>
                <c:pt idx="20391">
                  <c:v>23.983996487479249</c:v>
                </c:pt>
                <c:pt idx="20392">
                  <c:v>23.984002737958946</c:v>
                </c:pt>
                <c:pt idx="20393">
                  <c:v>23.984009284838795</c:v>
                </c:pt>
                <c:pt idx="20394">
                  <c:v>23.984027317838795</c:v>
                </c:pt>
                <c:pt idx="20395">
                  <c:v>23.984040209799403</c:v>
                </c:pt>
                <c:pt idx="20396">
                  <c:v>23.984046487239556</c:v>
                </c:pt>
                <c:pt idx="20397">
                  <c:v>23.984052307719402</c:v>
                </c:pt>
                <c:pt idx="20398">
                  <c:v>23.984058199719403</c:v>
                </c:pt>
                <c:pt idx="20399">
                  <c:v>23.984063511399711</c:v>
                </c:pt>
                <c:pt idx="20400">
                  <c:v>23.984075797519406</c:v>
                </c:pt>
                <c:pt idx="20401">
                  <c:v>23.984088715919405</c:v>
                </c:pt>
                <c:pt idx="20402">
                  <c:v>23.984094755799255</c:v>
                </c:pt>
                <c:pt idx="20403">
                  <c:v>23.984161208920781</c:v>
                </c:pt>
                <c:pt idx="20404">
                  <c:v>23.984167633200471</c:v>
                </c:pt>
                <c:pt idx="20405">
                  <c:v>23.984195552000472</c:v>
                </c:pt>
                <c:pt idx="20406">
                  <c:v>23.984201860640624</c:v>
                </c:pt>
                <c:pt idx="20407">
                  <c:v>23.984207767640623</c:v>
                </c:pt>
                <c:pt idx="20408">
                  <c:v>23.98421434404047</c:v>
                </c:pt>
                <c:pt idx="20409">
                  <c:v>23.984237464679858</c:v>
                </c:pt>
                <c:pt idx="20410">
                  <c:v>23.984243365679859</c:v>
                </c:pt>
                <c:pt idx="20411">
                  <c:v>23.984249965039705</c:v>
                </c:pt>
                <c:pt idx="20412">
                  <c:v>23.984268438879248</c:v>
                </c:pt>
                <c:pt idx="20413">
                  <c:v>23.984275064479093</c:v>
                </c:pt>
                <c:pt idx="20414">
                  <c:v>23.984293581438635</c:v>
                </c:pt>
                <c:pt idx="20415">
                  <c:v>23.984299872638633</c:v>
                </c:pt>
                <c:pt idx="20416">
                  <c:v>23.984306038798479</c:v>
                </c:pt>
                <c:pt idx="20417">
                  <c:v>23.984311856398325</c:v>
                </c:pt>
                <c:pt idx="20418">
                  <c:v>23.984324761318934</c:v>
                </c:pt>
                <c:pt idx="20419">
                  <c:v>23.984330902119243</c:v>
                </c:pt>
                <c:pt idx="20420">
                  <c:v>23.984337327039547</c:v>
                </c:pt>
                <c:pt idx="20421">
                  <c:v>23.9843431261597</c:v>
                </c:pt>
                <c:pt idx="20422">
                  <c:v>23.9843496061597</c:v>
                </c:pt>
                <c:pt idx="20423">
                  <c:v>23.98435530855955</c:v>
                </c:pt>
                <c:pt idx="20424">
                  <c:v>23.984361721359551</c:v>
                </c:pt>
                <c:pt idx="20425">
                  <c:v>23.984375131118941</c:v>
                </c:pt>
                <c:pt idx="20426">
                  <c:v>23.984381402319094</c:v>
                </c:pt>
                <c:pt idx="20427">
                  <c:v>23.984387066719094</c:v>
                </c:pt>
                <c:pt idx="20428">
                  <c:v>23.984393143558943</c:v>
                </c:pt>
                <c:pt idx="20429">
                  <c:v>23.984403930558635</c:v>
                </c:pt>
                <c:pt idx="20430">
                  <c:v>23.984421242238177</c:v>
                </c:pt>
                <c:pt idx="20431">
                  <c:v>23.984426473598027</c:v>
                </c:pt>
                <c:pt idx="20432">
                  <c:v>23.984438094397721</c:v>
                </c:pt>
                <c:pt idx="20433">
                  <c:v>23.984444512838024</c:v>
                </c:pt>
                <c:pt idx="20434">
                  <c:v>23.984450435797719</c:v>
                </c:pt>
                <c:pt idx="20435">
                  <c:v>23.984456657397565</c:v>
                </c:pt>
                <c:pt idx="20436">
                  <c:v>23.984462436077717</c:v>
                </c:pt>
                <c:pt idx="20437">
                  <c:v>23.984468816877715</c:v>
                </c:pt>
                <c:pt idx="20438">
                  <c:v>23.984474978958026</c:v>
                </c:pt>
                <c:pt idx="20439">
                  <c:v>23.984492021798943</c:v>
                </c:pt>
                <c:pt idx="20440">
                  <c:v>23.984504595438334</c:v>
                </c:pt>
                <c:pt idx="20441">
                  <c:v>23.984524272157877</c:v>
                </c:pt>
                <c:pt idx="20442">
                  <c:v>23.984530671157568</c:v>
                </c:pt>
                <c:pt idx="20443">
                  <c:v>23.984541502197871</c:v>
                </c:pt>
                <c:pt idx="20444">
                  <c:v>23.984547792118025</c:v>
                </c:pt>
                <c:pt idx="20445">
                  <c:v>23.984580978838789</c:v>
                </c:pt>
                <c:pt idx="20446">
                  <c:v>23.98461297563879</c:v>
                </c:pt>
                <c:pt idx="20447">
                  <c:v>23.984625323358483</c:v>
                </c:pt>
                <c:pt idx="20448">
                  <c:v>23.984631611358484</c:v>
                </c:pt>
                <c:pt idx="20449">
                  <c:v>23.984637236558484</c:v>
                </c:pt>
                <c:pt idx="20450">
                  <c:v>23.984643804038793</c:v>
                </c:pt>
                <c:pt idx="20451">
                  <c:v>23.984649720038792</c:v>
                </c:pt>
                <c:pt idx="20452">
                  <c:v>23.984655117558638</c:v>
                </c:pt>
                <c:pt idx="20453">
                  <c:v>23.984661234038946</c:v>
                </c:pt>
                <c:pt idx="20454">
                  <c:v>23.984672676278642</c:v>
                </c:pt>
                <c:pt idx="20455">
                  <c:v>23.984692366118185</c:v>
                </c:pt>
                <c:pt idx="20456">
                  <c:v>23.984704999797575</c:v>
                </c:pt>
                <c:pt idx="20457">
                  <c:v>23.98473791131681</c:v>
                </c:pt>
                <c:pt idx="20458">
                  <c:v>23.984750453356202</c:v>
                </c:pt>
                <c:pt idx="20459">
                  <c:v>23.984756570356204</c:v>
                </c:pt>
                <c:pt idx="20460">
                  <c:v>23.984762729195907</c:v>
                </c:pt>
                <c:pt idx="20461">
                  <c:v>23.984768529515755</c:v>
                </c:pt>
                <c:pt idx="20462">
                  <c:v>23.984774922195445</c:v>
                </c:pt>
                <c:pt idx="20463">
                  <c:v>23.984785095634837</c:v>
                </c:pt>
                <c:pt idx="20464">
                  <c:v>23.984791575634837</c:v>
                </c:pt>
                <c:pt idx="20465">
                  <c:v>23.984797442354534</c:v>
                </c:pt>
                <c:pt idx="20466">
                  <c:v>23.984809820874226</c:v>
                </c:pt>
                <c:pt idx="20467">
                  <c:v>23.984839349832704</c:v>
                </c:pt>
                <c:pt idx="20468">
                  <c:v>23.984845670952858</c:v>
                </c:pt>
                <c:pt idx="20469">
                  <c:v>23.984851463672559</c:v>
                </c:pt>
                <c:pt idx="20470">
                  <c:v>23.984877779111947</c:v>
                </c:pt>
                <c:pt idx="20471">
                  <c:v>23.98488415915164</c:v>
                </c:pt>
                <c:pt idx="20472">
                  <c:v>23.984906810992857</c:v>
                </c:pt>
                <c:pt idx="20473">
                  <c:v>23.984913204592857</c:v>
                </c:pt>
                <c:pt idx="20474">
                  <c:v>23.984919447752702</c:v>
                </c:pt>
                <c:pt idx="20475">
                  <c:v>23.984924963752704</c:v>
                </c:pt>
                <c:pt idx="20476">
                  <c:v>23.984931395752703</c:v>
                </c:pt>
                <c:pt idx="20477">
                  <c:v>23.984943681872398</c:v>
                </c:pt>
                <c:pt idx="20478">
                  <c:v>23.984956587472396</c:v>
                </c:pt>
                <c:pt idx="20479">
                  <c:v>23.984962594512698</c:v>
                </c:pt>
                <c:pt idx="20480">
                  <c:v>23.984975796512391</c:v>
                </c:pt>
                <c:pt idx="20481">
                  <c:v>23.984981794432692</c:v>
                </c:pt>
                <c:pt idx="20482">
                  <c:v>23.984988213632693</c:v>
                </c:pt>
                <c:pt idx="20483">
                  <c:v>23.984994450632538</c:v>
                </c:pt>
                <c:pt idx="20484">
                  <c:v>23.985012189911622</c:v>
                </c:pt>
                <c:pt idx="20485">
                  <c:v>23.985024485271317</c:v>
                </c:pt>
                <c:pt idx="20486">
                  <c:v>23.985057219670555</c:v>
                </c:pt>
                <c:pt idx="20487">
                  <c:v>23.985063568110249</c:v>
                </c:pt>
                <c:pt idx="20488">
                  <c:v>23.985085409710862</c:v>
                </c:pt>
                <c:pt idx="20489">
                  <c:v>23.985091755310862</c:v>
                </c:pt>
                <c:pt idx="20490">
                  <c:v>23.985097624990559</c:v>
                </c:pt>
                <c:pt idx="20491">
                  <c:v>23.985130008792083</c:v>
                </c:pt>
                <c:pt idx="20492">
                  <c:v>23.98513619035193</c:v>
                </c:pt>
                <c:pt idx="20493">
                  <c:v>23.985155646552847</c:v>
                </c:pt>
                <c:pt idx="20494">
                  <c:v>23.985168135913153</c:v>
                </c:pt>
                <c:pt idx="20495">
                  <c:v>23.985174593233456</c:v>
                </c:pt>
                <c:pt idx="20496">
                  <c:v>23.985180788753766</c:v>
                </c:pt>
                <c:pt idx="20497">
                  <c:v>23.985191899153765</c:v>
                </c:pt>
                <c:pt idx="20498">
                  <c:v>23.985203854153767</c:v>
                </c:pt>
                <c:pt idx="20499">
                  <c:v>23.985209645833613</c:v>
                </c:pt>
                <c:pt idx="20500">
                  <c:v>23.985216476713305</c:v>
                </c:pt>
                <c:pt idx="20501">
                  <c:v>23.985222667153007</c:v>
                </c:pt>
                <c:pt idx="20502">
                  <c:v>23.985228527593161</c:v>
                </c:pt>
                <c:pt idx="20503">
                  <c:v>23.985235328232854</c:v>
                </c:pt>
                <c:pt idx="20504">
                  <c:v>23.985241024872703</c:v>
                </c:pt>
                <c:pt idx="20505">
                  <c:v>23.98524719719255</c:v>
                </c:pt>
                <c:pt idx="20506">
                  <c:v>23.985253767912859</c:v>
                </c:pt>
                <c:pt idx="20507">
                  <c:v>23.985259342833157</c:v>
                </c:pt>
                <c:pt idx="20508">
                  <c:v>23.985265732352847</c:v>
                </c:pt>
                <c:pt idx="20509">
                  <c:v>23.98527168195254</c:v>
                </c:pt>
                <c:pt idx="20510">
                  <c:v>23.98527800195254</c:v>
                </c:pt>
                <c:pt idx="20511">
                  <c:v>23.985284174272387</c:v>
                </c:pt>
                <c:pt idx="20512">
                  <c:v>23.985295340672387</c:v>
                </c:pt>
                <c:pt idx="20513">
                  <c:v>23.985301807872386</c:v>
                </c:pt>
                <c:pt idx="20514">
                  <c:v>23.985307458272384</c:v>
                </c:pt>
                <c:pt idx="20515">
                  <c:v>23.985313347272385</c:v>
                </c:pt>
                <c:pt idx="20516">
                  <c:v>23.985319820792689</c:v>
                </c:pt>
                <c:pt idx="20517">
                  <c:v>23.985337343713148</c:v>
                </c:pt>
                <c:pt idx="20518">
                  <c:v>23.985343554433459</c:v>
                </c:pt>
                <c:pt idx="20519">
                  <c:v>23.98536748243346</c:v>
                </c:pt>
                <c:pt idx="20520">
                  <c:v>23.985373884593152</c:v>
                </c:pt>
                <c:pt idx="20521">
                  <c:v>23.985379622393303</c:v>
                </c:pt>
                <c:pt idx="20522">
                  <c:v>23.985386150993609</c:v>
                </c:pt>
                <c:pt idx="20523">
                  <c:v>23.985392659313767</c:v>
                </c:pt>
                <c:pt idx="20524">
                  <c:v>23.985399058314069</c:v>
                </c:pt>
                <c:pt idx="20525">
                  <c:v>23.985404166714364</c:v>
                </c:pt>
                <c:pt idx="20526">
                  <c:v>23.98542165167482</c:v>
                </c:pt>
                <c:pt idx="20527">
                  <c:v>23.985428132834507</c:v>
                </c:pt>
                <c:pt idx="20528">
                  <c:v>23.98543258111436</c:v>
                </c:pt>
                <c:pt idx="20529">
                  <c:v>23.985439293274247</c:v>
                </c:pt>
                <c:pt idx="20530">
                  <c:v>23.985444583834362</c:v>
                </c:pt>
                <c:pt idx="20531">
                  <c:v>23.985450980314457</c:v>
                </c:pt>
                <c:pt idx="20532">
                  <c:v>23.987561932914456</c:v>
                </c:pt>
                <c:pt idx="20533">
                  <c:v>23.987563532074478</c:v>
                </c:pt>
                <c:pt idx="20534">
                  <c:v>23.987564653434497</c:v>
                </c:pt>
                <c:pt idx="20535">
                  <c:v>23.987570248114402</c:v>
                </c:pt>
                <c:pt idx="20536">
                  <c:v>23.987578581634097</c:v>
                </c:pt>
                <c:pt idx="20537">
                  <c:v>23.98791907891917</c:v>
                </c:pt>
                <c:pt idx="20538">
                  <c:v>23.98797507491917</c:v>
                </c:pt>
                <c:pt idx="20539">
                  <c:v>23.987982276719169</c:v>
                </c:pt>
                <c:pt idx="20540">
                  <c:v>23.98799507831917</c:v>
                </c:pt>
                <c:pt idx="20541">
                  <c:v>23.988119917684131</c:v>
                </c:pt>
                <c:pt idx="20542">
                  <c:v>23.988135625683864</c:v>
                </c:pt>
                <c:pt idx="20543">
                  <c:v>23.988181689845693</c:v>
                </c:pt>
                <c:pt idx="20544">
                  <c:v>23.988189374325234</c:v>
                </c:pt>
                <c:pt idx="20545">
                  <c:v>23.988199990005768</c:v>
                </c:pt>
                <c:pt idx="20546">
                  <c:v>23.988209216686531</c:v>
                </c:pt>
                <c:pt idx="20547">
                  <c:v>23.988219989685771</c:v>
                </c:pt>
                <c:pt idx="20548">
                  <c:v>23.988231977685771</c:v>
                </c:pt>
                <c:pt idx="20549">
                  <c:v>23.988247837486689</c:v>
                </c:pt>
                <c:pt idx="20550">
                  <c:v>23.988259678966077</c:v>
                </c:pt>
                <c:pt idx="20551">
                  <c:v>23.988275666166079</c:v>
                </c:pt>
                <c:pt idx="20552">
                  <c:v>23.988544024017983</c:v>
                </c:pt>
                <c:pt idx="20553">
                  <c:v>23.988555294617527</c:v>
                </c:pt>
                <c:pt idx="20554">
                  <c:v>23.988579300617527</c:v>
                </c:pt>
                <c:pt idx="20555">
                  <c:v>23.988592024857986</c:v>
                </c:pt>
                <c:pt idx="20556">
                  <c:v>23.988605713977528</c:v>
                </c:pt>
                <c:pt idx="20557">
                  <c:v>23.988610485177528</c:v>
                </c:pt>
                <c:pt idx="20558">
                  <c:v>23.988615710137218</c:v>
                </c:pt>
                <c:pt idx="20559">
                  <c:v>23.988620970977067</c:v>
                </c:pt>
                <c:pt idx="20560">
                  <c:v>23.988626612977068</c:v>
                </c:pt>
                <c:pt idx="20561">
                  <c:v>23.988632606976758</c:v>
                </c:pt>
                <c:pt idx="20562">
                  <c:v>23.988638928217057</c:v>
                </c:pt>
                <c:pt idx="20563">
                  <c:v>23.988646024537211</c:v>
                </c:pt>
                <c:pt idx="20564">
                  <c:v>23.98865380437752</c:v>
                </c:pt>
                <c:pt idx="20565">
                  <c:v>23.988662275897671</c:v>
                </c:pt>
                <c:pt idx="20566">
                  <c:v>23.988671848257365</c:v>
                </c:pt>
                <c:pt idx="20567">
                  <c:v>23.988682690417519</c:v>
                </c:pt>
                <c:pt idx="20568">
                  <c:v>23.988694091738111</c:v>
                </c:pt>
                <c:pt idx="20569">
                  <c:v>23.989070294635827</c:v>
                </c:pt>
                <c:pt idx="20570">
                  <c:v>23.989084285435226</c:v>
                </c:pt>
                <c:pt idx="20571">
                  <c:v>23.989097685515837</c:v>
                </c:pt>
                <c:pt idx="20572">
                  <c:v>23.98910967483646</c:v>
                </c:pt>
                <c:pt idx="20573">
                  <c:v>23.989119981396311</c:v>
                </c:pt>
                <c:pt idx="20574">
                  <c:v>23.989129012356464</c:v>
                </c:pt>
                <c:pt idx="20575">
                  <c:v>23.989137335556308</c:v>
                </c:pt>
                <c:pt idx="20576">
                  <c:v>23.989144488156608</c:v>
                </c:pt>
                <c:pt idx="20577">
                  <c:v>23.989151051436455</c:v>
                </c:pt>
                <c:pt idx="20578">
                  <c:v>23.989157144436454</c:v>
                </c:pt>
                <c:pt idx="20579">
                  <c:v>23.989162609236153</c:v>
                </c:pt>
                <c:pt idx="20580">
                  <c:v>23.989167708755851</c:v>
                </c:pt>
                <c:pt idx="20581">
                  <c:v>23.98917727995585</c:v>
                </c:pt>
                <c:pt idx="20582">
                  <c:v>23.989195554155238</c:v>
                </c:pt>
                <c:pt idx="20583">
                  <c:v>23.989212260714623</c:v>
                </c:pt>
                <c:pt idx="20584">
                  <c:v>23.989231401195383</c:v>
                </c:pt>
                <c:pt idx="20585">
                  <c:v>23.989252999395383</c:v>
                </c:pt>
                <c:pt idx="20586">
                  <c:v>23.989266491474769</c:v>
                </c:pt>
                <c:pt idx="20587">
                  <c:v>23.989290764355989</c:v>
                </c:pt>
                <c:pt idx="20588">
                  <c:v>23.989307581155987</c:v>
                </c:pt>
                <c:pt idx="20589">
                  <c:v>23.989317860835374</c:v>
                </c:pt>
                <c:pt idx="20590">
                  <c:v>23.98933128851629</c:v>
                </c:pt>
                <c:pt idx="20591">
                  <c:v>23.989343302516289</c:v>
                </c:pt>
                <c:pt idx="20592">
                  <c:v>23.989355581155223</c:v>
                </c:pt>
                <c:pt idx="20593">
                  <c:v>23.989362810675033</c:v>
                </c:pt>
                <c:pt idx="20594">
                  <c:v>23.989370631075566</c:v>
                </c:pt>
                <c:pt idx="20595">
                  <c:v>23.989375907115107</c:v>
                </c:pt>
                <c:pt idx="20596">
                  <c:v>23.989393232475415</c:v>
                </c:pt>
                <c:pt idx="20597">
                  <c:v>23.989404270635188</c:v>
                </c:pt>
                <c:pt idx="20598">
                  <c:v>23.989408837475132</c:v>
                </c:pt>
                <c:pt idx="20599">
                  <c:v>23.989416036875131</c:v>
                </c:pt>
                <c:pt idx="20600">
                  <c:v>23.98942755591559</c:v>
                </c:pt>
                <c:pt idx="20601">
                  <c:v>23.989445436715286</c:v>
                </c:pt>
                <c:pt idx="20602">
                  <c:v>23.989450237675477</c:v>
                </c:pt>
                <c:pt idx="20603">
                  <c:v>23.989460498794866</c:v>
                </c:pt>
                <c:pt idx="20604">
                  <c:v>23.989469625635323</c:v>
                </c:pt>
                <c:pt idx="20605">
                  <c:v>23.989480657356239</c:v>
                </c:pt>
                <c:pt idx="20606">
                  <c:v>23.989491419555478</c:v>
                </c:pt>
                <c:pt idx="20607">
                  <c:v>23.989505830355476</c:v>
                </c:pt>
                <c:pt idx="20608">
                  <c:v>23.989521658476392</c:v>
                </c:pt>
                <c:pt idx="20609">
                  <c:v>23.989533550275777</c:v>
                </c:pt>
                <c:pt idx="20610">
                  <c:v>23.989549502275775</c:v>
                </c:pt>
                <c:pt idx="20611">
                  <c:v>23.989566698836537</c:v>
                </c:pt>
                <c:pt idx="20612">
                  <c:v>23.989581744475927</c:v>
                </c:pt>
                <c:pt idx="20613">
                  <c:v>23.989609818475927</c:v>
                </c:pt>
                <c:pt idx="20614">
                  <c:v>23.989622525756385</c:v>
                </c:pt>
                <c:pt idx="20615">
                  <c:v>23.989636230835927</c:v>
                </c:pt>
                <c:pt idx="20616">
                  <c:v>23.989645742035925</c:v>
                </c:pt>
                <c:pt idx="20617">
                  <c:v>23.989650951635614</c:v>
                </c:pt>
                <c:pt idx="20618">
                  <c:v>23.989656277395763</c:v>
                </c:pt>
                <c:pt idx="20619">
                  <c:v>23.98966195739607</c:v>
                </c:pt>
                <c:pt idx="20620">
                  <c:v>23.98966815291638</c:v>
                </c:pt>
                <c:pt idx="20621">
                  <c:v>23.989674614516229</c:v>
                </c:pt>
                <c:pt idx="20622">
                  <c:v>23.989681734515923</c:v>
                </c:pt>
                <c:pt idx="20623">
                  <c:v>23.989689804995614</c:v>
                </c:pt>
                <c:pt idx="20624">
                  <c:v>23.989698293915318</c:v>
                </c:pt>
                <c:pt idx="20625">
                  <c:v>23.989708085235627</c:v>
                </c:pt>
                <c:pt idx="20626">
                  <c:v>23.989718923155319</c:v>
                </c:pt>
                <c:pt idx="20627">
                  <c:v>23.989730942834719</c:v>
                </c:pt>
                <c:pt idx="20628">
                  <c:v>23.989744429034413</c:v>
                </c:pt>
                <c:pt idx="20629">
                  <c:v>23.989757886434415</c:v>
                </c:pt>
                <c:pt idx="20630">
                  <c:v>23.989772199914718</c:v>
                </c:pt>
                <c:pt idx="20631">
                  <c:v>23.98978799239411</c:v>
                </c:pt>
                <c:pt idx="20632">
                  <c:v>23.989805574794421</c:v>
                </c:pt>
                <c:pt idx="20633">
                  <c:v>23.990159483142833</c:v>
                </c:pt>
                <c:pt idx="20634">
                  <c:v>23.990241599785271</c:v>
                </c:pt>
                <c:pt idx="20635">
                  <c:v>23.99026700738527</c:v>
                </c:pt>
                <c:pt idx="20636">
                  <c:v>23.990294597985269</c:v>
                </c:pt>
                <c:pt idx="20637">
                  <c:v>23.990350622302799</c:v>
                </c:pt>
                <c:pt idx="20638">
                  <c:v>23.990569215027676</c:v>
                </c:pt>
                <c:pt idx="20639">
                  <c:v>23.99281344033702</c:v>
                </c:pt>
                <c:pt idx="20640">
                  <c:v>23.994631268820068</c:v>
                </c:pt>
                <c:pt idx="20641">
                  <c:v>24.008771733808207</c:v>
                </c:pt>
                <c:pt idx="20642">
                  <c:v>24.008777871568515</c:v>
                </c:pt>
                <c:pt idx="20643">
                  <c:v>24.0088160124876</c:v>
                </c:pt>
                <c:pt idx="20644">
                  <c:v>24.008963741603939</c:v>
                </c:pt>
                <c:pt idx="20645">
                  <c:v>24.012624161603938</c:v>
                </c:pt>
                <c:pt idx="20646">
                  <c:v>24.016432092823432</c:v>
                </c:pt>
                <c:pt idx="20647">
                  <c:v>24.019968663609745</c:v>
                </c:pt>
                <c:pt idx="20648">
                  <c:v>24.023495278209744</c:v>
                </c:pt>
                <c:pt idx="20649">
                  <c:v>24.029124061069435</c:v>
                </c:pt>
                <c:pt idx="20650">
                  <c:v>24.03252879380155</c:v>
                </c:pt>
                <c:pt idx="20651">
                  <c:v>24.03606844180155</c:v>
                </c:pt>
                <c:pt idx="20652">
                  <c:v>24.039490331414129</c:v>
                </c:pt>
                <c:pt idx="20653">
                  <c:v>24.042850572214128</c:v>
                </c:pt>
                <c:pt idx="20654">
                  <c:v>24.046378706614128</c:v>
                </c:pt>
                <c:pt idx="20655">
                  <c:v>24.049739025814127</c:v>
                </c:pt>
                <c:pt idx="20656">
                  <c:v>24.053304239110581</c:v>
                </c:pt>
                <c:pt idx="20657">
                  <c:v>24.053863572710583</c:v>
                </c:pt>
                <c:pt idx="20658">
                  <c:v>24.053875052710584</c:v>
                </c:pt>
                <c:pt idx="20659">
                  <c:v>24.053885531510286</c:v>
                </c:pt>
                <c:pt idx="20660">
                  <c:v>24.053895327230439</c:v>
                </c:pt>
                <c:pt idx="20661">
                  <c:v>24.053904825310752</c:v>
                </c:pt>
                <c:pt idx="20662">
                  <c:v>24.053913506510753</c:v>
                </c:pt>
                <c:pt idx="20663">
                  <c:v>24.053921646110602</c:v>
                </c:pt>
                <c:pt idx="20664">
                  <c:v>24.053929530270448</c:v>
                </c:pt>
                <c:pt idx="20665">
                  <c:v>24.053936607870448</c:v>
                </c:pt>
                <c:pt idx="20666">
                  <c:v>24.053943414670446</c:v>
                </c:pt>
                <c:pt idx="20667">
                  <c:v>24.053949910670447</c:v>
                </c:pt>
                <c:pt idx="20668">
                  <c:v>24.053955657230595</c:v>
                </c:pt>
                <c:pt idx="20669">
                  <c:v>24.053961290830596</c:v>
                </c:pt>
                <c:pt idx="20670">
                  <c:v>24.053971625830595</c:v>
                </c:pt>
                <c:pt idx="20671">
                  <c:v>24.053986547990135</c:v>
                </c:pt>
                <c:pt idx="20672">
                  <c:v>24.05400941866937</c:v>
                </c:pt>
                <c:pt idx="20673">
                  <c:v>24.054021917388912</c:v>
                </c:pt>
                <c:pt idx="20674">
                  <c:v>24.054044930509825</c:v>
                </c:pt>
                <c:pt idx="20675">
                  <c:v>24.054062907109824</c:v>
                </c:pt>
                <c:pt idx="20676">
                  <c:v>24.057160973129132</c:v>
                </c:pt>
                <c:pt idx="20677">
                  <c:v>24.057176165529896</c:v>
                </c:pt>
                <c:pt idx="20678">
                  <c:v>24.057197276730353</c:v>
                </c:pt>
                <c:pt idx="20679">
                  <c:v>24.057212661690965</c:v>
                </c:pt>
                <c:pt idx="20680">
                  <c:v>24.057229349530353</c:v>
                </c:pt>
                <c:pt idx="20681">
                  <c:v>24.057242580330353</c:v>
                </c:pt>
                <c:pt idx="20682">
                  <c:v>24.057251781450656</c:v>
                </c:pt>
                <c:pt idx="20683">
                  <c:v>24.057256734650966</c:v>
                </c:pt>
                <c:pt idx="20684">
                  <c:v>24.057261830650965</c:v>
                </c:pt>
                <c:pt idx="20685">
                  <c:v>24.057272794971272</c:v>
                </c:pt>
                <c:pt idx="20686">
                  <c:v>24.057278392611572</c:v>
                </c:pt>
                <c:pt idx="20687">
                  <c:v>24.057284728411265</c:v>
                </c:pt>
                <c:pt idx="20688">
                  <c:v>24.057291438131418</c:v>
                </c:pt>
                <c:pt idx="20689">
                  <c:v>24.05729846053157</c:v>
                </c:pt>
                <c:pt idx="20690">
                  <c:v>24.057305905331269</c:v>
                </c:pt>
                <c:pt idx="20691">
                  <c:v>24.05731408229158</c:v>
                </c:pt>
                <c:pt idx="20692">
                  <c:v>24.057322565251429</c:v>
                </c:pt>
                <c:pt idx="20693">
                  <c:v>24.057331689811125</c:v>
                </c:pt>
                <c:pt idx="20694">
                  <c:v>24.057341314530817</c:v>
                </c:pt>
                <c:pt idx="20695">
                  <c:v>24.057351223171118</c:v>
                </c:pt>
                <c:pt idx="20696">
                  <c:v>24.057426871771117</c:v>
                </c:pt>
                <c:pt idx="20697">
                  <c:v>24.058154110610189</c:v>
                </c:pt>
                <c:pt idx="20698">
                  <c:v>24.059144341023014</c:v>
                </c:pt>
                <c:pt idx="20699">
                  <c:v>24.060353320023015</c:v>
                </c:pt>
                <c:pt idx="20700">
                  <c:v>24.061599542565009</c:v>
                </c:pt>
                <c:pt idx="20701">
                  <c:v>24.06267282769327</c:v>
                </c:pt>
                <c:pt idx="20702">
                  <c:v>24.067143257693271</c:v>
                </c:pt>
                <c:pt idx="20703">
                  <c:v>24.072765393365373</c:v>
                </c:pt>
                <c:pt idx="20704">
                  <c:v>24.077592223610644</c:v>
                </c:pt>
                <c:pt idx="20705">
                  <c:v>24.080736192061462</c:v>
                </c:pt>
                <c:pt idx="20706">
                  <c:v>24.083766819150448</c:v>
                </c:pt>
                <c:pt idx="20707">
                  <c:v>24.091526600663947</c:v>
                </c:pt>
                <c:pt idx="20708">
                  <c:v>24.094587475054048</c:v>
                </c:pt>
                <c:pt idx="20709">
                  <c:v>24.102680052920174</c:v>
                </c:pt>
                <c:pt idx="20710">
                  <c:v>24.102689308120173</c:v>
                </c:pt>
                <c:pt idx="20711">
                  <c:v>24.107691616506632</c:v>
                </c:pt>
                <c:pt idx="20712">
                  <c:v>24.107702006106631</c:v>
                </c:pt>
                <c:pt idx="20713">
                  <c:v>24.107711841747246</c:v>
                </c:pt>
                <c:pt idx="20714">
                  <c:v>24.120287207280793</c:v>
                </c:pt>
                <c:pt idx="20715">
                  <c:v>24.120292026281096</c:v>
                </c:pt>
                <c:pt idx="20716">
                  <c:v>24.120320520519876</c:v>
                </c:pt>
                <c:pt idx="20717">
                  <c:v>24.120345468519258</c:v>
                </c:pt>
                <c:pt idx="20718">
                  <c:v>24.12036808411986</c:v>
                </c:pt>
                <c:pt idx="20719">
                  <c:v>24.120390371839239</c:v>
                </c:pt>
                <c:pt idx="20720">
                  <c:v>24.120411619919544</c:v>
                </c:pt>
                <c:pt idx="20721">
                  <c:v>24.120453309360759</c:v>
                </c:pt>
                <c:pt idx="20722">
                  <c:v>24.120515666199839</c:v>
                </c:pt>
                <c:pt idx="20723">
                  <c:v>24.120678297317397</c:v>
                </c:pt>
                <c:pt idx="20724">
                  <c:v>24.121932988378177</c:v>
                </c:pt>
                <c:pt idx="20725">
                  <c:v>24.128264229378178</c:v>
                </c:pt>
                <c:pt idx="20726">
                  <c:v>24.134337651194311</c:v>
                </c:pt>
                <c:pt idx="20727">
                  <c:v>24.147149796632053</c:v>
                </c:pt>
                <c:pt idx="20728">
                  <c:v>24.153142280378368</c:v>
                </c:pt>
                <c:pt idx="20729">
                  <c:v>24.160227503608237</c:v>
                </c:pt>
                <c:pt idx="20730">
                  <c:v>24.167815857602626</c:v>
                </c:pt>
                <c:pt idx="20731">
                  <c:v>24.179622105559424</c:v>
                </c:pt>
                <c:pt idx="20732">
                  <c:v>24.186163851361488</c:v>
                </c:pt>
                <c:pt idx="20733">
                  <c:v>24.192303301361488</c:v>
                </c:pt>
                <c:pt idx="20734">
                  <c:v>24.198323771361487</c:v>
                </c:pt>
                <c:pt idx="20735">
                  <c:v>24.215345031361487</c:v>
                </c:pt>
                <c:pt idx="20736">
                  <c:v>24.228014679047387</c:v>
                </c:pt>
                <c:pt idx="20737">
                  <c:v>24.276240695300327</c:v>
                </c:pt>
                <c:pt idx="20738">
                  <c:v>24.282481145300327</c:v>
                </c:pt>
                <c:pt idx="20739">
                  <c:v>24.288731259569552</c:v>
                </c:pt>
                <c:pt idx="20740">
                  <c:v>24.294815369142018</c:v>
                </c:pt>
                <c:pt idx="20741">
                  <c:v>24.300880221994191</c:v>
                </c:pt>
                <c:pt idx="20742">
                  <c:v>24.307064852048185</c:v>
                </c:pt>
                <c:pt idx="20743">
                  <c:v>24.316339157928969</c:v>
                </c:pt>
                <c:pt idx="20744">
                  <c:v>24.322805008387238</c:v>
                </c:pt>
                <c:pt idx="20745">
                  <c:v>24.330506965260419</c:v>
                </c:pt>
                <c:pt idx="20746">
                  <c:v>24.339014898797998</c:v>
                </c:pt>
                <c:pt idx="20747">
                  <c:v>24.350729280432656</c:v>
                </c:pt>
                <c:pt idx="20748">
                  <c:v>24.363571694741466</c:v>
                </c:pt>
                <c:pt idx="20749">
                  <c:v>24.381031585830073</c:v>
                </c:pt>
                <c:pt idx="20750">
                  <c:v>24.405023679996443</c:v>
                </c:pt>
                <c:pt idx="20751">
                  <c:v>24.433067833485492</c:v>
                </c:pt>
                <c:pt idx="20752">
                  <c:v>24.44076863348549</c:v>
                </c:pt>
                <c:pt idx="20753">
                  <c:v>24.44782085121745</c:v>
                </c:pt>
                <c:pt idx="20754">
                  <c:v>24.453837039725283</c:v>
                </c:pt>
                <c:pt idx="20755">
                  <c:v>24.461705917684732</c:v>
                </c:pt>
                <c:pt idx="20756">
                  <c:v>24.47539264071505</c:v>
                </c:pt>
                <c:pt idx="20757">
                  <c:v>24.48365247071505</c:v>
                </c:pt>
                <c:pt idx="20758">
                  <c:v>24.495834428740288</c:v>
                </c:pt>
                <c:pt idx="20759">
                  <c:v>24.519723226405382</c:v>
                </c:pt>
                <c:pt idx="20760">
                  <c:v>24.525699624713823</c:v>
                </c:pt>
                <c:pt idx="20761">
                  <c:v>24.531647542977545</c:v>
                </c:pt>
                <c:pt idx="20762">
                  <c:v>24.537620097033809</c:v>
                </c:pt>
                <c:pt idx="20763">
                  <c:v>24.548512713018713</c:v>
                </c:pt>
                <c:pt idx="20764">
                  <c:v>24.585030794706693</c:v>
                </c:pt>
                <c:pt idx="20765">
                  <c:v>24.592046128443386</c:v>
                </c:pt>
                <c:pt idx="20766">
                  <c:v>24.600253905357643</c:v>
                </c:pt>
                <c:pt idx="20767">
                  <c:v>24.60251575456806</c:v>
                </c:pt>
                <c:pt idx="20768">
                  <c:v>24.615749361520944</c:v>
                </c:pt>
                <c:pt idx="20769">
                  <c:v>24.622622619120943</c:v>
                </c:pt>
                <c:pt idx="20770">
                  <c:v>24.622626939920941</c:v>
                </c:pt>
                <c:pt idx="20771">
                  <c:v>24.622659807162169</c:v>
                </c:pt>
                <c:pt idx="20772">
                  <c:v>24.622687117561551</c:v>
                </c:pt>
                <c:pt idx="20773">
                  <c:v>24.622711358961549</c:v>
                </c:pt>
                <c:pt idx="20774">
                  <c:v>24.622734329840942</c:v>
                </c:pt>
                <c:pt idx="20775">
                  <c:v>24.622756850720634</c:v>
                </c:pt>
                <c:pt idx="20776">
                  <c:v>24.622778458401239</c:v>
                </c:pt>
                <c:pt idx="20777">
                  <c:v>24.622821402682465</c:v>
                </c:pt>
                <c:pt idx="20778">
                  <c:v>24.622884177884295</c:v>
                </c:pt>
                <c:pt idx="20779">
                  <c:v>24.623029010682163</c:v>
                </c:pt>
                <c:pt idx="20780">
                  <c:v>24.623720053231786</c:v>
                </c:pt>
                <c:pt idx="20781">
                  <c:v>24.636161333231787</c:v>
                </c:pt>
                <c:pt idx="20782">
                  <c:v>24.642224141085801</c:v>
                </c:pt>
                <c:pt idx="20783">
                  <c:v>24.648389537916241</c:v>
                </c:pt>
                <c:pt idx="20784">
                  <c:v>24.654608496732678</c:v>
                </c:pt>
                <c:pt idx="20785">
                  <c:v>24.660640570787109</c:v>
                </c:pt>
                <c:pt idx="20786">
                  <c:v>24.666016853501716</c:v>
                </c:pt>
                <c:pt idx="20787">
                  <c:v>24.666037001021095</c:v>
                </c:pt>
                <c:pt idx="20788">
                  <c:v>24.666055695581697</c:v>
                </c:pt>
                <c:pt idx="20789">
                  <c:v>24.666073658062</c:v>
                </c:pt>
                <c:pt idx="20790">
                  <c:v>24.666090982702624</c:v>
                </c:pt>
                <c:pt idx="20791">
                  <c:v>24.666102966383225</c:v>
                </c:pt>
                <c:pt idx="20792">
                  <c:v>24.666121817422916</c:v>
                </c:pt>
                <c:pt idx="20793">
                  <c:v>24.666192702025352</c:v>
                </c:pt>
                <c:pt idx="20794">
                  <c:v>24.666201025225195</c:v>
                </c:pt>
                <c:pt idx="20795">
                  <c:v>24.666208622265046</c:v>
                </c:pt>
                <c:pt idx="20796">
                  <c:v>24.666306180582907</c:v>
                </c:pt>
                <c:pt idx="20797">
                  <c:v>24.67018994649257</c:v>
                </c:pt>
                <c:pt idx="20798">
                  <c:v>24.67028664089257</c:v>
                </c:pt>
                <c:pt idx="20799">
                  <c:v>24.670291405732648</c:v>
                </c:pt>
                <c:pt idx="20800">
                  <c:v>24.697370379731247</c:v>
                </c:pt>
                <c:pt idx="20801">
                  <c:v>24.697374960251093</c:v>
                </c:pt>
                <c:pt idx="20802">
                  <c:v>24.697396949251093</c:v>
                </c:pt>
                <c:pt idx="20803">
                  <c:v>24.697413501890487</c:v>
                </c:pt>
                <c:pt idx="20804">
                  <c:v>24.697432809411254</c:v>
                </c:pt>
                <c:pt idx="20805">
                  <c:v>24.697450744611253</c:v>
                </c:pt>
                <c:pt idx="20806">
                  <c:v>24.697464226610641</c:v>
                </c:pt>
                <c:pt idx="20807">
                  <c:v>24.697479396211403</c:v>
                </c:pt>
                <c:pt idx="20808">
                  <c:v>24.697499038211404</c:v>
                </c:pt>
                <c:pt idx="20809">
                  <c:v>24.698356675280284</c:v>
                </c:pt>
                <c:pt idx="20810">
                  <c:v>24.698361134000589</c:v>
                </c:pt>
                <c:pt idx="20811">
                  <c:v>24.698374312881349</c:v>
                </c:pt>
                <c:pt idx="20812">
                  <c:v>24.698386166200738</c:v>
                </c:pt>
                <c:pt idx="20813">
                  <c:v>24.698390941000739</c:v>
                </c:pt>
                <c:pt idx="20814">
                  <c:v>24.700065064002473</c:v>
                </c:pt>
                <c:pt idx="20815">
                  <c:v>24.700074678402473</c:v>
                </c:pt>
                <c:pt idx="20816">
                  <c:v>24.700091013362933</c:v>
                </c:pt>
                <c:pt idx="20817">
                  <c:v>24.700109235123847</c:v>
                </c:pt>
                <c:pt idx="20818">
                  <c:v>24.700122628083239</c:v>
                </c:pt>
                <c:pt idx="20819">
                  <c:v>24.70014784428324</c:v>
                </c:pt>
                <c:pt idx="20820">
                  <c:v>24.700163254203851</c:v>
                </c:pt>
                <c:pt idx="20821">
                  <c:v>24.700179840123241</c:v>
                </c:pt>
                <c:pt idx="20822">
                  <c:v>24.705453200993436</c:v>
                </c:pt>
                <c:pt idx="20823">
                  <c:v>24.709422794217598</c:v>
                </c:pt>
                <c:pt idx="20824">
                  <c:v>24.726591780782208</c:v>
                </c:pt>
                <c:pt idx="20825">
                  <c:v>24.726619131661291</c:v>
                </c:pt>
                <c:pt idx="20826">
                  <c:v>24.726944024471976</c:v>
                </c:pt>
                <c:pt idx="20827">
                  <c:v>24.726948327991817</c:v>
                </c:pt>
                <c:pt idx="20828">
                  <c:v>24.726952613111745</c:v>
                </c:pt>
                <c:pt idx="20829">
                  <c:v>24.726973492472055</c:v>
                </c:pt>
                <c:pt idx="20830">
                  <c:v>24.726992756911425</c:v>
                </c:pt>
                <c:pt idx="20831">
                  <c:v>24.727009495712</c:v>
                </c:pt>
                <c:pt idx="20832">
                  <c:v>24.727027237512001</c:v>
                </c:pt>
                <c:pt idx="20833">
                  <c:v>24.727044463552311</c:v>
                </c:pt>
                <c:pt idx="20834">
                  <c:v>24.727077136433515</c:v>
                </c:pt>
                <c:pt idx="20835">
                  <c:v>24.727158385551995</c:v>
                </c:pt>
                <c:pt idx="20836">
                  <c:v>24.727254425551994</c:v>
                </c:pt>
                <c:pt idx="20837">
                  <c:v>24.728352002053356</c:v>
                </c:pt>
                <c:pt idx="20838">
                  <c:v>24.733030391348418</c:v>
                </c:pt>
                <c:pt idx="20839">
                  <c:v>24.74591396164838</c:v>
                </c:pt>
                <c:pt idx="20840">
                  <c:v>24.75675247364838</c:v>
                </c:pt>
                <c:pt idx="20841">
                  <c:v>24.769225423904011</c:v>
                </c:pt>
                <c:pt idx="20842">
                  <c:v>24.780039816653737</c:v>
                </c:pt>
                <c:pt idx="20843">
                  <c:v>24.784623832025289</c:v>
                </c:pt>
                <c:pt idx="20844">
                  <c:v>24.789318047319725</c:v>
                </c:pt>
                <c:pt idx="20845">
                  <c:v>24.796352935279266</c:v>
                </c:pt>
                <c:pt idx="20846">
                  <c:v>24.801927130178914</c:v>
                </c:pt>
                <c:pt idx="20847">
                  <c:v>24.824707224524111</c:v>
                </c:pt>
                <c:pt idx="20848">
                  <c:v>24.844857450487563</c:v>
                </c:pt>
                <c:pt idx="20849">
                  <c:v>24.850584904614941</c:v>
                </c:pt>
                <c:pt idx="20850">
                  <c:v>24.866638131414941</c:v>
                </c:pt>
                <c:pt idx="20851">
                  <c:v>24.886095435953635</c:v>
                </c:pt>
                <c:pt idx="20852">
                  <c:v>24.892336884755352</c:v>
                </c:pt>
                <c:pt idx="20853">
                  <c:v>24.899782262628463</c:v>
                </c:pt>
                <c:pt idx="20854">
                  <c:v>24.907048111469855</c:v>
                </c:pt>
                <c:pt idx="20855">
                  <c:v>24.920119497859286</c:v>
                </c:pt>
                <c:pt idx="20856">
                  <c:v>24.933369795990757</c:v>
                </c:pt>
                <c:pt idx="20857">
                  <c:v>24.940010411990755</c:v>
                </c:pt>
                <c:pt idx="20858">
                  <c:v>24.968155667990754</c:v>
                </c:pt>
                <c:pt idx="20859">
                  <c:v>24.976164159382744</c:v>
                </c:pt>
                <c:pt idx="20860">
                  <c:v>24.981492263382744</c:v>
                </c:pt>
                <c:pt idx="20861">
                  <c:v>24.991494570292573</c:v>
                </c:pt>
                <c:pt idx="20862">
                  <c:v>24.996746966410953</c:v>
                </c:pt>
                <c:pt idx="20863">
                  <c:v>25.002451551666411</c:v>
                </c:pt>
                <c:pt idx="20864">
                  <c:v>25.007299866969529</c:v>
                </c:pt>
                <c:pt idx="20865">
                  <c:v>25.012686996711768</c:v>
                </c:pt>
                <c:pt idx="20866">
                  <c:v>25.017720527247299</c:v>
                </c:pt>
                <c:pt idx="20867">
                  <c:v>25.024588721426706</c:v>
                </c:pt>
                <c:pt idx="20868">
                  <c:v>25.039720636873888</c:v>
                </c:pt>
                <c:pt idx="20869">
                  <c:v>25.048404279238692</c:v>
                </c:pt>
                <c:pt idx="20870">
                  <c:v>25.056468863238692</c:v>
                </c:pt>
                <c:pt idx="20871">
                  <c:v>25.062933375238693</c:v>
                </c:pt>
                <c:pt idx="20872">
                  <c:v>25.06819176849849</c:v>
                </c:pt>
                <c:pt idx="20873">
                  <c:v>25.073190815562661</c:v>
                </c:pt>
                <c:pt idx="20874">
                  <c:v>25.084622107663531</c:v>
                </c:pt>
                <c:pt idx="20875">
                  <c:v>25.10283093966353</c:v>
                </c:pt>
                <c:pt idx="20876">
                  <c:v>25.118450042341692</c:v>
                </c:pt>
                <c:pt idx="20877">
                  <c:v>25.127764833102432</c:v>
                </c:pt>
                <c:pt idx="20878">
                  <c:v>25.132923631602836</c:v>
                </c:pt>
                <c:pt idx="20879">
                  <c:v>25.138617904602835</c:v>
                </c:pt>
                <c:pt idx="20880">
                  <c:v>25.143479135897447</c:v>
                </c:pt>
                <c:pt idx="20881">
                  <c:v>25.148590972796939</c:v>
                </c:pt>
                <c:pt idx="20882">
                  <c:v>25.15339602239694</c:v>
                </c:pt>
                <c:pt idx="20883">
                  <c:v>25.160938533743739</c:v>
                </c:pt>
                <c:pt idx="20884">
                  <c:v>25.176823244292898</c:v>
                </c:pt>
                <c:pt idx="20885">
                  <c:v>25.181898447153102</c:v>
                </c:pt>
                <c:pt idx="20886">
                  <c:v>25.193896013758831</c:v>
                </c:pt>
                <c:pt idx="20887">
                  <c:v>25.199456879259799</c:v>
                </c:pt>
                <c:pt idx="20888">
                  <c:v>25.205309157576682</c:v>
                </c:pt>
                <c:pt idx="20889">
                  <c:v>25.210325446376682</c:v>
                </c:pt>
                <c:pt idx="20890">
                  <c:v>25.215062490951293</c:v>
                </c:pt>
                <c:pt idx="20891">
                  <c:v>25.219765090576377</c:v>
                </c:pt>
                <c:pt idx="20892">
                  <c:v>25.230455474680607</c:v>
                </c:pt>
                <c:pt idx="20893">
                  <c:v>25.238284067480606</c:v>
                </c:pt>
                <c:pt idx="20894">
                  <c:v>25.246781331080605</c:v>
                </c:pt>
                <c:pt idx="20895">
                  <c:v>25.250496150769852</c:v>
                </c:pt>
                <c:pt idx="20896">
                  <c:v>25.260513376923335</c:v>
                </c:pt>
                <c:pt idx="20897">
                  <c:v>25.262880554116506</c:v>
                </c:pt>
                <c:pt idx="20898">
                  <c:v>25.265826915128542</c:v>
                </c:pt>
                <c:pt idx="20899">
                  <c:v>25.270068770328542</c:v>
                </c:pt>
                <c:pt idx="20900">
                  <c:v>25.274575984011786</c:v>
                </c:pt>
                <c:pt idx="20901">
                  <c:v>25.274580436851636</c:v>
                </c:pt>
                <c:pt idx="20902">
                  <c:v>25.274602583091941</c:v>
                </c:pt>
                <c:pt idx="20903">
                  <c:v>25.27462266329194</c:v>
                </c:pt>
                <c:pt idx="20904">
                  <c:v>25.274640625852236</c:v>
                </c:pt>
                <c:pt idx="20905">
                  <c:v>25.274658376572543</c:v>
                </c:pt>
                <c:pt idx="20906">
                  <c:v>25.274692945213154</c:v>
                </c:pt>
                <c:pt idx="20907">
                  <c:v>25.274744150411319</c:v>
                </c:pt>
                <c:pt idx="20908">
                  <c:v>25.274861173689182</c:v>
                </c:pt>
                <c:pt idx="20909">
                  <c:v>25.276509526298359</c:v>
                </c:pt>
                <c:pt idx="20910">
                  <c:v>25.284622166298359</c:v>
                </c:pt>
                <c:pt idx="20911">
                  <c:v>25.289404589911438</c:v>
                </c:pt>
                <c:pt idx="20912">
                  <c:v>25.295580859867286</c:v>
                </c:pt>
                <c:pt idx="20913">
                  <c:v>25.300373648537732</c:v>
                </c:pt>
                <c:pt idx="20914">
                  <c:v>25.305080186591734</c:v>
                </c:pt>
                <c:pt idx="20915">
                  <c:v>25.316435224991736</c:v>
                </c:pt>
                <c:pt idx="20916">
                  <c:v>25.327197387391735</c:v>
                </c:pt>
                <c:pt idx="20917">
                  <c:v>25.33277779116527</c:v>
                </c:pt>
                <c:pt idx="20918">
                  <c:v>25.344641460609296</c:v>
                </c:pt>
                <c:pt idx="20919">
                  <c:v>25.363066444981577</c:v>
                </c:pt>
                <c:pt idx="20920">
                  <c:v>25.367590069234353</c:v>
                </c:pt>
                <c:pt idx="20921">
                  <c:v>25.372903454234354</c:v>
                </c:pt>
                <c:pt idx="20922">
                  <c:v>25.377367692405912</c:v>
                </c:pt>
                <c:pt idx="20923">
                  <c:v>25.381980819860523</c:v>
                </c:pt>
                <c:pt idx="20924">
                  <c:v>25.388182656260522</c:v>
                </c:pt>
                <c:pt idx="20925">
                  <c:v>25.393274070860521</c:v>
                </c:pt>
                <c:pt idx="20926">
                  <c:v>25.397719518128358</c:v>
                </c:pt>
                <c:pt idx="20927">
                  <c:v>25.402204095728358</c:v>
                </c:pt>
                <c:pt idx="20928">
                  <c:v>25.407828569328359</c:v>
                </c:pt>
                <c:pt idx="20929">
                  <c:v>25.425337857328358</c:v>
                </c:pt>
                <c:pt idx="20930">
                  <c:v>25.430501343914258</c:v>
                </c:pt>
                <c:pt idx="20931">
                  <c:v>25.435453493076299</c:v>
                </c:pt>
                <c:pt idx="20932">
                  <c:v>25.442874191939055</c:v>
                </c:pt>
                <c:pt idx="20933">
                  <c:v>25.45826884788714</c:v>
                </c:pt>
                <c:pt idx="20934">
                  <c:v>25.464392583843541</c:v>
                </c:pt>
                <c:pt idx="20935">
                  <c:v>25.468162396643542</c:v>
                </c:pt>
                <c:pt idx="20936">
                  <c:v>25.468177493963239</c:v>
                </c:pt>
                <c:pt idx="20937">
                  <c:v>25.468190872163238</c:v>
                </c:pt>
                <c:pt idx="20938">
                  <c:v>25.468204065163839</c:v>
                </c:pt>
                <c:pt idx="20939">
                  <c:v>25.468216139124145</c:v>
                </c:pt>
                <c:pt idx="20940">
                  <c:v>25.468227171444454</c:v>
                </c:pt>
                <c:pt idx="20941">
                  <c:v>25.468236804564302</c:v>
                </c:pt>
                <c:pt idx="20942">
                  <c:v>25.468245600164302</c:v>
                </c:pt>
                <c:pt idx="20943">
                  <c:v>25.468253283764302</c:v>
                </c:pt>
                <c:pt idx="20944">
                  <c:v>25.468259991964302</c:v>
                </c:pt>
                <c:pt idx="20945">
                  <c:v>25.46826617660415</c:v>
                </c:pt>
                <c:pt idx="20946">
                  <c:v>25.468271687324304</c:v>
                </c:pt>
                <c:pt idx="20947">
                  <c:v>25.468276572924154</c:v>
                </c:pt>
                <c:pt idx="20948">
                  <c:v>25.468280975124152</c:v>
                </c:pt>
                <c:pt idx="20949">
                  <c:v>25.468285110204075</c:v>
                </c:pt>
                <c:pt idx="20950">
                  <c:v>25.468288810043926</c:v>
                </c:pt>
                <c:pt idx="20951">
                  <c:v>25.468295738204233</c:v>
                </c:pt>
                <c:pt idx="20952">
                  <c:v>25.468308503004234</c:v>
                </c:pt>
                <c:pt idx="20953">
                  <c:v>25.469780272245245</c:v>
                </c:pt>
                <c:pt idx="20954">
                  <c:v>25.470653905026609</c:v>
                </c:pt>
                <c:pt idx="20955">
                  <c:v>25.472097234626609</c:v>
                </c:pt>
                <c:pt idx="20956">
                  <c:v>25.479502660555092</c:v>
                </c:pt>
                <c:pt idx="20957">
                  <c:v>25.488092192537014</c:v>
                </c:pt>
                <c:pt idx="20958">
                  <c:v>25.497316026762693</c:v>
                </c:pt>
                <c:pt idx="20959">
                  <c:v>25.512530051727275</c:v>
                </c:pt>
                <c:pt idx="20960">
                  <c:v>25.518762069327273</c:v>
                </c:pt>
                <c:pt idx="20961">
                  <c:v>25.522870194536313</c:v>
                </c:pt>
                <c:pt idx="20962">
                  <c:v>25.522873572616465</c:v>
                </c:pt>
                <c:pt idx="20963">
                  <c:v>25.524250861405594</c:v>
                </c:pt>
                <c:pt idx="20964">
                  <c:v>25.527199526448303</c:v>
                </c:pt>
                <c:pt idx="20965">
                  <c:v>25.529405653230182</c:v>
                </c:pt>
                <c:pt idx="20966">
                  <c:v>25.53153879823018</c:v>
                </c:pt>
                <c:pt idx="20967">
                  <c:v>25.533149159507165</c:v>
                </c:pt>
                <c:pt idx="20968">
                  <c:v>25.535456750662991</c:v>
                </c:pt>
                <c:pt idx="20969">
                  <c:v>25.537472292552277</c:v>
                </c:pt>
                <c:pt idx="20970">
                  <c:v>25.539104367752277</c:v>
                </c:pt>
                <c:pt idx="20971">
                  <c:v>25.5414464320178</c:v>
                </c:pt>
                <c:pt idx="20972">
                  <c:v>25.54887620420498</c:v>
                </c:pt>
                <c:pt idx="20973">
                  <c:v>25.56334012100498</c:v>
                </c:pt>
                <c:pt idx="20974">
                  <c:v>25.563343294045058</c:v>
                </c:pt>
                <c:pt idx="20975">
                  <c:v>25.563360041964298</c:v>
                </c:pt>
                <c:pt idx="20976">
                  <c:v>25.5633816581643</c:v>
                </c:pt>
                <c:pt idx="20977">
                  <c:v>25.580142680910324</c:v>
                </c:pt>
                <c:pt idx="20978">
                  <c:v>25.608045655246848</c:v>
                </c:pt>
                <c:pt idx="20979">
                  <c:v>25.608933743246848</c:v>
                </c:pt>
                <c:pt idx="20980">
                  <c:v>25.608937765166925</c:v>
                </c:pt>
                <c:pt idx="20981">
                  <c:v>25.608950590006323</c:v>
                </c:pt>
                <c:pt idx="20982">
                  <c:v>25.608965522086628</c:v>
                </c:pt>
                <c:pt idx="20983">
                  <c:v>25.608993236806022</c:v>
                </c:pt>
                <c:pt idx="20984">
                  <c:v>25.609019808406021</c:v>
                </c:pt>
                <c:pt idx="20985">
                  <c:v>25.609062485684191</c:v>
                </c:pt>
                <c:pt idx="20986">
                  <c:v>25.609201998881133</c:v>
                </c:pt>
                <c:pt idx="20987">
                  <c:v>25.609922431681134</c:v>
                </c:pt>
                <c:pt idx="20988">
                  <c:v>25.61434521626277</c:v>
                </c:pt>
                <c:pt idx="20989">
                  <c:v>25.618870109090977</c:v>
                </c:pt>
                <c:pt idx="20990">
                  <c:v>25.622782565307851</c:v>
                </c:pt>
                <c:pt idx="20991">
                  <c:v>25.626776402107851</c:v>
                </c:pt>
                <c:pt idx="20992">
                  <c:v>25.630655019707852</c:v>
                </c:pt>
                <c:pt idx="20993">
                  <c:v>25.634738336769885</c:v>
                </c:pt>
                <c:pt idx="20994">
                  <c:v>25.638607306797898</c:v>
                </c:pt>
                <c:pt idx="20995">
                  <c:v>25.64237626065006</c:v>
                </c:pt>
                <c:pt idx="20996">
                  <c:v>25.646145935050061</c:v>
                </c:pt>
                <c:pt idx="20997">
                  <c:v>25.652411300803269</c:v>
                </c:pt>
                <c:pt idx="20998">
                  <c:v>25.656701955003268</c:v>
                </c:pt>
                <c:pt idx="20999">
                  <c:v>25.660435730097081</c:v>
                </c:pt>
                <c:pt idx="21000">
                  <c:v>25.664095841640794</c:v>
                </c:pt>
                <c:pt idx="21001">
                  <c:v>25.66776813142512</c:v>
                </c:pt>
                <c:pt idx="21002">
                  <c:v>25.672109762363043</c:v>
                </c:pt>
                <c:pt idx="21003">
                  <c:v>25.679000992179411</c:v>
                </c:pt>
                <c:pt idx="21004">
                  <c:v>25.682758965752019</c:v>
                </c:pt>
                <c:pt idx="21005">
                  <c:v>25.686407288924187</c:v>
                </c:pt>
                <c:pt idx="21006">
                  <c:v>25.692470126317353</c:v>
                </c:pt>
                <c:pt idx="21007">
                  <c:v>25.696190597291341</c:v>
                </c:pt>
                <c:pt idx="21008">
                  <c:v>25.699838798114456</c:v>
                </c:pt>
                <c:pt idx="21009">
                  <c:v>25.703450996114455</c:v>
                </c:pt>
                <c:pt idx="21010">
                  <c:v>25.707051374114457</c:v>
                </c:pt>
                <c:pt idx="21011">
                  <c:v>25.710675706406018</c:v>
                </c:pt>
                <c:pt idx="21012">
                  <c:v>25.714276018406018</c:v>
                </c:pt>
                <c:pt idx="21013">
                  <c:v>25.717876060406017</c:v>
                </c:pt>
                <c:pt idx="21014">
                  <c:v>25.721560641699099</c:v>
                </c:pt>
                <c:pt idx="21015">
                  <c:v>25.725136868087542</c:v>
                </c:pt>
                <c:pt idx="21016">
                  <c:v>25.728713106395983</c:v>
                </c:pt>
                <c:pt idx="21017">
                  <c:v>25.732301163384122</c:v>
                </c:pt>
                <c:pt idx="21018">
                  <c:v>25.73596170338412</c:v>
                </c:pt>
                <c:pt idx="21019">
                  <c:v>25.739741949384122</c:v>
                </c:pt>
                <c:pt idx="21020">
                  <c:v>25.743353937384121</c:v>
                </c:pt>
                <c:pt idx="21021">
                  <c:v>25.746990165384123</c:v>
                </c:pt>
                <c:pt idx="21022">
                  <c:v>25.750566510972561</c:v>
                </c:pt>
                <c:pt idx="21023">
                  <c:v>25.754178540972561</c:v>
                </c:pt>
                <c:pt idx="21024">
                  <c:v>25.757874894972559</c:v>
                </c:pt>
                <c:pt idx="21025">
                  <c:v>25.761522948972559</c:v>
                </c:pt>
                <c:pt idx="21026">
                  <c:v>25.76517128497256</c:v>
                </c:pt>
                <c:pt idx="21027">
                  <c:v>25.768819188972561</c:v>
                </c:pt>
                <c:pt idx="21028">
                  <c:v>25.773211608972559</c:v>
                </c:pt>
                <c:pt idx="21029">
                  <c:v>25.776871884972561</c:v>
                </c:pt>
                <c:pt idx="21030">
                  <c:v>25.783340130972562</c:v>
                </c:pt>
                <c:pt idx="21031">
                  <c:v>25.786952352972563</c:v>
                </c:pt>
                <c:pt idx="21032">
                  <c:v>25.790504554069447</c:v>
                </c:pt>
                <c:pt idx="21033">
                  <c:v>25.794056660446337</c:v>
                </c:pt>
                <c:pt idx="21034">
                  <c:v>25.797632940474777</c:v>
                </c:pt>
                <c:pt idx="21035">
                  <c:v>25.803962734472723</c:v>
                </c:pt>
                <c:pt idx="21036">
                  <c:v>25.807787267395568</c:v>
                </c:pt>
                <c:pt idx="21037">
                  <c:v>25.812567473353184</c:v>
                </c:pt>
                <c:pt idx="21038">
                  <c:v>25.818518486422047</c:v>
                </c:pt>
                <c:pt idx="21039">
                  <c:v>25.822093608927599</c:v>
                </c:pt>
                <c:pt idx="21040">
                  <c:v>25.825621809030714</c:v>
                </c:pt>
                <c:pt idx="21041">
                  <c:v>25.829702670362515</c:v>
                </c:pt>
                <c:pt idx="21042">
                  <c:v>25.833326242975719</c:v>
                </c:pt>
                <c:pt idx="21043">
                  <c:v>25.836936522003096</c:v>
                </c:pt>
                <c:pt idx="21044">
                  <c:v>25.840465292466241</c:v>
                </c:pt>
                <c:pt idx="21045">
                  <c:v>25.844004893889949</c:v>
                </c:pt>
                <c:pt idx="21046">
                  <c:v>25.847569201386207</c:v>
                </c:pt>
                <c:pt idx="21047">
                  <c:v>25.851285044059061</c:v>
                </c:pt>
                <c:pt idx="21048">
                  <c:v>25.854895417166443</c:v>
                </c:pt>
                <c:pt idx="21049">
                  <c:v>25.85843560071018</c:v>
                </c:pt>
                <c:pt idx="21050">
                  <c:v>25.861775482043523</c:v>
                </c:pt>
                <c:pt idx="21051">
                  <c:v>25.867577336304439</c:v>
                </c:pt>
                <c:pt idx="21052">
                  <c:v>25.871268662868175</c:v>
                </c:pt>
                <c:pt idx="21053">
                  <c:v>25.873972139086771</c:v>
                </c:pt>
                <c:pt idx="21054">
                  <c:v>25.877770410886772</c:v>
                </c:pt>
                <c:pt idx="21055">
                  <c:v>25.882046721678115</c:v>
                </c:pt>
                <c:pt idx="21056">
                  <c:v>25.883656152012801</c:v>
                </c:pt>
                <c:pt idx="21057">
                  <c:v>25.893993933543587</c:v>
                </c:pt>
                <c:pt idx="21058">
                  <c:v>25.89791022137981</c:v>
                </c:pt>
                <c:pt idx="21059">
                  <c:v>25.900014333379811</c:v>
                </c:pt>
                <c:pt idx="21060">
                  <c:v>25.90003471909943</c:v>
                </c:pt>
                <c:pt idx="21061">
                  <c:v>25.900049768498821</c:v>
                </c:pt>
                <c:pt idx="21062">
                  <c:v>25.900066951299582</c:v>
                </c:pt>
                <c:pt idx="21063">
                  <c:v>25.900083031299584</c:v>
                </c:pt>
                <c:pt idx="21064">
                  <c:v>25.900097792818823</c:v>
                </c:pt>
                <c:pt idx="21065">
                  <c:v>25.900111002059585</c:v>
                </c:pt>
                <c:pt idx="21066">
                  <c:v>25.900125406859587</c:v>
                </c:pt>
                <c:pt idx="21067">
                  <c:v>25.900136325658817</c:v>
                </c:pt>
                <c:pt idx="21068">
                  <c:v>25.90015094446003</c:v>
                </c:pt>
                <c:pt idx="21069">
                  <c:v>25.900163748460031</c:v>
                </c:pt>
                <c:pt idx="21070">
                  <c:v>25.900172702059496</c:v>
                </c:pt>
                <c:pt idx="21071">
                  <c:v>25.900181349739839</c:v>
                </c:pt>
                <c:pt idx="21072">
                  <c:v>25.900192567659648</c:v>
                </c:pt>
                <c:pt idx="21073">
                  <c:v>25.900211733100409</c:v>
                </c:pt>
                <c:pt idx="21074">
                  <c:v>25.900223486379875</c:v>
                </c:pt>
                <c:pt idx="21075">
                  <c:v>25.900234371140179</c:v>
                </c:pt>
                <c:pt idx="21076">
                  <c:v>25.900244455620008</c:v>
                </c:pt>
                <c:pt idx="21077">
                  <c:v>25.900246852420008</c:v>
                </c:pt>
                <c:pt idx="21078">
                  <c:v>25.900367819977948</c:v>
                </c:pt>
                <c:pt idx="21079">
                  <c:v>25.90037573865812</c:v>
                </c:pt>
                <c:pt idx="21080">
                  <c:v>25.90052400382228</c:v>
                </c:pt>
                <c:pt idx="21081">
                  <c:v>25.900539117101594</c:v>
                </c:pt>
                <c:pt idx="21082">
                  <c:v>25.900692707507698</c:v>
                </c:pt>
                <c:pt idx="21083">
                  <c:v>25.900712856307354</c:v>
                </c:pt>
                <c:pt idx="21084">
                  <c:v>25.900719584947623</c:v>
                </c:pt>
                <c:pt idx="21085">
                  <c:v>25.900729817267013</c:v>
                </c:pt>
                <c:pt idx="21086">
                  <c:v>25.900740465627546</c:v>
                </c:pt>
                <c:pt idx="21087">
                  <c:v>25.900751512068464</c:v>
                </c:pt>
                <c:pt idx="21088">
                  <c:v>25.900762303427701</c:v>
                </c:pt>
                <c:pt idx="21089">
                  <c:v>25.9007767142277</c:v>
                </c:pt>
                <c:pt idx="21090">
                  <c:v>25.900792541028615</c:v>
                </c:pt>
                <c:pt idx="21091">
                  <c:v>25.90080738986785</c:v>
                </c:pt>
                <c:pt idx="21092">
                  <c:v>25.900826589867851</c:v>
                </c:pt>
                <c:pt idx="21093">
                  <c:v>25.900843739988613</c:v>
                </c:pt>
                <c:pt idx="21094">
                  <c:v>25.900858834508</c:v>
                </c:pt>
                <c:pt idx="21095">
                  <c:v>25.910837294507999</c:v>
                </c:pt>
                <c:pt idx="21096">
                  <c:v>25.930491353055302</c:v>
                </c:pt>
                <c:pt idx="21097">
                  <c:v>25.935076138807133</c:v>
                </c:pt>
                <c:pt idx="21098">
                  <c:v>25.942057447076586</c:v>
                </c:pt>
                <c:pt idx="21099">
                  <c:v>25.943449637076586</c:v>
                </c:pt>
                <c:pt idx="21100">
                  <c:v>25.946240671250909</c:v>
                </c:pt>
                <c:pt idx="21101">
                  <c:v>25.948084049884159</c:v>
                </c:pt>
                <c:pt idx="21102">
                  <c:v>25.951641272939799</c:v>
                </c:pt>
                <c:pt idx="21103">
                  <c:v>25.954154950247684</c:v>
                </c:pt>
                <c:pt idx="21104">
                  <c:v>25.954158514247684</c:v>
                </c:pt>
                <c:pt idx="21105">
                  <c:v>25.954168629527992</c:v>
                </c:pt>
                <c:pt idx="21106">
                  <c:v>25.954181783327993</c:v>
                </c:pt>
                <c:pt idx="21107">
                  <c:v>25.954195277087379</c:v>
                </c:pt>
                <c:pt idx="21108">
                  <c:v>25.954221383166157</c:v>
                </c:pt>
                <c:pt idx="21109">
                  <c:v>25.954272294964934</c:v>
                </c:pt>
                <c:pt idx="21110">
                  <c:v>25.954395384081884</c:v>
                </c:pt>
                <c:pt idx="21111">
                  <c:v>25.956867396081883</c:v>
                </c:pt>
                <c:pt idx="21112">
                  <c:v>25.961178268114519</c:v>
                </c:pt>
                <c:pt idx="21113">
                  <c:v>25.964735936324708</c:v>
                </c:pt>
                <c:pt idx="21114">
                  <c:v>25.96850772916736</c:v>
                </c:pt>
                <c:pt idx="21115">
                  <c:v>25.972534809152506</c:v>
                </c:pt>
                <c:pt idx="21116">
                  <c:v>25.976436352304351</c:v>
                </c:pt>
                <c:pt idx="21117">
                  <c:v>25.97997875744019</c:v>
                </c:pt>
                <c:pt idx="21118">
                  <c:v>25.983785067644696</c:v>
                </c:pt>
                <c:pt idx="21119">
                  <c:v>25.987279221244695</c:v>
                </c:pt>
                <c:pt idx="21120">
                  <c:v>25.99068777806783</c:v>
                </c:pt>
                <c:pt idx="21121">
                  <c:v>25.994069998867829</c:v>
                </c:pt>
                <c:pt idx="21122">
                  <c:v>25.99818770657923</c:v>
                </c:pt>
                <c:pt idx="21123">
                  <c:v>26.001887546679328</c:v>
                </c:pt>
                <c:pt idx="21124">
                  <c:v>26.005248325079329</c:v>
                </c:pt>
                <c:pt idx="21125">
                  <c:v>26.00866428587933</c:v>
                </c:pt>
                <c:pt idx="21126">
                  <c:v>26.012296767457606</c:v>
                </c:pt>
                <c:pt idx="21127">
                  <c:v>26.015736823510675</c:v>
                </c:pt>
                <c:pt idx="21128">
                  <c:v>26.019121015362234</c:v>
                </c:pt>
                <c:pt idx="21129">
                  <c:v>26.022505680973804</c:v>
                </c:pt>
                <c:pt idx="21130">
                  <c:v>26.025867423681547</c:v>
                </c:pt>
                <c:pt idx="21131">
                  <c:v>26.029330400695237</c:v>
                </c:pt>
                <c:pt idx="21132">
                  <c:v>26.032724499095238</c:v>
                </c:pt>
                <c:pt idx="21133">
                  <c:v>26.03685718149524</c:v>
                </c:pt>
                <c:pt idx="21134">
                  <c:v>26.043465579095241</c:v>
                </c:pt>
                <c:pt idx="21135">
                  <c:v>26.04941339509524</c:v>
                </c:pt>
                <c:pt idx="21136">
                  <c:v>26.054768109495239</c:v>
                </c:pt>
                <c:pt idx="21137">
                  <c:v>26.058742250110168</c:v>
                </c:pt>
                <c:pt idx="21138">
                  <c:v>26.062089547938307</c:v>
                </c:pt>
                <c:pt idx="21139">
                  <c:v>26.065421492011918</c:v>
                </c:pt>
                <c:pt idx="21140">
                  <c:v>26.068767202698162</c:v>
                </c:pt>
                <c:pt idx="21141">
                  <c:v>26.073470115803161</c:v>
                </c:pt>
                <c:pt idx="21142">
                  <c:v>26.077820074583283</c:v>
                </c:pt>
                <c:pt idx="21143">
                  <c:v>26.082633718889813</c:v>
                </c:pt>
                <c:pt idx="21144">
                  <c:v>26.085945950775592</c:v>
                </c:pt>
                <c:pt idx="21145">
                  <c:v>26.089258044661371</c:v>
                </c:pt>
                <c:pt idx="21146">
                  <c:v>26.094103213993915</c:v>
                </c:pt>
                <c:pt idx="21147">
                  <c:v>26.099543050946497</c:v>
                </c:pt>
                <c:pt idx="21148">
                  <c:v>26.102952350699031</c:v>
                </c:pt>
                <c:pt idx="21149">
                  <c:v>26.107270815318909</c:v>
                </c:pt>
                <c:pt idx="21150">
                  <c:v>26.111216097423981</c:v>
                </c:pt>
                <c:pt idx="21151">
                  <c:v>26.114456183823982</c:v>
                </c:pt>
                <c:pt idx="21152">
                  <c:v>26.117707113423982</c:v>
                </c:pt>
                <c:pt idx="21153">
                  <c:v>26.120947923423984</c:v>
                </c:pt>
                <c:pt idx="21154">
                  <c:v>26.124222504315835</c:v>
                </c:pt>
                <c:pt idx="21155">
                  <c:v>26.127460174703664</c:v>
                </c:pt>
                <c:pt idx="21156">
                  <c:v>26.13240313976295</c:v>
                </c:pt>
                <c:pt idx="21157">
                  <c:v>26.135693997429264</c:v>
                </c:pt>
                <c:pt idx="21158">
                  <c:v>26.138999008029263</c:v>
                </c:pt>
                <c:pt idx="21159">
                  <c:v>26.143892207229264</c:v>
                </c:pt>
                <c:pt idx="21160">
                  <c:v>26.147142953229263</c:v>
                </c:pt>
                <c:pt idx="21161">
                  <c:v>26.150346008235196</c:v>
                </c:pt>
                <c:pt idx="21162">
                  <c:v>26.184551938245743</c:v>
                </c:pt>
                <c:pt idx="21163">
                  <c:v>26.185759573275273</c:v>
                </c:pt>
                <c:pt idx="21164">
                  <c:v>26.187321398875273</c:v>
                </c:pt>
                <c:pt idx="21165">
                  <c:v>26.187327774875275</c:v>
                </c:pt>
                <c:pt idx="21166">
                  <c:v>26.18735072011474</c:v>
                </c:pt>
                <c:pt idx="21167">
                  <c:v>26.187367995794283</c:v>
                </c:pt>
                <c:pt idx="21168">
                  <c:v>26.187380735633525</c:v>
                </c:pt>
                <c:pt idx="21169">
                  <c:v>26.187396392114593</c:v>
                </c:pt>
                <c:pt idx="21170">
                  <c:v>26.187408378114593</c:v>
                </c:pt>
                <c:pt idx="21171">
                  <c:v>26.187425980753066</c:v>
                </c:pt>
                <c:pt idx="21172">
                  <c:v>26.187440380752683</c:v>
                </c:pt>
                <c:pt idx="21173">
                  <c:v>26.187447672712416</c:v>
                </c:pt>
                <c:pt idx="21174">
                  <c:v>26.20199961103096</c:v>
                </c:pt>
                <c:pt idx="21175">
                  <c:v>26.231321285715449</c:v>
                </c:pt>
                <c:pt idx="21176">
                  <c:v>26.258823326419861</c:v>
                </c:pt>
                <c:pt idx="21177">
                  <c:v>26.279064062685485</c:v>
                </c:pt>
                <c:pt idx="21178">
                  <c:v>26.279079785245216</c:v>
                </c:pt>
                <c:pt idx="21179">
                  <c:v>26.279085542845444</c:v>
                </c:pt>
                <c:pt idx="21180">
                  <c:v>26.279097048764758</c:v>
                </c:pt>
                <c:pt idx="21181">
                  <c:v>26.27910008876491</c:v>
                </c:pt>
                <c:pt idx="21182">
                  <c:v>26.279114804166131</c:v>
                </c:pt>
                <c:pt idx="21183">
                  <c:v>26.27912566236613</c:v>
                </c:pt>
                <c:pt idx="21184">
                  <c:v>26.27913270588552</c:v>
                </c:pt>
                <c:pt idx="21185">
                  <c:v>26.279156496125939</c:v>
                </c:pt>
                <c:pt idx="21186">
                  <c:v>26.27916567220575</c:v>
                </c:pt>
                <c:pt idx="21187">
                  <c:v>26.279390645882927</c:v>
                </c:pt>
                <c:pt idx="21188">
                  <c:v>26.27939768588308</c:v>
                </c:pt>
                <c:pt idx="21189">
                  <c:v>26.27942055444224</c:v>
                </c:pt>
                <c:pt idx="21190">
                  <c:v>26.279425209522394</c:v>
                </c:pt>
                <c:pt idx="21191">
                  <c:v>26.279489653640031</c:v>
                </c:pt>
                <c:pt idx="21192">
                  <c:v>26.279505863480566</c:v>
                </c:pt>
                <c:pt idx="21193">
                  <c:v>26.279539150759344</c:v>
                </c:pt>
                <c:pt idx="21194">
                  <c:v>26.279545969799535</c:v>
                </c:pt>
                <c:pt idx="21195">
                  <c:v>26.279561072998849</c:v>
                </c:pt>
                <c:pt idx="21196">
                  <c:v>26.279564904359002</c:v>
                </c:pt>
                <c:pt idx="21197">
                  <c:v>26.279618667722666</c:v>
                </c:pt>
                <c:pt idx="21198">
                  <c:v>26.279716676722664</c:v>
                </c:pt>
                <c:pt idx="21199">
                  <c:v>26.279730601363124</c:v>
                </c:pt>
                <c:pt idx="21200">
                  <c:v>26.279881078731822</c:v>
                </c:pt>
                <c:pt idx="21201">
                  <c:v>26.280103121640376</c:v>
                </c:pt>
                <c:pt idx="21202">
                  <c:v>26.280106286440375</c:v>
                </c:pt>
                <c:pt idx="21203">
                  <c:v>26.280201368682437</c:v>
                </c:pt>
                <c:pt idx="21204">
                  <c:v>26.280207928682284</c:v>
                </c:pt>
                <c:pt idx="21205">
                  <c:v>26.280362732282285</c:v>
                </c:pt>
                <c:pt idx="21206">
                  <c:v>26.280490430756487</c:v>
                </c:pt>
                <c:pt idx="21207">
                  <c:v>26.280504832556488</c:v>
                </c:pt>
                <c:pt idx="21208">
                  <c:v>26.280511549196184</c:v>
                </c:pt>
                <c:pt idx="21209">
                  <c:v>26.280628067831454</c:v>
                </c:pt>
                <c:pt idx="21210">
                  <c:v>26.28063493407176</c:v>
                </c:pt>
                <c:pt idx="21211">
                  <c:v>26.280757850556643</c:v>
                </c:pt>
                <c:pt idx="21212">
                  <c:v>26.280768675756644</c:v>
                </c:pt>
                <c:pt idx="21213">
                  <c:v>26.280890176159009</c:v>
                </c:pt>
                <c:pt idx="21214">
                  <c:v>26.2811366809539</c:v>
                </c:pt>
                <c:pt idx="21215">
                  <c:v>26.281140775233823</c:v>
                </c:pt>
                <c:pt idx="21216">
                  <c:v>26.281196939554814</c:v>
                </c:pt>
                <c:pt idx="21217">
                  <c:v>26.281204927554814</c:v>
                </c:pt>
                <c:pt idx="21218">
                  <c:v>26.281281499837569</c:v>
                </c:pt>
                <c:pt idx="21219">
                  <c:v>26.28128554983757</c:v>
                </c:pt>
                <c:pt idx="21220">
                  <c:v>26.281357494160158</c:v>
                </c:pt>
                <c:pt idx="21221">
                  <c:v>26.281369610160159</c:v>
                </c:pt>
                <c:pt idx="21222">
                  <c:v>26.281447134717563</c:v>
                </c:pt>
                <c:pt idx="21223">
                  <c:v>26.28145528451741</c:v>
                </c:pt>
                <c:pt idx="21224">
                  <c:v>26.281511226358397</c:v>
                </c:pt>
                <c:pt idx="21225">
                  <c:v>26.281519394518245</c:v>
                </c:pt>
                <c:pt idx="21226">
                  <c:v>26.281528352278091</c:v>
                </c:pt>
                <c:pt idx="21227">
                  <c:v>26.281536661877787</c:v>
                </c:pt>
                <c:pt idx="21228">
                  <c:v>26.281612884596488</c:v>
                </c:pt>
                <c:pt idx="21229">
                  <c:v>26.281621214996182</c:v>
                </c:pt>
                <c:pt idx="21230">
                  <c:v>26.281670463635344</c:v>
                </c:pt>
                <c:pt idx="21231">
                  <c:v>26.281678762835039</c:v>
                </c:pt>
                <c:pt idx="21232">
                  <c:v>26.281697002834427</c:v>
                </c:pt>
                <c:pt idx="21233">
                  <c:v>26.281705484954731</c:v>
                </c:pt>
                <c:pt idx="21234">
                  <c:v>26.281790496876106</c:v>
                </c:pt>
                <c:pt idx="21235">
                  <c:v>26.281799162796258</c:v>
                </c:pt>
                <c:pt idx="21236">
                  <c:v>26.281877228161139</c:v>
                </c:pt>
                <c:pt idx="21237">
                  <c:v>26.281881579761141</c:v>
                </c:pt>
                <c:pt idx="21238">
                  <c:v>26.281890862081447</c:v>
                </c:pt>
                <c:pt idx="21239">
                  <c:v>26.281973868446638</c:v>
                </c:pt>
                <c:pt idx="21240">
                  <c:v>26.281982688246639</c:v>
                </c:pt>
                <c:pt idx="21241">
                  <c:v>26.282065582371825</c:v>
                </c:pt>
                <c:pt idx="21242">
                  <c:v>26.282074362571826</c:v>
                </c:pt>
                <c:pt idx="21243">
                  <c:v>26.28215739821702</c:v>
                </c:pt>
                <c:pt idx="21244">
                  <c:v>26.28216620261702</c:v>
                </c:pt>
                <c:pt idx="21245">
                  <c:v>26.282249123582204</c:v>
                </c:pt>
                <c:pt idx="21246">
                  <c:v>26.282258074622053</c:v>
                </c:pt>
                <c:pt idx="21247">
                  <c:v>26.282345929267546</c:v>
                </c:pt>
                <c:pt idx="21248">
                  <c:v>26.282355024187243</c:v>
                </c:pt>
                <c:pt idx="21249">
                  <c:v>26.282438059832437</c:v>
                </c:pt>
                <c:pt idx="21250">
                  <c:v>26.282446884032435</c:v>
                </c:pt>
                <c:pt idx="21251">
                  <c:v>26.28252977083762</c:v>
                </c:pt>
                <c:pt idx="21252">
                  <c:v>26.28253857083762</c:v>
                </c:pt>
                <c:pt idx="21253">
                  <c:v>26.282621591842812</c:v>
                </c:pt>
                <c:pt idx="21254">
                  <c:v>26.282630400642812</c:v>
                </c:pt>
                <c:pt idx="21255">
                  <c:v>26.282713297207998</c:v>
                </c:pt>
                <c:pt idx="21256">
                  <c:v>26.282726543408</c:v>
                </c:pt>
                <c:pt idx="21257">
                  <c:v>26.282809471693184</c:v>
                </c:pt>
                <c:pt idx="21258">
                  <c:v>26.282818260693183</c:v>
                </c:pt>
                <c:pt idx="21259">
                  <c:v>26.282901276818375</c:v>
                </c:pt>
                <c:pt idx="21260">
                  <c:v>26.282910096618377</c:v>
                </c:pt>
                <c:pt idx="21261">
                  <c:v>26.282992976103561</c:v>
                </c:pt>
                <c:pt idx="21262">
                  <c:v>26.283001787103561</c:v>
                </c:pt>
                <c:pt idx="21263">
                  <c:v>26.283084944748762</c:v>
                </c:pt>
                <c:pt idx="21264">
                  <c:v>26.283093764548763</c:v>
                </c:pt>
                <c:pt idx="21265">
                  <c:v>26.283175304548763</c:v>
                </c:pt>
                <c:pt idx="21266">
                  <c:v>26.283184148548763</c:v>
                </c:pt>
                <c:pt idx="21267">
                  <c:v>26.283264230430056</c:v>
                </c:pt>
                <c:pt idx="21268">
                  <c:v>26.283268632630055</c:v>
                </c:pt>
                <c:pt idx="21269">
                  <c:v>26.283277889430359</c:v>
                </c:pt>
                <c:pt idx="21270">
                  <c:v>26.283360966555556</c:v>
                </c:pt>
                <c:pt idx="21271">
                  <c:v>26.283369792955554</c:v>
                </c:pt>
                <c:pt idx="21272">
                  <c:v>26.283452813960746</c:v>
                </c:pt>
                <c:pt idx="21273">
                  <c:v>26.283461587560748</c:v>
                </c:pt>
                <c:pt idx="21274">
                  <c:v>26.283544501205931</c:v>
                </c:pt>
                <c:pt idx="21275">
                  <c:v>26.283553305605931</c:v>
                </c:pt>
                <c:pt idx="21276">
                  <c:v>26.283636365651127</c:v>
                </c:pt>
                <c:pt idx="21277">
                  <c:v>26.283649848210896</c:v>
                </c:pt>
                <c:pt idx="21278">
                  <c:v>26.283692323491582</c:v>
                </c:pt>
                <c:pt idx="21279">
                  <c:v>26.283709877291582</c:v>
                </c:pt>
                <c:pt idx="21280">
                  <c:v>26.283733426692041</c:v>
                </c:pt>
                <c:pt idx="21281">
                  <c:v>26.283759048691511</c:v>
                </c:pt>
                <c:pt idx="21282">
                  <c:v>26.28379184213075</c:v>
                </c:pt>
                <c:pt idx="21283">
                  <c:v>26.284061335316856</c:v>
                </c:pt>
                <c:pt idx="21284">
                  <c:v>26.284067703316857</c:v>
                </c:pt>
                <c:pt idx="21285">
                  <c:v>26.285183616916857</c:v>
                </c:pt>
                <c:pt idx="21286">
                  <c:v>26.286215224230009</c:v>
                </c:pt>
                <c:pt idx="21287">
                  <c:v>26.287246808023163</c:v>
                </c:pt>
                <c:pt idx="21288">
                  <c:v>26.288278475816313</c:v>
                </c:pt>
                <c:pt idx="21289">
                  <c:v>26.288859690269916</c:v>
                </c:pt>
                <c:pt idx="21290">
                  <c:v>26.288879855309002</c:v>
                </c:pt>
                <c:pt idx="21291">
                  <c:v>26.289507779043518</c:v>
                </c:pt>
                <c:pt idx="21292">
                  <c:v>26.289515763043518</c:v>
                </c:pt>
                <c:pt idx="21293">
                  <c:v>26.289523301843211</c:v>
                </c:pt>
                <c:pt idx="21294">
                  <c:v>26.289544139644136</c:v>
                </c:pt>
                <c:pt idx="21295">
                  <c:v>26.289563309244137</c:v>
                </c:pt>
                <c:pt idx="21296">
                  <c:v>26.289575147763529</c:v>
                </c:pt>
                <c:pt idx="21297">
                  <c:v>26.289591004924446</c:v>
                </c:pt>
                <c:pt idx="21298">
                  <c:v>26.289607779724445</c:v>
                </c:pt>
                <c:pt idx="21299">
                  <c:v>26.311839530633936</c:v>
                </c:pt>
                <c:pt idx="21300">
                  <c:v>26.313098205738317</c:v>
                </c:pt>
                <c:pt idx="21301">
                  <c:v>26.31510653406465</c:v>
                </c:pt>
                <c:pt idx="21302">
                  <c:v>26.315742629064651</c:v>
                </c:pt>
                <c:pt idx="21303">
                  <c:v>26.315756601064653</c:v>
                </c:pt>
                <c:pt idx="21304">
                  <c:v>26.315770046104042</c:v>
                </c:pt>
                <c:pt idx="21305">
                  <c:v>26.315782305144385</c:v>
                </c:pt>
                <c:pt idx="21306">
                  <c:v>26.315788542544155</c:v>
                </c:pt>
                <c:pt idx="21307">
                  <c:v>26.315811816784919</c:v>
                </c:pt>
                <c:pt idx="21308">
                  <c:v>26.315826411104382</c:v>
                </c:pt>
                <c:pt idx="21309">
                  <c:v>26.315831584624494</c:v>
                </c:pt>
                <c:pt idx="21310">
                  <c:v>26.318055198676593</c:v>
                </c:pt>
                <c:pt idx="21311">
                  <c:v>26.318069276036898</c:v>
                </c:pt>
                <c:pt idx="21312">
                  <c:v>26.318548864085368</c:v>
                </c:pt>
                <c:pt idx="21313">
                  <c:v>26.318556782324681</c:v>
                </c:pt>
                <c:pt idx="21314">
                  <c:v>26.31858923768689</c:v>
                </c:pt>
                <c:pt idx="21315">
                  <c:v>26.318599325606623</c:v>
                </c:pt>
                <c:pt idx="21316">
                  <c:v>26.318609840725713</c:v>
                </c:pt>
                <c:pt idx="21317">
                  <c:v>26.318615842725713</c:v>
                </c:pt>
                <c:pt idx="21318">
                  <c:v>26.318658520328619</c:v>
                </c:pt>
                <c:pt idx="21319">
                  <c:v>26.318672468328618</c:v>
                </c:pt>
                <c:pt idx="21320">
                  <c:v>26.318677067728768</c:v>
                </c:pt>
                <c:pt idx="21321">
                  <c:v>26.318750970573038</c:v>
                </c:pt>
                <c:pt idx="21322">
                  <c:v>26.318765382573037</c:v>
                </c:pt>
                <c:pt idx="21323">
                  <c:v>26.318773543933265</c:v>
                </c:pt>
                <c:pt idx="21324">
                  <c:v>26.318828385536019</c:v>
                </c:pt>
                <c:pt idx="21325">
                  <c:v>26.31883402053602</c:v>
                </c:pt>
                <c:pt idx="21326">
                  <c:v>26.318837174136021</c:v>
                </c:pt>
                <c:pt idx="21327">
                  <c:v>26.318953290138538</c:v>
                </c:pt>
                <c:pt idx="21328">
                  <c:v>26.318959677338537</c:v>
                </c:pt>
                <c:pt idx="21329">
                  <c:v>26.319016094256249</c:v>
                </c:pt>
                <c:pt idx="21330">
                  <c:v>26.319054961296935</c:v>
                </c:pt>
                <c:pt idx="21331">
                  <c:v>26.319303853532279</c:v>
                </c:pt>
                <c:pt idx="21332">
                  <c:v>26.319308665532279</c:v>
                </c:pt>
                <c:pt idx="21333">
                  <c:v>26.319490110577771</c:v>
                </c:pt>
                <c:pt idx="21334">
                  <c:v>26.319700529029078</c:v>
                </c:pt>
                <c:pt idx="21335">
                  <c:v>26.319751136426635</c:v>
                </c:pt>
                <c:pt idx="21336">
                  <c:v>26.319970931796384</c:v>
                </c:pt>
                <c:pt idx="21337">
                  <c:v>26.320283144603557</c:v>
                </c:pt>
                <c:pt idx="21338">
                  <c:v>26.320326726325384</c:v>
                </c:pt>
                <c:pt idx="21339">
                  <c:v>26.320574750325385</c:v>
                </c:pt>
                <c:pt idx="21340">
                  <c:v>26.320582479285232</c:v>
                </c:pt>
                <c:pt idx="21341">
                  <c:v>26.320616420486452</c:v>
                </c:pt>
                <c:pt idx="21342">
                  <c:v>26.320822377923093</c:v>
                </c:pt>
                <c:pt idx="21343">
                  <c:v>26.32083146600279</c:v>
                </c:pt>
                <c:pt idx="21344">
                  <c:v>26.32087270472157</c:v>
                </c:pt>
                <c:pt idx="21345">
                  <c:v>26.321213280486454</c:v>
                </c:pt>
                <c:pt idx="21346">
                  <c:v>26.321223654486452</c:v>
                </c:pt>
                <c:pt idx="21347">
                  <c:v>26.321234379846146</c:v>
                </c:pt>
                <c:pt idx="21348">
                  <c:v>26.321257893967367</c:v>
                </c:pt>
                <c:pt idx="21349">
                  <c:v>26.321656684977441</c:v>
                </c:pt>
                <c:pt idx="21350">
                  <c:v>26.321668406576837</c:v>
                </c:pt>
                <c:pt idx="21351">
                  <c:v>26.321803003730125</c:v>
                </c:pt>
                <c:pt idx="21352">
                  <c:v>26.322081890376534</c:v>
                </c:pt>
                <c:pt idx="21353">
                  <c:v>26.322095028175919</c:v>
                </c:pt>
                <c:pt idx="21354">
                  <c:v>26.322108255056222</c:v>
                </c:pt>
                <c:pt idx="21355">
                  <c:v>26.322134194497444</c:v>
                </c:pt>
                <c:pt idx="21356">
                  <c:v>26.322766566628726</c:v>
                </c:pt>
                <c:pt idx="21357">
                  <c:v>26.322779640708422</c:v>
                </c:pt>
                <c:pt idx="21358">
                  <c:v>26.322808188029025</c:v>
                </c:pt>
                <c:pt idx="21359">
                  <c:v>26.323150189956039</c:v>
                </c:pt>
                <c:pt idx="21360">
                  <c:v>26.323164873875427</c:v>
                </c:pt>
                <c:pt idx="21361">
                  <c:v>26.323179714196034</c:v>
                </c:pt>
                <c:pt idx="21362">
                  <c:v>26.323211938516646</c:v>
                </c:pt>
                <c:pt idx="21363">
                  <c:v>26.324036037411908</c:v>
                </c:pt>
                <c:pt idx="21364">
                  <c:v>26.324052301771296</c:v>
                </c:pt>
                <c:pt idx="21365">
                  <c:v>26.324121663653735</c:v>
                </c:pt>
                <c:pt idx="21366">
                  <c:v>26.325166086653734</c:v>
                </c:pt>
                <c:pt idx="21367">
                  <c:v>26.325183474934036</c:v>
                </c:pt>
                <c:pt idx="21368">
                  <c:v>26.325258543334037</c:v>
                </c:pt>
                <c:pt idx="21369">
                  <c:v>26.325650690334037</c:v>
                </c:pt>
                <c:pt idx="21370">
                  <c:v>26.325669960694341</c:v>
                </c:pt>
                <c:pt idx="21371">
                  <c:v>26.325869960694341</c:v>
                </c:pt>
                <c:pt idx="21372">
                  <c:v>26.326209213694341</c:v>
                </c:pt>
                <c:pt idx="21373">
                  <c:v>26.32625093193495</c:v>
                </c:pt>
                <c:pt idx="21374">
                  <c:v>26.326462963734951</c:v>
                </c:pt>
                <c:pt idx="21375">
                  <c:v>26.326483749775253</c:v>
                </c:pt>
                <c:pt idx="21376">
                  <c:v>26.326505168095562</c:v>
                </c:pt>
                <c:pt idx="21377">
                  <c:v>26.326595088090677</c:v>
                </c:pt>
                <c:pt idx="21378">
                  <c:v>26.327077248103496</c:v>
                </c:pt>
                <c:pt idx="21379">
                  <c:v>26.327099922062885</c:v>
                </c:pt>
                <c:pt idx="21380">
                  <c:v>26.327122141622581</c:v>
                </c:pt>
                <c:pt idx="21381">
                  <c:v>26.32714326578197</c:v>
                </c:pt>
                <c:pt idx="21382">
                  <c:v>26.327163385942278</c:v>
                </c:pt>
                <c:pt idx="21383">
                  <c:v>26.327182419901973</c:v>
                </c:pt>
                <c:pt idx="21384">
                  <c:v>26.327200206381363</c:v>
                </c:pt>
                <c:pt idx="21385">
                  <c:v>26.327217023061984</c:v>
                </c:pt>
                <c:pt idx="21386">
                  <c:v>26.327232459261982</c:v>
                </c:pt>
                <c:pt idx="21387">
                  <c:v>26.327247120381678</c:v>
                </c:pt>
                <c:pt idx="21388">
                  <c:v>26.327260988061067</c:v>
                </c:pt>
                <c:pt idx="21389">
                  <c:v>26.327275402461066</c:v>
                </c:pt>
                <c:pt idx="21390">
                  <c:v>26.327288908940762</c:v>
                </c:pt>
                <c:pt idx="21391">
                  <c:v>26.327301628940457</c:v>
                </c:pt>
                <c:pt idx="21392">
                  <c:v>26.32731354894015</c:v>
                </c:pt>
                <c:pt idx="21393">
                  <c:v>26.327324503459998</c:v>
                </c:pt>
                <c:pt idx="21394">
                  <c:v>26.327334493459997</c:v>
                </c:pt>
                <c:pt idx="21395">
                  <c:v>26.327343845259996</c:v>
                </c:pt>
                <c:pt idx="21396">
                  <c:v>26.327385744459995</c:v>
                </c:pt>
                <c:pt idx="21397">
                  <c:v>26.327547024466405</c:v>
                </c:pt>
                <c:pt idx="21398">
                  <c:v>26.330019605559791</c:v>
                </c:pt>
                <c:pt idx="21399">
                  <c:v>26.33096088015979</c:v>
                </c:pt>
                <c:pt idx="21400">
                  <c:v>26.330969280159788</c:v>
                </c:pt>
                <c:pt idx="21401">
                  <c:v>26.331249486890922</c:v>
                </c:pt>
                <c:pt idx="21402">
                  <c:v>26.331266655931685</c:v>
                </c:pt>
                <c:pt idx="21403">
                  <c:v>26.331281834652447</c:v>
                </c:pt>
                <c:pt idx="21404">
                  <c:v>26.331301436052446</c:v>
                </c:pt>
                <c:pt idx="21405">
                  <c:v>26.331314280851679</c:v>
                </c:pt>
                <c:pt idx="21406">
                  <c:v>26.331329916052745</c:v>
                </c:pt>
                <c:pt idx="21407">
                  <c:v>26.331341924052744</c:v>
                </c:pt>
                <c:pt idx="21408">
                  <c:v>26.33135777901137</c:v>
                </c:pt>
                <c:pt idx="21409">
                  <c:v>26.331366411811143</c:v>
                </c:pt>
                <c:pt idx="21410">
                  <c:v>26.33137648229183</c:v>
                </c:pt>
                <c:pt idx="21411">
                  <c:v>26.331761074818488</c:v>
                </c:pt>
                <c:pt idx="21412">
                  <c:v>26.331780505098831</c:v>
                </c:pt>
                <c:pt idx="21413">
                  <c:v>26.331819712381503</c:v>
                </c:pt>
                <c:pt idx="21414">
                  <c:v>26.331829782301234</c:v>
                </c:pt>
                <c:pt idx="21415">
                  <c:v>26.331840350220318</c:v>
                </c:pt>
                <c:pt idx="21416">
                  <c:v>26.331848338220318</c:v>
                </c:pt>
                <c:pt idx="21417">
                  <c:v>26.331902219183988</c:v>
                </c:pt>
                <c:pt idx="21418">
                  <c:v>26.331914207183988</c:v>
                </c:pt>
                <c:pt idx="21419">
                  <c:v>26.331918863424143</c:v>
                </c:pt>
                <c:pt idx="21420">
                  <c:v>26.33200322330902</c:v>
                </c:pt>
                <c:pt idx="21421">
                  <c:v>26.332017640109019</c:v>
                </c:pt>
                <c:pt idx="21422">
                  <c:v>26.33202307602917</c:v>
                </c:pt>
                <c:pt idx="21423">
                  <c:v>26.332117284113899</c:v>
                </c:pt>
                <c:pt idx="21424">
                  <c:v>26.3321929121139</c:v>
                </c:pt>
                <c:pt idx="21425">
                  <c:v>26.332314548436873</c:v>
                </c:pt>
                <c:pt idx="21426">
                  <c:v>26.332397142840538</c:v>
                </c:pt>
                <c:pt idx="21427">
                  <c:v>26.332585442004202</c:v>
                </c:pt>
                <c:pt idx="21428">
                  <c:v>26.332693398806107</c:v>
                </c:pt>
                <c:pt idx="21429">
                  <c:v>26.332869728091907</c:v>
                </c:pt>
                <c:pt idx="21430">
                  <c:v>26.332874690571753</c:v>
                </c:pt>
                <c:pt idx="21431">
                  <c:v>26.332990903378469</c:v>
                </c:pt>
                <c:pt idx="21432">
                  <c:v>26.333177373304114</c:v>
                </c:pt>
                <c:pt idx="21433">
                  <c:v>26.333405826110521</c:v>
                </c:pt>
                <c:pt idx="21434">
                  <c:v>26.333567169466246</c:v>
                </c:pt>
                <c:pt idx="21435">
                  <c:v>26.333615748668684</c:v>
                </c:pt>
                <c:pt idx="21436">
                  <c:v>26.333785792868685</c:v>
                </c:pt>
                <c:pt idx="21437">
                  <c:v>26.333792346308531</c:v>
                </c:pt>
                <c:pt idx="21438">
                  <c:v>26.333927498142739</c:v>
                </c:pt>
                <c:pt idx="21439">
                  <c:v>26.33401026325938</c:v>
                </c:pt>
                <c:pt idx="21440">
                  <c:v>26.334377326459379</c:v>
                </c:pt>
                <c:pt idx="21441">
                  <c:v>26.334385414539685</c:v>
                </c:pt>
                <c:pt idx="21442">
                  <c:v>26.334631885748557</c:v>
                </c:pt>
                <c:pt idx="21443">
                  <c:v>26.334844983555879</c:v>
                </c:pt>
                <c:pt idx="21444">
                  <c:v>26.334854560675574</c:v>
                </c:pt>
                <c:pt idx="21445">
                  <c:v>26.33486429627542</c:v>
                </c:pt>
                <c:pt idx="21446">
                  <c:v>26.335215533320458</c:v>
                </c:pt>
                <c:pt idx="21447">
                  <c:v>26.335225676040608</c:v>
                </c:pt>
                <c:pt idx="21448">
                  <c:v>26.33524700884</c:v>
                </c:pt>
                <c:pt idx="21449">
                  <c:v>26.335292292401224</c:v>
                </c:pt>
                <c:pt idx="21450">
                  <c:v>26.335303216481375</c:v>
                </c:pt>
                <c:pt idx="21451">
                  <c:v>26.335506386206873</c:v>
                </c:pt>
                <c:pt idx="21452">
                  <c:v>26.335528295246569</c:v>
                </c:pt>
                <c:pt idx="21453">
                  <c:v>26.335617872846569</c:v>
                </c:pt>
                <c:pt idx="21454">
                  <c:v>26.335628843806415</c:v>
                </c:pt>
                <c:pt idx="21455">
                  <c:v>26.335652168767023</c:v>
                </c:pt>
                <c:pt idx="21456">
                  <c:v>26.335736607969157</c:v>
                </c:pt>
                <c:pt idx="21457">
                  <c:v>26.335772058490996</c:v>
                </c:pt>
                <c:pt idx="21458">
                  <c:v>26.335988960936476</c:v>
                </c:pt>
                <c:pt idx="21459">
                  <c:v>26.336012545617699</c:v>
                </c:pt>
                <c:pt idx="21460">
                  <c:v>26.336495552349902</c:v>
                </c:pt>
                <c:pt idx="21461">
                  <c:v>26.336507476990519</c:v>
                </c:pt>
                <c:pt idx="21462">
                  <c:v>26.33697854264242</c:v>
                </c:pt>
                <c:pt idx="21463">
                  <c:v>26.337002015603638</c:v>
                </c:pt>
                <c:pt idx="21464">
                  <c:v>26.33721945560913</c:v>
                </c:pt>
                <c:pt idx="21465">
                  <c:v>26.337243117847912</c:v>
                </c:pt>
                <c:pt idx="21466">
                  <c:v>26.337352000930661</c:v>
                </c:pt>
                <c:pt idx="21467">
                  <c:v>26.337470395004559</c:v>
                </c:pt>
                <c:pt idx="21468">
                  <c:v>26.337482952843953</c:v>
                </c:pt>
                <c:pt idx="21469">
                  <c:v>26.337729341895557</c:v>
                </c:pt>
                <c:pt idx="21470">
                  <c:v>26.337741890175256</c:v>
                </c:pt>
                <c:pt idx="21471">
                  <c:v>26.337755917014636</c:v>
                </c:pt>
                <c:pt idx="21472">
                  <c:v>26.33823737119539</c:v>
                </c:pt>
                <c:pt idx="21473">
                  <c:v>26.338250900715693</c:v>
                </c:pt>
                <c:pt idx="21474">
                  <c:v>26.338263735195383</c:v>
                </c:pt>
                <c:pt idx="21475">
                  <c:v>26.338275694395687</c:v>
                </c:pt>
                <c:pt idx="21476">
                  <c:v>26.338287335355378</c:v>
                </c:pt>
                <c:pt idx="21477">
                  <c:v>26.338298310795079</c:v>
                </c:pt>
                <c:pt idx="21478">
                  <c:v>26.338309229114767</c:v>
                </c:pt>
                <c:pt idx="21479">
                  <c:v>26.338319483514766</c:v>
                </c:pt>
                <c:pt idx="21480">
                  <c:v>26.338329431754921</c:v>
                </c:pt>
                <c:pt idx="21481">
                  <c:v>26.338338623595224</c:v>
                </c:pt>
                <c:pt idx="21482">
                  <c:v>26.338347529195225</c:v>
                </c:pt>
                <c:pt idx="21483">
                  <c:v>26.338355811595225</c:v>
                </c:pt>
                <c:pt idx="21484">
                  <c:v>26.338363903595226</c:v>
                </c:pt>
                <c:pt idx="21485">
                  <c:v>26.338371446595225</c:v>
                </c:pt>
                <c:pt idx="21486">
                  <c:v>26.338378455315073</c:v>
                </c:pt>
                <c:pt idx="21487">
                  <c:v>26.338385018955226</c:v>
                </c:pt>
                <c:pt idx="21488">
                  <c:v>26.33839125287507</c:v>
                </c:pt>
                <c:pt idx="21489">
                  <c:v>26.338396935114918</c:v>
                </c:pt>
                <c:pt idx="21490">
                  <c:v>26.338402478475075</c:v>
                </c:pt>
                <c:pt idx="21491">
                  <c:v>26.338407452955227</c:v>
                </c:pt>
                <c:pt idx="21492">
                  <c:v>26.338412300955227</c:v>
                </c:pt>
                <c:pt idx="21493">
                  <c:v>26.338416639355227</c:v>
                </c:pt>
                <c:pt idx="21494">
                  <c:v>26.338424969754922</c:v>
                </c:pt>
                <c:pt idx="21495">
                  <c:v>26.338432493514617</c:v>
                </c:pt>
                <c:pt idx="21496">
                  <c:v>26.338435930794461</c:v>
                </c:pt>
                <c:pt idx="21497">
                  <c:v>26.338448052795069</c:v>
                </c:pt>
                <c:pt idx="21498">
                  <c:v>26.338462007995069</c:v>
                </c:pt>
                <c:pt idx="21499">
                  <c:v>26.338474842554305</c:v>
                </c:pt>
                <c:pt idx="21500">
                  <c:v>26.338490497915373</c:v>
                </c:pt>
                <c:pt idx="21501">
                  <c:v>26.338502498915375</c:v>
                </c:pt>
                <c:pt idx="21502">
                  <c:v>26.338518367073998</c:v>
                </c:pt>
                <c:pt idx="21503">
                  <c:v>26.338527007793768</c:v>
                </c:pt>
                <c:pt idx="21504">
                  <c:v>26.338537067634455</c:v>
                </c:pt>
                <c:pt idx="21505">
                  <c:v>26.338914620601724</c:v>
                </c:pt>
                <c:pt idx="21506">
                  <c:v>26.338934157802068</c:v>
                </c:pt>
                <c:pt idx="21507">
                  <c:v>26.338941936762598</c:v>
                </c:pt>
                <c:pt idx="21508">
                  <c:v>26.338943393322559</c:v>
                </c:pt>
                <c:pt idx="21509">
                  <c:v>26.338978662839502</c:v>
                </c:pt>
                <c:pt idx="21510">
                  <c:v>26.338987239479273</c:v>
                </c:pt>
                <c:pt idx="21511">
                  <c:v>26.33899779419836</c:v>
                </c:pt>
                <c:pt idx="21512">
                  <c:v>26.33904781719836</c:v>
                </c:pt>
                <c:pt idx="21513">
                  <c:v>26.339054503598813</c:v>
                </c:pt>
                <c:pt idx="21514">
                  <c:v>26.339066514598812</c:v>
                </c:pt>
                <c:pt idx="21515">
                  <c:v>26.339073504759043</c:v>
                </c:pt>
                <c:pt idx="21516">
                  <c:v>26.339113055921327</c:v>
                </c:pt>
                <c:pt idx="21517">
                  <c:v>26.339127459521329</c:v>
                </c:pt>
                <c:pt idx="21518">
                  <c:v>26.339132909041481</c:v>
                </c:pt>
                <c:pt idx="21519">
                  <c:v>26.339224122726058</c:v>
                </c:pt>
                <c:pt idx="21520">
                  <c:v>26.339285743726059</c:v>
                </c:pt>
                <c:pt idx="21521">
                  <c:v>26.339656613104673</c:v>
                </c:pt>
                <c:pt idx="21522">
                  <c:v>26.339740648380857</c:v>
                </c:pt>
                <c:pt idx="21523">
                  <c:v>26.339748008380706</c:v>
                </c:pt>
                <c:pt idx="21524">
                  <c:v>26.339830287222309</c:v>
                </c:pt>
                <c:pt idx="21525">
                  <c:v>26.340054776417656</c:v>
                </c:pt>
                <c:pt idx="21526">
                  <c:v>26.340114798417655</c:v>
                </c:pt>
                <c:pt idx="21527">
                  <c:v>26.340140746498115</c:v>
                </c:pt>
                <c:pt idx="21528">
                  <c:v>26.340226444856512</c:v>
                </c:pt>
                <c:pt idx="21529">
                  <c:v>26.340230715176588</c:v>
                </c:pt>
                <c:pt idx="21530">
                  <c:v>26.340328162139794</c:v>
                </c:pt>
                <c:pt idx="21531">
                  <c:v>26.340478010739794</c:v>
                </c:pt>
                <c:pt idx="21532">
                  <c:v>26.340572240821317</c:v>
                </c:pt>
                <c:pt idx="21533">
                  <c:v>26.340664390575824</c:v>
                </c:pt>
                <c:pt idx="21534">
                  <c:v>26.34070296157369</c:v>
                </c:pt>
                <c:pt idx="21535">
                  <c:v>26.340708208373691</c:v>
                </c:pt>
                <c:pt idx="21536">
                  <c:v>26.340895891123314</c:v>
                </c:pt>
                <c:pt idx="21537">
                  <c:v>26.341097557357973</c:v>
                </c:pt>
                <c:pt idx="21538">
                  <c:v>26.341267776086518</c:v>
                </c:pt>
                <c:pt idx="21539">
                  <c:v>26.341436259334454</c:v>
                </c:pt>
                <c:pt idx="21540">
                  <c:v>26.341470600855978</c:v>
                </c:pt>
                <c:pt idx="21541">
                  <c:v>26.341606333090468</c:v>
                </c:pt>
                <c:pt idx="21542">
                  <c:v>26.341620459490468</c:v>
                </c:pt>
                <c:pt idx="21543">
                  <c:v>26.34168732277184</c:v>
                </c:pt>
                <c:pt idx="21544">
                  <c:v>26.341809711971841</c:v>
                </c:pt>
                <c:pt idx="21545">
                  <c:v>26.34181748413215</c:v>
                </c:pt>
                <c:pt idx="21546">
                  <c:v>26.341841643333062</c:v>
                </c:pt>
                <c:pt idx="21547">
                  <c:v>26.341917339933062</c:v>
                </c:pt>
                <c:pt idx="21548">
                  <c:v>26.341933655852756</c:v>
                </c:pt>
                <c:pt idx="21549">
                  <c:v>26.342002135851537</c:v>
                </c:pt>
                <c:pt idx="21550">
                  <c:v>26.342010214251385</c:v>
                </c:pt>
                <c:pt idx="21551">
                  <c:v>26.342781012277644</c:v>
                </c:pt>
                <c:pt idx="21552">
                  <c:v>26.342807767718565</c:v>
                </c:pt>
                <c:pt idx="21553">
                  <c:v>26.342974417964044</c:v>
                </c:pt>
                <c:pt idx="21554">
                  <c:v>26.342992061964043</c:v>
                </c:pt>
                <c:pt idx="21555">
                  <c:v>26.343159069489534</c:v>
                </c:pt>
                <c:pt idx="21556">
                  <c:v>26.343176695889532</c:v>
                </c:pt>
                <c:pt idx="21557">
                  <c:v>26.343352974135328</c:v>
                </c:pt>
                <c:pt idx="21558">
                  <c:v>26.343370613735328</c:v>
                </c:pt>
                <c:pt idx="21559">
                  <c:v>26.343536397735328</c:v>
                </c:pt>
                <c:pt idx="21560">
                  <c:v>26.343553716135329</c:v>
                </c:pt>
                <c:pt idx="21561">
                  <c:v>26.343719785335328</c:v>
                </c:pt>
                <c:pt idx="21562">
                  <c:v>26.343737328135326</c:v>
                </c:pt>
                <c:pt idx="21563">
                  <c:v>26.343893838535326</c:v>
                </c:pt>
                <c:pt idx="21564">
                  <c:v>26.343911682375023</c:v>
                </c:pt>
                <c:pt idx="21565">
                  <c:v>26.343929118014412</c:v>
                </c:pt>
                <c:pt idx="21566">
                  <c:v>26.34404002793806</c:v>
                </c:pt>
                <c:pt idx="21567">
                  <c:v>26.344048913617751</c:v>
                </c:pt>
                <c:pt idx="21568">
                  <c:v>26.344056947137602</c:v>
                </c:pt>
                <c:pt idx="21569">
                  <c:v>26.344064877297757</c:v>
                </c:pt>
                <c:pt idx="21570">
                  <c:v>26.344079641457451</c:v>
                </c:pt>
                <c:pt idx="21571">
                  <c:v>26.344093824496845</c:v>
                </c:pt>
                <c:pt idx="21572">
                  <c:v>26.344100328736694</c:v>
                </c:pt>
                <c:pt idx="21573">
                  <c:v>26.344112968736084</c:v>
                </c:pt>
                <c:pt idx="21574">
                  <c:v>26.344124471455778</c:v>
                </c:pt>
                <c:pt idx="21575">
                  <c:v>26.344135191455472</c:v>
                </c:pt>
                <c:pt idx="21576">
                  <c:v>26.344145128815168</c:v>
                </c:pt>
                <c:pt idx="21577">
                  <c:v>26.345590708046796</c:v>
                </c:pt>
                <c:pt idx="21578">
                  <c:v>26.346838814081014</c:v>
                </c:pt>
                <c:pt idx="21579">
                  <c:v>26.347059052004905</c:v>
                </c:pt>
                <c:pt idx="21580">
                  <c:v>26.347063287765057</c:v>
                </c:pt>
                <c:pt idx="21581">
                  <c:v>26.347067852324905</c:v>
                </c:pt>
                <c:pt idx="21582">
                  <c:v>26.347072879284749</c:v>
                </c:pt>
                <c:pt idx="21583">
                  <c:v>26.347078024684748</c:v>
                </c:pt>
                <c:pt idx="21584">
                  <c:v>26.347083804085059</c:v>
                </c:pt>
                <c:pt idx="21585">
                  <c:v>26.347090675125209</c:v>
                </c:pt>
                <c:pt idx="21586">
                  <c:v>26.347099629125207</c:v>
                </c:pt>
                <c:pt idx="21587">
                  <c:v>26.347151027883687</c:v>
                </c:pt>
                <c:pt idx="21588">
                  <c:v>26.347161875363842</c:v>
                </c:pt>
                <c:pt idx="21589">
                  <c:v>26.347172082963841</c:v>
                </c:pt>
                <c:pt idx="21590">
                  <c:v>26.347182441083685</c:v>
                </c:pt>
                <c:pt idx="21591">
                  <c:v>26.347191489283684</c:v>
                </c:pt>
                <c:pt idx="21592">
                  <c:v>26.347200057283683</c:v>
                </c:pt>
                <c:pt idx="21593">
                  <c:v>26.347219702843987</c:v>
                </c:pt>
                <c:pt idx="21594">
                  <c:v>26.347296242002919</c:v>
                </c:pt>
                <c:pt idx="21595">
                  <c:v>26.348075176783993</c:v>
                </c:pt>
                <c:pt idx="21596">
                  <c:v>26.351497990831302</c:v>
                </c:pt>
                <c:pt idx="21597">
                  <c:v>26.3577944178313</c:v>
                </c:pt>
                <c:pt idx="21598">
                  <c:v>26.361034488031301</c:v>
                </c:pt>
                <c:pt idx="21599">
                  <c:v>26.363799941431299</c:v>
                </c:pt>
                <c:pt idx="21600">
                  <c:v>26.384245540231298</c:v>
                </c:pt>
                <c:pt idx="21601">
                  <c:v>26.384439159595495</c:v>
                </c:pt>
                <c:pt idx="21602">
                  <c:v>26.384442656715571</c:v>
                </c:pt>
                <c:pt idx="21603">
                  <c:v>26.384455700956185</c:v>
                </c:pt>
                <c:pt idx="21604">
                  <c:v>26.384468670075883</c:v>
                </c:pt>
                <c:pt idx="21605">
                  <c:v>26.384493322395272</c:v>
                </c:pt>
                <c:pt idx="21606">
                  <c:v>26.384529472395272</c:v>
                </c:pt>
                <c:pt idx="21607">
                  <c:v>26.384575930395272</c:v>
                </c:pt>
                <c:pt idx="21608">
                  <c:v>26.384666119637711</c:v>
                </c:pt>
                <c:pt idx="21609">
                  <c:v>26.38798922592364</c:v>
                </c:pt>
                <c:pt idx="21610">
                  <c:v>26.391240679323641</c:v>
                </c:pt>
                <c:pt idx="21611">
                  <c:v>26.394510493630555</c:v>
                </c:pt>
                <c:pt idx="21612">
                  <c:v>26.397747569058403</c:v>
                </c:pt>
                <c:pt idx="21613">
                  <c:v>26.400985271606231</c:v>
                </c:pt>
                <c:pt idx="21614">
                  <c:v>26.404177378052008</c:v>
                </c:pt>
                <c:pt idx="21615">
                  <c:v>26.407345562806228</c:v>
                </c:pt>
                <c:pt idx="21616">
                  <c:v>26.410513678920449</c:v>
                </c:pt>
                <c:pt idx="21617">
                  <c:v>26.413706083286232</c:v>
                </c:pt>
                <c:pt idx="21618">
                  <c:v>26.416930482132475</c:v>
                </c:pt>
                <c:pt idx="21619">
                  <c:v>26.421027994393267</c:v>
                </c:pt>
                <c:pt idx="21620">
                  <c:v>26.424623984604835</c:v>
                </c:pt>
                <c:pt idx="21621">
                  <c:v>26.428015649573474</c:v>
                </c:pt>
                <c:pt idx="21622">
                  <c:v>26.430573047367947</c:v>
                </c:pt>
                <c:pt idx="21623">
                  <c:v>26.430583580968097</c:v>
                </c:pt>
                <c:pt idx="21624">
                  <c:v>26.430593988687789</c:v>
                </c:pt>
                <c:pt idx="21625">
                  <c:v>26.430603893687788</c:v>
                </c:pt>
                <c:pt idx="21626">
                  <c:v>26.430613546967479</c:v>
                </c:pt>
                <c:pt idx="21627">
                  <c:v>26.430629215207784</c:v>
                </c:pt>
                <c:pt idx="21628">
                  <c:v>26.430679794165343</c:v>
                </c:pt>
                <c:pt idx="21629">
                  <c:v>26.430686990445643</c:v>
                </c:pt>
                <c:pt idx="21630">
                  <c:v>26.430694086765797</c:v>
                </c:pt>
                <c:pt idx="21631">
                  <c:v>26.430700808565796</c:v>
                </c:pt>
                <c:pt idx="21632">
                  <c:v>26.430706243605641</c:v>
                </c:pt>
                <c:pt idx="21633">
                  <c:v>26.430710983605643</c:v>
                </c:pt>
                <c:pt idx="21634">
                  <c:v>26.430715344645719</c:v>
                </c:pt>
                <c:pt idx="21635">
                  <c:v>26.43096336864572</c:v>
                </c:pt>
                <c:pt idx="21636">
                  <c:v>26.430967006325645</c:v>
                </c:pt>
                <c:pt idx="21637">
                  <c:v>26.430970987085722</c:v>
                </c:pt>
                <c:pt idx="21638">
                  <c:v>26.430975250925798</c:v>
                </c:pt>
                <c:pt idx="21639">
                  <c:v>26.430980167526105</c:v>
                </c:pt>
                <c:pt idx="21640">
                  <c:v>26.430985624045803</c:v>
                </c:pt>
                <c:pt idx="21641">
                  <c:v>26.430992614126112</c:v>
                </c:pt>
                <c:pt idx="21642">
                  <c:v>26.43100108424596</c:v>
                </c:pt>
                <c:pt idx="21643">
                  <c:v>26.431052355926724</c:v>
                </c:pt>
                <c:pt idx="21644">
                  <c:v>26.431073336887334</c:v>
                </c:pt>
                <c:pt idx="21645">
                  <c:v>26.43109366704703</c:v>
                </c:pt>
                <c:pt idx="21646">
                  <c:v>26.431103562246726</c:v>
                </c:pt>
                <c:pt idx="21647">
                  <c:v>26.431112126526575</c:v>
                </c:pt>
                <c:pt idx="21648">
                  <c:v>26.431120101486876</c:v>
                </c:pt>
                <c:pt idx="21649">
                  <c:v>26.431139660526568</c:v>
                </c:pt>
                <c:pt idx="21650">
                  <c:v>26.431246097768096</c:v>
                </c:pt>
                <c:pt idx="21651">
                  <c:v>26.434586236101783</c:v>
                </c:pt>
                <c:pt idx="21652">
                  <c:v>26.437874432388938</c:v>
                </c:pt>
                <c:pt idx="21653">
                  <c:v>26.441053066263009</c:v>
                </c:pt>
                <c:pt idx="21654">
                  <c:v>26.444270641196706</c:v>
                </c:pt>
                <c:pt idx="21655">
                  <c:v>26.447438788990926</c:v>
                </c:pt>
                <c:pt idx="21656">
                  <c:v>26.450590202190927</c:v>
                </c:pt>
                <c:pt idx="21657">
                  <c:v>26.453744860442789</c:v>
                </c:pt>
                <c:pt idx="21658">
                  <c:v>26.456906626842791</c:v>
                </c:pt>
                <c:pt idx="21659">
                  <c:v>26.460037219242793</c:v>
                </c:pt>
                <c:pt idx="21660">
                  <c:v>26.463230700442793</c:v>
                </c:pt>
                <c:pt idx="21661">
                  <c:v>26.466537812042795</c:v>
                </c:pt>
                <c:pt idx="21662">
                  <c:v>26.469933578421678</c:v>
                </c:pt>
                <c:pt idx="21663">
                  <c:v>26.473078191593249</c:v>
                </c:pt>
                <c:pt idx="21664">
                  <c:v>26.476232650725105</c:v>
                </c:pt>
                <c:pt idx="21665">
                  <c:v>26.480725648325105</c:v>
                </c:pt>
                <c:pt idx="21666">
                  <c:v>26.484116360325107</c:v>
                </c:pt>
                <c:pt idx="21667">
                  <c:v>26.487355178219421</c:v>
                </c:pt>
                <c:pt idx="21668">
                  <c:v>26.490551452552495</c:v>
                </c:pt>
                <c:pt idx="21669">
                  <c:v>26.493833264055446</c:v>
                </c:pt>
                <c:pt idx="21670">
                  <c:v>26.496929480683889</c:v>
                </c:pt>
                <c:pt idx="21671">
                  <c:v>26.500066672871117</c:v>
                </c:pt>
                <c:pt idx="21672">
                  <c:v>26.50316354481954</c:v>
                </c:pt>
                <c:pt idx="21673">
                  <c:v>26.50664150855669</c:v>
                </c:pt>
                <c:pt idx="21674">
                  <c:v>26.509803004556691</c:v>
                </c:pt>
                <c:pt idx="21675">
                  <c:v>26.512967328443843</c:v>
                </c:pt>
                <c:pt idx="21676">
                  <c:v>26.516049737449773</c:v>
                </c:pt>
                <c:pt idx="21677">
                  <c:v>26.519142278935856</c:v>
                </c:pt>
                <c:pt idx="21678">
                  <c:v>26.522259161363685</c:v>
                </c:pt>
                <c:pt idx="21679">
                  <c:v>26.525331678529469</c:v>
                </c:pt>
                <c:pt idx="21680">
                  <c:v>26.528458499117004</c:v>
                </c:pt>
                <c:pt idx="21681">
                  <c:v>26.531585510624534</c:v>
                </c:pt>
                <c:pt idx="21682">
                  <c:v>26.534975437075047</c:v>
                </c:pt>
                <c:pt idx="21683">
                  <c:v>26.538221471043418</c:v>
                </c:pt>
                <c:pt idx="21684">
                  <c:v>26.541693153655149</c:v>
                </c:pt>
                <c:pt idx="21685">
                  <c:v>26.54484732458215</c:v>
                </c:pt>
                <c:pt idx="21686">
                  <c:v>26.548380247514796</c:v>
                </c:pt>
                <c:pt idx="21687">
                  <c:v>26.551495355689106</c:v>
                </c:pt>
                <c:pt idx="21688">
                  <c:v>26.554710795146455</c:v>
                </c:pt>
                <c:pt idx="21689">
                  <c:v>26.557785497639543</c:v>
                </c:pt>
                <c:pt idx="21690">
                  <c:v>26.561626461595829</c:v>
                </c:pt>
                <c:pt idx="21691">
                  <c:v>26.565594415574957</c:v>
                </c:pt>
                <c:pt idx="21692">
                  <c:v>26.569112577601469</c:v>
                </c:pt>
                <c:pt idx="21693">
                  <c:v>26.572922200698237</c:v>
                </c:pt>
                <c:pt idx="21694">
                  <c:v>26.577115858825202</c:v>
                </c:pt>
                <c:pt idx="21695">
                  <c:v>26.580894490561509</c:v>
                </c:pt>
                <c:pt idx="21696">
                  <c:v>26.584155976825063</c:v>
                </c:pt>
                <c:pt idx="21697">
                  <c:v>26.587381699753131</c:v>
                </c:pt>
                <c:pt idx="21698">
                  <c:v>26.588876596415407</c:v>
                </c:pt>
                <c:pt idx="21699">
                  <c:v>26.588886739135557</c:v>
                </c:pt>
                <c:pt idx="21700">
                  <c:v>26.58889627825571</c:v>
                </c:pt>
                <c:pt idx="21701">
                  <c:v>26.588904337015553</c:v>
                </c:pt>
                <c:pt idx="21702">
                  <c:v>26.588911106415551</c:v>
                </c:pt>
                <c:pt idx="21703">
                  <c:v>26.588917118415551</c:v>
                </c:pt>
                <c:pt idx="21704">
                  <c:v>26.588922313215551</c:v>
                </c:pt>
                <c:pt idx="21705">
                  <c:v>26.588926914255399</c:v>
                </c:pt>
                <c:pt idx="21706">
                  <c:v>26.588930810735476</c:v>
                </c:pt>
                <c:pt idx="21707">
                  <c:v>26.588934332495551</c:v>
                </c:pt>
                <c:pt idx="21708">
                  <c:v>26.588940724495551</c:v>
                </c:pt>
                <c:pt idx="21709">
                  <c:v>26.588946712575243</c:v>
                </c:pt>
                <c:pt idx="21710">
                  <c:v>26.588957298975856</c:v>
                </c:pt>
                <c:pt idx="21711">
                  <c:v>26.588974004175856</c:v>
                </c:pt>
                <c:pt idx="21712">
                  <c:v>26.588984824695093</c:v>
                </c:pt>
                <c:pt idx="21713">
                  <c:v>26.589001369056465</c:v>
                </c:pt>
                <c:pt idx="21714">
                  <c:v>26.589131009056466</c:v>
                </c:pt>
                <c:pt idx="21715">
                  <c:v>26.589134853536237</c:v>
                </c:pt>
                <c:pt idx="21716">
                  <c:v>26.589147608736237</c:v>
                </c:pt>
                <c:pt idx="21717">
                  <c:v>26.589223029422492</c:v>
                </c:pt>
                <c:pt idx="21718">
                  <c:v>26.589233854261728</c:v>
                </c:pt>
                <c:pt idx="21719">
                  <c:v>26.589248248261729</c:v>
                </c:pt>
                <c:pt idx="21720">
                  <c:v>26.589367171028602</c:v>
                </c:pt>
                <c:pt idx="21721">
                  <c:v>26.589373070308298</c:v>
                </c:pt>
                <c:pt idx="21722">
                  <c:v>26.589376350308221</c:v>
                </c:pt>
                <c:pt idx="21723">
                  <c:v>26.589380072628146</c:v>
                </c:pt>
                <c:pt idx="21724">
                  <c:v>26.589383971068223</c:v>
                </c:pt>
                <c:pt idx="21725">
                  <c:v>26.5893882997083</c:v>
                </c:pt>
                <c:pt idx="21726">
                  <c:v>26.589393126028604</c:v>
                </c:pt>
                <c:pt idx="21727">
                  <c:v>26.589404488869214</c:v>
                </c:pt>
                <c:pt idx="21728">
                  <c:v>26.589449388069212</c:v>
                </c:pt>
                <c:pt idx="21729">
                  <c:v>26.589646468024331</c:v>
                </c:pt>
                <c:pt idx="21730">
                  <c:v>26.589652340664028</c:v>
                </c:pt>
                <c:pt idx="21731">
                  <c:v>26.589659239264027</c:v>
                </c:pt>
                <c:pt idx="21732">
                  <c:v>26.589666880864328</c:v>
                </c:pt>
                <c:pt idx="21733">
                  <c:v>26.589675729264329</c:v>
                </c:pt>
                <c:pt idx="21734">
                  <c:v>26.589705335503417</c:v>
                </c:pt>
                <c:pt idx="21735">
                  <c:v>26.589738587983877</c:v>
                </c:pt>
                <c:pt idx="21736">
                  <c:v>26.589835620583877</c:v>
                </c:pt>
                <c:pt idx="21737">
                  <c:v>26.590332025056703</c:v>
                </c:pt>
                <c:pt idx="21738">
                  <c:v>26.590342479216396</c:v>
                </c:pt>
                <c:pt idx="21739">
                  <c:v>26.590353567456695</c:v>
                </c:pt>
                <c:pt idx="21740">
                  <c:v>26.590367113057006</c:v>
                </c:pt>
                <c:pt idx="21741">
                  <c:v>26.590379990056402</c:v>
                </c:pt>
                <c:pt idx="21742">
                  <c:v>26.590393530417021</c:v>
                </c:pt>
                <c:pt idx="21743">
                  <c:v>26.590472211055189</c:v>
                </c:pt>
                <c:pt idx="21744">
                  <c:v>26.590975959055189</c:v>
                </c:pt>
                <c:pt idx="21745">
                  <c:v>26.590990095375496</c:v>
                </c:pt>
                <c:pt idx="21746">
                  <c:v>26.591004102375496</c:v>
                </c:pt>
                <c:pt idx="21747">
                  <c:v>26.591035446696107</c:v>
                </c:pt>
                <c:pt idx="21748">
                  <c:v>26.591053205096106</c:v>
                </c:pt>
                <c:pt idx="21749">
                  <c:v>26.59110500189702</c:v>
                </c:pt>
                <c:pt idx="21750">
                  <c:v>26.591480043763585</c:v>
                </c:pt>
                <c:pt idx="21751">
                  <c:v>26.591496763763281</c:v>
                </c:pt>
                <c:pt idx="21752">
                  <c:v>26.591513556682681</c:v>
                </c:pt>
                <c:pt idx="21753">
                  <c:v>26.591532644362989</c:v>
                </c:pt>
                <c:pt idx="21754">
                  <c:v>26.591573996601767</c:v>
                </c:pt>
                <c:pt idx="21755">
                  <c:v>26.59161771032117</c:v>
                </c:pt>
                <c:pt idx="21756">
                  <c:v>26.591835245047271</c:v>
                </c:pt>
                <c:pt idx="21757">
                  <c:v>26.592243942121474</c:v>
                </c:pt>
                <c:pt idx="21758">
                  <c:v>26.592265354121473</c:v>
                </c:pt>
                <c:pt idx="21759">
                  <c:v>26.592288650682683</c:v>
                </c:pt>
                <c:pt idx="21760">
                  <c:v>26.592365453126355</c:v>
                </c:pt>
                <c:pt idx="21761">
                  <c:v>26.592500010489402</c:v>
                </c:pt>
                <c:pt idx="21762">
                  <c:v>26.593374181449104</c:v>
                </c:pt>
                <c:pt idx="21763">
                  <c:v>26.593399988289704</c:v>
                </c:pt>
                <c:pt idx="21764">
                  <c:v>26.593426852248466</c:v>
                </c:pt>
                <c:pt idx="21765">
                  <c:v>26.593455716448467</c:v>
                </c:pt>
                <c:pt idx="21766">
                  <c:v>26.59348704420723</c:v>
                </c:pt>
                <c:pt idx="21767">
                  <c:v>26.59355171460723</c:v>
                </c:pt>
                <c:pt idx="21768">
                  <c:v>26.593808386677463</c:v>
                </c:pt>
                <c:pt idx="21769">
                  <c:v>26.598581424477462</c:v>
                </c:pt>
                <c:pt idx="21770">
                  <c:v>26.598611064477463</c:v>
                </c:pt>
                <c:pt idx="21771">
                  <c:v>26.598640769036226</c:v>
                </c:pt>
                <c:pt idx="21772">
                  <c:v>26.598668061515024</c:v>
                </c:pt>
                <c:pt idx="21773">
                  <c:v>26.598694211594406</c:v>
                </c:pt>
                <c:pt idx="21774">
                  <c:v>26.598718057515008</c:v>
                </c:pt>
                <c:pt idx="21775">
                  <c:v>26.598741037114387</c:v>
                </c:pt>
                <c:pt idx="21776">
                  <c:v>26.598761924794086</c:v>
                </c:pt>
                <c:pt idx="21777">
                  <c:v>26.598781439674703</c:v>
                </c:pt>
                <c:pt idx="21778">
                  <c:v>26.598799205674702</c:v>
                </c:pt>
                <c:pt idx="21779">
                  <c:v>26.598816095274081</c:v>
                </c:pt>
                <c:pt idx="21780">
                  <c:v>26.598831120474081</c:v>
                </c:pt>
                <c:pt idx="21781">
                  <c:v>26.598845193593771</c:v>
                </c:pt>
                <c:pt idx="21782">
                  <c:v>26.598859326793164</c:v>
                </c:pt>
                <c:pt idx="21783">
                  <c:v>26.598872532072857</c:v>
                </c:pt>
                <c:pt idx="21784">
                  <c:v>26.598884303072555</c:v>
                </c:pt>
                <c:pt idx="21785">
                  <c:v>26.5988950109124</c:v>
                </c:pt>
                <c:pt idx="21786">
                  <c:v>26.598904249232248</c:v>
                </c:pt>
                <c:pt idx="21787">
                  <c:v>26.598912835232557</c:v>
                </c:pt>
                <c:pt idx="21788">
                  <c:v>26.598920389632557</c:v>
                </c:pt>
                <c:pt idx="21789">
                  <c:v>26.598927170112248</c:v>
                </c:pt>
                <c:pt idx="21790">
                  <c:v>26.598933101112248</c:v>
                </c:pt>
                <c:pt idx="21791">
                  <c:v>26.598938420712557</c:v>
                </c:pt>
                <c:pt idx="21792">
                  <c:v>26.598943028232707</c:v>
                </c:pt>
                <c:pt idx="21793">
                  <c:v>26.598947142912632</c:v>
                </c:pt>
                <c:pt idx="21794">
                  <c:v>26.59895433751263</c:v>
                </c:pt>
                <c:pt idx="21795">
                  <c:v>26.598964151272401</c:v>
                </c:pt>
                <c:pt idx="21796">
                  <c:v>26.598980958272403</c:v>
                </c:pt>
                <c:pt idx="21797">
                  <c:v>26.598995961031942</c:v>
                </c:pt>
                <c:pt idx="21798">
                  <c:v>26.59906507670706</c:v>
                </c:pt>
                <c:pt idx="21799">
                  <c:v>26.599079793948281</c:v>
                </c:pt>
                <c:pt idx="21800">
                  <c:v>26.599419013948282</c:v>
                </c:pt>
                <c:pt idx="21801">
                  <c:v>26.599424131387977</c:v>
                </c:pt>
                <c:pt idx="21802">
                  <c:v>26.599436276948587</c:v>
                </c:pt>
                <c:pt idx="21803">
                  <c:v>26.599449159709657</c:v>
                </c:pt>
                <c:pt idx="21804">
                  <c:v>26.599459970508892</c:v>
                </c:pt>
                <c:pt idx="21805">
                  <c:v>26.599474388508892</c:v>
                </c:pt>
                <c:pt idx="21806">
                  <c:v>26.599484931349501</c:v>
                </c:pt>
                <c:pt idx="21807">
                  <c:v>26.599490875029193</c:v>
                </c:pt>
                <c:pt idx="21808">
                  <c:v>26.599497275029194</c:v>
                </c:pt>
                <c:pt idx="21809">
                  <c:v>26.599500793269272</c:v>
                </c:pt>
                <c:pt idx="21810">
                  <c:v>26.599504852869195</c:v>
                </c:pt>
                <c:pt idx="21811">
                  <c:v>26.599509646029272</c:v>
                </c:pt>
                <c:pt idx="21812">
                  <c:v>26.599514957789122</c:v>
                </c:pt>
                <c:pt idx="21813">
                  <c:v>26.59952094878912</c:v>
                </c:pt>
                <c:pt idx="21814">
                  <c:v>26.599527481349408</c:v>
                </c:pt>
                <c:pt idx="21815">
                  <c:v>26.599535334469255</c:v>
                </c:pt>
                <c:pt idx="21816">
                  <c:v>26.599543945468955</c:v>
                </c:pt>
                <c:pt idx="21817">
                  <c:v>26.599553807948801</c:v>
                </c:pt>
                <c:pt idx="21818">
                  <c:v>26.599564622669106</c:v>
                </c:pt>
                <c:pt idx="21819">
                  <c:v>26.599577028908801</c:v>
                </c:pt>
                <c:pt idx="21820">
                  <c:v>26.599590347948197</c:v>
                </c:pt>
                <c:pt idx="21821">
                  <c:v>26.599616708348197</c:v>
                </c:pt>
                <c:pt idx="21822">
                  <c:v>26.599631140587579</c:v>
                </c:pt>
                <c:pt idx="21823">
                  <c:v>26.599658500588191</c:v>
                </c:pt>
                <c:pt idx="21824">
                  <c:v>26.599698480390018</c:v>
                </c:pt>
                <c:pt idx="21825">
                  <c:v>26.59986955862604</c:v>
                </c:pt>
                <c:pt idx="21826">
                  <c:v>26.60264860022604</c:v>
                </c:pt>
                <c:pt idx="21827">
                  <c:v>26.602676816546651</c:v>
                </c:pt>
                <c:pt idx="21828">
                  <c:v>26.602690500867258</c:v>
                </c:pt>
                <c:pt idx="21829">
                  <c:v>26.602703600347855</c:v>
                </c:pt>
                <c:pt idx="21830">
                  <c:v>26.602716294668454</c:v>
                </c:pt>
                <c:pt idx="21831">
                  <c:v>26.602727097548296</c:v>
                </c:pt>
                <c:pt idx="21832">
                  <c:v>26.602736983228148</c:v>
                </c:pt>
                <c:pt idx="21833">
                  <c:v>26.605023537582916</c:v>
                </c:pt>
                <c:pt idx="21834">
                  <c:v>26.605036422942607</c:v>
                </c:pt>
                <c:pt idx="21835">
                  <c:v>26.605048692742606</c:v>
                </c:pt>
                <c:pt idx="21836">
                  <c:v>26.605060587983225</c:v>
                </c:pt>
                <c:pt idx="21837">
                  <c:v>26.605069993742923</c:v>
                </c:pt>
                <c:pt idx="21838">
                  <c:v>26.60507742366277</c:v>
                </c:pt>
                <c:pt idx="21839">
                  <c:v>26.605083433743072</c:v>
                </c:pt>
                <c:pt idx="21840">
                  <c:v>26.605094172502767</c:v>
                </c:pt>
                <c:pt idx="21841">
                  <c:v>26.605134031061542</c:v>
                </c:pt>
                <c:pt idx="21842">
                  <c:v>26.605143320341849</c:v>
                </c:pt>
                <c:pt idx="21843">
                  <c:v>26.605160962141849</c:v>
                </c:pt>
                <c:pt idx="21844">
                  <c:v>26.606581500444811</c:v>
                </c:pt>
                <c:pt idx="21845">
                  <c:v>26.607015131977938</c:v>
                </c:pt>
                <c:pt idx="21846">
                  <c:v>26.607025242218246</c:v>
                </c:pt>
                <c:pt idx="21847">
                  <c:v>26.607054024937483</c:v>
                </c:pt>
                <c:pt idx="21848">
                  <c:v>26.609533853381954</c:v>
                </c:pt>
                <c:pt idx="21849">
                  <c:v>26.609642707781955</c:v>
                </c:pt>
                <c:pt idx="21850">
                  <c:v>26.609649119742258</c:v>
                </c:pt>
                <c:pt idx="21851">
                  <c:v>26.611398747276262</c:v>
                </c:pt>
                <c:pt idx="21852">
                  <c:v>26.612500404876261</c:v>
                </c:pt>
                <c:pt idx="21853">
                  <c:v>26.613148055422833</c:v>
                </c:pt>
                <c:pt idx="21854">
                  <c:v>26.613166492222451</c:v>
                </c:pt>
                <c:pt idx="21855">
                  <c:v>26.613170369102527</c:v>
                </c:pt>
                <c:pt idx="21856">
                  <c:v>26.613301883307258</c:v>
                </c:pt>
                <c:pt idx="21857">
                  <c:v>26.613313833307259</c:v>
                </c:pt>
                <c:pt idx="21858">
                  <c:v>26.61333187110726</c:v>
                </c:pt>
                <c:pt idx="21859">
                  <c:v>26.613348810546491</c:v>
                </c:pt>
                <c:pt idx="21860">
                  <c:v>26.613366918307399</c:v>
                </c:pt>
                <c:pt idx="21861">
                  <c:v>26.613380891707401</c:v>
                </c:pt>
                <c:pt idx="21862">
                  <c:v>26.613393716026636</c:v>
                </c:pt>
                <c:pt idx="21863">
                  <c:v>26.613402687227246</c:v>
                </c:pt>
                <c:pt idx="21864">
                  <c:v>26.613419487227247</c:v>
                </c:pt>
                <c:pt idx="21865">
                  <c:v>26.613437721148163</c:v>
                </c:pt>
                <c:pt idx="21866">
                  <c:v>26.61345118634755</c:v>
                </c:pt>
                <c:pt idx="21867">
                  <c:v>26.613465508947549</c:v>
                </c:pt>
                <c:pt idx="21868">
                  <c:v>26.613484689748311</c:v>
                </c:pt>
                <c:pt idx="21869">
                  <c:v>26.614756978114098</c:v>
                </c:pt>
                <c:pt idx="21870">
                  <c:v>26.615961020114099</c:v>
                </c:pt>
                <c:pt idx="21871">
                  <c:v>26.617234951427371</c:v>
                </c:pt>
                <c:pt idx="21872">
                  <c:v>26.617243261027067</c:v>
                </c:pt>
                <c:pt idx="21873">
                  <c:v>26.617268696787981</c:v>
                </c:pt>
                <c:pt idx="21874">
                  <c:v>26.61728075278798</c:v>
                </c:pt>
                <c:pt idx="21875">
                  <c:v>26.617306199148896</c:v>
                </c:pt>
                <c:pt idx="21876">
                  <c:v>26.617314201148897</c:v>
                </c:pt>
                <c:pt idx="21877">
                  <c:v>26.617348108430118</c:v>
                </c:pt>
                <c:pt idx="21878">
                  <c:v>26.617352064430118</c:v>
                </c:pt>
                <c:pt idx="21879">
                  <c:v>26.617385995031338</c:v>
                </c:pt>
                <c:pt idx="21880">
                  <c:v>26.617393987031338</c:v>
                </c:pt>
                <c:pt idx="21881">
                  <c:v>26.617423739112407</c:v>
                </c:pt>
                <c:pt idx="21882">
                  <c:v>26.617431735112408</c:v>
                </c:pt>
                <c:pt idx="21883">
                  <c:v>26.617461343033472</c:v>
                </c:pt>
                <c:pt idx="21884">
                  <c:v>26.617469363033472</c:v>
                </c:pt>
                <c:pt idx="21885">
                  <c:v>26.617499072714541</c:v>
                </c:pt>
                <c:pt idx="21886">
                  <c:v>26.61750709071454</c:v>
                </c:pt>
                <c:pt idx="21887">
                  <c:v>26.617532676995459</c:v>
                </c:pt>
                <c:pt idx="21888">
                  <c:v>26.617544694995459</c:v>
                </c:pt>
                <c:pt idx="21889">
                  <c:v>26.617570145596375</c:v>
                </c:pt>
                <c:pt idx="21890">
                  <c:v>26.617582089596375</c:v>
                </c:pt>
                <c:pt idx="21891">
                  <c:v>26.617611638157438</c:v>
                </c:pt>
                <c:pt idx="21892">
                  <c:v>26.617619636157439</c:v>
                </c:pt>
                <c:pt idx="21893">
                  <c:v>26.618904563963682</c:v>
                </c:pt>
                <c:pt idx="21894">
                  <c:v>26.620128511963681</c:v>
                </c:pt>
                <c:pt idx="21895">
                  <c:v>26.620642626634069</c:v>
                </c:pt>
                <c:pt idx="21896">
                  <c:v>26.620654809513841</c:v>
                </c:pt>
                <c:pt idx="21897">
                  <c:v>26.620680714394297</c:v>
                </c:pt>
                <c:pt idx="21898">
                  <c:v>26.620692790394298</c:v>
                </c:pt>
                <c:pt idx="21899">
                  <c:v>26.620718714714755</c:v>
                </c:pt>
                <c:pt idx="21900">
                  <c:v>26.620726698714755</c:v>
                </c:pt>
                <c:pt idx="21901">
                  <c:v>26.620756334195821</c:v>
                </c:pt>
                <c:pt idx="21902">
                  <c:v>26.620764360195821</c:v>
                </c:pt>
                <c:pt idx="21903">
                  <c:v>26.62079824627704</c:v>
                </c:pt>
                <c:pt idx="21904">
                  <c:v>26.620802304277039</c:v>
                </c:pt>
                <c:pt idx="21905">
                  <c:v>26.620870165479481</c:v>
                </c:pt>
                <c:pt idx="21906">
                  <c:v>26.62088209747948</c:v>
                </c:pt>
                <c:pt idx="21907">
                  <c:v>26.620907537480395</c:v>
                </c:pt>
                <c:pt idx="21908">
                  <c:v>26.620919587480394</c:v>
                </c:pt>
                <c:pt idx="21909">
                  <c:v>26.62094504020131</c:v>
                </c:pt>
                <c:pt idx="21910">
                  <c:v>26.620957002201308</c:v>
                </c:pt>
                <c:pt idx="21911">
                  <c:v>26.62099091372253</c:v>
                </c:pt>
                <c:pt idx="21912">
                  <c:v>26.62099494972253</c:v>
                </c:pt>
                <c:pt idx="21913">
                  <c:v>26.621028884563749</c:v>
                </c:pt>
                <c:pt idx="21914">
                  <c:v>26.62103284456375</c:v>
                </c:pt>
                <c:pt idx="21915">
                  <c:v>26.621210939410158</c:v>
                </c:pt>
                <c:pt idx="21916">
                  <c:v>26.621222961410158</c:v>
                </c:pt>
                <c:pt idx="21917">
                  <c:v>26.621285967812426</c:v>
                </c:pt>
                <c:pt idx="21918">
                  <c:v>26.621297957812427</c:v>
                </c:pt>
                <c:pt idx="21919">
                  <c:v>26.621369893655014</c:v>
                </c:pt>
                <c:pt idx="21920">
                  <c:v>26.621373887655015</c:v>
                </c:pt>
                <c:pt idx="21921">
                  <c:v>26.621747035228442</c:v>
                </c:pt>
                <c:pt idx="21922">
                  <c:v>26.621755027228442</c:v>
                </c:pt>
                <c:pt idx="21923">
                  <c:v>26.621827100871037</c:v>
                </c:pt>
                <c:pt idx="21924">
                  <c:v>26.621831152871039</c:v>
                </c:pt>
                <c:pt idx="21925">
                  <c:v>26.621979726716386</c:v>
                </c:pt>
                <c:pt idx="21926">
                  <c:v>26.621983698716384</c:v>
                </c:pt>
                <c:pt idx="21927">
                  <c:v>26.622017620837607</c:v>
                </c:pt>
                <c:pt idx="21928">
                  <c:v>26.622021652837606</c:v>
                </c:pt>
                <c:pt idx="21929">
                  <c:v>26.622055574958829</c:v>
                </c:pt>
                <c:pt idx="21930">
                  <c:v>26.622059550958827</c:v>
                </c:pt>
                <c:pt idx="21931">
                  <c:v>26.62239448977088</c:v>
                </c:pt>
                <c:pt idx="21932">
                  <c:v>26.622402597770879</c:v>
                </c:pt>
                <c:pt idx="21933">
                  <c:v>26.622428012331795</c:v>
                </c:pt>
                <c:pt idx="21934">
                  <c:v>26.622439972331794</c:v>
                </c:pt>
                <c:pt idx="21935">
                  <c:v>26.622584174736982</c:v>
                </c:pt>
                <c:pt idx="21936">
                  <c:v>26.622592188736981</c:v>
                </c:pt>
                <c:pt idx="21937">
                  <c:v>26.622655780259269</c:v>
                </c:pt>
                <c:pt idx="21938">
                  <c:v>26.622667764259269</c:v>
                </c:pt>
                <c:pt idx="21939">
                  <c:v>26.622693193660183</c:v>
                </c:pt>
                <c:pt idx="21940">
                  <c:v>26.622705239660181</c:v>
                </c:pt>
                <c:pt idx="21941">
                  <c:v>26.622730671181095</c:v>
                </c:pt>
                <c:pt idx="21942">
                  <c:v>26.622742671181097</c:v>
                </c:pt>
                <c:pt idx="21943">
                  <c:v>26.622772382982166</c:v>
                </c:pt>
                <c:pt idx="21944">
                  <c:v>26.622780424982167</c:v>
                </c:pt>
                <c:pt idx="21945">
                  <c:v>26.622810041383232</c:v>
                </c:pt>
                <c:pt idx="21946">
                  <c:v>26.622818043383234</c:v>
                </c:pt>
                <c:pt idx="21947">
                  <c:v>26.622885855825675</c:v>
                </c:pt>
                <c:pt idx="21948">
                  <c:v>26.622893931825676</c:v>
                </c:pt>
                <c:pt idx="21949">
                  <c:v>26.62296603302827</c:v>
                </c:pt>
                <c:pt idx="21950">
                  <c:v>26.622969995028271</c:v>
                </c:pt>
                <c:pt idx="21951">
                  <c:v>26.623037830790711</c:v>
                </c:pt>
                <c:pt idx="21952">
                  <c:v>26.62304584479071</c:v>
                </c:pt>
                <c:pt idx="21953">
                  <c:v>26.623071291151625</c:v>
                </c:pt>
                <c:pt idx="21954">
                  <c:v>26.623083307151624</c:v>
                </c:pt>
                <c:pt idx="21955">
                  <c:v>26.623112995632692</c:v>
                </c:pt>
                <c:pt idx="21956">
                  <c:v>26.623120985632692</c:v>
                </c:pt>
                <c:pt idx="21957">
                  <c:v>26.623150710153762</c:v>
                </c:pt>
                <c:pt idx="21958">
                  <c:v>26.623158708153763</c:v>
                </c:pt>
                <c:pt idx="21959">
                  <c:v>26.623264684837576</c:v>
                </c:pt>
                <c:pt idx="21960">
                  <c:v>26.623272728837577</c:v>
                </c:pt>
                <c:pt idx="21961">
                  <c:v>26.623302438518646</c:v>
                </c:pt>
                <c:pt idx="21962">
                  <c:v>26.623310418518646</c:v>
                </c:pt>
                <c:pt idx="21963">
                  <c:v>26.623335835199562</c:v>
                </c:pt>
                <c:pt idx="21964">
                  <c:v>26.623347815199562</c:v>
                </c:pt>
                <c:pt idx="21965">
                  <c:v>26.623377541840632</c:v>
                </c:pt>
                <c:pt idx="21966">
                  <c:v>26.623385559840631</c:v>
                </c:pt>
                <c:pt idx="21967">
                  <c:v>26.623491542884445</c:v>
                </c:pt>
                <c:pt idx="21968">
                  <c:v>26.623495522884443</c:v>
                </c:pt>
                <c:pt idx="21969">
                  <c:v>26.623563396806887</c:v>
                </c:pt>
                <c:pt idx="21970">
                  <c:v>26.623575344806888</c:v>
                </c:pt>
                <c:pt idx="21971">
                  <c:v>26.623583822687191</c:v>
                </c:pt>
                <c:pt idx="21972">
                  <c:v>26.62522000068719</c:v>
                </c:pt>
                <c:pt idx="21973">
                  <c:v>26.626665396870553</c:v>
                </c:pt>
                <c:pt idx="21974">
                  <c:v>26.628153627464769</c:v>
                </c:pt>
                <c:pt idx="21975">
                  <c:v>26.628505180246755</c:v>
                </c:pt>
                <c:pt idx="21976">
                  <c:v>26.628509890806832</c:v>
                </c:pt>
                <c:pt idx="21977">
                  <c:v>26.628515136487135</c:v>
                </c:pt>
                <c:pt idx="21978">
                  <c:v>26.62852084488744</c:v>
                </c:pt>
                <c:pt idx="21979">
                  <c:v>26.628527053687591</c:v>
                </c:pt>
                <c:pt idx="21980">
                  <c:v>26.628533676007436</c:v>
                </c:pt>
                <c:pt idx="21981">
                  <c:v>26.628539970727132</c:v>
                </c:pt>
                <c:pt idx="21982">
                  <c:v>26.628555806766521</c:v>
                </c:pt>
                <c:pt idx="21983">
                  <c:v>26.62859008100591</c:v>
                </c:pt>
                <c:pt idx="21984">
                  <c:v>26.628606396925605</c:v>
                </c:pt>
                <c:pt idx="21985">
                  <c:v>26.628621692765904</c:v>
                </c:pt>
                <c:pt idx="21986">
                  <c:v>26.628629203446057</c:v>
                </c:pt>
                <c:pt idx="21987">
                  <c:v>26.628635501046055</c:v>
                </c:pt>
                <c:pt idx="21988">
                  <c:v>26.62867107136422</c:v>
                </c:pt>
                <c:pt idx="21989">
                  <c:v>26.628683354403915</c:v>
                </c:pt>
                <c:pt idx="21990">
                  <c:v>26.628965325603914</c:v>
                </c:pt>
                <c:pt idx="21991">
                  <c:v>26.628971322363768</c:v>
                </c:pt>
                <c:pt idx="21992">
                  <c:v>26.629016295163769</c:v>
                </c:pt>
                <c:pt idx="21993">
                  <c:v>26.629028649043462</c:v>
                </c:pt>
                <c:pt idx="21994">
                  <c:v>26.629194741843463</c:v>
                </c:pt>
                <c:pt idx="21995">
                  <c:v>26.629200827923313</c:v>
                </c:pt>
                <c:pt idx="21996">
                  <c:v>26.629245717523315</c:v>
                </c:pt>
                <c:pt idx="21997">
                  <c:v>26.629258034443009</c:v>
                </c:pt>
                <c:pt idx="21998">
                  <c:v>26.629366757643009</c:v>
                </c:pt>
                <c:pt idx="21999">
                  <c:v>26.629372997722854</c:v>
                </c:pt>
                <c:pt idx="22000">
                  <c:v>26.629590610522854</c:v>
                </c:pt>
                <c:pt idx="22001">
                  <c:v>26.629609013522398</c:v>
                </c:pt>
                <c:pt idx="22002">
                  <c:v>26.630287602322397</c:v>
                </c:pt>
                <c:pt idx="22003">
                  <c:v>26.630293811602243</c:v>
                </c:pt>
                <c:pt idx="22004">
                  <c:v>26.630345171602244</c:v>
                </c:pt>
                <c:pt idx="22005">
                  <c:v>26.630351168362097</c:v>
                </c:pt>
                <c:pt idx="22006">
                  <c:v>26.630575088362097</c:v>
                </c:pt>
                <c:pt idx="22007">
                  <c:v>26.630581149801948</c:v>
                </c:pt>
                <c:pt idx="22008">
                  <c:v>26.630626023401948</c:v>
                </c:pt>
                <c:pt idx="22009">
                  <c:v>26.630638346481643</c:v>
                </c:pt>
                <c:pt idx="22010">
                  <c:v>26.630683063281644</c:v>
                </c:pt>
                <c:pt idx="22011">
                  <c:v>26.630695374041338</c:v>
                </c:pt>
                <c:pt idx="22012">
                  <c:v>26.632717344736562</c:v>
                </c:pt>
                <c:pt idx="22013">
                  <c:v>26.6349845511604</c:v>
                </c:pt>
                <c:pt idx="22014">
                  <c:v>26.636826706132865</c:v>
                </c:pt>
                <c:pt idx="22015">
                  <c:v>26.636839183013169</c:v>
                </c:pt>
                <c:pt idx="22016">
                  <c:v>26.636871109413168</c:v>
                </c:pt>
                <c:pt idx="22017">
                  <c:v>26.636883417092864</c:v>
                </c:pt>
                <c:pt idx="22018">
                  <c:v>26.636915497092865</c:v>
                </c:pt>
                <c:pt idx="22019">
                  <c:v>26.636927814012559</c:v>
                </c:pt>
                <c:pt idx="22020">
                  <c:v>26.636959769212559</c:v>
                </c:pt>
                <c:pt idx="22021">
                  <c:v>26.636972052252254</c:v>
                </c:pt>
                <c:pt idx="22022">
                  <c:v>26.637010429852253</c:v>
                </c:pt>
                <c:pt idx="22023">
                  <c:v>26.637022799131948</c:v>
                </c:pt>
                <c:pt idx="22024">
                  <c:v>26.637054859931947</c:v>
                </c:pt>
                <c:pt idx="22025">
                  <c:v>26.637067195331642</c:v>
                </c:pt>
                <c:pt idx="22026">
                  <c:v>26.637099134531642</c:v>
                </c:pt>
                <c:pt idx="22027">
                  <c:v>26.637111423731337</c:v>
                </c:pt>
                <c:pt idx="22028">
                  <c:v>26.637149842931336</c:v>
                </c:pt>
                <c:pt idx="22029">
                  <c:v>26.63716215369103</c:v>
                </c:pt>
                <c:pt idx="22030">
                  <c:v>26.63718779209103</c:v>
                </c:pt>
                <c:pt idx="22031">
                  <c:v>26.637206312130573</c:v>
                </c:pt>
                <c:pt idx="22032">
                  <c:v>26.637238238530571</c:v>
                </c:pt>
                <c:pt idx="22033">
                  <c:v>26.637250564690266</c:v>
                </c:pt>
                <c:pt idx="22034">
                  <c:v>26.637282875090268</c:v>
                </c:pt>
                <c:pt idx="22035">
                  <c:v>26.637295148889965</c:v>
                </c:pt>
                <c:pt idx="22036">
                  <c:v>26.637327187289966</c:v>
                </c:pt>
                <c:pt idx="22037">
                  <c:v>26.637339541169659</c:v>
                </c:pt>
                <c:pt idx="22038">
                  <c:v>26.63737149956966</c:v>
                </c:pt>
                <c:pt idx="22039">
                  <c:v>26.637383813409354</c:v>
                </c:pt>
                <c:pt idx="22040">
                  <c:v>26.637421951009355</c:v>
                </c:pt>
                <c:pt idx="22041">
                  <c:v>26.637434252529051</c:v>
                </c:pt>
                <c:pt idx="22042">
                  <c:v>26.63746631332905</c:v>
                </c:pt>
                <c:pt idx="22043">
                  <c:v>26.637478636408744</c:v>
                </c:pt>
                <c:pt idx="22044">
                  <c:v>26.637510582008744</c:v>
                </c:pt>
                <c:pt idx="22045">
                  <c:v>26.637522911248439</c:v>
                </c:pt>
                <c:pt idx="22046">
                  <c:v>26.63755499124844</c:v>
                </c:pt>
                <c:pt idx="22047">
                  <c:v>26.637567286608135</c:v>
                </c:pt>
                <c:pt idx="22048">
                  <c:v>26.637599238608136</c:v>
                </c:pt>
                <c:pt idx="22049">
                  <c:v>26.637611589407829</c:v>
                </c:pt>
                <c:pt idx="22050">
                  <c:v>26.637643615007828</c:v>
                </c:pt>
                <c:pt idx="22051">
                  <c:v>26.637655978127523</c:v>
                </c:pt>
                <c:pt idx="22052">
                  <c:v>26.638442271084553</c:v>
                </c:pt>
                <c:pt idx="22053">
                  <c:v>26.638454738604857</c:v>
                </c:pt>
                <c:pt idx="22054">
                  <c:v>26.638577852130656</c:v>
                </c:pt>
                <c:pt idx="22055">
                  <c:v>26.638590252210349</c:v>
                </c:pt>
                <c:pt idx="22056">
                  <c:v>26.63871834821035</c:v>
                </c:pt>
                <c:pt idx="22057">
                  <c:v>26.638730585050048</c:v>
                </c:pt>
                <c:pt idx="22058">
                  <c:v>26.638860301696159</c:v>
                </c:pt>
                <c:pt idx="22059">
                  <c:v>26.638866489416007</c:v>
                </c:pt>
                <c:pt idx="22060">
                  <c:v>26.638994403016007</c:v>
                </c:pt>
                <c:pt idx="22061">
                  <c:v>26.6390067969357</c:v>
                </c:pt>
                <c:pt idx="22062">
                  <c:v>26.639272603308218</c:v>
                </c:pt>
                <c:pt idx="22063">
                  <c:v>26.639285061468524</c:v>
                </c:pt>
                <c:pt idx="22064">
                  <c:v>26.639550618361032</c:v>
                </c:pt>
                <c:pt idx="22065">
                  <c:v>26.639563085881335</c:v>
                </c:pt>
                <c:pt idx="22066">
                  <c:v>26.639692928887449</c:v>
                </c:pt>
                <c:pt idx="22067">
                  <c:v>26.639705205767143</c:v>
                </c:pt>
                <c:pt idx="22068">
                  <c:v>26.639828361412942</c:v>
                </c:pt>
                <c:pt idx="22069">
                  <c:v>26.639840847653247</c:v>
                </c:pt>
                <c:pt idx="22070">
                  <c:v>26.640106378625752</c:v>
                </c:pt>
                <c:pt idx="22071">
                  <c:v>26.640124945746205</c:v>
                </c:pt>
                <c:pt idx="22072">
                  <c:v>26.640248056032004</c:v>
                </c:pt>
                <c:pt idx="22073">
                  <c:v>26.640260394511699</c:v>
                </c:pt>
                <c:pt idx="22074">
                  <c:v>26.640532573964517</c:v>
                </c:pt>
                <c:pt idx="22075">
                  <c:v>26.640538820204672</c:v>
                </c:pt>
                <c:pt idx="22076">
                  <c:v>26.640674893731081</c:v>
                </c:pt>
                <c:pt idx="22077">
                  <c:v>26.640681146211232</c:v>
                </c:pt>
                <c:pt idx="22078">
                  <c:v>26.640947095143758</c:v>
                </c:pt>
                <c:pt idx="22079">
                  <c:v>26.64099707442498</c:v>
                </c:pt>
                <c:pt idx="22080">
                  <c:v>26.641055352307724</c:v>
                </c:pt>
                <c:pt idx="22081">
                  <c:v>26.641061601667875</c:v>
                </c:pt>
                <c:pt idx="22082">
                  <c:v>26.641067619667876</c:v>
                </c:pt>
                <c:pt idx="22083">
                  <c:v>26.64107435982757</c:v>
                </c:pt>
                <c:pt idx="22084">
                  <c:v>26.64108227418787</c:v>
                </c:pt>
                <c:pt idx="22085">
                  <c:v>26.641090860188179</c:v>
                </c:pt>
                <c:pt idx="22086">
                  <c:v>26.641213844588179</c:v>
                </c:pt>
                <c:pt idx="22087">
                  <c:v>26.64127867003031</c:v>
                </c:pt>
                <c:pt idx="22088">
                  <c:v>26.641305812630769</c:v>
                </c:pt>
                <c:pt idx="22089">
                  <c:v>26.64248442834953</c:v>
                </c:pt>
                <c:pt idx="22090">
                  <c:v>26.642511525749988</c:v>
                </c:pt>
                <c:pt idx="22091">
                  <c:v>26.642687943195789</c:v>
                </c:pt>
                <c:pt idx="22092">
                  <c:v>26.642706371236098</c:v>
                </c:pt>
                <c:pt idx="22093">
                  <c:v>26.642894370122281</c:v>
                </c:pt>
                <c:pt idx="22094">
                  <c:v>26.642903509562437</c:v>
                </c:pt>
                <c:pt idx="22095">
                  <c:v>26.643283957094948</c:v>
                </c:pt>
                <c:pt idx="22096">
                  <c:v>26.643302064215252</c:v>
                </c:pt>
                <c:pt idx="22097">
                  <c:v>26.645288137400566</c:v>
                </c:pt>
                <c:pt idx="22098">
                  <c:v>26.645315198641022</c:v>
                </c:pt>
                <c:pt idx="22099">
                  <c:v>26.645686342973228</c:v>
                </c:pt>
                <c:pt idx="22100">
                  <c:v>26.645713639253689</c:v>
                </c:pt>
                <c:pt idx="22101">
                  <c:v>26.6460940914262</c:v>
                </c:pt>
                <c:pt idx="22102">
                  <c:v>26.646112207586505</c:v>
                </c:pt>
                <c:pt idx="22103">
                  <c:v>26.647086528738544</c:v>
                </c:pt>
                <c:pt idx="22104">
                  <c:v>26.647113784339005</c:v>
                </c:pt>
                <c:pt idx="22105">
                  <c:v>26.647494259711518</c:v>
                </c:pt>
                <c:pt idx="22106">
                  <c:v>26.647530415192129</c:v>
                </c:pt>
                <c:pt idx="22107">
                  <c:v>26.647892390884031</c:v>
                </c:pt>
                <c:pt idx="22108">
                  <c:v>26.647919361724487</c:v>
                </c:pt>
                <c:pt idx="22109">
                  <c:v>26.648086415649981</c:v>
                </c:pt>
                <c:pt idx="22110">
                  <c:v>26.648113657690441</c:v>
                </c:pt>
                <c:pt idx="22111">
                  <c:v>26.648289903456238</c:v>
                </c:pt>
                <c:pt idx="22112">
                  <c:v>26.648317091256697</c:v>
                </c:pt>
                <c:pt idx="22113">
                  <c:v>26.648493782462509</c:v>
                </c:pt>
                <c:pt idx="22114">
                  <c:v>26.648520821102966</c:v>
                </c:pt>
                <c:pt idx="22115">
                  <c:v>26.648891696315165</c:v>
                </c:pt>
                <c:pt idx="22116">
                  <c:v>26.648918902195625</c:v>
                </c:pt>
                <c:pt idx="22117">
                  <c:v>26.649085849401114</c:v>
                </c:pt>
                <c:pt idx="22118">
                  <c:v>26.649149219802183</c:v>
                </c:pt>
                <c:pt idx="22119">
                  <c:v>26.649492603013474</c:v>
                </c:pt>
                <c:pt idx="22120">
                  <c:v>26.649510701093778</c:v>
                </c:pt>
                <c:pt idx="22121">
                  <c:v>26.64969630573988</c:v>
                </c:pt>
                <c:pt idx="22122">
                  <c:v>26.649705237260029</c:v>
                </c:pt>
                <c:pt idx="22123">
                  <c:v>26.649890804786132</c:v>
                </c:pt>
                <c:pt idx="22124">
                  <c:v>26.649918060386593</c:v>
                </c:pt>
                <c:pt idx="22125">
                  <c:v>26.65034495432063</c:v>
                </c:pt>
                <c:pt idx="22126">
                  <c:v>26.650353922000782</c:v>
                </c:pt>
                <c:pt idx="22127">
                  <c:v>26.650362414400782</c:v>
                </c:pt>
                <c:pt idx="22128">
                  <c:v>26.650370322400782</c:v>
                </c:pt>
                <c:pt idx="22129">
                  <c:v>26.65037775232063</c:v>
                </c:pt>
                <c:pt idx="22130">
                  <c:v>26.650384818920326</c:v>
                </c:pt>
                <c:pt idx="22131">
                  <c:v>26.650391428120173</c:v>
                </c:pt>
                <c:pt idx="22132">
                  <c:v>26.650397590120324</c:v>
                </c:pt>
                <c:pt idx="22133">
                  <c:v>26.650403433640168</c:v>
                </c:pt>
                <c:pt idx="22134">
                  <c:v>26.650447596397726</c:v>
                </c:pt>
                <c:pt idx="22135">
                  <c:v>26.651748110477101</c:v>
                </c:pt>
                <c:pt idx="22136">
                  <c:v>26.651753327117401</c:v>
                </c:pt>
                <c:pt idx="22137">
                  <c:v>26.651763214877096</c:v>
                </c:pt>
                <c:pt idx="22138">
                  <c:v>26.653655529477096</c:v>
                </c:pt>
                <c:pt idx="22139">
                  <c:v>26.657787782125524</c:v>
                </c:pt>
                <c:pt idx="22140">
                  <c:v>26.660360100125523</c:v>
                </c:pt>
                <c:pt idx="22141">
                  <c:v>26.668024406125522</c:v>
                </c:pt>
                <c:pt idx="22142">
                  <c:v>26.668241684361018</c:v>
                </c:pt>
                <c:pt idx="22143">
                  <c:v>26.668245284361017</c:v>
                </c:pt>
                <c:pt idx="22144">
                  <c:v>26.668254667760863</c:v>
                </c:pt>
                <c:pt idx="22145">
                  <c:v>26.668281369921779</c:v>
                </c:pt>
                <c:pt idx="22146">
                  <c:v>26.668358379960406</c:v>
                </c:pt>
                <c:pt idx="22147">
                  <c:v>26.668807352103936</c:v>
                </c:pt>
                <c:pt idx="22148">
                  <c:v>26.668815436103937</c:v>
                </c:pt>
                <c:pt idx="22149">
                  <c:v>26.668824297543786</c:v>
                </c:pt>
                <c:pt idx="22150">
                  <c:v>26.668834351463477</c:v>
                </c:pt>
                <c:pt idx="22151">
                  <c:v>26.668845209303626</c:v>
                </c:pt>
                <c:pt idx="22152">
                  <c:v>26.668857185463008</c:v>
                </c:pt>
                <c:pt idx="22153">
                  <c:v>26.668869623222406</c:v>
                </c:pt>
                <c:pt idx="22154">
                  <c:v>26.668883611022718</c:v>
                </c:pt>
                <c:pt idx="22155">
                  <c:v>26.668896416302118</c:v>
                </c:pt>
                <c:pt idx="22156">
                  <c:v>26.668924534701503</c:v>
                </c:pt>
                <c:pt idx="22157">
                  <c:v>26.669013245901503</c:v>
                </c:pt>
                <c:pt idx="22158">
                  <c:v>26.673309976129936</c:v>
                </c:pt>
                <c:pt idx="22159">
                  <c:v>26.677510466129934</c:v>
                </c:pt>
                <c:pt idx="22160">
                  <c:v>26.68166622711427</c:v>
                </c:pt>
                <c:pt idx="22161">
                  <c:v>26.685912133261183</c:v>
                </c:pt>
                <c:pt idx="22162">
                  <c:v>26.686627639532922</c:v>
                </c:pt>
                <c:pt idx="22163">
                  <c:v>26.686641632532922</c:v>
                </c:pt>
                <c:pt idx="22164">
                  <c:v>26.686655152532616</c:v>
                </c:pt>
                <c:pt idx="22165">
                  <c:v>26.68666879149292</c:v>
                </c:pt>
                <c:pt idx="22166">
                  <c:v>26.686681732292922</c:v>
                </c:pt>
                <c:pt idx="22167">
                  <c:v>26.686693539052619</c:v>
                </c:pt>
                <c:pt idx="22168">
                  <c:v>26.686704400412466</c:v>
                </c:pt>
                <c:pt idx="22169">
                  <c:v>26.686714520732775</c:v>
                </c:pt>
                <c:pt idx="22170">
                  <c:v>26.686723740413079</c:v>
                </c:pt>
                <c:pt idx="22171">
                  <c:v>26.686732292493385</c:v>
                </c:pt>
                <c:pt idx="22172">
                  <c:v>26.686740017573232</c:v>
                </c:pt>
                <c:pt idx="22173">
                  <c:v>26.686768800171997</c:v>
                </c:pt>
                <c:pt idx="22174">
                  <c:v>26.686849896330315</c:v>
                </c:pt>
                <c:pt idx="22175">
                  <c:v>26.689578106330316</c:v>
                </c:pt>
                <c:pt idx="22176">
                  <c:v>26.692102715739452</c:v>
                </c:pt>
                <c:pt idx="22177">
                  <c:v>26.692126823739454</c:v>
                </c:pt>
                <c:pt idx="22178">
                  <c:v>26.692134581419605</c:v>
                </c:pt>
                <c:pt idx="22179">
                  <c:v>26.692142730099913</c:v>
                </c:pt>
                <c:pt idx="22180">
                  <c:v>26.692150242699913</c:v>
                </c:pt>
                <c:pt idx="22181">
                  <c:v>26.692157465939605</c:v>
                </c:pt>
                <c:pt idx="22182">
                  <c:v>26.692174413220215</c:v>
                </c:pt>
                <c:pt idx="22183">
                  <c:v>26.692472322104333</c:v>
                </c:pt>
                <c:pt idx="22184">
                  <c:v>26.69593555291803</c:v>
                </c:pt>
                <c:pt idx="22185">
                  <c:v>26.696862918450847</c:v>
                </c:pt>
                <c:pt idx="22186">
                  <c:v>26.696874183010539</c:v>
                </c:pt>
                <c:pt idx="22187">
                  <c:v>26.696884584610387</c:v>
                </c:pt>
                <c:pt idx="22188">
                  <c:v>26.696894714610387</c:v>
                </c:pt>
                <c:pt idx="22189">
                  <c:v>26.696902416410236</c:v>
                </c:pt>
                <c:pt idx="22190">
                  <c:v>26.696908948250542</c:v>
                </c:pt>
                <c:pt idx="22191">
                  <c:v>26.69691479129024</c:v>
                </c:pt>
                <c:pt idx="22192">
                  <c:v>26.696985361372377</c:v>
                </c:pt>
                <c:pt idx="22193">
                  <c:v>26.698353504966597</c:v>
                </c:pt>
                <c:pt idx="22194">
                  <c:v>26.69937557396338</c:v>
                </c:pt>
                <c:pt idx="22195">
                  <c:v>26.700664567929767</c:v>
                </c:pt>
                <c:pt idx="22196">
                  <c:v>26.701111313394819</c:v>
                </c:pt>
                <c:pt idx="22197">
                  <c:v>26.701134847315199</c:v>
                </c:pt>
                <c:pt idx="22198">
                  <c:v>26.701166267794665</c:v>
                </c:pt>
                <c:pt idx="22199">
                  <c:v>26.702630450886229</c:v>
                </c:pt>
                <c:pt idx="22200">
                  <c:v>26.702765747086229</c:v>
                </c:pt>
                <c:pt idx="22201">
                  <c:v>26.702770913165921</c:v>
                </c:pt>
                <c:pt idx="22202">
                  <c:v>26.702776132325631</c:v>
                </c:pt>
                <c:pt idx="22203">
                  <c:v>26.702782189325632</c:v>
                </c:pt>
                <c:pt idx="22204">
                  <c:v>26.70278852852563</c:v>
                </c:pt>
                <c:pt idx="22205">
                  <c:v>26.702795467005938</c:v>
                </c:pt>
                <c:pt idx="22206">
                  <c:v>26.702813702445329</c:v>
                </c:pt>
                <c:pt idx="22207">
                  <c:v>26.702835694124872</c:v>
                </c:pt>
                <c:pt idx="22208">
                  <c:v>26.70289458652487</c:v>
                </c:pt>
                <c:pt idx="22209">
                  <c:v>26.702910947324565</c:v>
                </c:pt>
                <c:pt idx="22210">
                  <c:v>26.702918720684718</c:v>
                </c:pt>
                <c:pt idx="22211">
                  <c:v>26.702953980525482</c:v>
                </c:pt>
                <c:pt idx="22212">
                  <c:v>26.704872378135828</c:v>
                </c:pt>
                <c:pt idx="22213">
                  <c:v>26.704878721095984</c:v>
                </c:pt>
                <c:pt idx="22214">
                  <c:v>26.704890703095984</c:v>
                </c:pt>
                <c:pt idx="22215">
                  <c:v>26.704901875095985</c:v>
                </c:pt>
                <c:pt idx="22216">
                  <c:v>26.704921046295986</c:v>
                </c:pt>
                <c:pt idx="22217">
                  <c:v>26.706937224284424</c:v>
                </c:pt>
                <c:pt idx="22218">
                  <c:v>26.70869806596582</c:v>
                </c:pt>
                <c:pt idx="22219">
                  <c:v>26.70871173056582</c:v>
                </c:pt>
                <c:pt idx="22220">
                  <c:v>26.708732864646279</c:v>
                </c:pt>
                <c:pt idx="22221">
                  <c:v>26.708740243046126</c:v>
                </c:pt>
                <c:pt idx="22222">
                  <c:v>26.708819363843077</c:v>
                </c:pt>
                <c:pt idx="22223">
                  <c:v>26.708836955043076</c:v>
                </c:pt>
                <c:pt idx="22224">
                  <c:v>26.70884616228323</c:v>
                </c:pt>
                <c:pt idx="22225">
                  <c:v>26.708854230163535</c:v>
                </c:pt>
                <c:pt idx="22226">
                  <c:v>26.708872538163536</c:v>
                </c:pt>
                <c:pt idx="22227">
                  <c:v>26.709237045848575</c:v>
                </c:pt>
                <c:pt idx="22228">
                  <c:v>26.712767776184098</c:v>
                </c:pt>
                <c:pt idx="22229">
                  <c:v>26.716079875589877</c:v>
                </c:pt>
                <c:pt idx="22230">
                  <c:v>26.719438243377709</c:v>
                </c:pt>
                <c:pt idx="22231">
                  <c:v>26.722796583365543</c:v>
                </c:pt>
                <c:pt idx="22232">
                  <c:v>26.726155067913375</c:v>
                </c:pt>
                <c:pt idx="22233">
                  <c:v>26.729513457941209</c:v>
                </c:pt>
                <c:pt idx="22234">
                  <c:v>26.732194072867642</c:v>
                </c:pt>
                <c:pt idx="22235">
                  <c:v>26.732216119747946</c:v>
                </c:pt>
                <c:pt idx="22236">
                  <c:v>26.732226866547641</c:v>
                </c:pt>
                <c:pt idx="22237">
                  <c:v>26.732237219747642</c:v>
                </c:pt>
                <c:pt idx="22238">
                  <c:v>26.732245939747337</c:v>
                </c:pt>
                <c:pt idx="22239">
                  <c:v>26.734792379954492</c:v>
                </c:pt>
                <c:pt idx="22240">
                  <c:v>26.737896576528474</c:v>
                </c:pt>
                <c:pt idx="22241">
                  <c:v>26.74165576250449</c:v>
                </c:pt>
                <c:pt idx="22242">
                  <c:v>26.742658683479434</c:v>
                </c:pt>
                <c:pt idx="22243">
                  <c:v>26.742668692919736</c:v>
                </c:pt>
                <c:pt idx="22244">
                  <c:v>26.742678264119736</c:v>
                </c:pt>
                <c:pt idx="22245">
                  <c:v>26.742687694319581</c:v>
                </c:pt>
                <c:pt idx="22246">
                  <c:v>26.742705573999277</c:v>
                </c:pt>
                <c:pt idx="22247">
                  <c:v>26.742712200719431</c:v>
                </c:pt>
                <c:pt idx="22248">
                  <c:v>26.744470943571663</c:v>
                </c:pt>
                <c:pt idx="22249">
                  <c:v>26.744479402371969</c:v>
                </c:pt>
                <c:pt idx="22250">
                  <c:v>26.744487570531817</c:v>
                </c:pt>
                <c:pt idx="22251">
                  <c:v>26.744494930531665</c:v>
                </c:pt>
                <c:pt idx="22252">
                  <c:v>26.744501442931973</c:v>
                </c:pt>
                <c:pt idx="22253">
                  <c:v>26.745918747074839</c:v>
                </c:pt>
                <c:pt idx="22254">
                  <c:v>26.745926511555147</c:v>
                </c:pt>
                <c:pt idx="22255">
                  <c:v>26.745933367475452</c:v>
                </c:pt>
                <c:pt idx="22256">
                  <c:v>26.745945379475451</c:v>
                </c:pt>
                <c:pt idx="22257">
                  <c:v>26.745971299476672</c:v>
                </c:pt>
                <c:pt idx="22258">
                  <c:v>26.748927832020755</c:v>
                </c:pt>
                <c:pt idx="22259">
                  <c:v>26.748948323820755</c:v>
                </c:pt>
                <c:pt idx="22260">
                  <c:v>26.748955050140911</c:v>
                </c:pt>
                <c:pt idx="22261">
                  <c:v>26.748960713660598</c:v>
                </c:pt>
                <c:pt idx="22262">
                  <c:v>26.748965804060752</c:v>
                </c:pt>
                <c:pt idx="22263">
                  <c:v>26.749037588060752</c:v>
                </c:pt>
                <c:pt idx="22264">
                  <c:v>26.749046719460445</c:v>
                </c:pt>
                <c:pt idx="22265">
                  <c:v>26.749446874605468</c:v>
                </c:pt>
                <c:pt idx="22266">
                  <c:v>26.749452210045778</c:v>
                </c:pt>
                <c:pt idx="22267">
                  <c:v>26.74945783324608</c:v>
                </c:pt>
                <c:pt idx="22268">
                  <c:v>26.749470011486689</c:v>
                </c:pt>
                <c:pt idx="22269">
                  <c:v>26.749476504446996</c:v>
                </c:pt>
                <c:pt idx="22270">
                  <c:v>26.749483350047299</c:v>
                </c:pt>
                <c:pt idx="22271">
                  <c:v>26.749584190370353</c:v>
                </c:pt>
                <c:pt idx="22272">
                  <c:v>26.752836855123352</c:v>
                </c:pt>
                <c:pt idx="22273">
                  <c:v>26.755953706591182</c:v>
                </c:pt>
                <c:pt idx="22274">
                  <c:v>26.7590221078251</c:v>
                </c:pt>
                <c:pt idx="22275">
                  <c:v>26.762060206859474</c:v>
                </c:pt>
                <c:pt idx="22276">
                  <c:v>26.76208049637917</c:v>
                </c:pt>
                <c:pt idx="22277">
                  <c:v>26.762090396538866</c:v>
                </c:pt>
                <c:pt idx="22278">
                  <c:v>26.762099784618712</c:v>
                </c:pt>
                <c:pt idx="22279">
                  <c:v>26.762117727018406</c:v>
                </c:pt>
                <c:pt idx="22280">
                  <c:v>26.762124448818405</c:v>
                </c:pt>
                <c:pt idx="22281">
                  <c:v>26.762156116937184</c:v>
                </c:pt>
                <c:pt idx="22282">
                  <c:v>26.764684676537186</c:v>
                </c:pt>
                <c:pt idx="22283">
                  <c:v>26.767327089324709</c:v>
                </c:pt>
                <c:pt idx="22284">
                  <c:v>26.769960568472545</c:v>
                </c:pt>
                <c:pt idx="22285">
                  <c:v>26.772155327231307</c:v>
                </c:pt>
                <c:pt idx="22286">
                  <c:v>26.772163986191003</c:v>
                </c:pt>
                <c:pt idx="22287">
                  <c:v>26.772172397710694</c:v>
                </c:pt>
                <c:pt idx="22288">
                  <c:v>26.774424892543994</c:v>
                </c:pt>
                <c:pt idx="22289">
                  <c:v>26.776502484076151</c:v>
                </c:pt>
                <c:pt idx="22290">
                  <c:v>26.777431414837356</c:v>
                </c:pt>
                <c:pt idx="22291">
                  <c:v>26.777451968838268</c:v>
                </c:pt>
                <c:pt idx="22292">
                  <c:v>26.77745866195842</c:v>
                </c:pt>
                <c:pt idx="22293">
                  <c:v>26.77747130195781</c:v>
                </c:pt>
                <c:pt idx="22294">
                  <c:v>26.777524918036285</c:v>
                </c:pt>
                <c:pt idx="22295">
                  <c:v>26.779343284036283</c:v>
                </c:pt>
                <c:pt idx="22296">
                  <c:v>26.781227520722357</c:v>
                </c:pt>
                <c:pt idx="22297">
                  <c:v>26.782195107626016</c:v>
                </c:pt>
                <c:pt idx="22298">
                  <c:v>26.782207671866324</c:v>
                </c:pt>
                <c:pt idx="22299">
                  <c:v>26.782213545866323</c:v>
                </c:pt>
                <c:pt idx="22300">
                  <c:v>26.782224723466324</c:v>
                </c:pt>
                <c:pt idx="22301">
                  <c:v>26.782278244869673</c:v>
                </c:pt>
                <c:pt idx="22302">
                  <c:v>26.782287209349519</c:v>
                </c:pt>
                <c:pt idx="22303">
                  <c:v>26.782299643589063</c:v>
                </c:pt>
                <c:pt idx="22304">
                  <c:v>26.782313767749528</c:v>
                </c:pt>
                <c:pt idx="22305">
                  <c:v>26.782323777348932</c:v>
                </c:pt>
                <c:pt idx="22306">
                  <c:v>26.784199964895521</c:v>
                </c:pt>
                <c:pt idx="22307">
                  <c:v>26.785947243295521</c:v>
                </c:pt>
                <c:pt idx="22308">
                  <c:v>26.787899686550286</c:v>
                </c:pt>
                <c:pt idx="22309">
                  <c:v>26.788605090550288</c:v>
                </c:pt>
                <c:pt idx="22310">
                  <c:v>26.788621977350289</c:v>
                </c:pt>
                <c:pt idx="22311">
                  <c:v>26.790251503063899</c:v>
                </c:pt>
                <c:pt idx="22312">
                  <c:v>26.791691419327176</c:v>
                </c:pt>
                <c:pt idx="22313">
                  <c:v>26.792992070527177</c:v>
                </c:pt>
                <c:pt idx="22314">
                  <c:v>26.793006275367407</c:v>
                </c:pt>
                <c:pt idx="22315">
                  <c:v>26.793010631367409</c:v>
                </c:pt>
                <c:pt idx="22316">
                  <c:v>26.793024600087868</c:v>
                </c:pt>
                <c:pt idx="22317">
                  <c:v>26.796201853606561</c:v>
                </c:pt>
                <c:pt idx="22318">
                  <c:v>26.799301079606561</c:v>
                </c:pt>
                <c:pt idx="22319">
                  <c:v>26.800867891673171</c:v>
                </c:pt>
                <c:pt idx="22320">
                  <c:v>26.80270009665907</c:v>
                </c:pt>
                <c:pt idx="22321">
                  <c:v>26.804479707561928</c:v>
                </c:pt>
                <c:pt idx="22322">
                  <c:v>26.804500819643149</c:v>
                </c:pt>
                <c:pt idx="22323">
                  <c:v>26.804506011322839</c:v>
                </c:pt>
                <c:pt idx="22324">
                  <c:v>26.806041867613345</c:v>
                </c:pt>
                <c:pt idx="22325">
                  <c:v>26.807388412813346</c:v>
                </c:pt>
                <c:pt idx="22326">
                  <c:v>26.807753164921142</c:v>
                </c:pt>
                <c:pt idx="22327">
                  <c:v>26.809153173794293</c:v>
                </c:pt>
                <c:pt idx="22328">
                  <c:v>26.810450946680998</c:v>
                </c:pt>
                <c:pt idx="22329">
                  <c:v>26.811772711184339</c:v>
                </c:pt>
                <c:pt idx="22330">
                  <c:v>26.813094734887688</c:v>
                </c:pt>
                <c:pt idx="22331">
                  <c:v>26.81443394571134</c:v>
                </c:pt>
                <c:pt idx="22332">
                  <c:v>26.814485982272259</c:v>
                </c:pt>
                <c:pt idx="22333">
                  <c:v>26.814498670472716</c:v>
                </c:pt>
                <c:pt idx="22334">
                  <c:v>26.814503248712562</c:v>
                </c:pt>
                <c:pt idx="22335">
                  <c:v>26.814536379750731</c:v>
                </c:pt>
                <c:pt idx="22336">
                  <c:v>26.81454855191134</c:v>
                </c:pt>
                <c:pt idx="22337">
                  <c:v>26.814574174311339</c:v>
                </c:pt>
                <c:pt idx="22338">
                  <c:v>26.814640338592859</c:v>
                </c:pt>
                <c:pt idx="22339">
                  <c:v>26.814664470831929</c:v>
                </c:pt>
                <c:pt idx="22340">
                  <c:v>26.814672643071777</c:v>
                </c:pt>
                <c:pt idx="22341">
                  <c:v>26.81468030003208</c:v>
                </c:pt>
                <c:pt idx="22342">
                  <c:v>26.814705343231161</c:v>
                </c:pt>
                <c:pt idx="22343">
                  <c:v>26.814815699074501</c:v>
                </c:pt>
                <c:pt idx="22344">
                  <c:v>26.818033855648213</c:v>
                </c:pt>
                <c:pt idx="22345">
                  <c:v>26.821167341774906</c:v>
                </c:pt>
                <c:pt idx="22346">
                  <c:v>26.825840682624719</c:v>
                </c:pt>
                <c:pt idx="22347">
                  <c:v>26.827365083921826</c:v>
                </c:pt>
                <c:pt idx="22348">
                  <c:v>26.827375447121671</c:v>
                </c:pt>
                <c:pt idx="22349">
                  <c:v>26.827385241281519</c:v>
                </c:pt>
                <c:pt idx="22350">
                  <c:v>26.827394761281212</c:v>
                </c:pt>
                <c:pt idx="22351">
                  <c:v>26.827403975081211</c:v>
                </c:pt>
                <c:pt idx="22352">
                  <c:v>26.827420821281212</c:v>
                </c:pt>
                <c:pt idx="22353">
                  <c:v>26.827427464000909</c:v>
                </c:pt>
                <c:pt idx="22354">
                  <c:v>26.827492756239689</c:v>
                </c:pt>
                <c:pt idx="22355">
                  <c:v>26.83003774623969</c:v>
                </c:pt>
                <c:pt idx="22356">
                  <c:v>26.832681979406388</c:v>
                </c:pt>
                <c:pt idx="22357">
                  <c:v>26.83526321267605</c:v>
                </c:pt>
                <c:pt idx="22358">
                  <c:v>26.835271866835896</c:v>
                </c:pt>
                <c:pt idx="22359">
                  <c:v>26.835280128595592</c:v>
                </c:pt>
                <c:pt idx="22360">
                  <c:v>26.835288168595593</c:v>
                </c:pt>
                <c:pt idx="22361">
                  <c:v>26.835301304995287</c:v>
                </c:pt>
                <c:pt idx="22362">
                  <c:v>26.835342132436352</c:v>
                </c:pt>
                <c:pt idx="22363">
                  <c:v>26.835348502996045</c:v>
                </c:pt>
                <c:pt idx="22364">
                  <c:v>26.835360505996043</c:v>
                </c:pt>
                <c:pt idx="22365">
                  <c:v>26.835366205515893</c:v>
                </c:pt>
                <c:pt idx="22366">
                  <c:v>26.835371053515892</c:v>
                </c:pt>
                <c:pt idx="22367">
                  <c:v>26.835379875515894</c:v>
                </c:pt>
                <c:pt idx="22368">
                  <c:v>26.836627977390116</c:v>
                </c:pt>
                <c:pt idx="22369">
                  <c:v>26.837791823836362</c:v>
                </c:pt>
                <c:pt idx="22370">
                  <c:v>26.839504387104412</c:v>
                </c:pt>
                <c:pt idx="22371">
                  <c:v>26.840683253711255</c:v>
                </c:pt>
                <c:pt idx="22372">
                  <c:v>26.842407563539773</c:v>
                </c:pt>
                <c:pt idx="22373">
                  <c:v>26.843682158368047</c:v>
                </c:pt>
                <c:pt idx="22374">
                  <c:v>26.844842003534136</c:v>
                </c:pt>
                <c:pt idx="22375">
                  <c:v>26.84600173158022</c:v>
                </c:pt>
                <c:pt idx="22376">
                  <c:v>26.847157755946156</c:v>
                </c:pt>
                <c:pt idx="22377">
                  <c:v>26.848317366872234</c:v>
                </c:pt>
                <c:pt idx="22378">
                  <c:v>26.849498006824319</c:v>
                </c:pt>
                <c:pt idx="22379">
                  <c:v>26.855713908852067</c:v>
                </c:pt>
                <c:pt idx="22380">
                  <c:v>26.856924557362937</c:v>
                </c:pt>
                <c:pt idx="22381">
                  <c:v>26.858218176988114</c:v>
                </c:pt>
                <c:pt idx="22382">
                  <c:v>26.860775726529742</c:v>
                </c:pt>
                <c:pt idx="22383">
                  <c:v>26.861981751537666</c:v>
                </c:pt>
                <c:pt idx="22384">
                  <c:v>26.863773633537665</c:v>
                </c:pt>
                <c:pt idx="22385">
                  <c:v>26.865251565686428</c:v>
                </c:pt>
                <c:pt idx="22386">
                  <c:v>26.865309096568716</c:v>
                </c:pt>
                <c:pt idx="22387">
                  <c:v>26.865513265884896</c:v>
                </c:pt>
                <c:pt idx="22388">
                  <c:v>26.867440076638925</c:v>
                </c:pt>
                <c:pt idx="22389">
                  <c:v>26.869417692077509</c:v>
                </c:pt>
                <c:pt idx="22390">
                  <c:v>26.87083049410246</c:v>
                </c:pt>
                <c:pt idx="22391">
                  <c:v>26.871097601392073</c:v>
                </c:pt>
                <c:pt idx="22392">
                  <c:v>26.872825896054241</c:v>
                </c:pt>
                <c:pt idx="22393">
                  <c:v>26.87429956565424</c:v>
                </c:pt>
                <c:pt idx="22394">
                  <c:v>26.875885719473434</c:v>
                </c:pt>
                <c:pt idx="22395">
                  <c:v>26.877374436766534</c:v>
                </c:pt>
                <c:pt idx="22396">
                  <c:v>26.878887068501129</c:v>
                </c:pt>
                <c:pt idx="22397">
                  <c:v>26.87910199103457</c:v>
                </c:pt>
                <c:pt idx="22398">
                  <c:v>26.879111702235178</c:v>
                </c:pt>
                <c:pt idx="22399">
                  <c:v>26.879117215675333</c:v>
                </c:pt>
                <c:pt idx="22400">
                  <c:v>26.879123391075179</c:v>
                </c:pt>
                <c:pt idx="22401">
                  <c:v>26.87914014067518</c:v>
                </c:pt>
                <c:pt idx="22402">
                  <c:v>26.87915386231488</c:v>
                </c:pt>
                <c:pt idx="22403">
                  <c:v>26.879176471193961</c:v>
                </c:pt>
                <c:pt idx="22404">
                  <c:v>26.884673182158362</c:v>
                </c:pt>
                <c:pt idx="22405">
                  <c:v>26.885312800358363</c:v>
                </c:pt>
                <c:pt idx="22406">
                  <c:v>26.885326532838974</c:v>
                </c:pt>
                <c:pt idx="22407">
                  <c:v>26.885333159559128</c:v>
                </c:pt>
                <c:pt idx="22408">
                  <c:v>26.885339559559128</c:v>
                </c:pt>
                <c:pt idx="22409">
                  <c:v>26.88535193499882</c:v>
                </c:pt>
                <c:pt idx="22410">
                  <c:v>26.887005556325203</c:v>
                </c:pt>
                <c:pt idx="22411">
                  <c:v>26.888884458819511</c:v>
                </c:pt>
                <c:pt idx="22412">
                  <c:v>26.890768954465592</c:v>
                </c:pt>
                <c:pt idx="22413">
                  <c:v>26.890882904060089</c:v>
                </c:pt>
                <c:pt idx="22414">
                  <c:v>26.897323454589092</c:v>
                </c:pt>
                <c:pt idx="22415">
                  <c:v>26.899554013032503</c:v>
                </c:pt>
                <c:pt idx="22416">
                  <c:v>26.901714121032505</c:v>
                </c:pt>
                <c:pt idx="22417">
                  <c:v>26.903282051032505</c:v>
                </c:pt>
                <c:pt idx="22418">
                  <c:v>26.908706391032506</c:v>
                </c:pt>
                <c:pt idx="22419">
                  <c:v>26.908722080832813</c:v>
                </c:pt>
                <c:pt idx="22420">
                  <c:v>26.908740519472431</c:v>
                </c:pt>
                <c:pt idx="22421">
                  <c:v>26.908757485791661</c:v>
                </c:pt>
                <c:pt idx="22422">
                  <c:v>26.908775706032575</c:v>
                </c:pt>
                <c:pt idx="22423">
                  <c:v>26.908792492032575</c:v>
                </c:pt>
                <c:pt idx="22424">
                  <c:v>26.908805302271812</c:v>
                </c:pt>
                <c:pt idx="22425">
                  <c:v>26.908818723232727</c:v>
                </c:pt>
                <c:pt idx="22426">
                  <c:v>26.908832751232726</c:v>
                </c:pt>
                <c:pt idx="22427">
                  <c:v>26.908859149470437</c:v>
                </c:pt>
                <c:pt idx="22428">
                  <c:v>26.909056377625213</c:v>
                </c:pt>
                <c:pt idx="22429">
                  <c:v>26.909065160024451</c:v>
                </c:pt>
                <c:pt idx="22430">
                  <c:v>26.909081802103842</c:v>
                </c:pt>
                <c:pt idx="22431">
                  <c:v>26.909123563265215</c:v>
                </c:pt>
                <c:pt idx="22432">
                  <c:v>26.909303097795593</c:v>
                </c:pt>
                <c:pt idx="22433">
                  <c:v>26.909310326595595</c:v>
                </c:pt>
                <c:pt idx="22434">
                  <c:v>26.90932615471651</c:v>
                </c:pt>
                <c:pt idx="22435">
                  <c:v>26.9093380154359</c:v>
                </c:pt>
                <c:pt idx="22436">
                  <c:v>26.909494765835898</c:v>
                </c:pt>
                <c:pt idx="22437">
                  <c:v>26.909501656156205</c:v>
                </c:pt>
                <c:pt idx="22438">
                  <c:v>26.909505461276051</c:v>
                </c:pt>
                <c:pt idx="22439">
                  <c:v>26.909513459276052</c:v>
                </c:pt>
                <c:pt idx="22440">
                  <c:v>26.909517650516204</c:v>
                </c:pt>
                <c:pt idx="22441">
                  <c:v>26.909522522516205</c:v>
                </c:pt>
                <c:pt idx="22442">
                  <c:v>26.909543483716206</c:v>
                </c:pt>
                <c:pt idx="22443">
                  <c:v>26.909777362922767</c:v>
                </c:pt>
                <c:pt idx="22444">
                  <c:v>26.909782669522766</c:v>
                </c:pt>
                <c:pt idx="22445">
                  <c:v>26.909788374802616</c:v>
                </c:pt>
                <c:pt idx="22446">
                  <c:v>26.909794870802617</c:v>
                </c:pt>
                <c:pt idx="22447">
                  <c:v>26.909801747282465</c:v>
                </c:pt>
                <c:pt idx="22448">
                  <c:v>26.909809458002773</c:v>
                </c:pt>
                <c:pt idx="22449">
                  <c:v>26.90982613960216</c:v>
                </c:pt>
                <c:pt idx="22450">
                  <c:v>26.910039655958354</c:v>
                </c:pt>
                <c:pt idx="22451">
                  <c:v>26.910497359941566</c:v>
                </c:pt>
                <c:pt idx="22452">
                  <c:v>26.910505259941566</c:v>
                </c:pt>
                <c:pt idx="22453">
                  <c:v>26.910514512181255</c:v>
                </c:pt>
                <c:pt idx="22454">
                  <c:v>26.910524303220953</c:v>
                </c:pt>
                <c:pt idx="22455">
                  <c:v>26.910546273860326</c:v>
                </c:pt>
                <c:pt idx="22456">
                  <c:v>26.910634201941541</c:v>
                </c:pt>
                <c:pt idx="22457">
                  <c:v>26.91094742894154</c:v>
                </c:pt>
                <c:pt idx="22458">
                  <c:v>26.910957862221391</c:v>
                </c:pt>
                <c:pt idx="22459">
                  <c:v>26.910969508941083</c:v>
                </c:pt>
                <c:pt idx="22460">
                  <c:v>26.910981968461687</c:v>
                </c:pt>
                <c:pt idx="22461">
                  <c:v>26.911008801420468</c:v>
                </c:pt>
                <c:pt idx="22462">
                  <c:v>26.911691570445498</c:v>
                </c:pt>
                <c:pt idx="22463">
                  <c:v>26.911705131005192</c:v>
                </c:pt>
                <c:pt idx="22464">
                  <c:v>26.911718403605192</c:v>
                </c:pt>
                <c:pt idx="22465">
                  <c:v>26.911732153644586</c:v>
                </c:pt>
                <c:pt idx="22466">
                  <c:v>26.911745710524887</c:v>
                </c:pt>
                <c:pt idx="22467">
                  <c:v>26.911789879403045</c:v>
                </c:pt>
                <c:pt idx="22468">
                  <c:v>26.912032577803046</c:v>
                </c:pt>
                <c:pt idx="22469">
                  <c:v>26.912106724844566</c:v>
                </c:pt>
                <c:pt idx="22470">
                  <c:v>26.912121562483946</c:v>
                </c:pt>
                <c:pt idx="22471">
                  <c:v>26.912642198814623</c:v>
                </c:pt>
                <c:pt idx="22472">
                  <c:v>26.912657087694004</c:v>
                </c:pt>
                <c:pt idx="22473">
                  <c:v>26.912672296093405</c:v>
                </c:pt>
                <c:pt idx="22474">
                  <c:v>26.912688884693406</c:v>
                </c:pt>
                <c:pt idx="22475">
                  <c:v>26.91272450237463</c:v>
                </c:pt>
                <c:pt idx="22476">
                  <c:v>26.91290836437463</c:v>
                </c:pt>
                <c:pt idx="22477">
                  <c:v>26.913866649590805</c:v>
                </c:pt>
                <c:pt idx="22478">
                  <c:v>26.913884730430187</c:v>
                </c:pt>
                <c:pt idx="22479">
                  <c:v>26.913903465789588</c:v>
                </c:pt>
                <c:pt idx="22480">
                  <c:v>26.913944575510808</c:v>
                </c:pt>
                <c:pt idx="22481">
                  <c:v>26.914118764315692</c:v>
                </c:pt>
                <c:pt idx="22482">
                  <c:v>26.914226232312632</c:v>
                </c:pt>
                <c:pt idx="22483">
                  <c:v>26.914268387832024</c:v>
                </c:pt>
                <c:pt idx="22484">
                  <c:v>26.914375427028975</c:v>
                </c:pt>
                <c:pt idx="22485">
                  <c:v>26.914417593108364</c:v>
                </c:pt>
                <c:pt idx="22486">
                  <c:v>26.914524756231426</c:v>
                </c:pt>
                <c:pt idx="22487">
                  <c:v>26.914566943430817</c:v>
                </c:pt>
                <c:pt idx="22488">
                  <c:v>26.915293332971572</c:v>
                </c:pt>
                <c:pt idx="22489">
                  <c:v>26.915356524010658</c:v>
                </c:pt>
                <c:pt idx="22490">
                  <c:v>26.915613804003335</c:v>
                </c:pt>
                <c:pt idx="22491">
                  <c:v>26.915656033442726</c:v>
                </c:pt>
                <c:pt idx="22492">
                  <c:v>26.915763175205786</c:v>
                </c:pt>
                <c:pt idx="22493">
                  <c:v>26.915805446885177</c:v>
                </c:pt>
                <c:pt idx="22494">
                  <c:v>26.915911819688215</c:v>
                </c:pt>
                <c:pt idx="22495">
                  <c:v>26.915954175847602</c:v>
                </c:pt>
                <c:pt idx="22496">
                  <c:v>26.916061296250664</c:v>
                </c:pt>
                <c:pt idx="22497">
                  <c:v>26.916103451770056</c:v>
                </c:pt>
                <c:pt idx="22498">
                  <c:v>26.916701638587149</c:v>
                </c:pt>
                <c:pt idx="22499">
                  <c:v>26.916722378426851</c:v>
                </c:pt>
                <c:pt idx="22500">
                  <c:v>26.917000421554796</c:v>
                </c:pt>
                <c:pt idx="22501">
                  <c:v>26.917042524274187</c:v>
                </c:pt>
                <c:pt idx="22502">
                  <c:v>26.917149217477235</c:v>
                </c:pt>
                <c:pt idx="22503">
                  <c:v>26.917191446916625</c:v>
                </c:pt>
                <c:pt idx="22504">
                  <c:v>26.917298524599683</c:v>
                </c:pt>
                <c:pt idx="22505">
                  <c:v>26.917340658999073</c:v>
                </c:pt>
                <c:pt idx="22506">
                  <c:v>26.917769491146867</c:v>
                </c:pt>
                <c:pt idx="22507">
                  <c:v>26.917811847306254</c:v>
                </c:pt>
                <c:pt idx="22508">
                  <c:v>26.917918294869295</c:v>
                </c:pt>
                <c:pt idx="22509">
                  <c:v>26.917960503188684</c:v>
                </c:pt>
                <c:pt idx="22510">
                  <c:v>26.918068003345624</c:v>
                </c:pt>
                <c:pt idx="22511">
                  <c:v>26.918131035984715</c:v>
                </c:pt>
                <c:pt idx="22512">
                  <c:v>26.918238135027774</c:v>
                </c:pt>
                <c:pt idx="22513">
                  <c:v>26.918280501747162</c:v>
                </c:pt>
                <c:pt idx="22514">
                  <c:v>26.918386949310204</c:v>
                </c:pt>
                <c:pt idx="22515">
                  <c:v>26.918429220989594</c:v>
                </c:pt>
                <c:pt idx="22516">
                  <c:v>26.918514682352036</c:v>
                </c:pt>
                <c:pt idx="22517">
                  <c:v>26.918578359151116</c:v>
                </c:pt>
                <c:pt idx="22518">
                  <c:v>26.918684753314157</c:v>
                </c:pt>
                <c:pt idx="22519">
                  <c:v>26.918769264992935</c:v>
                </c:pt>
                <c:pt idx="22520">
                  <c:v>26.918833676074776</c:v>
                </c:pt>
                <c:pt idx="22521">
                  <c:v>26.918875968874165</c:v>
                </c:pt>
                <c:pt idx="22522">
                  <c:v>26.91915338188209</c:v>
                </c:pt>
                <c:pt idx="22523">
                  <c:v>26.919195463481483</c:v>
                </c:pt>
                <c:pt idx="22524">
                  <c:v>26.919302712044548</c:v>
                </c:pt>
                <c:pt idx="22525">
                  <c:v>26.91934486756394</c:v>
                </c:pt>
                <c:pt idx="22526">
                  <c:v>26.919451432606984</c:v>
                </c:pt>
                <c:pt idx="22527">
                  <c:v>26.919493651486373</c:v>
                </c:pt>
                <c:pt idx="22528">
                  <c:v>26.91960123740331</c:v>
                </c:pt>
                <c:pt idx="22529">
                  <c:v>26.919685407920866</c:v>
                </c:pt>
                <c:pt idx="22530">
                  <c:v>26.919749338402692</c:v>
                </c:pt>
                <c:pt idx="22531">
                  <c:v>26.919855751521155</c:v>
                </c:pt>
                <c:pt idx="22532">
                  <c:v>26.919919895602987</c:v>
                </c:pt>
                <c:pt idx="22533">
                  <c:v>26.920024513521476</c:v>
                </c:pt>
                <c:pt idx="22534">
                  <c:v>26.920067404402701</c:v>
                </c:pt>
                <c:pt idx="22535">
                  <c:v>26.920130922801782</c:v>
                </c:pt>
                <c:pt idx="22536">
                  <c:v>26.92021677927934</c:v>
                </c:pt>
                <c:pt idx="22537">
                  <c:v>26.92025892423873</c:v>
                </c:pt>
                <c:pt idx="22538">
                  <c:v>26.92036559608178</c:v>
                </c:pt>
                <c:pt idx="22539">
                  <c:v>26.92040777272117</c:v>
                </c:pt>
                <c:pt idx="22540">
                  <c:v>26.920515021284235</c:v>
                </c:pt>
                <c:pt idx="22541">
                  <c:v>26.920557166243626</c:v>
                </c:pt>
                <c:pt idx="22542">
                  <c:v>26.920986019831417</c:v>
                </c:pt>
                <c:pt idx="22543">
                  <c:v>26.921028280950807</c:v>
                </c:pt>
                <c:pt idx="22544">
                  <c:v>26.921134813953852</c:v>
                </c:pt>
                <c:pt idx="22545">
                  <c:v>26.921261607872019</c:v>
                </c:pt>
                <c:pt idx="22546">
                  <c:v>26.921283230111403</c:v>
                </c:pt>
                <c:pt idx="22547">
                  <c:v>26.921325522910792</c:v>
                </c:pt>
                <c:pt idx="22548">
                  <c:v>26.921432369147748</c:v>
                </c:pt>
                <c:pt idx="22549">
                  <c:v>26.921496732346817</c:v>
                </c:pt>
                <c:pt idx="22550">
                  <c:v>26.921582033509253</c:v>
                </c:pt>
                <c:pt idx="22551">
                  <c:v>26.921645773668331</c:v>
                </c:pt>
                <c:pt idx="22552">
                  <c:v>26.921752285311374</c:v>
                </c:pt>
                <c:pt idx="22553">
                  <c:v>26.921815127870467</c:v>
                </c:pt>
                <c:pt idx="22554">
                  <c:v>26.921900450392904</c:v>
                </c:pt>
                <c:pt idx="22555">
                  <c:v>26.921942700952293</c:v>
                </c:pt>
                <c:pt idx="22556">
                  <c:v>26.922049265995337</c:v>
                </c:pt>
                <c:pt idx="22557">
                  <c:v>26.922133693194116</c:v>
                </c:pt>
                <c:pt idx="22558">
                  <c:v>26.922198345512275</c:v>
                </c:pt>
                <c:pt idx="22559">
                  <c:v>26.922303702630753</c:v>
                </c:pt>
                <c:pt idx="22560">
                  <c:v>26.925392048782836</c:v>
                </c:pt>
                <c:pt idx="22561">
                  <c:v>26.925413358862528</c:v>
                </c:pt>
                <c:pt idx="22562">
                  <c:v>26.925433933822227</c:v>
                </c:pt>
                <c:pt idx="22563">
                  <c:v>26.925453759222226</c:v>
                </c:pt>
                <c:pt idx="22564">
                  <c:v>26.925472063701626</c:v>
                </c:pt>
                <c:pt idx="22565">
                  <c:v>26.925486351142244</c:v>
                </c:pt>
                <c:pt idx="22566">
                  <c:v>26.925498824902547</c:v>
                </c:pt>
                <c:pt idx="22567">
                  <c:v>26.925511230141929</c:v>
                </c:pt>
                <c:pt idx="22568">
                  <c:v>26.925541409662841</c:v>
                </c:pt>
                <c:pt idx="22569">
                  <c:v>26.925552076262996</c:v>
                </c:pt>
                <c:pt idx="22570">
                  <c:v>26.925607176903757</c:v>
                </c:pt>
                <c:pt idx="22571">
                  <c:v>26.925629691784366</c:v>
                </c:pt>
                <c:pt idx="22572">
                  <c:v>26.92563957866421</c:v>
                </c:pt>
                <c:pt idx="22573">
                  <c:v>26.92565106010451</c:v>
                </c:pt>
                <c:pt idx="22574">
                  <c:v>26.925663552584201</c:v>
                </c:pt>
                <c:pt idx="22575">
                  <c:v>26.925713340426618</c:v>
                </c:pt>
                <c:pt idx="22576">
                  <c:v>26.925726052986921</c:v>
                </c:pt>
                <c:pt idx="22577">
                  <c:v>26.925738732307536</c:v>
                </c:pt>
                <c:pt idx="22578">
                  <c:v>26.925750679427839</c:v>
                </c:pt>
                <c:pt idx="22579">
                  <c:v>26.925762331907531</c:v>
                </c:pt>
                <c:pt idx="22580">
                  <c:v>26.92577316586738</c:v>
                </c:pt>
                <c:pt idx="22581">
                  <c:v>26.925783747867381</c:v>
                </c:pt>
                <c:pt idx="22582">
                  <c:v>26.925793572867381</c:v>
                </c:pt>
                <c:pt idx="22583">
                  <c:v>26.92580326886738</c:v>
                </c:pt>
                <c:pt idx="22584">
                  <c:v>26.925812338707075</c:v>
                </c:pt>
                <c:pt idx="22585">
                  <c:v>26.925821065107229</c:v>
                </c:pt>
                <c:pt idx="22586">
                  <c:v>26.925829185627379</c:v>
                </c:pt>
                <c:pt idx="22587">
                  <c:v>26.925837034867225</c:v>
                </c:pt>
                <c:pt idx="22588">
                  <c:v>26.925844317587075</c:v>
                </c:pt>
                <c:pt idx="22589">
                  <c:v>26.925851280147384</c:v>
                </c:pt>
                <c:pt idx="22590">
                  <c:v>26.925857685627687</c:v>
                </c:pt>
                <c:pt idx="22591">
                  <c:v>26.92586395034753</c:v>
                </c:pt>
                <c:pt idx="22592">
                  <c:v>26.925869600907379</c:v>
                </c:pt>
                <c:pt idx="22593">
                  <c:v>26.925875027907225</c:v>
                </c:pt>
                <c:pt idx="22594">
                  <c:v>26.925880030107376</c:v>
                </c:pt>
                <c:pt idx="22595">
                  <c:v>26.925884880507375</c:v>
                </c:pt>
                <c:pt idx="22596">
                  <c:v>26.925893842747222</c:v>
                </c:pt>
                <c:pt idx="22597">
                  <c:v>26.925902173146916</c:v>
                </c:pt>
                <c:pt idx="22598">
                  <c:v>26.925913415546461</c:v>
                </c:pt>
                <c:pt idx="22599">
                  <c:v>26.92592717038707</c:v>
                </c:pt>
                <c:pt idx="22600">
                  <c:v>26.925943210387068</c:v>
                </c:pt>
                <c:pt idx="22601">
                  <c:v>26.925957961546306</c:v>
                </c:pt>
                <c:pt idx="22602">
                  <c:v>26.925971194547071</c:v>
                </c:pt>
                <c:pt idx="22603">
                  <c:v>26.925987969347069</c:v>
                </c:pt>
                <c:pt idx="22604">
                  <c:v>26.925998792026306</c:v>
                </c:pt>
                <c:pt idx="22605">
                  <c:v>26.926061360311493</c:v>
                </c:pt>
                <c:pt idx="22606">
                  <c:v>26.926069339511493</c:v>
                </c:pt>
                <c:pt idx="22607">
                  <c:v>26.92608016759073</c:v>
                </c:pt>
                <c:pt idx="22608">
                  <c:v>26.926228969990728</c:v>
                </c:pt>
                <c:pt idx="22609">
                  <c:v>26.926247431511793</c:v>
                </c:pt>
                <c:pt idx="22610">
                  <c:v>26.926259272991182</c:v>
                </c:pt>
                <c:pt idx="22611">
                  <c:v>26.926403317791181</c:v>
                </c:pt>
                <c:pt idx="22612">
                  <c:v>26.926413591351636</c:v>
                </c:pt>
                <c:pt idx="22613">
                  <c:v>26.926421094431333</c:v>
                </c:pt>
                <c:pt idx="22614">
                  <c:v>26.926547598908968</c:v>
                </c:pt>
                <c:pt idx="22615">
                  <c:v>26.926551970749045</c:v>
                </c:pt>
                <c:pt idx="22616">
                  <c:v>26.926556741949046</c:v>
                </c:pt>
                <c:pt idx="22617">
                  <c:v>26.9265618273092</c:v>
                </c:pt>
                <c:pt idx="22618">
                  <c:v>26.926567025469502</c:v>
                </c:pt>
                <c:pt idx="22619">
                  <c:v>26.926572770789811</c:v>
                </c:pt>
                <c:pt idx="22620">
                  <c:v>26.92657868978981</c:v>
                </c:pt>
                <c:pt idx="22621">
                  <c:v>26.9265851109095</c:v>
                </c:pt>
                <c:pt idx="22622">
                  <c:v>26.926591736829199</c:v>
                </c:pt>
                <c:pt idx="22623">
                  <c:v>26.926641655147058</c:v>
                </c:pt>
                <c:pt idx="22624">
                  <c:v>26.927134679456838</c:v>
                </c:pt>
                <c:pt idx="22625">
                  <c:v>26.927141909816527</c:v>
                </c:pt>
                <c:pt idx="22626">
                  <c:v>26.927148400936375</c:v>
                </c:pt>
                <c:pt idx="22627">
                  <c:v>26.927154656416221</c:v>
                </c:pt>
                <c:pt idx="22628">
                  <c:v>26.927160335776069</c:v>
                </c:pt>
                <c:pt idx="22629">
                  <c:v>26.927421450343392</c:v>
                </c:pt>
                <c:pt idx="22630">
                  <c:v>26.927427215543702</c:v>
                </c:pt>
                <c:pt idx="22631">
                  <c:v>26.927433601584003</c:v>
                </c:pt>
                <c:pt idx="22632">
                  <c:v>26.927502405027056</c:v>
                </c:pt>
                <c:pt idx="22633">
                  <c:v>26.927749943237433</c:v>
                </c:pt>
                <c:pt idx="22634">
                  <c:v>26.927757095877588</c:v>
                </c:pt>
                <c:pt idx="22635">
                  <c:v>26.927764374917437</c:v>
                </c:pt>
                <c:pt idx="22636">
                  <c:v>26.927772366197129</c:v>
                </c:pt>
                <c:pt idx="22637">
                  <c:v>26.927880476273163</c:v>
                </c:pt>
                <c:pt idx="22638">
                  <c:v>26.928090118145825</c:v>
                </c:pt>
                <c:pt idx="22639">
                  <c:v>26.928098476145824</c:v>
                </c:pt>
                <c:pt idx="22640">
                  <c:v>26.928107588465668</c:v>
                </c:pt>
                <c:pt idx="22641">
                  <c:v>26.928116863265817</c:v>
                </c:pt>
                <c:pt idx="22642">
                  <c:v>26.928166656704285</c:v>
                </c:pt>
                <c:pt idx="22643">
                  <c:v>26.928715230656046</c:v>
                </c:pt>
                <c:pt idx="22644">
                  <c:v>26.928725081215742</c:v>
                </c:pt>
                <c:pt idx="22645">
                  <c:v>26.928735704575587</c:v>
                </c:pt>
                <c:pt idx="22646">
                  <c:v>26.928746236735734</c:v>
                </c:pt>
                <c:pt idx="22647">
                  <c:v>26.928769230655124</c:v>
                </c:pt>
                <c:pt idx="22648">
                  <c:v>26.928781137655744</c:v>
                </c:pt>
                <c:pt idx="22649">
                  <c:v>26.928792553975441</c:v>
                </c:pt>
                <c:pt idx="22650">
                  <c:v>26.928803776135595</c:v>
                </c:pt>
                <c:pt idx="22651">
                  <c:v>26.928814114375445</c:v>
                </c:pt>
                <c:pt idx="22652">
                  <c:v>26.928834309656057</c:v>
                </c:pt>
                <c:pt idx="22653">
                  <c:v>26.929035861656057</c:v>
                </c:pt>
                <c:pt idx="22654">
                  <c:v>26.929045883696212</c:v>
                </c:pt>
                <c:pt idx="22655">
                  <c:v>26.92905606953591</c:v>
                </c:pt>
                <c:pt idx="22656">
                  <c:v>26.929067236496063</c:v>
                </c:pt>
                <c:pt idx="22657">
                  <c:v>26.929124322093017</c:v>
                </c:pt>
                <c:pt idx="22658">
                  <c:v>26.929170983694235</c:v>
                </c:pt>
                <c:pt idx="22659">
                  <c:v>26.929205526772392</c:v>
                </c:pt>
                <c:pt idx="22660">
                  <c:v>26.929264472209354</c:v>
                </c:pt>
                <c:pt idx="22661">
                  <c:v>26.929287392248131</c:v>
                </c:pt>
                <c:pt idx="22662">
                  <c:v>26.929346031689665</c:v>
                </c:pt>
                <c:pt idx="22663">
                  <c:v>26.929368905968445</c:v>
                </c:pt>
                <c:pt idx="22664">
                  <c:v>26.929427282609971</c:v>
                </c:pt>
                <c:pt idx="22665">
                  <c:v>26.929461442448147</c:v>
                </c:pt>
                <c:pt idx="22666">
                  <c:v>26.929508144929368</c:v>
                </c:pt>
                <c:pt idx="22667">
                  <c:v>26.929531047808148</c:v>
                </c:pt>
                <c:pt idx="22668">
                  <c:v>26.929577761969369</c:v>
                </c:pt>
                <c:pt idx="22669">
                  <c:v>26.92958934496875</c:v>
                </c:pt>
                <c:pt idx="22670">
                  <c:v>26.929601359049354</c:v>
                </c:pt>
                <c:pt idx="22671">
                  <c:v>26.929640655087514</c:v>
                </c:pt>
                <c:pt idx="22672">
                  <c:v>26.929681019046601</c:v>
                </c:pt>
                <c:pt idx="22673">
                  <c:v>26.9297208038466</c:v>
                </c:pt>
                <c:pt idx="22674">
                  <c:v>26.929774910885378</c:v>
                </c:pt>
                <c:pt idx="22675">
                  <c:v>26.929814067524468</c:v>
                </c:pt>
                <c:pt idx="22676">
                  <c:v>26.929881448961407</c:v>
                </c:pt>
                <c:pt idx="22677">
                  <c:v>26.929907682400795</c:v>
                </c:pt>
                <c:pt idx="22678">
                  <c:v>26.929974721117752</c:v>
                </c:pt>
                <c:pt idx="22679">
                  <c:v>26.930000974237142</c:v>
                </c:pt>
                <c:pt idx="22680">
                  <c:v>26.930068342234083</c:v>
                </c:pt>
                <c:pt idx="22681">
                  <c:v>26.930094582233473</c:v>
                </c:pt>
                <c:pt idx="22682">
                  <c:v>26.930161614230428</c:v>
                </c:pt>
                <c:pt idx="22683">
                  <c:v>26.930201118549508</c:v>
                </c:pt>
                <c:pt idx="22684">
                  <c:v>26.93026822446646</c:v>
                </c:pt>
                <c:pt idx="22685">
                  <c:v>26.930294444785851</c:v>
                </c:pt>
                <c:pt idx="22686">
                  <c:v>26.93036209502278</c:v>
                </c:pt>
                <c:pt idx="22687">
                  <c:v>26.930388446542167</c:v>
                </c:pt>
                <c:pt idx="22688">
                  <c:v>26.930455848139108</c:v>
                </c:pt>
                <c:pt idx="22689">
                  <c:v>26.930482088138497</c:v>
                </c:pt>
                <c:pt idx="22690">
                  <c:v>26.930548701101539</c:v>
                </c:pt>
                <c:pt idx="22691">
                  <c:v>26.930574901740929</c:v>
                </c:pt>
                <c:pt idx="22692">
                  <c:v>26.930642350377866</c:v>
                </c:pt>
                <c:pt idx="22693">
                  <c:v>26.930681585736952</c:v>
                </c:pt>
                <c:pt idx="22694">
                  <c:v>26.930748322053923</c:v>
                </c:pt>
                <c:pt idx="22695">
                  <c:v>26.930774949093305</c:v>
                </c:pt>
                <c:pt idx="22696">
                  <c:v>26.930842323810246</c:v>
                </c:pt>
                <c:pt idx="22697">
                  <c:v>26.930868596609635</c:v>
                </c:pt>
                <c:pt idx="22698">
                  <c:v>26.930935581566594</c:v>
                </c:pt>
                <c:pt idx="22699">
                  <c:v>26.930961919965981</c:v>
                </c:pt>
                <c:pt idx="22700">
                  <c:v>26.931029702484452</c:v>
                </c:pt>
                <c:pt idx="22701">
                  <c:v>26.93106892472354</c:v>
                </c:pt>
                <c:pt idx="22702">
                  <c:v>26.9311226847211</c:v>
                </c:pt>
                <c:pt idx="22703">
                  <c:v>26.93116223496018</c:v>
                </c:pt>
                <c:pt idx="22704">
                  <c:v>26.931229260237135</c:v>
                </c:pt>
                <c:pt idx="22705">
                  <c:v>26.931255552716525</c:v>
                </c:pt>
                <c:pt idx="22706">
                  <c:v>26.9313221680735</c:v>
                </c:pt>
                <c:pt idx="22707">
                  <c:v>26.931348453992889</c:v>
                </c:pt>
                <c:pt idx="22708">
                  <c:v>26.931415425509847</c:v>
                </c:pt>
                <c:pt idx="22709">
                  <c:v>26.931441717989237</c:v>
                </c:pt>
                <c:pt idx="22710">
                  <c:v>26.931509446427707</c:v>
                </c:pt>
                <c:pt idx="22711">
                  <c:v>26.931548603066798</c:v>
                </c:pt>
                <c:pt idx="22712">
                  <c:v>26.931615636869861</c:v>
                </c:pt>
                <c:pt idx="22713">
                  <c:v>26.931641850629251</c:v>
                </c:pt>
                <c:pt idx="22714">
                  <c:v>26.93170883558621</c:v>
                </c:pt>
                <c:pt idx="22715">
                  <c:v>26.931735088705601</c:v>
                </c:pt>
                <c:pt idx="22716">
                  <c:v>26.931802497022538</c:v>
                </c:pt>
                <c:pt idx="22717">
                  <c:v>26.931828743581928</c:v>
                </c:pt>
                <c:pt idx="22718">
                  <c:v>26.931895809178883</c:v>
                </c:pt>
                <c:pt idx="22719">
                  <c:v>26.931922009818273</c:v>
                </c:pt>
                <c:pt idx="22720">
                  <c:v>26.931989785576743</c:v>
                </c:pt>
                <c:pt idx="22721">
                  <c:v>26.932028981575833</c:v>
                </c:pt>
                <c:pt idx="22722">
                  <c:v>26.932082707973393</c:v>
                </c:pt>
                <c:pt idx="22723">
                  <c:v>26.932122310692471</c:v>
                </c:pt>
                <c:pt idx="22724">
                  <c:v>26.932189389729423</c:v>
                </c:pt>
                <c:pt idx="22725">
                  <c:v>26.932215551008813</c:v>
                </c:pt>
                <c:pt idx="22726">
                  <c:v>26.932282979485752</c:v>
                </c:pt>
                <c:pt idx="22727">
                  <c:v>26.932309167005144</c:v>
                </c:pt>
                <c:pt idx="22728">
                  <c:v>26.932376212442101</c:v>
                </c:pt>
                <c:pt idx="22729">
                  <c:v>26.932415762681181</c:v>
                </c:pt>
                <c:pt idx="22730">
                  <c:v>26.932469549558739</c:v>
                </c:pt>
                <c:pt idx="22731">
                  <c:v>26.932508738997829</c:v>
                </c:pt>
                <c:pt idx="22732">
                  <c:v>26.932576080114771</c:v>
                </c:pt>
                <c:pt idx="22733">
                  <c:v>26.932602418514158</c:v>
                </c:pt>
                <c:pt idx="22734">
                  <c:v>26.933075375143481</c:v>
                </c:pt>
                <c:pt idx="22735">
                  <c:v>26.933088707143483</c:v>
                </c:pt>
                <c:pt idx="22736">
                  <c:v>26.933156226021961</c:v>
                </c:pt>
                <c:pt idx="22737">
                  <c:v>26.933195677861043</c:v>
                </c:pt>
                <c:pt idx="22738">
                  <c:v>26.933249471458602</c:v>
                </c:pt>
                <c:pt idx="22739">
                  <c:v>26.93327573769799</c:v>
                </c:pt>
                <c:pt idx="22740">
                  <c:v>26.933342742814947</c:v>
                </c:pt>
                <c:pt idx="22741">
                  <c:v>26.933369015614335</c:v>
                </c:pt>
                <c:pt idx="22742">
                  <c:v>26.93343633657128</c:v>
                </c:pt>
                <c:pt idx="22743">
                  <c:v>26.933462596250667</c:v>
                </c:pt>
                <c:pt idx="22744">
                  <c:v>26.933529567767625</c:v>
                </c:pt>
                <c:pt idx="22745">
                  <c:v>26.933569157366705</c:v>
                </c:pt>
                <c:pt idx="22746">
                  <c:v>26.933636243123658</c:v>
                </c:pt>
                <c:pt idx="22747">
                  <c:v>26.93366242408305</c:v>
                </c:pt>
                <c:pt idx="22748">
                  <c:v>26.933729872719987</c:v>
                </c:pt>
                <c:pt idx="22749">
                  <c:v>26.933768983439077</c:v>
                </c:pt>
                <c:pt idx="22750">
                  <c:v>26.933822824076632</c:v>
                </c:pt>
                <c:pt idx="22751">
                  <c:v>26.933862302155713</c:v>
                </c:pt>
                <c:pt idx="22752">
                  <c:v>26.933916035273274</c:v>
                </c:pt>
                <c:pt idx="22753">
                  <c:v>26.933955231272364</c:v>
                </c:pt>
                <c:pt idx="22754">
                  <c:v>26.93400903158992</c:v>
                </c:pt>
                <c:pt idx="22755">
                  <c:v>26.934048334148081</c:v>
                </c:pt>
                <c:pt idx="22756">
                  <c:v>26.934115352705039</c:v>
                </c:pt>
                <c:pt idx="22757">
                  <c:v>26.934167806463819</c:v>
                </c:pt>
                <c:pt idx="22758">
                  <c:v>26.934208368381977</c:v>
                </c:pt>
                <c:pt idx="22759">
                  <c:v>26.934234536221368</c:v>
                </c:pt>
                <c:pt idx="22760">
                  <c:v>26.934302041579844</c:v>
                </c:pt>
                <c:pt idx="22761">
                  <c:v>26.934328261899235</c:v>
                </c:pt>
                <c:pt idx="22762">
                  <c:v>26.93439558285618</c:v>
                </c:pt>
                <c:pt idx="22763">
                  <c:v>26.934421842535567</c:v>
                </c:pt>
                <c:pt idx="22764">
                  <c:v>26.934502469091907</c:v>
                </c:pt>
                <c:pt idx="22765">
                  <c:v>26.934528794371296</c:v>
                </c:pt>
                <c:pt idx="22766">
                  <c:v>26.934595705408256</c:v>
                </c:pt>
                <c:pt idx="22767">
                  <c:v>26.934621997887646</c:v>
                </c:pt>
                <c:pt idx="22768">
                  <c:v>26.934689372604588</c:v>
                </c:pt>
                <c:pt idx="22769">
                  <c:v>26.934715665083978</c:v>
                </c:pt>
                <c:pt idx="22770">
                  <c:v>26.934782542520942</c:v>
                </c:pt>
                <c:pt idx="22771">
                  <c:v>26.93480888748033</c:v>
                </c:pt>
                <c:pt idx="22772">
                  <c:v>26.93487624875727</c:v>
                </c:pt>
                <c:pt idx="22773">
                  <c:v>26.934928715636051</c:v>
                </c:pt>
                <c:pt idx="22774">
                  <c:v>26.934968807154231</c:v>
                </c:pt>
                <c:pt idx="22775">
                  <c:v>26.935008403313311</c:v>
                </c:pt>
                <c:pt idx="22776">
                  <c:v>26.93507542187027</c:v>
                </c:pt>
                <c:pt idx="22777">
                  <c:v>26.935101642189661</c:v>
                </c:pt>
                <c:pt idx="22778">
                  <c:v>26.936413440440052</c:v>
                </c:pt>
                <c:pt idx="22779">
                  <c:v>26.936426515040051</c:v>
                </c:pt>
                <c:pt idx="22780">
                  <c:v>26.936439292279744</c:v>
                </c:pt>
                <c:pt idx="22781">
                  <c:v>26.936451305840048</c:v>
                </c:pt>
                <c:pt idx="22782">
                  <c:v>26.936462726840357</c:v>
                </c:pt>
                <c:pt idx="22783">
                  <c:v>26.936472442920206</c:v>
                </c:pt>
                <c:pt idx="22784">
                  <c:v>26.936488738439902</c:v>
                </c:pt>
                <c:pt idx="22785">
                  <c:v>26.936607467155326</c:v>
                </c:pt>
                <c:pt idx="22786">
                  <c:v>26.936744559832881</c:v>
                </c:pt>
                <c:pt idx="22787">
                  <c:v>26.936753324632882</c:v>
                </c:pt>
                <c:pt idx="22788">
                  <c:v>26.936761521352729</c:v>
                </c:pt>
                <c:pt idx="22789">
                  <c:v>26.936769393832424</c:v>
                </c:pt>
                <c:pt idx="22790">
                  <c:v>26.936777016632423</c:v>
                </c:pt>
                <c:pt idx="22791">
                  <c:v>26.936791714552118</c:v>
                </c:pt>
                <c:pt idx="22792">
                  <c:v>26.936805972351507</c:v>
                </c:pt>
                <c:pt idx="22793">
                  <c:v>26.936812489711357</c:v>
                </c:pt>
                <c:pt idx="22794">
                  <c:v>26.936824858991052</c:v>
                </c:pt>
                <c:pt idx="22795">
                  <c:v>26.936836654590444</c:v>
                </c:pt>
                <c:pt idx="22796">
                  <c:v>26.936847556350749</c:v>
                </c:pt>
                <c:pt idx="22797">
                  <c:v>26.936857653991055</c:v>
                </c:pt>
                <c:pt idx="22798">
                  <c:v>26.936866929351361</c:v>
                </c:pt>
                <c:pt idx="22799">
                  <c:v>26.936875417831665</c:v>
                </c:pt>
                <c:pt idx="22800">
                  <c:v>26.936883407831665</c:v>
                </c:pt>
                <c:pt idx="22801">
                  <c:v>26.936894697231207</c:v>
                </c:pt>
                <c:pt idx="22802">
                  <c:v>26.936911878311967</c:v>
                </c:pt>
                <c:pt idx="22803">
                  <c:v>26.936931078311968</c:v>
                </c:pt>
                <c:pt idx="22804">
                  <c:v>26.936942916831359</c:v>
                </c:pt>
                <c:pt idx="22805">
                  <c:v>26.936958751552275</c:v>
                </c:pt>
                <c:pt idx="22806">
                  <c:v>26.936973102352276</c:v>
                </c:pt>
                <c:pt idx="22807">
                  <c:v>26.936986056951362</c:v>
                </c:pt>
                <c:pt idx="22808">
                  <c:v>26.937096594040529</c:v>
                </c:pt>
                <c:pt idx="22809">
                  <c:v>26.93710459004053</c:v>
                </c:pt>
                <c:pt idx="22810">
                  <c:v>26.937115391119768</c:v>
                </c:pt>
                <c:pt idx="22811">
                  <c:v>26.937129798319766</c:v>
                </c:pt>
                <c:pt idx="22812">
                  <c:v>26.937135071720071</c:v>
                </c:pt>
                <c:pt idx="22813">
                  <c:v>26.937327473190152</c:v>
                </c:pt>
                <c:pt idx="22814">
                  <c:v>26.937343280191065</c:v>
                </c:pt>
                <c:pt idx="22815">
                  <c:v>26.937355166070454</c:v>
                </c:pt>
                <c:pt idx="22816">
                  <c:v>26.937371185270454</c:v>
                </c:pt>
                <c:pt idx="22817">
                  <c:v>26.937374553030605</c:v>
                </c:pt>
                <c:pt idx="22818">
                  <c:v>26.937660380699004</c:v>
                </c:pt>
                <c:pt idx="22819">
                  <c:v>26.937674102859614</c:v>
                </c:pt>
                <c:pt idx="22820">
                  <c:v>26.937681649179307</c:v>
                </c:pt>
                <c:pt idx="22821">
                  <c:v>26.937705669179309</c:v>
                </c:pt>
                <c:pt idx="22822">
                  <c:v>26.937709943099463</c:v>
                </c:pt>
                <c:pt idx="22823">
                  <c:v>26.937721903099462</c:v>
                </c:pt>
                <c:pt idx="22824">
                  <c:v>26.937736601019157</c:v>
                </c:pt>
                <c:pt idx="22825">
                  <c:v>26.937746751578697</c:v>
                </c:pt>
                <c:pt idx="22826">
                  <c:v>26.937868330304799</c:v>
                </c:pt>
                <c:pt idx="22827">
                  <c:v>26.937878375024344</c:v>
                </c:pt>
                <c:pt idx="22828">
                  <c:v>26.937893115264039</c:v>
                </c:pt>
                <c:pt idx="22829">
                  <c:v>26.937900965064191</c:v>
                </c:pt>
                <c:pt idx="22830">
                  <c:v>26.938316315479138</c:v>
                </c:pt>
                <c:pt idx="22831">
                  <c:v>26.938324305479139</c:v>
                </c:pt>
                <c:pt idx="22832">
                  <c:v>26.93833312527914</c:v>
                </c:pt>
                <c:pt idx="22833">
                  <c:v>26.938342541679294</c:v>
                </c:pt>
                <c:pt idx="22834">
                  <c:v>26.938690387369824</c:v>
                </c:pt>
                <c:pt idx="22835">
                  <c:v>26.938695112969825</c:v>
                </c:pt>
                <c:pt idx="22836">
                  <c:v>26.938700411769826</c:v>
                </c:pt>
                <c:pt idx="22837">
                  <c:v>26.938722158170435</c:v>
                </c:pt>
                <c:pt idx="22838">
                  <c:v>26.938899144139945</c:v>
                </c:pt>
                <c:pt idx="22839">
                  <c:v>26.938909145580226</c:v>
                </c:pt>
                <c:pt idx="22840">
                  <c:v>26.938926816779315</c:v>
                </c:pt>
                <c:pt idx="22841">
                  <c:v>26.939343159179316</c:v>
                </c:pt>
                <c:pt idx="22842">
                  <c:v>26.93934939309916</c:v>
                </c:pt>
                <c:pt idx="22843">
                  <c:v>26.939355950099312</c:v>
                </c:pt>
                <c:pt idx="22844">
                  <c:v>26.939369720419922</c:v>
                </c:pt>
                <c:pt idx="22845">
                  <c:v>26.939635911619924</c:v>
                </c:pt>
                <c:pt idx="22846">
                  <c:v>26.939642763739773</c:v>
                </c:pt>
                <c:pt idx="22847">
                  <c:v>26.939988732605734</c:v>
                </c:pt>
                <c:pt idx="22848">
                  <c:v>26.939996647085888</c:v>
                </c:pt>
                <c:pt idx="22849">
                  <c:v>26.940004858925587</c:v>
                </c:pt>
                <c:pt idx="22850">
                  <c:v>26.940013740245277</c:v>
                </c:pt>
                <c:pt idx="22851">
                  <c:v>26.942102034520527</c:v>
                </c:pt>
                <c:pt idx="22852">
                  <c:v>26.942110759720528</c:v>
                </c:pt>
                <c:pt idx="22853">
                  <c:v>26.942118989080374</c:v>
                </c:pt>
                <c:pt idx="22854">
                  <c:v>26.942126837800071</c:v>
                </c:pt>
                <c:pt idx="22855">
                  <c:v>26.94214202260007</c:v>
                </c:pt>
                <c:pt idx="22856">
                  <c:v>26.942156731559766</c:v>
                </c:pt>
                <c:pt idx="22857">
                  <c:v>26.942163885159765</c:v>
                </c:pt>
                <c:pt idx="22858">
                  <c:v>26.942170336359766</c:v>
                </c:pt>
                <c:pt idx="22859">
                  <c:v>26.942176443999614</c:v>
                </c:pt>
                <c:pt idx="22860">
                  <c:v>26.942182369919308</c:v>
                </c:pt>
                <c:pt idx="22861">
                  <c:v>26.94219359791931</c:v>
                </c:pt>
                <c:pt idx="22862">
                  <c:v>26.942204344719006</c:v>
                </c:pt>
                <c:pt idx="22863">
                  <c:v>26.942298368956113</c:v>
                </c:pt>
                <c:pt idx="22864">
                  <c:v>26.942485262829859</c:v>
                </c:pt>
                <c:pt idx="22865">
                  <c:v>26.943138211629858</c:v>
                </c:pt>
                <c:pt idx="22866">
                  <c:v>26.943153225790311</c:v>
                </c:pt>
                <c:pt idx="22867">
                  <c:v>26.94480937473875</c:v>
                </c:pt>
                <c:pt idx="22868">
                  <c:v>26.946554746852513</c:v>
                </c:pt>
                <c:pt idx="22869">
                  <c:v>26.947827910685778</c:v>
                </c:pt>
                <c:pt idx="22870">
                  <c:v>26.947839768445167</c:v>
                </c:pt>
                <c:pt idx="22871">
                  <c:v>26.947845309645167</c:v>
                </c:pt>
                <c:pt idx="22872">
                  <c:v>26.947918127845167</c:v>
                </c:pt>
                <c:pt idx="22873">
                  <c:v>26.949406204679388</c:v>
                </c:pt>
                <c:pt idx="22874">
                  <c:v>26.950798476165172</c:v>
                </c:pt>
                <c:pt idx="22875">
                  <c:v>26.951737717573742</c:v>
                </c:pt>
                <c:pt idx="22876">
                  <c:v>26.951751639894201</c:v>
                </c:pt>
                <c:pt idx="22877">
                  <c:v>26.953080710494202</c:v>
                </c:pt>
                <c:pt idx="22878">
                  <c:v>26.954510764317316</c:v>
                </c:pt>
                <c:pt idx="22879">
                  <c:v>26.955950466887348</c:v>
                </c:pt>
                <c:pt idx="22880">
                  <c:v>26.955994325890092</c:v>
                </c:pt>
                <c:pt idx="22881">
                  <c:v>26.958963929285552</c:v>
                </c:pt>
                <c:pt idx="22882">
                  <c:v>26.960358432885553</c:v>
                </c:pt>
                <c:pt idx="22883">
                  <c:v>26.960364024485553</c:v>
                </c:pt>
                <c:pt idx="22884">
                  <c:v>26.960369852805705</c:v>
                </c:pt>
                <c:pt idx="22885">
                  <c:v>26.960376141205401</c:v>
                </c:pt>
                <c:pt idx="22886">
                  <c:v>26.960382988805403</c:v>
                </c:pt>
                <c:pt idx="22887">
                  <c:v>26.960390243325708</c:v>
                </c:pt>
                <c:pt idx="22888">
                  <c:v>26.960408921205403</c:v>
                </c:pt>
                <c:pt idx="22889">
                  <c:v>26.960439313605402</c:v>
                </c:pt>
                <c:pt idx="22890">
                  <c:v>26.960500423363264</c:v>
                </c:pt>
                <c:pt idx="22891">
                  <c:v>26.960508777163263</c:v>
                </c:pt>
                <c:pt idx="22892">
                  <c:v>26.960516833163261</c:v>
                </c:pt>
                <c:pt idx="22893">
                  <c:v>26.962803211899107</c:v>
                </c:pt>
                <c:pt idx="22894">
                  <c:v>26.96485255308604</c:v>
                </c:pt>
                <c:pt idx="22895">
                  <c:v>26.965582982982824</c:v>
                </c:pt>
                <c:pt idx="22896">
                  <c:v>26.965589732542977</c:v>
                </c:pt>
                <c:pt idx="22897">
                  <c:v>26.965595973542676</c:v>
                </c:pt>
                <c:pt idx="22898">
                  <c:v>26.965602754022367</c:v>
                </c:pt>
                <c:pt idx="22899">
                  <c:v>26.965690802422365</c:v>
                </c:pt>
                <c:pt idx="22900">
                  <c:v>26.965699762822066</c:v>
                </c:pt>
                <c:pt idx="22901">
                  <c:v>26.965718510901759</c:v>
                </c:pt>
                <c:pt idx="22902">
                  <c:v>26.965727554541598</c:v>
                </c:pt>
                <c:pt idx="22903">
                  <c:v>26.965758514540681</c:v>
                </c:pt>
                <c:pt idx="22904">
                  <c:v>26.965837415424922</c:v>
                </c:pt>
                <c:pt idx="22905">
                  <c:v>26.969529078081379</c:v>
                </c:pt>
                <c:pt idx="22906">
                  <c:v>26.972971980217693</c:v>
                </c:pt>
                <c:pt idx="22907">
                  <c:v>26.977777598747707</c:v>
                </c:pt>
                <c:pt idx="22908">
                  <c:v>26.981621667342615</c:v>
                </c:pt>
                <c:pt idx="22909">
                  <c:v>26.985547891408839</c:v>
                </c:pt>
                <c:pt idx="22910">
                  <c:v>26.988942923340691</c:v>
                </c:pt>
                <c:pt idx="22911">
                  <c:v>26.989642238239611</c:v>
                </c:pt>
                <c:pt idx="22912">
                  <c:v>26.989665003838397</c:v>
                </c:pt>
                <c:pt idx="22913">
                  <c:v>26.989676329558087</c:v>
                </c:pt>
                <c:pt idx="22914">
                  <c:v>26.989686783957936</c:v>
                </c:pt>
                <c:pt idx="22915">
                  <c:v>26.98969590531809</c:v>
                </c:pt>
                <c:pt idx="22916">
                  <c:v>26.989807155356107</c:v>
                </c:pt>
                <c:pt idx="22917">
                  <c:v>26.993739751199815</c:v>
                </c:pt>
                <c:pt idx="22918">
                  <c:v>26.997065855471753</c:v>
                </c:pt>
                <c:pt idx="22919">
                  <c:v>27.000223374626128</c:v>
                </c:pt>
                <c:pt idx="22920">
                  <c:v>27.000233915026129</c:v>
                </c:pt>
                <c:pt idx="22921">
                  <c:v>27.000243853906429</c:v>
                </c:pt>
                <c:pt idx="22922">
                  <c:v>27.000253735906274</c:v>
                </c:pt>
                <c:pt idx="22923">
                  <c:v>27.000263136905971</c:v>
                </c:pt>
                <c:pt idx="22924">
                  <c:v>27.000271090586125</c:v>
                </c:pt>
                <c:pt idx="22925">
                  <c:v>27.000278275946425</c:v>
                </c:pt>
                <c:pt idx="22926">
                  <c:v>27.00258256019799</c:v>
                </c:pt>
                <c:pt idx="22927">
                  <c:v>27.002591369158292</c:v>
                </c:pt>
                <c:pt idx="22928">
                  <c:v>27.002599996198445</c:v>
                </c:pt>
                <c:pt idx="22929">
                  <c:v>27.002616846598446</c:v>
                </c:pt>
                <c:pt idx="22930">
                  <c:v>27.004774798031136</c:v>
                </c:pt>
                <c:pt idx="22931">
                  <c:v>27.005889935033252</c:v>
                </c:pt>
                <c:pt idx="22932">
                  <c:v>27.005898162673404</c:v>
                </c:pt>
                <c:pt idx="22933">
                  <c:v>27.005905682673099</c:v>
                </c:pt>
                <c:pt idx="22934">
                  <c:v>27.005924741712487</c:v>
                </c:pt>
                <c:pt idx="22935">
                  <c:v>27.006037519155537</c:v>
                </c:pt>
                <c:pt idx="22936">
                  <c:v>27.009564797487698</c:v>
                </c:pt>
                <c:pt idx="22937">
                  <c:v>27.013042545862152</c:v>
                </c:pt>
                <c:pt idx="22938">
                  <c:v>27.016426596713707</c:v>
                </c:pt>
                <c:pt idx="22939">
                  <c:v>27.019855948046487</c:v>
                </c:pt>
                <c:pt idx="22940">
                  <c:v>27.023443106583535</c:v>
                </c:pt>
                <c:pt idx="22941">
                  <c:v>27.026803330583537</c:v>
                </c:pt>
                <c:pt idx="22942">
                  <c:v>27.030163520983535</c:v>
                </c:pt>
                <c:pt idx="22943">
                  <c:v>27.033534922583534</c:v>
                </c:pt>
                <c:pt idx="22944">
                  <c:v>27.0369304621154</c:v>
                </c:pt>
                <c:pt idx="22945">
                  <c:v>27.040313186915402</c:v>
                </c:pt>
                <c:pt idx="22946">
                  <c:v>27.043729181315403</c:v>
                </c:pt>
                <c:pt idx="22947">
                  <c:v>27.047134440515403</c:v>
                </c:pt>
                <c:pt idx="22948">
                  <c:v>27.050541158527572</c:v>
                </c:pt>
                <c:pt idx="22949">
                  <c:v>27.053982331300674</c:v>
                </c:pt>
                <c:pt idx="22950">
                  <c:v>27.057366855912239</c:v>
                </c:pt>
                <c:pt idx="22951">
                  <c:v>27.060750991363797</c:v>
                </c:pt>
                <c:pt idx="22952">
                  <c:v>27.064133223363797</c:v>
                </c:pt>
                <c:pt idx="22953">
                  <c:v>27.067504451363796</c:v>
                </c:pt>
                <c:pt idx="22954">
                  <c:v>27.070864507363797</c:v>
                </c:pt>
                <c:pt idx="22955">
                  <c:v>27.075199428163799</c:v>
                </c:pt>
                <c:pt idx="22956">
                  <c:v>27.078191308561689</c:v>
                </c:pt>
                <c:pt idx="22957">
                  <c:v>27.078202435761689</c:v>
                </c:pt>
                <c:pt idx="22958">
                  <c:v>27.078849020145672</c:v>
                </c:pt>
                <c:pt idx="22959">
                  <c:v>27.078853211345518</c:v>
                </c:pt>
                <c:pt idx="22960">
                  <c:v>27.078866411026119</c:v>
                </c:pt>
                <c:pt idx="22961">
                  <c:v>27.078879951386739</c:v>
                </c:pt>
                <c:pt idx="22962">
                  <c:v>27.078905262985515</c:v>
                </c:pt>
                <c:pt idx="22963">
                  <c:v>27.078942050504605</c:v>
                </c:pt>
                <c:pt idx="22964">
                  <c:v>27.079061894181535</c:v>
                </c:pt>
                <c:pt idx="22965">
                  <c:v>27.081973134581535</c:v>
                </c:pt>
                <c:pt idx="22966">
                  <c:v>27.086027476891225</c:v>
                </c:pt>
                <c:pt idx="22967">
                  <c:v>27.089725617502339</c:v>
                </c:pt>
                <c:pt idx="22968">
                  <c:v>27.093060437228431</c:v>
                </c:pt>
                <c:pt idx="22969">
                  <c:v>27.096498635628432</c:v>
                </c:pt>
                <c:pt idx="22970">
                  <c:v>27.099934832294128</c:v>
                </c:pt>
                <c:pt idx="22971">
                  <c:v>27.103346727781286</c:v>
                </c:pt>
                <c:pt idx="22972">
                  <c:v>27.106934512550875</c:v>
                </c:pt>
                <c:pt idx="22973">
                  <c:v>27.110484906950877</c:v>
                </c:pt>
                <c:pt idx="22974">
                  <c:v>27.113830871557123</c:v>
                </c:pt>
                <c:pt idx="22975">
                  <c:v>27.117595848329159</c:v>
                </c:pt>
                <c:pt idx="22976">
                  <c:v>27.120954099356997</c:v>
                </c:pt>
                <c:pt idx="22977">
                  <c:v>27.125198748156997</c:v>
                </c:pt>
                <c:pt idx="22978">
                  <c:v>27.127289452659621</c:v>
                </c:pt>
                <c:pt idx="22979">
                  <c:v>27.12730024825947</c:v>
                </c:pt>
                <c:pt idx="22980">
                  <c:v>27.129781063653081</c:v>
                </c:pt>
                <c:pt idx="22981">
                  <c:v>27.131061696339167</c:v>
                </c:pt>
                <c:pt idx="22982">
                  <c:v>27.13236654372221</c:v>
                </c:pt>
                <c:pt idx="22983">
                  <c:v>27.133675328785323</c:v>
                </c:pt>
                <c:pt idx="22984">
                  <c:v>27.134980107048367</c:v>
                </c:pt>
                <c:pt idx="22985">
                  <c:v>27.136289090831486</c:v>
                </c:pt>
                <c:pt idx="22986">
                  <c:v>27.137594046214531</c:v>
                </c:pt>
                <c:pt idx="22987">
                  <c:v>27.138874339700607</c:v>
                </c:pt>
                <c:pt idx="22988">
                  <c:v>27.140183416363726</c:v>
                </c:pt>
                <c:pt idx="22989">
                  <c:v>27.141488177346769</c:v>
                </c:pt>
                <c:pt idx="22990">
                  <c:v>27.142772952513006</c:v>
                </c:pt>
                <c:pt idx="22991">
                  <c:v>27.144053434679087</c:v>
                </c:pt>
                <c:pt idx="22992">
                  <c:v>27.145333963485172</c:v>
                </c:pt>
                <c:pt idx="22993">
                  <c:v>27.146606296370958</c:v>
                </c:pt>
                <c:pt idx="22994">
                  <c:v>27.14788236045688</c:v>
                </c:pt>
                <c:pt idx="22995">
                  <c:v>27.148306749081314</c:v>
                </c:pt>
                <c:pt idx="22996">
                  <c:v>27.148310855001164</c:v>
                </c:pt>
                <c:pt idx="22997">
                  <c:v>27.148317905481008</c:v>
                </c:pt>
                <c:pt idx="22998">
                  <c:v>27.148331410281006</c:v>
                </c:pt>
                <c:pt idx="22999">
                  <c:v>27.148344225680699</c:v>
                </c:pt>
                <c:pt idx="23000">
                  <c:v>27.148368687319479</c:v>
                </c:pt>
                <c:pt idx="23001">
                  <c:v>27.148440201357648</c:v>
                </c:pt>
                <c:pt idx="23002">
                  <c:v>27.148970178943607</c:v>
                </c:pt>
                <c:pt idx="23003">
                  <c:v>27.152362412690511</c:v>
                </c:pt>
                <c:pt idx="23004">
                  <c:v>27.15562359149051</c:v>
                </c:pt>
                <c:pt idx="23005">
                  <c:v>27.158898482462369</c:v>
                </c:pt>
                <c:pt idx="23006">
                  <c:v>27.162173775994241</c:v>
                </c:pt>
                <c:pt idx="23007">
                  <c:v>27.165535946328546</c:v>
                </c:pt>
                <c:pt idx="23008">
                  <c:v>27.168808470528546</c:v>
                </c:pt>
                <c:pt idx="23009">
                  <c:v>27.172083758620417</c:v>
                </c:pt>
                <c:pt idx="23010">
                  <c:v>27.175321680928239</c:v>
                </c:pt>
                <c:pt idx="23011">
                  <c:v>27.178596756860102</c:v>
                </c:pt>
                <c:pt idx="23012">
                  <c:v>27.181887753886414</c:v>
                </c:pt>
                <c:pt idx="23013">
                  <c:v>27.185195861499203</c:v>
                </c:pt>
                <c:pt idx="23014">
                  <c:v>27.18842273684734</c:v>
                </c:pt>
                <c:pt idx="23015">
                  <c:v>27.191698215339215</c:v>
                </c:pt>
                <c:pt idx="23016">
                  <c:v>27.19500547975198</c:v>
                </c:pt>
                <c:pt idx="23017">
                  <c:v>27.198313696164774</c:v>
                </c:pt>
                <c:pt idx="23018">
                  <c:v>27.201697011779675</c:v>
                </c:pt>
                <c:pt idx="23019">
                  <c:v>27.204961180511233</c:v>
                </c:pt>
                <c:pt idx="23020">
                  <c:v>27.208209597698758</c:v>
                </c:pt>
                <c:pt idx="23021">
                  <c:v>27.211449624698758</c:v>
                </c:pt>
                <c:pt idx="23022">
                  <c:v>27.214735618710929</c:v>
                </c:pt>
                <c:pt idx="23023">
                  <c:v>27.218559067110927</c:v>
                </c:pt>
                <c:pt idx="23024">
                  <c:v>27.221928937110928</c:v>
                </c:pt>
                <c:pt idx="23025">
                  <c:v>27.223041342510928</c:v>
                </c:pt>
                <c:pt idx="23026">
                  <c:v>27.227447191209588</c:v>
                </c:pt>
                <c:pt idx="23027">
                  <c:v>27.22745163520959</c:v>
                </c:pt>
                <c:pt idx="23028">
                  <c:v>27.227464610889289</c:v>
                </c:pt>
                <c:pt idx="23029">
                  <c:v>27.227490236489288</c:v>
                </c:pt>
                <c:pt idx="23030">
                  <c:v>27.227527338168368</c:v>
                </c:pt>
                <c:pt idx="23031">
                  <c:v>27.227574674485929</c:v>
                </c:pt>
                <c:pt idx="23032">
                  <c:v>27.227747451441353</c:v>
                </c:pt>
                <c:pt idx="23033">
                  <c:v>27.231780274641352</c:v>
                </c:pt>
                <c:pt idx="23034">
                  <c:v>27.235791366065509</c:v>
                </c:pt>
                <c:pt idx="23035">
                  <c:v>27.23907966193973</c:v>
                </c:pt>
                <c:pt idx="23036">
                  <c:v>27.242400607653494</c:v>
                </c:pt>
                <c:pt idx="23037">
                  <c:v>27.243075205752415</c:v>
                </c:pt>
                <c:pt idx="23038">
                  <c:v>27.246339407123973</c:v>
                </c:pt>
                <c:pt idx="23039">
                  <c:v>27.247793845896314</c:v>
                </c:pt>
                <c:pt idx="23040">
                  <c:v>27.250567512745299</c:v>
                </c:pt>
                <c:pt idx="23041">
                  <c:v>27.252246584605725</c:v>
                </c:pt>
                <c:pt idx="23042">
                  <c:v>27.253619371405726</c:v>
                </c:pt>
                <c:pt idx="23043">
                  <c:v>27.255433924797771</c:v>
                </c:pt>
                <c:pt idx="23044">
                  <c:v>27.2572701775502</c:v>
                </c:pt>
                <c:pt idx="23045">
                  <c:v>27.258622974007164</c:v>
                </c:pt>
                <c:pt idx="23046">
                  <c:v>27.259976097504119</c:v>
                </c:pt>
                <c:pt idx="23047">
                  <c:v>27.261329308361073</c:v>
                </c:pt>
                <c:pt idx="23048">
                  <c:v>27.262865916974906</c:v>
                </c:pt>
                <c:pt idx="23049">
                  <c:v>27.264214517911938</c:v>
                </c:pt>
                <c:pt idx="23050">
                  <c:v>27.265675566511938</c:v>
                </c:pt>
                <c:pt idx="23051">
                  <c:v>27.267105856911936</c:v>
                </c:pt>
                <c:pt idx="23052">
                  <c:v>27.267492830311937</c:v>
                </c:pt>
                <c:pt idx="23053">
                  <c:v>27.267497375271859</c:v>
                </c:pt>
                <c:pt idx="23054">
                  <c:v>27.267511380311259</c:v>
                </c:pt>
                <c:pt idx="23055">
                  <c:v>27.267525250391873</c:v>
                </c:pt>
                <c:pt idx="23056">
                  <c:v>27.267538027352177</c:v>
                </c:pt>
                <c:pt idx="23057">
                  <c:v>27.267575598393098</c:v>
                </c:pt>
                <c:pt idx="23058">
                  <c:v>27.267661174348831</c:v>
                </c:pt>
                <c:pt idx="23059">
                  <c:v>27.268531346246554</c:v>
                </c:pt>
                <c:pt idx="23060">
                  <c:v>27.272046314446555</c:v>
                </c:pt>
                <c:pt idx="23061">
                  <c:v>27.27546437449903</c:v>
                </c:pt>
                <c:pt idx="23062">
                  <c:v>27.278897077875886</c:v>
                </c:pt>
                <c:pt idx="23063">
                  <c:v>27.282375169450322</c:v>
                </c:pt>
                <c:pt idx="23064">
                  <c:v>27.285200511819582</c:v>
                </c:pt>
                <c:pt idx="23065">
                  <c:v>27.285223505738973</c:v>
                </c:pt>
                <c:pt idx="23066">
                  <c:v>27.285234593738974</c:v>
                </c:pt>
                <c:pt idx="23067">
                  <c:v>27.285245495978664</c:v>
                </c:pt>
                <c:pt idx="23068">
                  <c:v>27.28526512185897</c:v>
                </c:pt>
                <c:pt idx="23069">
                  <c:v>27.285349092458969</c:v>
                </c:pt>
                <c:pt idx="23070">
                  <c:v>27.28536773597958</c:v>
                </c:pt>
                <c:pt idx="23071">
                  <c:v>27.28537657053943</c:v>
                </c:pt>
                <c:pt idx="23072">
                  <c:v>27.285384231339432</c:v>
                </c:pt>
                <c:pt idx="23073">
                  <c:v>27.285406252458976</c:v>
                </c:pt>
                <c:pt idx="23074">
                  <c:v>27.287742117173046</c:v>
                </c:pt>
                <c:pt idx="23075">
                  <c:v>27.288821084595174</c:v>
                </c:pt>
                <c:pt idx="23076">
                  <c:v>27.288828409275325</c:v>
                </c:pt>
                <c:pt idx="23077">
                  <c:v>27.288835674075326</c:v>
                </c:pt>
                <c:pt idx="23078">
                  <c:v>27.288849642795018</c:v>
                </c:pt>
                <c:pt idx="23079">
                  <c:v>27.290648381230461</c:v>
                </c:pt>
                <c:pt idx="23080">
                  <c:v>27.290655222030463</c:v>
                </c:pt>
                <c:pt idx="23081">
                  <c:v>27.290667887309851</c:v>
                </c:pt>
                <c:pt idx="23082">
                  <c:v>27.29072944810985</c:v>
                </c:pt>
                <c:pt idx="23083">
                  <c:v>27.290740125229547</c:v>
                </c:pt>
                <c:pt idx="23084">
                  <c:v>27.290755315790008</c:v>
                </c:pt>
                <c:pt idx="23085">
                  <c:v>27.290771372270935</c:v>
                </c:pt>
                <c:pt idx="23086">
                  <c:v>27.292381718747922</c:v>
                </c:pt>
                <c:pt idx="23087">
                  <c:v>27.292898850735114</c:v>
                </c:pt>
                <c:pt idx="23088">
                  <c:v>27.29454614738362</c:v>
                </c:pt>
                <c:pt idx="23089">
                  <c:v>27.294558177383621</c:v>
                </c:pt>
                <c:pt idx="23090">
                  <c:v>27.294569659943317</c:v>
                </c:pt>
                <c:pt idx="23091">
                  <c:v>27.294575086943162</c:v>
                </c:pt>
                <c:pt idx="23092">
                  <c:v>27.298528161907541</c:v>
                </c:pt>
                <c:pt idx="23093">
                  <c:v>27.299055839202342</c:v>
                </c:pt>
                <c:pt idx="23094">
                  <c:v>27.300539640402341</c:v>
                </c:pt>
                <c:pt idx="23095">
                  <c:v>27.300598656680663</c:v>
                </c:pt>
                <c:pt idx="23096">
                  <c:v>27.302731590535046</c:v>
                </c:pt>
                <c:pt idx="23097">
                  <c:v>27.302970738535045</c:v>
                </c:pt>
                <c:pt idx="23098">
                  <c:v>27.302990896015654</c:v>
                </c:pt>
                <c:pt idx="23099">
                  <c:v>27.302996239375961</c:v>
                </c:pt>
                <c:pt idx="23100">
                  <c:v>27.303009163736569</c:v>
                </c:pt>
                <c:pt idx="23101">
                  <c:v>27.303043194336567</c:v>
                </c:pt>
                <c:pt idx="23102">
                  <c:v>27.303078341537329</c:v>
                </c:pt>
                <c:pt idx="23103">
                  <c:v>27.303107457898548</c:v>
                </c:pt>
                <c:pt idx="23104">
                  <c:v>27.303355757814121</c:v>
                </c:pt>
                <c:pt idx="23105">
                  <c:v>27.304631625814121</c:v>
                </c:pt>
                <c:pt idx="23106">
                  <c:v>27.304640322773967</c:v>
                </c:pt>
                <c:pt idx="23107">
                  <c:v>27.304647763173968</c:v>
                </c:pt>
                <c:pt idx="23108">
                  <c:v>27.304655296133813</c:v>
                </c:pt>
                <c:pt idx="23109">
                  <c:v>27.30467236905351</c:v>
                </c:pt>
                <c:pt idx="23110">
                  <c:v>27.306377795316443</c:v>
                </c:pt>
                <c:pt idx="23111">
                  <c:v>27.30638728167629</c:v>
                </c:pt>
                <c:pt idx="23112">
                  <c:v>27.306396089356141</c:v>
                </c:pt>
                <c:pt idx="23113">
                  <c:v>27.306413095996753</c:v>
                </c:pt>
                <c:pt idx="23114">
                  <c:v>27.306957422502389</c:v>
                </c:pt>
                <c:pt idx="23115">
                  <c:v>27.31371311148148</c:v>
                </c:pt>
                <c:pt idx="23116">
                  <c:v>27.313719434681481</c:v>
                </c:pt>
                <c:pt idx="23117">
                  <c:v>27.313726154361635</c:v>
                </c:pt>
                <c:pt idx="23118">
                  <c:v>27.313740248441942</c:v>
                </c:pt>
                <c:pt idx="23119">
                  <c:v>27.313747549561789</c:v>
                </c:pt>
                <c:pt idx="23120">
                  <c:v>27.313755279482095</c:v>
                </c:pt>
                <c:pt idx="23121">
                  <c:v>27.313925546084537</c:v>
                </c:pt>
                <c:pt idx="23122">
                  <c:v>27.318830888484538</c:v>
                </c:pt>
                <c:pt idx="23123">
                  <c:v>27.32216271747815</c:v>
                </c:pt>
                <c:pt idx="23124">
                  <c:v>27.32426255209705</c:v>
                </c:pt>
                <c:pt idx="23125">
                  <c:v>27.324273872737368</c:v>
                </c:pt>
                <c:pt idx="23126">
                  <c:v>27.324284319537369</c:v>
                </c:pt>
                <c:pt idx="23127">
                  <c:v>27.324294352537219</c:v>
                </c:pt>
                <c:pt idx="23128">
                  <c:v>27.324313180176912</c:v>
                </c:pt>
                <c:pt idx="23129">
                  <c:v>27.324320681376609</c:v>
                </c:pt>
                <c:pt idx="23130">
                  <c:v>27.327041716902539</c:v>
                </c:pt>
                <c:pt idx="23131">
                  <c:v>27.330225337007231</c:v>
                </c:pt>
                <c:pt idx="23132">
                  <c:v>27.333109668434769</c:v>
                </c:pt>
                <c:pt idx="23133">
                  <c:v>27.335970502961011</c:v>
                </c:pt>
                <c:pt idx="23134">
                  <c:v>27.33888384658762</c:v>
                </c:pt>
                <c:pt idx="23135">
                  <c:v>27.341785142340324</c:v>
                </c:pt>
                <c:pt idx="23136">
                  <c:v>27.344660344088155</c:v>
                </c:pt>
                <c:pt idx="23137">
                  <c:v>27.347659586672009</c:v>
                </c:pt>
                <c:pt idx="23138">
                  <c:v>27.350476838986083</c:v>
                </c:pt>
                <c:pt idx="23139">
                  <c:v>27.353437758811168</c:v>
                </c:pt>
                <c:pt idx="23140">
                  <c:v>27.355884546292732</c:v>
                </c:pt>
                <c:pt idx="23141">
                  <c:v>27.355903693492731</c:v>
                </c:pt>
                <c:pt idx="23142">
                  <c:v>27.35591302541258</c:v>
                </c:pt>
                <c:pt idx="23143">
                  <c:v>27.355922133212733</c:v>
                </c:pt>
                <c:pt idx="23144">
                  <c:v>27.355930569092582</c:v>
                </c:pt>
                <c:pt idx="23145">
                  <c:v>27.355938116972737</c:v>
                </c:pt>
                <c:pt idx="23146">
                  <c:v>27.356145380980973</c:v>
                </c:pt>
                <c:pt idx="23147">
                  <c:v>27.358867469189047</c:v>
                </c:pt>
                <c:pt idx="23148">
                  <c:v>27.361647215644577</c:v>
                </c:pt>
                <c:pt idx="23149">
                  <c:v>27.364319744976424</c:v>
                </c:pt>
                <c:pt idx="23150">
                  <c:v>27.365616433700986</c:v>
                </c:pt>
                <c:pt idx="23151">
                  <c:v>27.365625162741285</c:v>
                </c:pt>
                <c:pt idx="23152">
                  <c:v>27.36563380406113</c:v>
                </c:pt>
                <c:pt idx="23153">
                  <c:v>27.365641025821432</c:v>
                </c:pt>
                <c:pt idx="23154">
                  <c:v>27.365655081181735</c:v>
                </c:pt>
                <c:pt idx="23155">
                  <c:v>27.365678051020804</c:v>
                </c:pt>
                <c:pt idx="23156">
                  <c:v>27.368109876592651</c:v>
                </c:pt>
                <c:pt idx="23157">
                  <c:v>27.370477764398736</c:v>
                </c:pt>
                <c:pt idx="23158">
                  <c:v>27.372837702444667</c:v>
                </c:pt>
                <c:pt idx="23159">
                  <c:v>27.37490494512501</c:v>
                </c:pt>
                <c:pt idx="23160">
                  <c:v>27.374912766124709</c:v>
                </c:pt>
                <c:pt idx="23161">
                  <c:v>27.37492046872471</c:v>
                </c:pt>
                <c:pt idx="23162">
                  <c:v>27.374934413084404</c:v>
                </c:pt>
                <c:pt idx="23163">
                  <c:v>27.375033157881958</c:v>
                </c:pt>
                <c:pt idx="23164">
                  <c:v>27.375055880723178</c:v>
                </c:pt>
                <c:pt idx="23165">
                  <c:v>27.37695800787133</c:v>
                </c:pt>
                <c:pt idx="23166">
                  <c:v>27.378939560785238</c:v>
                </c:pt>
                <c:pt idx="23167">
                  <c:v>27.38090765585946</c:v>
                </c:pt>
                <c:pt idx="23168">
                  <c:v>27.382029547033365</c:v>
                </c:pt>
                <c:pt idx="23169">
                  <c:v>27.382036119193067</c:v>
                </c:pt>
                <c:pt idx="23170">
                  <c:v>27.382042595993067</c:v>
                </c:pt>
                <c:pt idx="23171">
                  <c:v>27.384370903455391</c:v>
                </c:pt>
                <c:pt idx="23172">
                  <c:v>27.385761150531714</c:v>
                </c:pt>
                <c:pt idx="23173">
                  <c:v>27.387542274658252</c:v>
                </c:pt>
                <c:pt idx="23174">
                  <c:v>27.388000384952925</c:v>
                </c:pt>
                <c:pt idx="23175">
                  <c:v>27.388011422192314</c:v>
                </c:pt>
                <c:pt idx="23176">
                  <c:v>27.388017416192003</c:v>
                </c:pt>
                <c:pt idx="23177">
                  <c:v>27.388023818432305</c:v>
                </c:pt>
                <c:pt idx="23178">
                  <c:v>27.388031225832616</c:v>
                </c:pt>
                <c:pt idx="23179">
                  <c:v>27.388127177832615</c:v>
                </c:pt>
                <c:pt idx="23180">
                  <c:v>27.388147167832614</c:v>
                </c:pt>
                <c:pt idx="23181">
                  <c:v>27.388156252832612</c:v>
                </c:pt>
                <c:pt idx="23182">
                  <c:v>27.388203654270168</c:v>
                </c:pt>
                <c:pt idx="23183">
                  <c:v>27.388324514673222</c:v>
                </c:pt>
                <c:pt idx="23184">
                  <c:v>27.392069618473222</c:v>
                </c:pt>
                <c:pt idx="23185">
                  <c:v>27.395717845005386</c:v>
                </c:pt>
                <c:pt idx="23186">
                  <c:v>27.399414841005385</c:v>
                </c:pt>
                <c:pt idx="23187">
                  <c:v>27.403218241005384</c:v>
                </c:pt>
                <c:pt idx="23188">
                  <c:v>27.406819117005384</c:v>
                </c:pt>
                <c:pt idx="23189">
                  <c:v>27.410430655005385</c:v>
                </c:pt>
                <c:pt idx="23190">
                  <c:v>27.414030811005386</c:v>
                </c:pt>
                <c:pt idx="23191">
                  <c:v>27.417631075005385</c:v>
                </c:pt>
                <c:pt idx="23192">
                  <c:v>27.421243921005384</c:v>
                </c:pt>
                <c:pt idx="23193">
                  <c:v>27.424831507153534</c:v>
                </c:pt>
                <c:pt idx="23194">
                  <c:v>27.426321536915388</c:v>
                </c:pt>
                <c:pt idx="23195">
                  <c:v>27.426574004915388</c:v>
                </c:pt>
                <c:pt idx="23196">
                  <c:v>27.426593985995993</c:v>
                </c:pt>
                <c:pt idx="23197">
                  <c:v>27.426608075196221</c:v>
                </c:pt>
                <c:pt idx="23198">
                  <c:v>27.42663447299622</c:v>
                </c:pt>
                <c:pt idx="23199">
                  <c:v>27.426651123395608</c:v>
                </c:pt>
                <c:pt idx="23200">
                  <c:v>27.426670384836374</c:v>
                </c:pt>
                <c:pt idx="23201">
                  <c:v>27.426691981236374</c:v>
                </c:pt>
                <c:pt idx="23202">
                  <c:v>27.426705419555763</c:v>
                </c:pt>
                <c:pt idx="23203">
                  <c:v>27.426720583076523</c:v>
                </c:pt>
                <c:pt idx="23204">
                  <c:v>27.426737397076522</c:v>
                </c:pt>
                <c:pt idx="23205">
                  <c:v>27.426747642195913</c:v>
                </c:pt>
                <c:pt idx="23206">
                  <c:v>27.426761191956835</c:v>
                </c:pt>
                <c:pt idx="23207">
                  <c:v>27.426773108956834</c:v>
                </c:pt>
                <c:pt idx="23208">
                  <c:v>27.426785415755766</c:v>
                </c:pt>
                <c:pt idx="23209">
                  <c:v>27.426792625835574</c:v>
                </c:pt>
                <c:pt idx="23210">
                  <c:v>27.426801587516184</c:v>
                </c:pt>
                <c:pt idx="23211">
                  <c:v>27.426803346636031</c:v>
                </c:pt>
                <c:pt idx="23212">
                  <c:v>27.43881764052821</c:v>
                </c:pt>
                <c:pt idx="23213">
                  <c:v>27.451160481978672</c:v>
                </c:pt>
                <c:pt idx="23214">
                  <c:v>27.454260015509949</c:v>
                </c:pt>
                <c:pt idx="23215">
                  <c:v>27.454265778390177</c:v>
                </c:pt>
                <c:pt idx="23216">
                  <c:v>27.454276958229986</c:v>
                </c:pt>
                <c:pt idx="23217">
                  <c:v>27.454292309590596</c:v>
                </c:pt>
                <c:pt idx="23218">
                  <c:v>27.454302389590136</c:v>
                </c:pt>
                <c:pt idx="23219">
                  <c:v>27.454310554350364</c:v>
                </c:pt>
                <c:pt idx="23220">
                  <c:v>27.454318406670229</c:v>
                </c:pt>
                <c:pt idx="23221">
                  <c:v>27.45432399987023</c:v>
                </c:pt>
                <c:pt idx="23222">
                  <c:v>27.454327360150174</c:v>
                </c:pt>
                <c:pt idx="23223">
                  <c:v>27.454347520750975</c:v>
                </c:pt>
                <c:pt idx="23224">
                  <c:v>27.454350887471108</c:v>
                </c:pt>
                <c:pt idx="23225">
                  <c:v>27.454358604911416</c:v>
                </c:pt>
                <c:pt idx="23226">
                  <c:v>27.454361102191452</c:v>
                </c:pt>
                <c:pt idx="23227">
                  <c:v>27.454420265391452</c:v>
                </c:pt>
                <c:pt idx="23228">
                  <c:v>27.454429294511588</c:v>
                </c:pt>
                <c:pt idx="23229">
                  <c:v>27.454442022511589</c:v>
                </c:pt>
                <c:pt idx="23230">
                  <c:v>27.454445855791743</c:v>
                </c:pt>
                <c:pt idx="23231">
                  <c:v>27.454544414670064</c:v>
                </c:pt>
                <c:pt idx="23232">
                  <c:v>27.454559793870676</c:v>
                </c:pt>
                <c:pt idx="23233">
                  <c:v>27.454576131311214</c:v>
                </c:pt>
                <c:pt idx="23234">
                  <c:v>27.454578204551137</c:v>
                </c:pt>
                <c:pt idx="23235">
                  <c:v>27.454640801272891</c:v>
                </c:pt>
                <c:pt idx="23236">
                  <c:v>27.454647057912663</c:v>
                </c:pt>
                <c:pt idx="23237">
                  <c:v>27.454655147872888</c:v>
                </c:pt>
                <c:pt idx="23238">
                  <c:v>27.454697130230983</c:v>
                </c:pt>
                <c:pt idx="23239">
                  <c:v>27.454706744631366</c:v>
                </c:pt>
                <c:pt idx="23240">
                  <c:v>27.454720252952285</c:v>
                </c:pt>
                <c:pt idx="23241">
                  <c:v>27.454814920466642</c:v>
                </c:pt>
                <c:pt idx="23242">
                  <c:v>27.454963305066642</c:v>
                </c:pt>
                <c:pt idx="23243">
                  <c:v>27.454978919107024</c:v>
                </c:pt>
                <c:pt idx="23244">
                  <c:v>27.455178444275873</c:v>
                </c:pt>
                <c:pt idx="23245">
                  <c:v>27.455193512475262</c:v>
                </c:pt>
                <c:pt idx="23246">
                  <c:v>27.455205452475262</c:v>
                </c:pt>
                <c:pt idx="23247">
                  <c:v>27.455434397643501</c:v>
                </c:pt>
                <c:pt idx="23248">
                  <c:v>27.4554464596435</c:v>
                </c:pt>
                <c:pt idx="23249">
                  <c:v>27.455625673080448</c:v>
                </c:pt>
                <c:pt idx="23250">
                  <c:v>27.455639776440677</c:v>
                </c:pt>
                <c:pt idx="23251">
                  <c:v>27.455841598206788</c:v>
                </c:pt>
                <c:pt idx="23252">
                  <c:v>27.456033408606789</c:v>
                </c:pt>
                <c:pt idx="23253">
                  <c:v>27.45634060602848</c:v>
                </c:pt>
                <c:pt idx="23254">
                  <c:v>27.45677594748069</c:v>
                </c:pt>
                <c:pt idx="23255">
                  <c:v>27.45678150820099</c:v>
                </c:pt>
                <c:pt idx="23256">
                  <c:v>27.456927422128313</c:v>
                </c:pt>
                <c:pt idx="23257">
                  <c:v>27.456968410169384</c:v>
                </c:pt>
                <c:pt idx="23258">
                  <c:v>27.457079293246636</c:v>
                </c:pt>
                <c:pt idx="23259">
                  <c:v>27.457085162926333</c:v>
                </c:pt>
                <c:pt idx="23260">
                  <c:v>27.457091449726487</c:v>
                </c:pt>
                <c:pt idx="23261">
                  <c:v>27.457279304935334</c:v>
                </c:pt>
                <c:pt idx="23262">
                  <c:v>27.457285538855178</c:v>
                </c:pt>
                <c:pt idx="23263">
                  <c:v>27.457337576497629</c:v>
                </c:pt>
                <c:pt idx="23264">
                  <c:v>27.457350097057937</c:v>
                </c:pt>
                <c:pt idx="23265">
                  <c:v>27.457401635740364</c:v>
                </c:pt>
                <c:pt idx="23266">
                  <c:v>27.45740788814021</c:v>
                </c:pt>
                <c:pt idx="23267">
                  <c:v>27.457414172940211</c:v>
                </c:pt>
                <c:pt idx="23268">
                  <c:v>27.45747478061746</c:v>
                </c:pt>
                <c:pt idx="23269">
                  <c:v>27.457487551817461</c:v>
                </c:pt>
                <c:pt idx="23270">
                  <c:v>27.457608505091969</c:v>
                </c:pt>
                <c:pt idx="23271">
                  <c:v>27.457621340291968</c:v>
                </c:pt>
                <c:pt idx="23272">
                  <c:v>27.457740843694715</c:v>
                </c:pt>
                <c:pt idx="23273">
                  <c:v>27.457753646894716</c:v>
                </c:pt>
                <c:pt idx="23274">
                  <c:v>27.45782751313136</c:v>
                </c:pt>
                <c:pt idx="23275">
                  <c:v>27.457833967531361</c:v>
                </c:pt>
                <c:pt idx="23276">
                  <c:v>27.457882323613507</c:v>
                </c:pt>
                <c:pt idx="23277">
                  <c:v>27.457895397693203</c:v>
                </c:pt>
                <c:pt idx="23278">
                  <c:v>27.458012123778381</c:v>
                </c:pt>
                <c:pt idx="23279">
                  <c:v>27.458018591938231</c:v>
                </c:pt>
                <c:pt idx="23280">
                  <c:v>27.458032477137927</c:v>
                </c:pt>
                <c:pt idx="23281">
                  <c:v>27.458168179292418</c:v>
                </c:pt>
                <c:pt idx="23282">
                  <c:v>27.458174926172113</c:v>
                </c:pt>
                <c:pt idx="23283">
                  <c:v>27.458188912291806</c:v>
                </c:pt>
                <c:pt idx="23284">
                  <c:v>27.458268915855161</c:v>
                </c:pt>
                <c:pt idx="23285">
                  <c:v>27.458315962573025</c:v>
                </c:pt>
                <c:pt idx="23286">
                  <c:v>27.458330238172412</c:v>
                </c:pt>
                <c:pt idx="23287">
                  <c:v>27.458470050089662</c:v>
                </c:pt>
                <c:pt idx="23288">
                  <c:v>27.458483837610274</c:v>
                </c:pt>
                <c:pt idx="23289">
                  <c:v>27.458514900889664</c:v>
                </c:pt>
                <c:pt idx="23290">
                  <c:v>27.458528585210271</c:v>
                </c:pt>
                <c:pt idx="23291">
                  <c:v>27.458771277525241</c:v>
                </c:pt>
                <c:pt idx="23292">
                  <c:v>27.458785325845547</c:v>
                </c:pt>
                <c:pt idx="23293">
                  <c:v>27.458936458645546</c:v>
                </c:pt>
                <c:pt idx="23294">
                  <c:v>27.4589435620057</c:v>
                </c:pt>
                <c:pt idx="23295">
                  <c:v>27.458958617045088</c:v>
                </c:pt>
                <c:pt idx="23296">
                  <c:v>27.459031232007831</c:v>
                </c:pt>
                <c:pt idx="23297">
                  <c:v>27.459045315528137</c:v>
                </c:pt>
                <c:pt idx="23298">
                  <c:v>27.45905860548844</c:v>
                </c:pt>
                <c:pt idx="23299">
                  <c:v>27.459077911088439</c:v>
                </c:pt>
                <c:pt idx="23300">
                  <c:v>27.459102745127822</c:v>
                </c:pt>
                <c:pt idx="23301">
                  <c:v>27.459114570327213</c:v>
                </c:pt>
                <c:pt idx="23302">
                  <c:v>27.459142578727214</c:v>
                </c:pt>
                <c:pt idx="23303">
                  <c:v>27.4591640642866</c:v>
                </c:pt>
                <c:pt idx="23304">
                  <c:v>27.459355387732394</c:v>
                </c:pt>
                <c:pt idx="23305">
                  <c:v>27.459360103732394</c:v>
                </c:pt>
                <c:pt idx="23306">
                  <c:v>27.459682709793164</c:v>
                </c:pt>
                <c:pt idx="23307">
                  <c:v>27.459725589791944</c:v>
                </c:pt>
                <c:pt idx="23308">
                  <c:v>27.459988730183849</c:v>
                </c:pt>
                <c:pt idx="23309">
                  <c:v>27.459999124983849</c:v>
                </c:pt>
                <c:pt idx="23310">
                  <c:v>27.460020874104458</c:v>
                </c:pt>
                <c:pt idx="23311">
                  <c:v>27.461770368158454</c:v>
                </c:pt>
                <c:pt idx="23312">
                  <c:v>27.46232535697402</c:v>
                </c:pt>
                <c:pt idx="23313">
                  <c:v>27.462336377653411</c:v>
                </c:pt>
                <c:pt idx="23314">
                  <c:v>27.46234159585341</c:v>
                </c:pt>
                <c:pt idx="23315">
                  <c:v>27.463283757744424</c:v>
                </c:pt>
                <c:pt idx="23316">
                  <c:v>27.463294191544424</c:v>
                </c:pt>
                <c:pt idx="23317">
                  <c:v>27.463809374744425</c:v>
                </c:pt>
                <c:pt idx="23318">
                  <c:v>27.464077696336787</c:v>
                </c:pt>
                <c:pt idx="23319">
                  <c:v>27.464087788937093</c:v>
                </c:pt>
                <c:pt idx="23320">
                  <c:v>27.466622088137093</c:v>
                </c:pt>
                <c:pt idx="23321">
                  <c:v>27.466637233337551</c:v>
                </c:pt>
                <c:pt idx="23322">
                  <c:v>27.466660788497933</c:v>
                </c:pt>
                <c:pt idx="23323">
                  <c:v>27.466683401297548</c:v>
                </c:pt>
                <c:pt idx="23324">
                  <c:v>27.466700028816938</c:v>
                </c:pt>
                <c:pt idx="23325">
                  <c:v>27.466719100177695</c:v>
                </c:pt>
                <c:pt idx="23326">
                  <c:v>27.466722646177693</c:v>
                </c:pt>
                <c:pt idx="23327">
                  <c:v>27.478486877563444</c:v>
                </c:pt>
                <c:pt idx="23328">
                  <c:v>27.484319370763444</c:v>
                </c:pt>
                <c:pt idx="23329">
                  <c:v>27.484341458122987</c:v>
                </c:pt>
                <c:pt idx="23330">
                  <c:v>27.484357833522605</c:v>
                </c:pt>
                <c:pt idx="23331">
                  <c:v>27.484369673521993</c:v>
                </c:pt>
                <c:pt idx="23332">
                  <c:v>27.484382892002756</c:v>
                </c:pt>
                <c:pt idx="23333">
                  <c:v>27.484397289602757</c:v>
                </c:pt>
                <c:pt idx="23334">
                  <c:v>27.484405838882154</c:v>
                </c:pt>
                <c:pt idx="23335">
                  <c:v>27.484418718883223</c:v>
                </c:pt>
                <c:pt idx="23336">
                  <c:v>27.484429902883225</c:v>
                </c:pt>
                <c:pt idx="23337">
                  <c:v>27.484605340952768</c:v>
                </c:pt>
                <c:pt idx="23338">
                  <c:v>27.484612046553035</c:v>
                </c:pt>
                <c:pt idx="23339">
                  <c:v>27.484621138433493</c:v>
                </c:pt>
                <c:pt idx="23340">
                  <c:v>27.484674531557921</c:v>
                </c:pt>
                <c:pt idx="23341">
                  <c:v>27.484683153197313</c:v>
                </c:pt>
                <c:pt idx="23342">
                  <c:v>27.484695210797312</c:v>
                </c:pt>
                <c:pt idx="23343">
                  <c:v>27.484774381761888</c:v>
                </c:pt>
                <c:pt idx="23344">
                  <c:v>27.484786238041277</c:v>
                </c:pt>
                <c:pt idx="23345">
                  <c:v>27.484802212441277</c:v>
                </c:pt>
                <c:pt idx="23346">
                  <c:v>27.484819450282043</c:v>
                </c:pt>
                <c:pt idx="23347">
                  <c:v>27.48482318208189</c:v>
                </c:pt>
                <c:pt idx="23348">
                  <c:v>27.48492323808189</c:v>
                </c:pt>
                <c:pt idx="23349">
                  <c:v>27.484934497401433</c:v>
                </c:pt>
                <c:pt idx="23350">
                  <c:v>27.48512606155785</c:v>
                </c:pt>
                <c:pt idx="23351">
                  <c:v>27.485138980518077</c:v>
                </c:pt>
                <c:pt idx="23352">
                  <c:v>27.48531087860373</c:v>
                </c:pt>
                <c:pt idx="23353">
                  <c:v>27.485320658124341</c:v>
                </c:pt>
                <c:pt idx="23354">
                  <c:v>27.48532584772434</c:v>
                </c:pt>
                <c:pt idx="23355">
                  <c:v>27.485472847408463</c:v>
                </c:pt>
                <c:pt idx="23356">
                  <c:v>27.485483221408462</c:v>
                </c:pt>
                <c:pt idx="23357">
                  <c:v>27.485521853126325</c:v>
                </c:pt>
                <c:pt idx="23358">
                  <c:v>27.485669841278696</c:v>
                </c:pt>
                <c:pt idx="23359">
                  <c:v>27.485787270478696</c:v>
                </c:pt>
                <c:pt idx="23360">
                  <c:v>27.485793234478695</c:v>
                </c:pt>
                <c:pt idx="23361">
                  <c:v>27.485806149398073</c:v>
                </c:pt>
                <c:pt idx="23362">
                  <c:v>27.486009197793351</c:v>
                </c:pt>
                <c:pt idx="23363">
                  <c:v>27.486312624138698</c:v>
                </c:pt>
                <c:pt idx="23364">
                  <c:v>27.486463563175189</c:v>
                </c:pt>
                <c:pt idx="23365">
                  <c:v>27.486470495335038</c:v>
                </c:pt>
                <c:pt idx="23366">
                  <c:v>27.486701204935038</c:v>
                </c:pt>
                <c:pt idx="23367">
                  <c:v>27.487139723205424</c:v>
                </c:pt>
                <c:pt idx="23368">
                  <c:v>27.487146934045725</c:v>
                </c:pt>
                <c:pt idx="23369">
                  <c:v>27.487162370846338</c:v>
                </c:pt>
                <c:pt idx="23370">
                  <c:v>27.487340155093055</c:v>
                </c:pt>
                <c:pt idx="23371">
                  <c:v>27.487509107419768</c:v>
                </c:pt>
                <c:pt idx="23372">
                  <c:v>27.487742092371221</c:v>
                </c:pt>
                <c:pt idx="23373">
                  <c:v>27.487768008051678</c:v>
                </c:pt>
                <c:pt idx="23374">
                  <c:v>27.487804348051679</c:v>
                </c:pt>
                <c:pt idx="23375">
                  <c:v>27.487831286291218</c:v>
                </c:pt>
                <c:pt idx="23376">
                  <c:v>27.487886472491219</c:v>
                </c:pt>
                <c:pt idx="23377">
                  <c:v>27.487922321450608</c:v>
                </c:pt>
                <c:pt idx="23378">
                  <c:v>27.487968266250608</c:v>
                </c:pt>
                <c:pt idx="23379">
                  <c:v>27.487977504010452</c:v>
                </c:pt>
                <c:pt idx="23380">
                  <c:v>27.487987590970295</c:v>
                </c:pt>
                <c:pt idx="23381">
                  <c:v>27.488057909052426</c:v>
                </c:pt>
                <c:pt idx="23382">
                  <c:v>27.488077171452424</c:v>
                </c:pt>
                <c:pt idx="23383">
                  <c:v>27.488146080973493</c:v>
                </c:pt>
                <c:pt idx="23384">
                  <c:v>27.488165314573493</c:v>
                </c:pt>
                <c:pt idx="23385">
                  <c:v>27.488234179814562</c:v>
                </c:pt>
                <c:pt idx="23386">
                  <c:v>27.488272202693341</c:v>
                </c:pt>
                <c:pt idx="23387">
                  <c:v>27.488291961413648</c:v>
                </c:pt>
                <c:pt idx="23388">
                  <c:v>27.488323527174568</c:v>
                </c:pt>
                <c:pt idx="23389">
                  <c:v>27.48834387405487</c:v>
                </c:pt>
                <c:pt idx="23390">
                  <c:v>27.4884178468538</c:v>
                </c:pt>
                <c:pt idx="23391">
                  <c:v>27.488438296134106</c:v>
                </c:pt>
                <c:pt idx="23392">
                  <c:v>27.488512179173039</c:v>
                </c:pt>
                <c:pt idx="23393">
                  <c:v>27.488543139172123</c:v>
                </c:pt>
                <c:pt idx="23394">
                  <c:v>27.488606483331207</c:v>
                </c:pt>
                <c:pt idx="23395">
                  <c:v>27.488637130970748</c:v>
                </c:pt>
                <c:pt idx="23396">
                  <c:v>27.488699859012574</c:v>
                </c:pt>
                <c:pt idx="23397">
                  <c:v>27.488710044412421</c:v>
                </c:pt>
                <c:pt idx="23398">
                  <c:v>27.488762512533949</c:v>
                </c:pt>
                <c:pt idx="23399">
                  <c:v>27.488796177694859</c:v>
                </c:pt>
                <c:pt idx="23400">
                  <c:v>27.488818373615164</c:v>
                </c:pt>
                <c:pt idx="23401">
                  <c:v>27.48889809325091</c:v>
                </c:pt>
                <c:pt idx="23402">
                  <c:v>27.488920123571216</c:v>
                </c:pt>
                <c:pt idx="23403">
                  <c:v>27.488999524295483</c:v>
                </c:pt>
                <c:pt idx="23404">
                  <c:v>27.48902173677579</c:v>
                </c:pt>
                <c:pt idx="23405">
                  <c:v>27.489101290860063</c:v>
                </c:pt>
                <c:pt idx="23406">
                  <c:v>27.489123343260367</c:v>
                </c:pt>
                <c:pt idx="23407">
                  <c:v>27.489203400376095</c:v>
                </c:pt>
                <c:pt idx="23408">
                  <c:v>27.489225287495788</c:v>
                </c:pt>
                <c:pt idx="23409">
                  <c:v>27.489304710940054</c:v>
                </c:pt>
                <c:pt idx="23410">
                  <c:v>27.489327117739439</c:v>
                </c:pt>
                <c:pt idx="23411">
                  <c:v>27.489406654783711</c:v>
                </c:pt>
                <c:pt idx="23412">
                  <c:v>27.489439886902797</c:v>
                </c:pt>
                <c:pt idx="23413">
                  <c:v>27.489508561219132</c:v>
                </c:pt>
                <c:pt idx="23414">
                  <c:v>27.489530475738828</c:v>
                </c:pt>
                <c:pt idx="23415">
                  <c:v>27.489541944338217</c:v>
                </c:pt>
                <c:pt idx="23416">
                  <c:v>27.489552871458066</c:v>
                </c:pt>
                <c:pt idx="23417">
                  <c:v>27.489609779381123</c:v>
                </c:pt>
                <c:pt idx="23418">
                  <c:v>27.489633915221734</c:v>
                </c:pt>
                <c:pt idx="23419">
                  <c:v>27.489721766146005</c:v>
                </c:pt>
                <c:pt idx="23420">
                  <c:v>27.489745796146003</c:v>
                </c:pt>
                <c:pt idx="23421">
                  <c:v>27.489834345661727</c:v>
                </c:pt>
                <c:pt idx="23422">
                  <c:v>27.489858149901117</c:v>
                </c:pt>
                <c:pt idx="23423">
                  <c:v>27.489920949904167</c:v>
                </c:pt>
                <c:pt idx="23424">
                  <c:v>27.489933048024472</c:v>
                </c:pt>
                <c:pt idx="23425">
                  <c:v>27.489945612183867</c:v>
                </c:pt>
                <c:pt idx="23426">
                  <c:v>27.489972519062643</c:v>
                </c:pt>
                <c:pt idx="23427">
                  <c:v>27.490072362818363</c:v>
                </c:pt>
                <c:pt idx="23428">
                  <c:v>27.490099336897138</c:v>
                </c:pt>
                <c:pt idx="23429">
                  <c:v>27.490196092332873</c:v>
                </c:pt>
                <c:pt idx="23430">
                  <c:v>27.490222785614094</c:v>
                </c:pt>
                <c:pt idx="23431">
                  <c:v>27.490236722493478</c:v>
                </c:pt>
                <c:pt idx="23432">
                  <c:v>27.490317822211647</c:v>
                </c:pt>
                <c:pt idx="23433">
                  <c:v>27.490344288211649</c:v>
                </c:pt>
                <c:pt idx="23434">
                  <c:v>27.490441036727383</c:v>
                </c:pt>
                <c:pt idx="23435">
                  <c:v>27.490467610007993</c:v>
                </c:pt>
                <c:pt idx="23436">
                  <c:v>27.490565133525855</c:v>
                </c:pt>
                <c:pt idx="23437">
                  <c:v>27.490591493925855</c:v>
                </c:pt>
                <c:pt idx="23438">
                  <c:v>27.490688346241583</c:v>
                </c:pt>
                <c:pt idx="23439">
                  <c:v>27.490714906242193</c:v>
                </c:pt>
                <c:pt idx="23440">
                  <c:v>27.49072879468158</c:v>
                </c:pt>
                <c:pt idx="23441">
                  <c:v>27.490740997960973</c:v>
                </c:pt>
                <c:pt idx="23442">
                  <c:v>27.490752575560666</c:v>
                </c:pt>
                <c:pt idx="23443">
                  <c:v>27.490763316160667</c:v>
                </c:pt>
                <c:pt idx="23444">
                  <c:v>27.490773426400974</c:v>
                </c:pt>
                <c:pt idx="23445">
                  <c:v>27.490783087041279</c:v>
                </c:pt>
                <c:pt idx="23446">
                  <c:v>27.490801491641278</c:v>
                </c:pt>
                <c:pt idx="23447">
                  <c:v>27.490810483001127</c:v>
                </c:pt>
                <c:pt idx="23448">
                  <c:v>27.490827611560821</c:v>
                </c:pt>
                <c:pt idx="23449">
                  <c:v>27.490843759441432</c:v>
                </c:pt>
                <c:pt idx="23450">
                  <c:v>27.490858822000821</c:v>
                </c:pt>
                <c:pt idx="23451">
                  <c:v>27.490872880881124</c:v>
                </c:pt>
                <c:pt idx="23452">
                  <c:v>27.490879474401275</c:v>
                </c:pt>
                <c:pt idx="23453">
                  <c:v>27.490885960801275</c:v>
                </c:pt>
                <c:pt idx="23454">
                  <c:v>27.490898072161883</c:v>
                </c:pt>
                <c:pt idx="23455">
                  <c:v>27.490909583521578</c:v>
                </c:pt>
                <c:pt idx="23456">
                  <c:v>27.491122007367537</c:v>
                </c:pt>
                <c:pt idx="23457">
                  <c:v>27.491285701437778</c:v>
                </c:pt>
                <c:pt idx="23458">
                  <c:v>27.491291370078084</c:v>
                </c:pt>
                <c:pt idx="23459">
                  <c:v>27.491435358078085</c:v>
                </c:pt>
                <c:pt idx="23460">
                  <c:v>27.493232838030469</c:v>
                </c:pt>
                <c:pt idx="23461">
                  <c:v>27.502106551927458</c:v>
                </c:pt>
                <c:pt idx="23462">
                  <c:v>27.504010179760304</c:v>
                </c:pt>
                <c:pt idx="23463">
                  <c:v>27.506622118255603</c:v>
                </c:pt>
                <c:pt idx="23464">
                  <c:v>27.507990148724268</c:v>
                </c:pt>
                <c:pt idx="23465">
                  <c:v>27.508016975523503</c:v>
                </c:pt>
                <c:pt idx="23466">
                  <c:v>27.508031805923046</c:v>
                </c:pt>
                <c:pt idx="23467">
                  <c:v>27.508050363603658</c:v>
                </c:pt>
                <c:pt idx="23468">
                  <c:v>27.508072394403658</c:v>
                </c:pt>
                <c:pt idx="23469">
                  <c:v>27.508089042723046</c:v>
                </c:pt>
                <c:pt idx="23470">
                  <c:v>27.508108215843809</c:v>
                </c:pt>
                <c:pt idx="23471">
                  <c:v>27.508126257243809</c:v>
                </c:pt>
                <c:pt idx="23472">
                  <c:v>27.5081396787632</c:v>
                </c:pt>
                <c:pt idx="23473">
                  <c:v>27.508154878763964</c:v>
                </c:pt>
                <c:pt idx="23474">
                  <c:v>27.508168923563964</c:v>
                </c:pt>
                <c:pt idx="23475">
                  <c:v>27.508181673643204</c:v>
                </c:pt>
                <c:pt idx="23476">
                  <c:v>27.508192896043969</c:v>
                </c:pt>
                <c:pt idx="23477">
                  <c:v>27.508316896043969</c:v>
                </c:pt>
                <c:pt idx="23478">
                  <c:v>27.508325700443205</c:v>
                </c:pt>
                <c:pt idx="23479">
                  <c:v>27.508339613483663</c:v>
                </c:pt>
                <c:pt idx="23480">
                  <c:v>27.508352814804425</c:v>
                </c:pt>
                <c:pt idx="23481">
                  <c:v>27.508355748164274</c:v>
                </c:pt>
                <c:pt idx="23482">
                  <c:v>27.508470981764273</c:v>
                </c:pt>
                <c:pt idx="23483">
                  <c:v>27.508485502723889</c:v>
                </c:pt>
                <c:pt idx="23484">
                  <c:v>27.508501113644272</c:v>
                </c:pt>
                <c:pt idx="23485">
                  <c:v>27.508518299885033</c:v>
                </c:pt>
                <c:pt idx="23486">
                  <c:v>27.50856716108305</c:v>
                </c:pt>
                <c:pt idx="23487">
                  <c:v>27.50860310308305</c:v>
                </c:pt>
                <c:pt idx="23488">
                  <c:v>27.508614287202597</c:v>
                </c:pt>
                <c:pt idx="23489">
                  <c:v>27.508728529240461</c:v>
                </c:pt>
                <c:pt idx="23490">
                  <c:v>27.508741528120691</c:v>
                </c:pt>
                <c:pt idx="23491">
                  <c:v>27.508866782604809</c:v>
                </c:pt>
                <c:pt idx="23492">
                  <c:v>27.508886322126031</c:v>
                </c:pt>
                <c:pt idx="23493">
                  <c:v>27.509042537926032</c:v>
                </c:pt>
                <c:pt idx="23494">
                  <c:v>27.509201124001152</c:v>
                </c:pt>
                <c:pt idx="23495">
                  <c:v>27.509354249290002</c:v>
                </c:pt>
                <c:pt idx="23496">
                  <c:v>27.509495776618852</c:v>
                </c:pt>
                <c:pt idx="23497">
                  <c:v>27.509506187018854</c:v>
                </c:pt>
                <c:pt idx="23498">
                  <c:v>27.509679789818854</c:v>
                </c:pt>
                <c:pt idx="23499">
                  <c:v>27.509685106938704</c:v>
                </c:pt>
                <c:pt idx="23500">
                  <c:v>27.509895337949999</c:v>
                </c:pt>
                <c:pt idx="23501">
                  <c:v>27.509927503309083</c:v>
                </c:pt>
                <c:pt idx="23502">
                  <c:v>27.510179464109083</c:v>
                </c:pt>
                <c:pt idx="23503">
                  <c:v>27.510211629468166</c:v>
                </c:pt>
                <c:pt idx="23504">
                  <c:v>27.510353924835812</c:v>
                </c:pt>
                <c:pt idx="23505">
                  <c:v>27.51101197717427</c:v>
                </c:pt>
                <c:pt idx="23506">
                  <c:v>27.511017552094568</c:v>
                </c:pt>
                <c:pt idx="23507">
                  <c:v>27.511139191620675</c:v>
                </c:pt>
                <c:pt idx="23508">
                  <c:v>27.51121413497869</c:v>
                </c:pt>
                <c:pt idx="23509">
                  <c:v>27.511323574984182</c:v>
                </c:pt>
                <c:pt idx="23510">
                  <c:v>27.511335254984488</c:v>
                </c:pt>
                <c:pt idx="23511">
                  <c:v>27.511543837094415</c:v>
                </c:pt>
                <c:pt idx="23512">
                  <c:v>27.511747819094413</c:v>
                </c:pt>
                <c:pt idx="23513">
                  <c:v>27.511754233894102</c:v>
                </c:pt>
                <c:pt idx="23514">
                  <c:v>27.511761034774405</c:v>
                </c:pt>
                <c:pt idx="23515">
                  <c:v>27.511814164735625</c:v>
                </c:pt>
                <c:pt idx="23516">
                  <c:v>27.511820544775318</c:v>
                </c:pt>
                <c:pt idx="23517">
                  <c:v>27.511866409014253</c:v>
                </c:pt>
                <c:pt idx="23518">
                  <c:v>27.511878870294559</c:v>
                </c:pt>
                <c:pt idx="23519">
                  <c:v>27.511924285376697</c:v>
                </c:pt>
                <c:pt idx="23520">
                  <c:v>27.512211634263725</c:v>
                </c:pt>
                <c:pt idx="23521">
                  <c:v>27.512218062424026</c:v>
                </c:pt>
                <c:pt idx="23522">
                  <c:v>27.512225262424025</c:v>
                </c:pt>
                <c:pt idx="23523">
                  <c:v>27.512266621545859</c:v>
                </c:pt>
                <c:pt idx="23524">
                  <c:v>27.512279718585553</c:v>
                </c:pt>
                <c:pt idx="23525">
                  <c:v>27.512328389864486</c:v>
                </c:pt>
                <c:pt idx="23526">
                  <c:v>27.512341759504793</c:v>
                </c:pt>
                <c:pt idx="23527">
                  <c:v>27.512390972625859</c:v>
                </c:pt>
                <c:pt idx="23528">
                  <c:v>27.512404232706164</c:v>
                </c:pt>
                <c:pt idx="23529">
                  <c:v>27.51241126578601</c:v>
                </c:pt>
                <c:pt idx="23530">
                  <c:v>27.512424582306316</c:v>
                </c:pt>
                <c:pt idx="23531">
                  <c:v>27.512452300505707</c:v>
                </c:pt>
                <c:pt idx="23532">
                  <c:v>27.512465716985098</c:v>
                </c:pt>
                <c:pt idx="23533">
                  <c:v>27.512516767987236</c:v>
                </c:pt>
                <c:pt idx="23534">
                  <c:v>27.512529922386637</c:v>
                </c:pt>
                <c:pt idx="23535">
                  <c:v>27.51258082050877</c:v>
                </c:pt>
                <c:pt idx="23536">
                  <c:v>27.512594263868159</c:v>
                </c:pt>
                <c:pt idx="23537">
                  <c:v>27.512645322150298</c:v>
                </c:pt>
                <c:pt idx="23538">
                  <c:v>27.512658772229688</c:v>
                </c:pt>
                <c:pt idx="23539">
                  <c:v>27.512687859470908</c:v>
                </c:pt>
                <c:pt idx="23540">
                  <c:v>27.512707955629995</c:v>
                </c:pt>
                <c:pt idx="23541">
                  <c:v>27.512722181389385</c:v>
                </c:pt>
                <c:pt idx="23542">
                  <c:v>27.512776075791528</c:v>
                </c:pt>
                <c:pt idx="23543">
                  <c:v>27.51278986331214</c:v>
                </c:pt>
                <c:pt idx="23544">
                  <c:v>27.512842960712138</c:v>
                </c:pt>
                <c:pt idx="23545">
                  <c:v>27.512856713832747</c:v>
                </c:pt>
                <c:pt idx="23546">
                  <c:v>27.512910550634885</c:v>
                </c:pt>
                <c:pt idx="23547">
                  <c:v>27.512917382475187</c:v>
                </c:pt>
                <c:pt idx="23548">
                  <c:v>27.512925123915494</c:v>
                </c:pt>
                <c:pt idx="23549">
                  <c:v>27.512933210475342</c:v>
                </c:pt>
                <c:pt idx="23550">
                  <c:v>27.512977370474427</c:v>
                </c:pt>
                <c:pt idx="23551">
                  <c:v>27.512991631833817</c:v>
                </c:pt>
                <c:pt idx="23552">
                  <c:v>27.513049155752743</c:v>
                </c:pt>
                <c:pt idx="23553">
                  <c:v>27.513063168873046</c:v>
                </c:pt>
                <c:pt idx="23554">
                  <c:v>27.513120572834108</c:v>
                </c:pt>
                <c:pt idx="23555">
                  <c:v>27.513134862673496</c:v>
                </c:pt>
                <c:pt idx="23556">
                  <c:v>27.513192468514564</c:v>
                </c:pt>
                <c:pt idx="23557">
                  <c:v>27.513206683593953</c:v>
                </c:pt>
                <c:pt idx="23558">
                  <c:v>27.513263860712883</c:v>
                </c:pt>
                <c:pt idx="23559">
                  <c:v>27.513278132752269</c:v>
                </c:pt>
                <c:pt idx="23560">
                  <c:v>27.513336264590137</c:v>
                </c:pt>
                <c:pt idx="23561">
                  <c:v>27.513350515269526</c:v>
                </c:pt>
                <c:pt idx="23562">
                  <c:v>27.513408269430595</c:v>
                </c:pt>
                <c:pt idx="23563">
                  <c:v>27.513422619789981</c:v>
                </c:pt>
                <c:pt idx="23564">
                  <c:v>27.513480081431045</c:v>
                </c:pt>
                <c:pt idx="23565">
                  <c:v>27.513494353470431</c:v>
                </c:pt>
                <c:pt idx="23566">
                  <c:v>27.513552091151499</c:v>
                </c:pt>
                <c:pt idx="23567">
                  <c:v>27.513566359630889</c:v>
                </c:pt>
                <c:pt idx="23568">
                  <c:v>27.513623948991956</c:v>
                </c:pt>
                <c:pt idx="23569">
                  <c:v>27.513638181871347</c:v>
                </c:pt>
                <c:pt idx="23570">
                  <c:v>27.513695948392417</c:v>
                </c:pt>
                <c:pt idx="23571">
                  <c:v>27.513709992591814</c:v>
                </c:pt>
                <c:pt idx="23572">
                  <c:v>27.513767496110738</c:v>
                </c:pt>
                <c:pt idx="23573">
                  <c:v>27.513781672030131</c:v>
                </c:pt>
                <c:pt idx="23574">
                  <c:v>27.513839397351202</c:v>
                </c:pt>
                <c:pt idx="23575">
                  <c:v>27.513853605310594</c:v>
                </c:pt>
                <c:pt idx="23576">
                  <c:v>27.513911297671662</c:v>
                </c:pt>
                <c:pt idx="23577">
                  <c:v>27.513925619551049</c:v>
                </c:pt>
                <c:pt idx="23578">
                  <c:v>27.513982686509983</c:v>
                </c:pt>
                <c:pt idx="23579">
                  <c:v>27.513996919389374</c:v>
                </c:pt>
                <c:pt idx="23580">
                  <c:v>27.51405454171044</c:v>
                </c:pt>
                <c:pt idx="23581">
                  <c:v>27.514068724749833</c:v>
                </c:pt>
                <c:pt idx="23582">
                  <c:v>27.514126182270896</c:v>
                </c:pt>
                <c:pt idx="23583">
                  <c:v>27.514140440070285</c:v>
                </c:pt>
                <c:pt idx="23584">
                  <c:v>27.514198223071354</c:v>
                </c:pt>
                <c:pt idx="23585">
                  <c:v>27.514212487990743</c:v>
                </c:pt>
                <c:pt idx="23586">
                  <c:v>27.514262030991659</c:v>
                </c:pt>
                <c:pt idx="23587">
                  <c:v>27.514268944511365</c:v>
                </c:pt>
                <c:pt idx="23588">
                  <c:v>27.514275836311363</c:v>
                </c:pt>
                <c:pt idx="23589">
                  <c:v>27.514283142391513</c:v>
                </c:pt>
                <c:pt idx="23590">
                  <c:v>27.514305159991512</c:v>
                </c:pt>
                <c:pt idx="23591">
                  <c:v>27.5143240662706</c:v>
                </c:pt>
                <c:pt idx="23592">
                  <c:v>27.5143301202706</c:v>
                </c:pt>
                <c:pt idx="23593">
                  <c:v>27.517002800519798</c:v>
                </c:pt>
                <c:pt idx="23594">
                  <c:v>27.517015386799191</c:v>
                </c:pt>
                <c:pt idx="23595">
                  <c:v>27.517038429678582</c:v>
                </c:pt>
                <c:pt idx="23596">
                  <c:v>27.517054915157672</c:v>
                </c:pt>
                <c:pt idx="23597">
                  <c:v>27.517081016557672</c:v>
                </c:pt>
                <c:pt idx="23598">
                  <c:v>27.517095799837218</c:v>
                </c:pt>
                <c:pt idx="23599">
                  <c:v>27.517114364477827</c:v>
                </c:pt>
                <c:pt idx="23600">
                  <c:v>27.517140790877828</c:v>
                </c:pt>
                <c:pt idx="23601">
                  <c:v>27.517157472477216</c:v>
                </c:pt>
                <c:pt idx="23602">
                  <c:v>27.517230449760117</c:v>
                </c:pt>
                <c:pt idx="23603">
                  <c:v>27.517252067760118</c:v>
                </c:pt>
                <c:pt idx="23604">
                  <c:v>27.517271767439659</c:v>
                </c:pt>
                <c:pt idx="23605">
                  <c:v>27.518174673953116</c:v>
                </c:pt>
                <c:pt idx="23606">
                  <c:v>27.51909349168622</c:v>
                </c:pt>
                <c:pt idx="23607">
                  <c:v>27.519107392286219</c:v>
                </c:pt>
                <c:pt idx="23608">
                  <c:v>27.519123056246602</c:v>
                </c:pt>
                <c:pt idx="23609">
                  <c:v>27.519140227007362</c:v>
                </c:pt>
                <c:pt idx="23610">
                  <c:v>27.51915528768675</c:v>
                </c:pt>
                <c:pt idx="23611">
                  <c:v>27.519175279686749</c:v>
                </c:pt>
                <c:pt idx="23612">
                  <c:v>27.519192222727359</c:v>
                </c:pt>
                <c:pt idx="23613">
                  <c:v>27.519210522006745</c:v>
                </c:pt>
                <c:pt idx="23614">
                  <c:v>27.519224876406746</c:v>
                </c:pt>
                <c:pt idx="23615">
                  <c:v>27.519250056247508</c:v>
                </c:pt>
                <c:pt idx="23616">
                  <c:v>27.519265912088425</c:v>
                </c:pt>
                <c:pt idx="23617">
                  <c:v>27.519277117688425</c:v>
                </c:pt>
                <c:pt idx="23618">
                  <c:v>27.519312146009341</c:v>
                </c:pt>
                <c:pt idx="23619">
                  <c:v>27.519330379930256</c:v>
                </c:pt>
                <c:pt idx="23620">
                  <c:v>27.519368827930258</c:v>
                </c:pt>
                <c:pt idx="23621">
                  <c:v>27.51938942321117</c:v>
                </c:pt>
                <c:pt idx="23622">
                  <c:v>27.519403986851781</c:v>
                </c:pt>
                <c:pt idx="23623">
                  <c:v>27.519465005049646</c:v>
                </c:pt>
                <c:pt idx="23624">
                  <c:v>27.519472228889498</c:v>
                </c:pt>
                <c:pt idx="23625">
                  <c:v>27.519480748569187</c:v>
                </c:pt>
                <c:pt idx="23626">
                  <c:v>27.519541588007058</c:v>
                </c:pt>
                <c:pt idx="23627">
                  <c:v>27.519556801126743</c:v>
                </c:pt>
                <c:pt idx="23628">
                  <c:v>27.519615124324606</c:v>
                </c:pt>
                <c:pt idx="23629">
                  <c:v>27.519622433444912</c:v>
                </c:pt>
                <c:pt idx="23630">
                  <c:v>27.519630666084609</c:v>
                </c:pt>
                <c:pt idx="23631">
                  <c:v>27.519690402043544</c:v>
                </c:pt>
                <c:pt idx="23632">
                  <c:v>27.519705009364156</c:v>
                </c:pt>
                <c:pt idx="23633">
                  <c:v>27.519763410364156</c:v>
                </c:pt>
                <c:pt idx="23634">
                  <c:v>27.519777992204766</c:v>
                </c:pt>
                <c:pt idx="23635">
                  <c:v>27.51983761508691</c:v>
                </c:pt>
                <c:pt idx="23636">
                  <c:v>27.519844946047218</c:v>
                </c:pt>
                <c:pt idx="23637">
                  <c:v>27.51985350984722</c:v>
                </c:pt>
                <c:pt idx="23638">
                  <c:v>27.519905285048136</c:v>
                </c:pt>
                <c:pt idx="23639">
                  <c:v>27.519912510448439</c:v>
                </c:pt>
                <c:pt idx="23640">
                  <c:v>27.519928565409046</c:v>
                </c:pt>
                <c:pt idx="23641">
                  <c:v>27.519988150131191</c:v>
                </c:pt>
                <c:pt idx="23642">
                  <c:v>27.519995546611501</c:v>
                </c:pt>
                <c:pt idx="23643">
                  <c:v>27.520003683571201</c:v>
                </c:pt>
                <c:pt idx="23644">
                  <c:v>27.520064867449058</c:v>
                </c:pt>
                <c:pt idx="23645">
                  <c:v>27.520079463849669</c:v>
                </c:pt>
                <c:pt idx="23646">
                  <c:v>27.520139892010736</c:v>
                </c:pt>
                <c:pt idx="23647">
                  <c:v>27.520147288810584</c:v>
                </c:pt>
                <c:pt idx="23648">
                  <c:v>27.520155596410586</c:v>
                </c:pt>
                <c:pt idx="23649">
                  <c:v>27.520216662568448</c:v>
                </c:pt>
                <c:pt idx="23650">
                  <c:v>27.520224022568296</c:v>
                </c:pt>
                <c:pt idx="23651">
                  <c:v>27.520232477168296</c:v>
                </c:pt>
                <c:pt idx="23652">
                  <c:v>27.520293395086163</c:v>
                </c:pt>
                <c:pt idx="23653">
                  <c:v>27.520308133485859</c:v>
                </c:pt>
                <c:pt idx="23654">
                  <c:v>27.520367569807998</c:v>
                </c:pt>
                <c:pt idx="23655">
                  <c:v>27.520382374447692</c:v>
                </c:pt>
                <c:pt idx="23656">
                  <c:v>27.520441632689824</c:v>
                </c:pt>
                <c:pt idx="23657">
                  <c:v>27.520456257009521</c:v>
                </c:pt>
                <c:pt idx="23658">
                  <c:v>27.520515790851665</c:v>
                </c:pt>
                <c:pt idx="23659">
                  <c:v>27.520530496131361</c:v>
                </c:pt>
                <c:pt idx="23660">
                  <c:v>27.520581877530446</c:v>
                </c:pt>
                <c:pt idx="23661">
                  <c:v>27.520589167610296</c:v>
                </c:pt>
                <c:pt idx="23662">
                  <c:v>27.520596889850605</c:v>
                </c:pt>
                <c:pt idx="23663">
                  <c:v>27.520605235250606</c:v>
                </c:pt>
                <c:pt idx="23664">
                  <c:v>27.520667417452742</c:v>
                </c:pt>
                <c:pt idx="23665">
                  <c:v>27.520674744332592</c:v>
                </c:pt>
                <c:pt idx="23666">
                  <c:v>27.52068327453259</c:v>
                </c:pt>
                <c:pt idx="23667">
                  <c:v>27.520744192450458</c:v>
                </c:pt>
                <c:pt idx="23668">
                  <c:v>27.520751611330304</c:v>
                </c:pt>
                <c:pt idx="23669">
                  <c:v>27.520759923010001</c:v>
                </c:pt>
                <c:pt idx="23670">
                  <c:v>27.520822065252137</c:v>
                </c:pt>
                <c:pt idx="23671">
                  <c:v>27.520836759491832</c:v>
                </c:pt>
                <c:pt idx="23672">
                  <c:v>27.520896144933968</c:v>
                </c:pt>
                <c:pt idx="23673">
                  <c:v>27.520903523333814</c:v>
                </c:pt>
                <c:pt idx="23674">
                  <c:v>27.520911893933814</c:v>
                </c:pt>
                <c:pt idx="23675">
                  <c:v>27.520973012411677</c:v>
                </c:pt>
                <c:pt idx="23676">
                  <c:v>27.520987754491372</c:v>
                </c:pt>
                <c:pt idx="23677">
                  <c:v>27.521047033933506</c:v>
                </c:pt>
                <c:pt idx="23678">
                  <c:v>27.5210617944132</c:v>
                </c:pt>
                <c:pt idx="23679">
                  <c:v>27.52112230465427</c:v>
                </c:pt>
                <c:pt idx="23680">
                  <c:v>27.521137039373965</c:v>
                </c:pt>
                <c:pt idx="23681">
                  <c:v>27.521196204336093</c:v>
                </c:pt>
                <c:pt idx="23682">
                  <c:v>27.521210950095789</c:v>
                </c:pt>
                <c:pt idx="23683">
                  <c:v>27.52127098137472</c:v>
                </c:pt>
                <c:pt idx="23684">
                  <c:v>27.521285719774415</c:v>
                </c:pt>
                <c:pt idx="23685">
                  <c:v>27.521345528493349</c:v>
                </c:pt>
                <c:pt idx="23686">
                  <c:v>27.521352962093193</c:v>
                </c:pt>
                <c:pt idx="23687">
                  <c:v>27.521361282293192</c:v>
                </c:pt>
                <c:pt idx="23688">
                  <c:v>27.521422952693193</c:v>
                </c:pt>
                <c:pt idx="23689">
                  <c:v>27.521437731572888</c:v>
                </c:pt>
                <c:pt idx="23690">
                  <c:v>27.521496888055019</c:v>
                </c:pt>
                <c:pt idx="23691">
                  <c:v>27.521511799414711</c:v>
                </c:pt>
                <c:pt idx="23692">
                  <c:v>27.521571074616844</c:v>
                </c:pt>
                <c:pt idx="23693">
                  <c:v>27.521585831416537</c:v>
                </c:pt>
                <c:pt idx="23694">
                  <c:v>27.521645081178669</c:v>
                </c:pt>
                <c:pt idx="23695">
                  <c:v>27.521652522138513</c:v>
                </c:pt>
                <c:pt idx="23696">
                  <c:v>27.521660833938512</c:v>
                </c:pt>
                <c:pt idx="23697">
                  <c:v>27.521721708256383</c:v>
                </c:pt>
                <c:pt idx="23698">
                  <c:v>27.521736461376076</c:v>
                </c:pt>
                <c:pt idx="23699">
                  <c:v>27.521796368535007</c:v>
                </c:pt>
                <c:pt idx="23700">
                  <c:v>27.521811066454703</c:v>
                </c:pt>
                <c:pt idx="23701">
                  <c:v>27.521870485816841</c:v>
                </c:pt>
                <c:pt idx="23702">
                  <c:v>27.521885180056536</c:v>
                </c:pt>
                <c:pt idx="23703">
                  <c:v>27.521944590938674</c:v>
                </c:pt>
                <c:pt idx="23704">
                  <c:v>27.521959329338369</c:v>
                </c:pt>
                <c:pt idx="23705">
                  <c:v>27.522018655420503</c:v>
                </c:pt>
                <c:pt idx="23706">
                  <c:v>27.52202599702035</c:v>
                </c:pt>
                <c:pt idx="23707">
                  <c:v>27.522034359220349</c:v>
                </c:pt>
                <c:pt idx="23708">
                  <c:v>27.52209598562035</c:v>
                </c:pt>
                <c:pt idx="23709">
                  <c:v>27.522110746100044</c:v>
                </c:pt>
                <c:pt idx="23710">
                  <c:v>27.522780530444148</c:v>
                </c:pt>
                <c:pt idx="23711">
                  <c:v>27.522795305643843</c:v>
                </c:pt>
                <c:pt idx="23712">
                  <c:v>27.522854534205976</c:v>
                </c:pt>
                <c:pt idx="23713">
                  <c:v>27.522869232125672</c:v>
                </c:pt>
                <c:pt idx="23714">
                  <c:v>27.522928706607811</c:v>
                </c:pt>
                <c:pt idx="23715">
                  <c:v>27.52293598932766</c:v>
                </c:pt>
                <c:pt idx="23716">
                  <c:v>27.52294452792766</c:v>
                </c:pt>
                <c:pt idx="23717">
                  <c:v>27.522961959207048</c:v>
                </c:pt>
                <c:pt idx="23718">
                  <c:v>27.522975688247659</c:v>
                </c:pt>
                <c:pt idx="23719">
                  <c:v>27.523008782008418</c:v>
                </c:pt>
                <c:pt idx="23720">
                  <c:v>27.523028084408416</c:v>
                </c:pt>
                <c:pt idx="23721">
                  <c:v>27.523046000408417</c:v>
                </c:pt>
                <c:pt idx="23722">
                  <c:v>27.523069046167805</c:v>
                </c:pt>
                <c:pt idx="23723">
                  <c:v>27.523085669646886</c:v>
                </c:pt>
                <c:pt idx="23724">
                  <c:v>27.523111661846887</c:v>
                </c:pt>
                <c:pt idx="23725">
                  <c:v>27.523131504326276</c:v>
                </c:pt>
                <c:pt idx="23726">
                  <c:v>27.523145454486734</c:v>
                </c:pt>
                <c:pt idx="23727">
                  <c:v>27.523171847886733</c:v>
                </c:pt>
                <c:pt idx="23728">
                  <c:v>27.523188492046124</c:v>
                </c:pt>
                <c:pt idx="23729">
                  <c:v>27.523284465169937</c:v>
                </c:pt>
                <c:pt idx="23730">
                  <c:v>27.535921390369936</c:v>
                </c:pt>
                <c:pt idx="23731">
                  <c:v>27.549796443721281</c:v>
                </c:pt>
                <c:pt idx="23732">
                  <c:v>27.556908344803883</c:v>
                </c:pt>
                <c:pt idx="23733">
                  <c:v>27.561580285174813</c:v>
                </c:pt>
                <c:pt idx="23734">
                  <c:v>27.563488872770652</c:v>
                </c:pt>
                <c:pt idx="23735">
                  <c:v>27.564925071227719</c:v>
                </c:pt>
                <c:pt idx="23736">
                  <c:v>27.58491004866185</c:v>
                </c:pt>
                <c:pt idx="23737">
                  <c:v>27.620324866709108</c:v>
                </c:pt>
                <c:pt idx="23738">
                  <c:v>27.630188049428842</c:v>
                </c:pt>
                <c:pt idx="23739">
                  <c:v>27.631716530769577</c:v>
                </c:pt>
                <c:pt idx="23740">
                  <c:v>27.63172037824965</c:v>
                </c:pt>
                <c:pt idx="23741">
                  <c:v>27.631740845569269</c:v>
                </c:pt>
                <c:pt idx="23742">
                  <c:v>27.631753740769497</c:v>
                </c:pt>
                <c:pt idx="23743">
                  <c:v>27.631777010370261</c:v>
                </c:pt>
                <c:pt idx="23744">
                  <c:v>27.631791591811172</c:v>
                </c:pt>
                <c:pt idx="23745">
                  <c:v>27.631807267211173</c:v>
                </c:pt>
                <c:pt idx="23746">
                  <c:v>27.631829032651783</c:v>
                </c:pt>
                <c:pt idx="23747">
                  <c:v>27.63184036141239</c:v>
                </c:pt>
                <c:pt idx="23748">
                  <c:v>27.631864373412391</c:v>
                </c:pt>
                <c:pt idx="23749">
                  <c:v>27.631889349013001</c:v>
                </c:pt>
                <c:pt idx="23750">
                  <c:v>27.631895718853301</c:v>
                </c:pt>
                <c:pt idx="23751">
                  <c:v>27.631936518853301</c:v>
                </c:pt>
                <c:pt idx="23752">
                  <c:v>27.631958205253301</c:v>
                </c:pt>
                <c:pt idx="23753">
                  <c:v>27.631973297892689</c:v>
                </c:pt>
                <c:pt idx="23754">
                  <c:v>27.631982031372988</c:v>
                </c:pt>
                <c:pt idx="23755">
                  <c:v>27.632030983212072</c:v>
                </c:pt>
                <c:pt idx="23756">
                  <c:v>27.632038836331919</c:v>
                </c:pt>
                <c:pt idx="23757">
                  <c:v>27.632048388331921</c:v>
                </c:pt>
                <c:pt idx="23758">
                  <c:v>27.63211398321085</c:v>
                </c:pt>
                <c:pt idx="23759">
                  <c:v>27.632121681130698</c:v>
                </c:pt>
                <c:pt idx="23760">
                  <c:v>27.63213126301039</c:v>
                </c:pt>
                <c:pt idx="23761">
                  <c:v>27.632196054010389</c:v>
                </c:pt>
                <c:pt idx="23762">
                  <c:v>27.632211519690085</c:v>
                </c:pt>
                <c:pt idx="23763">
                  <c:v>27.632277091169016</c:v>
                </c:pt>
                <c:pt idx="23764">
                  <c:v>27.632292355169621</c:v>
                </c:pt>
                <c:pt idx="23765">
                  <c:v>27.632359161767479</c:v>
                </c:pt>
                <c:pt idx="23766">
                  <c:v>27.632374340327178</c:v>
                </c:pt>
                <c:pt idx="23767">
                  <c:v>27.632440870845045</c:v>
                </c:pt>
                <c:pt idx="23768">
                  <c:v>27.63245638308474</c:v>
                </c:pt>
                <c:pt idx="23769">
                  <c:v>27.6325231325626</c:v>
                </c:pt>
                <c:pt idx="23770">
                  <c:v>27.632538671962294</c:v>
                </c:pt>
                <c:pt idx="23771">
                  <c:v>27.632547924322143</c:v>
                </c:pt>
                <c:pt idx="23772">
                  <c:v>27.632595880322143</c:v>
                </c:pt>
                <c:pt idx="23773">
                  <c:v>27.632603748961987</c:v>
                </c:pt>
                <c:pt idx="23774">
                  <c:v>27.632613267361986</c:v>
                </c:pt>
                <c:pt idx="23775">
                  <c:v>27.632678932440914</c:v>
                </c:pt>
                <c:pt idx="23776">
                  <c:v>27.632694464080608</c:v>
                </c:pt>
                <c:pt idx="23777">
                  <c:v>27.632760937478476</c:v>
                </c:pt>
                <c:pt idx="23778">
                  <c:v>27.632768786718323</c:v>
                </c:pt>
                <c:pt idx="23779">
                  <c:v>27.632778252318325</c:v>
                </c:pt>
                <c:pt idx="23780">
                  <c:v>27.632843954837252</c:v>
                </c:pt>
                <c:pt idx="23781">
                  <c:v>27.632851594557103</c:v>
                </c:pt>
                <c:pt idx="23782">
                  <c:v>27.632861592957102</c:v>
                </c:pt>
                <c:pt idx="23783">
                  <c:v>27.63289910315649</c:v>
                </c:pt>
                <c:pt idx="23784">
                  <c:v>27.632906979556335</c:v>
                </c:pt>
                <c:pt idx="23785">
                  <c:v>27.632917798756484</c:v>
                </c:pt>
                <c:pt idx="23786">
                  <c:v>27.632931864916177</c:v>
                </c:pt>
                <c:pt idx="23787">
                  <c:v>27.632958630674963</c:v>
                </c:pt>
                <c:pt idx="23788">
                  <c:v>27.633056070672826</c:v>
                </c:pt>
                <c:pt idx="23789">
                  <c:v>27.633084741072825</c:v>
                </c:pt>
                <c:pt idx="23790">
                  <c:v>27.633177986594969</c:v>
                </c:pt>
                <c:pt idx="23791">
                  <c:v>27.633206181795579</c:v>
                </c:pt>
                <c:pt idx="23792">
                  <c:v>27.63329851579558</c:v>
                </c:pt>
                <c:pt idx="23793">
                  <c:v>27.633325673714985</c:v>
                </c:pt>
                <c:pt idx="23794">
                  <c:v>27.633418163152832</c:v>
                </c:pt>
                <c:pt idx="23795">
                  <c:v>27.633446051152834</c:v>
                </c:pt>
                <c:pt idx="23796">
                  <c:v>27.633537504110706</c:v>
                </c:pt>
                <c:pt idx="23797">
                  <c:v>27.633565476110707</c:v>
                </c:pt>
                <c:pt idx="23798">
                  <c:v>27.633657717710708</c:v>
                </c:pt>
                <c:pt idx="23799">
                  <c:v>27.6336854881101</c:v>
                </c:pt>
                <c:pt idx="23800">
                  <c:v>27.633777485547959</c:v>
                </c:pt>
                <c:pt idx="23801">
                  <c:v>27.633805436907348</c:v>
                </c:pt>
                <c:pt idx="23802">
                  <c:v>27.633897047305219</c:v>
                </c:pt>
                <c:pt idx="23803">
                  <c:v>27.633924942984606</c:v>
                </c:pt>
                <c:pt idx="23804">
                  <c:v>27.634016314260329</c:v>
                </c:pt>
                <c:pt idx="23805">
                  <c:v>27.634044244739716</c:v>
                </c:pt>
                <c:pt idx="23806">
                  <c:v>27.634135914177584</c:v>
                </c:pt>
                <c:pt idx="23807">
                  <c:v>27.634163754176974</c:v>
                </c:pt>
                <c:pt idx="23808">
                  <c:v>27.634255718814835</c:v>
                </c:pt>
                <c:pt idx="23809">
                  <c:v>27.634283621454223</c:v>
                </c:pt>
                <c:pt idx="23810">
                  <c:v>27.634375343372088</c:v>
                </c:pt>
                <c:pt idx="23811">
                  <c:v>27.634403078971481</c:v>
                </c:pt>
                <c:pt idx="23812">
                  <c:v>27.634495148569339</c:v>
                </c:pt>
                <c:pt idx="23813">
                  <c:v>27.634522960728731</c:v>
                </c:pt>
                <c:pt idx="23814">
                  <c:v>27.634614071204467</c:v>
                </c:pt>
                <c:pt idx="23815">
                  <c:v>27.634642120204468</c:v>
                </c:pt>
                <c:pt idx="23816">
                  <c:v>27.634734084842329</c:v>
                </c:pt>
                <c:pt idx="23817">
                  <c:v>27.63476189004172</c:v>
                </c:pt>
                <c:pt idx="23818">
                  <c:v>27.634853579159586</c:v>
                </c:pt>
                <c:pt idx="23819">
                  <c:v>27.634881245318365</c:v>
                </c:pt>
                <c:pt idx="23820">
                  <c:v>27.634973236196224</c:v>
                </c:pt>
                <c:pt idx="23821">
                  <c:v>27.635001131875612</c:v>
                </c:pt>
                <c:pt idx="23822">
                  <c:v>27.635092788193479</c:v>
                </c:pt>
                <c:pt idx="23823">
                  <c:v>27.635120858193478</c:v>
                </c:pt>
                <c:pt idx="23824">
                  <c:v>27.636150874705265</c:v>
                </c:pt>
                <c:pt idx="23825">
                  <c:v>27.636178826064654</c:v>
                </c:pt>
                <c:pt idx="23826">
                  <c:v>27.636270138660379</c:v>
                </c:pt>
                <c:pt idx="23827">
                  <c:v>27.63629798561977</c:v>
                </c:pt>
                <c:pt idx="23828">
                  <c:v>27.636390599697616</c:v>
                </c:pt>
                <c:pt idx="23829">
                  <c:v>27.636418752658226</c:v>
                </c:pt>
                <c:pt idx="23830">
                  <c:v>27.636510710736086</c:v>
                </c:pt>
                <c:pt idx="23831">
                  <c:v>27.636538800336695</c:v>
                </c:pt>
                <c:pt idx="23832">
                  <c:v>27.636630574734561</c:v>
                </c:pt>
                <c:pt idx="23833">
                  <c:v>27.63665844257395</c:v>
                </c:pt>
                <c:pt idx="23834">
                  <c:v>27.636750941573951</c:v>
                </c:pt>
                <c:pt idx="23835">
                  <c:v>27.636778879013338</c:v>
                </c:pt>
                <c:pt idx="23836">
                  <c:v>27.636871100813337</c:v>
                </c:pt>
                <c:pt idx="23837">
                  <c:v>27.636898648492732</c:v>
                </c:pt>
                <c:pt idx="23838">
                  <c:v>27.636990396650599</c:v>
                </c:pt>
                <c:pt idx="23839">
                  <c:v>27.637018396729985</c:v>
                </c:pt>
                <c:pt idx="23840">
                  <c:v>27.63711015800785</c:v>
                </c:pt>
                <c:pt idx="23841">
                  <c:v>27.637138116327236</c:v>
                </c:pt>
                <c:pt idx="23842">
                  <c:v>27.637229311562969</c:v>
                </c:pt>
                <c:pt idx="23843">
                  <c:v>27.637257165482357</c:v>
                </c:pt>
                <c:pt idx="23844">
                  <c:v>27.637349012040222</c:v>
                </c:pt>
                <c:pt idx="23845">
                  <c:v>27.63737683115961</c:v>
                </c:pt>
                <c:pt idx="23846">
                  <c:v>27.637468644917476</c:v>
                </c:pt>
                <c:pt idx="23847">
                  <c:v>27.637496477956866</c:v>
                </c:pt>
                <c:pt idx="23848">
                  <c:v>27.637588930756866</c:v>
                </c:pt>
                <c:pt idx="23849">
                  <c:v>27.637616868196254</c:v>
                </c:pt>
                <c:pt idx="23850">
                  <c:v>27.637708504834123</c:v>
                </c:pt>
                <c:pt idx="23851">
                  <c:v>27.63773643531351</c:v>
                </c:pt>
                <c:pt idx="23852">
                  <c:v>27.637828294991373</c:v>
                </c:pt>
                <c:pt idx="23853">
                  <c:v>27.637856448991371</c:v>
                </c:pt>
                <c:pt idx="23854">
                  <c:v>27.637948505469229</c:v>
                </c:pt>
                <c:pt idx="23855">
                  <c:v>27.637976394188616</c:v>
                </c:pt>
                <c:pt idx="23856">
                  <c:v>27.638028926667396</c:v>
                </c:pt>
                <c:pt idx="23857">
                  <c:v>27.63807028750557</c:v>
                </c:pt>
                <c:pt idx="23858">
                  <c:v>27.638098503826182</c:v>
                </c:pt>
                <c:pt idx="23859">
                  <c:v>27.638190923626183</c:v>
                </c:pt>
                <c:pt idx="23860">
                  <c:v>27.638219112626185</c:v>
                </c:pt>
                <c:pt idx="23861">
                  <c:v>27.638310887024051</c:v>
                </c:pt>
                <c:pt idx="23862">
                  <c:v>27.638338539103444</c:v>
                </c:pt>
                <c:pt idx="23863">
                  <c:v>27.638430641501301</c:v>
                </c:pt>
                <c:pt idx="23864">
                  <c:v>27.638458571980689</c:v>
                </c:pt>
                <c:pt idx="23865">
                  <c:v>27.638550727780689</c:v>
                </c:pt>
                <c:pt idx="23866">
                  <c:v>27.63857872778069</c:v>
                </c:pt>
                <c:pt idx="23867">
                  <c:v>27.638670705538551</c:v>
                </c:pt>
                <c:pt idx="23868">
                  <c:v>27.638698663538552</c:v>
                </c:pt>
                <c:pt idx="23869">
                  <c:v>27.638790470736417</c:v>
                </c:pt>
                <c:pt idx="23870">
                  <c:v>27.63881812281581</c:v>
                </c:pt>
                <c:pt idx="23871">
                  <c:v>27.638909631011526</c:v>
                </c:pt>
                <c:pt idx="23872">
                  <c:v>27.638937436210917</c:v>
                </c:pt>
                <c:pt idx="23873">
                  <c:v>27.639029184368784</c:v>
                </c:pt>
                <c:pt idx="23874">
                  <c:v>27.63905719140817</c:v>
                </c:pt>
                <c:pt idx="23875">
                  <c:v>27.639149011726033</c:v>
                </c:pt>
                <c:pt idx="23876">
                  <c:v>27.639176983726035</c:v>
                </c:pt>
                <c:pt idx="23877">
                  <c:v>27.639268777803899</c:v>
                </c:pt>
                <c:pt idx="23878">
                  <c:v>27.639296763803898</c:v>
                </c:pt>
                <c:pt idx="23879">
                  <c:v>27.6393891836039</c:v>
                </c:pt>
                <c:pt idx="23880">
                  <c:v>27.639417051443289</c:v>
                </c:pt>
                <c:pt idx="23881">
                  <c:v>27.639508838961152</c:v>
                </c:pt>
                <c:pt idx="23882">
                  <c:v>27.639523111961154</c:v>
                </c:pt>
                <c:pt idx="23883">
                  <c:v>27.639536126361453</c:v>
                </c:pt>
                <c:pt idx="23884">
                  <c:v>27.63962764759717</c:v>
                </c:pt>
                <c:pt idx="23885">
                  <c:v>27.639655320556564</c:v>
                </c:pt>
                <c:pt idx="23886">
                  <c:v>27.639746574472294</c:v>
                </c:pt>
                <c:pt idx="23887">
                  <c:v>27.639774532472295</c:v>
                </c:pt>
                <c:pt idx="23888">
                  <c:v>27.639866873072293</c:v>
                </c:pt>
                <c:pt idx="23889">
                  <c:v>27.639895160072292</c:v>
                </c:pt>
                <c:pt idx="23890">
                  <c:v>27.639986816390159</c:v>
                </c:pt>
                <c:pt idx="23891">
                  <c:v>27.640014898950767</c:v>
                </c:pt>
                <c:pt idx="23892">
                  <c:v>27.640107444150768</c:v>
                </c:pt>
                <c:pt idx="23893">
                  <c:v>27.640135444150769</c:v>
                </c:pt>
                <c:pt idx="23894">
                  <c:v>27.640227290708633</c:v>
                </c:pt>
                <c:pt idx="23895">
                  <c:v>27.640255227708632</c:v>
                </c:pt>
                <c:pt idx="23896">
                  <c:v>27.640347107066496</c:v>
                </c:pt>
                <c:pt idx="23897">
                  <c:v>27.640375107066497</c:v>
                </c:pt>
                <c:pt idx="23898">
                  <c:v>27.640466899866496</c:v>
                </c:pt>
                <c:pt idx="23899">
                  <c:v>27.640494753785884</c:v>
                </c:pt>
                <c:pt idx="23900">
                  <c:v>27.640586698743746</c:v>
                </c:pt>
                <c:pt idx="23901">
                  <c:v>27.640614629223133</c:v>
                </c:pt>
                <c:pt idx="23902">
                  <c:v>27.640706180581002</c:v>
                </c:pt>
                <c:pt idx="23903">
                  <c:v>27.640720288500692</c:v>
                </c:pt>
                <c:pt idx="23904">
                  <c:v>27.640733468900994</c:v>
                </c:pt>
                <c:pt idx="23905">
                  <c:v>27.640746691460375</c:v>
                </c:pt>
                <c:pt idx="23906">
                  <c:v>27.640760631980974</c:v>
                </c:pt>
                <c:pt idx="23907">
                  <c:v>27.640773957380976</c:v>
                </c:pt>
                <c:pt idx="23908">
                  <c:v>27.64078926614037</c:v>
                </c:pt>
                <c:pt idx="23909">
                  <c:v>27.640806715540371</c:v>
                </c:pt>
                <c:pt idx="23910">
                  <c:v>27.640825520060073</c:v>
                </c:pt>
                <c:pt idx="23911">
                  <c:v>27.640847405899763</c:v>
                </c:pt>
                <c:pt idx="23912">
                  <c:v>27.64087227138036</c:v>
                </c:pt>
                <c:pt idx="23913">
                  <c:v>27.640908838459122</c:v>
                </c:pt>
                <c:pt idx="23914">
                  <c:v>27.640947128539729</c:v>
                </c:pt>
                <c:pt idx="23915">
                  <c:v>27.641025466342175</c:v>
                </c:pt>
                <c:pt idx="23916">
                  <c:v>27.641065282743405</c:v>
                </c:pt>
                <c:pt idx="23917">
                  <c:v>27.641104070224614</c:v>
                </c:pt>
                <c:pt idx="23918">
                  <c:v>27.641142977265229</c:v>
                </c:pt>
                <c:pt idx="23919">
                  <c:v>27.641180526705831</c:v>
                </c:pt>
                <c:pt idx="23920">
                  <c:v>27.641218890866451</c:v>
                </c:pt>
                <c:pt idx="23921">
                  <c:v>27.641249903666452</c:v>
                </c:pt>
                <c:pt idx="23922">
                  <c:v>27.641279886867068</c:v>
                </c:pt>
                <c:pt idx="23923">
                  <c:v>27.641318381265872</c:v>
                </c:pt>
                <c:pt idx="23924">
                  <c:v>27.641361181587119</c:v>
                </c:pt>
                <c:pt idx="23925">
                  <c:v>27.641742779416152</c:v>
                </c:pt>
                <c:pt idx="23926">
                  <c:v>27.650335896498238</c:v>
                </c:pt>
                <c:pt idx="23927">
                  <c:v>27.650378131417632</c:v>
                </c:pt>
                <c:pt idx="23928">
                  <c:v>27.650419419098249</c:v>
                </c:pt>
                <c:pt idx="23929">
                  <c:v>27.650458068697645</c:v>
                </c:pt>
                <c:pt idx="23930">
                  <c:v>27.650495789497029</c:v>
                </c:pt>
                <c:pt idx="23931">
                  <c:v>27.65053101569703</c:v>
                </c:pt>
                <c:pt idx="23932">
                  <c:v>27.65056711625575</c:v>
                </c:pt>
                <c:pt idx="23933">
                  <c:v>27.650700386010861</c:v>
                </c:pt>
                <c:pt idx="23934">
                  <c:v>27.654076976871906</c:v>
                </c:pt>
                <c:pt idx="23935">
                  <c:v>27.654418269438004</c:v>
                </c:pt>
                <c:pt idx="23936">
                  <c:v>27.654451197836838</c:v>
                </c:pt>
                <c:pt idx="23937">
                  <c:v>27.654484793995607</c:v>
                </c:pt>
                <c:pt idx="23938">
                  <c:v>27.654515542234407</c:v>
                </c:pt>
                <c:pt idx="23939">
                  <c:v>27.654545601034407</c:v>
                </c:pt>
                <c:pt idx="23940">
                  <c:v>27.654573172035612</c:v>
                </c:pt>
                <c:pt idx="23941">
                  <c:v>27.654599755236845</c:v>
                </c:pt>
                <c:pt idx="23942">
                  <c:v>27.65462434911564</c:v>
                </c:pt>
                <c:pt idx="23943">
                  <c:v>27.654647850274408</c:v>
                </c:pt>
                <c:pt idx="23944">
                  <c:v>27.654669176594105</c:v>
                </c:pt>
                <c:pt idx="23945">
                  <c:v>27.654689760753797</c:v>
                </c:pt>
                <c:pt idx="23946">
                  <c:v>27.654731020112578</c:v>
                </c:pt>
                <c:pt idx="23947">
                  <c:v>27.654856404514412</c:v>
                </c:pt>
                <c:pt idx="23948">
                  <c:v>27.661325056447179</c:v>
                </c:pt>
                <c:pt idx="23949">
                  <c:v>27.663312850447181</c:v>
                </c:pt>
                <c:pt idx="23950">
                  <c:v>27.663334969487799</c:v>
                </c:pt>
                <c:pt idx="23951">
                  <c:v>27.663356134407501</c:v>
                </c:pt>
                <c:pt idx="23952">
                  <c:v>27.663377476167192</c:v>
                </c:pt>
                <c:pt idx="23953">
                  <c:v>27.663397961366584</c:v>
                </c:pt>
                <c:pt idx="23954">
                  <c:v>27.663418050686278</c:v>
                </c:pt>
                <c:pt idx="23955">
                  <c:v>27.663432801246881</c:v>
                </c:pt>
                <c:pt idx="23956">
                  <c:v>27.665838564159575</c:v>
                </c:pt>
                <c:pt idx="23957">
                  <c:v>27.671797287559574</c:v>
                </c:pt>
                <c:pt idx="23958">
                  <c:v>27.676598575206018</c:v>
                </c:pt>
                <c:pt idx="23959">
                  <c:v>27.676617910806318</c:v>
                </c:pt>
                <c:pt idx="23960">
                  <c:v>27.676637260246007</c:v>
                </c:pt>
                <c:pt idx="23961">
                  <c:v>27.67665561608661</c:v>
                </c:pt>
                <c:pt idx="23962">
                  <c:v>27.676673949086609</c:v>
                </c:pt>
                <c:pt idx="23963">
                  <c:v>27.676690499926909</c:v>
                </c:pt>
                <c:pt idx="23964">
                  <c:v>27.676704065447222</c:v>
                </c:pt>
                <c:pt idx="23965">
                  <c:v>27.67671752944722</c:v>
                </c:pt>
                <c:pt idx="23966">
                  <c:v>27.67681199489088</c:v>
                </c:pt>
                <c:pt idx="23967">
                  <c:v>27.681757940837684</c:v>
                </c:pt>
                <c:pt idx="23968">
                  <c:v>27.686702229329242</c:v>
                </c:pt>
                <c:pt idx="23969">
                  <c:v>27.691743882904316</c:v>
                </c:pt>
                <c:pt idx="23970">
                  <c:v>27.696796007890523</c:v>
                </c:pt>
                <c:pt idx="23971">
                  <c:v>27.701903772183172</c:v>
                </c:pt>
                <c:pt idx="23972">
                  <c:v>27.702019940587455</c:v>
                </c:pt>
                <c:pt idx="23973">
                  <c:v>27.702053557387455</c:v>
                </c:pt>
                <c:pt idx="23974">
                  <c:v>27.702069722347151</c:v>
                </c:pt>
                <c:pt idx="23975">
                  <c:v>27.702097346985934</c:v>
                </c:pt>
                <c:pt idx="23976">
                  <c:v>27.702111829065313</c:v>
                </c:pt>
                <c:pt idx="23977">
                  <c:v>27.702137843864094</c:v>
                </c:pt>
                <c:pt idx="23978">
                  <c:v>27.702825275449445</c:v>
                </c:pt>
                <c:pt idx="23979">
                  <c:v>27.702866650127621</c:v>
                </c:pt>
                <c:pt idx="23980">
                  <c:v>27.703964904231427</c:v>
                </c:pt>
                <c:pt idx="23981">
                  <c:v>27.703992549630208</c:v>
                </c:pt>
                <c:pt idx="23982">
                  <c:v>27.704105210752651</c:v>
                </c:pt>
                <c:pt idx="23983">
                  <c:v>27.704160633030206</c:v>
                </c:pt>
                <c:pt idx="23984">
                  <c:v>27.704217706311443</c:v>
                </c:pt>
                <c:pt idx="23985">
                  <c:v>27.704328592386553</c:v>
                </c:pt>
                <c:pt idx="23986">
                  <c:v>27.705228945046066</c:v>
                </c:pt>
                <c:pt idx="23987">
                  <c:v>27.705270368164239</c:v>
                </c:pt>
                <c:pt idx="23988">
                  <c:v>27.705608295211565</c:v>
                </c:pt>
                <c:pt idx="23989">
                  <c:v>27.705635919850348</c:v>
                </c:pt>
                <c:pt idx="23990">
                  <c:v>27.705861249135232</c:v>
                </c:pt>
                <c:pt idx="23991">
                  <c:v>27.706027419087903</c:v>
                </c:pt>
                <c:pt idx="23992">
                  <c:v>27.706252783572786</c:v>
                </c:pt>
                <c:pt idx="23993">
                  <c:v>27.706294386610953</c:v>
                </c:pt>
                <c:pt idx="23994">
                  <c:v>27.706364737332478</c:v>
                </c:pt>
                <c:pt idx="23995">
                  <c:v>27.706392361971261</c:v>
                </c:pt>
                <c:pt idx="23996">
                  <c:v>27.706505065333705</c:v>
                </c:pt>
                <c:pt idx="23997">
                  <c:v>27.706518969814322</c:v>
                </c:pt>
                <c:pt idx="23998">
                  <c:v>27.706617325656453</c:v>
                </c:pt>
                <c:pt idx="23999">
                  <c:v>27.70665956533459</c:v>
                </c:pt>
                <c:pt idx="24000">
                  <c:v>27.706743686296413</c:v>
                </c:pt>
                <c:pt idx="24001">
                  <c:v>27.706798707213988</c:v>
                </c:pt>
                <c:pt idx="24002">
                  <c:v>27.706869128335516</c:v>
                </c:pt>
                <c:pt idx="24003">
                  <c:v>27.706910731373682</c:v>
                </c:pt>
                <c:pt idx="24004">
                  <c:v>27.707248672501006</c:v>
                </c:pt>
                <c:pt idx="24005">
                  <c:v>27.707276380179785</c:v>
                </c:pt>
                <c:pt idx="24006">
                  <c:v>27.707881700512903</c:v>
                </c:pt>
                <c:pt idx="24007">
                  <c:v>27.708173046340054</c:v>
                </c:pt>
                <c:pt idx="24008">
                  <c:v>27.708383626824617</c:v>
                </c:pt>
                <c:pt idx="24009">
                  <c:v>27.708425160662784</c:v>
                </c:pt>
                <c:pt idx="24010">
                  <c:v>27.708510253144627</c:v>
                </c:pt>
                <c:pt idx="24011">
                  <c:v>27.708620924699748</c:v>
                </c:pt>
                <c:pt idx="24012">
                  <c:v>27.708634870940049</c:v>
                </c:pt>
                <c:pt idx="24013">
                  <c:v>27.708690327817603</c:v>
                </c:pt>
                <c:pt idx="24014">
                  <c:v>27.709140901907368</c:v>
                </c:pt>
                <c:pt idx="24015">
                  <c:v>27.709375690577012</c:v>
                </c:pt>
                <c:pt idx="24016">
                  <c:v>27.709389693137314</c:v>
                </c:pt>
                <c:pt idx="24017">
                  <c:v>27.709459488254236</c:v>
                </c:pt>
                <c:pt idx="24018">
                  <c:v>27.709515801215456</c:v>
                </c:pt>
                <c:pt idx="24019">
                  <c:v>27.709557528813615</c:v>
                </c:pt>
                <c:pt idx="24020">
                  <c:v>27.709641938415444</c:v>
                </c:pt>
                <c:pt idx="24021">
                  <c:v>27.709711020772399</c:v>
                </c:pt>
                <c:pt idx="24022">
                  <c:v>27.70976734077362</c:v>
                </c:pt>
                <c:pt idx="24023">
                  <c:v>27.709794986172401</c:v>
                </c:pt>
                <c:pt idx="24024">
                  <c:v>27.709894031934549</c:v>
                </c:pt>
                <c:pt idx="24025">
                  <c:v>27.709935524252721</c:v>
                </c:pt>
                <c:pt idx="24026">
                  <c:v>27.71001988457455</c:v>
                </c:pt>
                <c:pt idx="24027">
                  <c:v>27.710103090650879</c:v>
                </c:pt>
                <c:pt idx="24028">
                  <c:v>27.71039798217727</c:v>
                </c:pt>
                <c:pt idx="24029">
                  <c:v>27.710425627576051</c:v>
                </c:pt>
                <c:pt idx="24030">
                  <c:v>27.711411220557412</c:v>
                </c:pt>
                <c:pt idx="24031">
                  <c:v>27.711508391193128</c:v>
                </c:pt>
                <c:pt idx="24032">
                  <c:v>27.711536452633737</c:v>
                </c:pt>
                <c:pt idx="24033">
                  <c:v>27.711564167232517</c:v>
                </c:pt>
                <c:pt idx="24034">
                  <c:v>27.712042943562896</c:v>
                </c:pt>
                <c:pt idx="24035">
                  <c:v>27.712139685158629</c:v>
                </c:pt>
                <c:pt idx="24036">
                  <c:v>27.712294762281989</c:v>
                </c:pt>
                <c:pt idx="24037">
                  <c:v>27.712585962789145</c:v>
                </c:pt>
                <c:pt idx="24038">
                  <c:v>27.712684452391279</c:v>
                </c:pt>
                <c:pt idx="24039">
                  <c:v>27.716905922085111</c:v>
                </c:pt>
                <c:pt idx="24040">
                  <c:v>27.717947961787697</c:v>
                </c:pt>
                <c:pt idx="24041">
                  <c:v>27.718046338749829</c:v>
                </c:pt>
                <c:pt idx="24042">
                  <c:v>27.718129371826169</c:v>
                </c:pt>
                <c:pt idx="24043">
                  <c:v>27.718171773747088</c:v>
                </c:pt>
                <c:pt idx="24044">
                  <c:v>27.718462275334275</c:v>
                </c:pt>
                <c:pt idx="24045">
                  <c:v>27.719052994707077</c:v>
                </c:pt>
                <c:pt idx="24046">
                  <c:v>27.719205469980352</c:v>
                </c:pt>
                <c:pt idx="24047">
                  <c:v>27.719431327265248</c:v>
                </c:pt>
                <c:pt idx="24048">
                  <c:v>27.719486818742801</c:v>
                </c:pt>
                <c:pt idx="24049">
                  <c:v>27.71993705491256</c:v>
                </c:pt>
                <c:pt idx="24050">
                  <c:v>27.719978810190717</c:v>
                </c:pt>
                <c:pt idx="24051">
                  <c:v>27.720077377232855</c:v>
                </c:pt>
                <c:pt idx="24052">
                  <c:v>27.720132668030416</c:v>
                </c:pt>
                <c:pt idx="24053">
                  <c:v>27.720175147391338</c:v>
                </c:pt>
                <c:pt idx="24054">
                  <c:v>27.720258097427678</c:v>
                </c:pt>
                <c:pt idx="24055">
                  <c:v>27.720328243989197</c:v>
                </c:pt>
                <c:pt idx="24056">
                  <c:v>27.722210151746204</c:v>
                </c:pt>
                <c:pt idx="24057">
                  <c:v>27.722224048706504</c:v>
                </c:pt>
                <c:pt idx="24058">
                  <c:v>27.722237534546814</c:v>
                </c:pt>
                <c:pt idx="24059">
                  <c:v>27.722251589426211</c:v>
                </c:pt>
                <c:pt idx="24060">
                  <c:v>27.722266779825596</c:v>
                </c:pt>
                <c:pt idx="24061">
                  <c:v>27.722282405866199</c:v>
                </c:pt>
                <c:pt idx="24062">
                  <c:v>27.722299123186815</c:v>
                </c:pt>
                <c:pt idx="24063">
                  <c:v>27.72231635298742</c:v>
                </c:pt>
                <c:pt idx="24064">
                  <c:v>27.72237131922558</c:v>
                </c:pt>
                <c:pt idx="24065">
                  <c:v>27.722524832825581</c:v>
                </c:pt>
                <c:pt idx="24066">
                  <c:v>27.722656690747712</c:v>
                </c:pt>
                <c:pt idx="24067">
                  <c:v>27.722675601027092</c:v>
                </c:pt>
                <c:pt idx="24068">
                  <c:v>27.722694301667396</c:v>
                </c:pt>
                <c:pt idx="24069">
                  <c:v>27.722713945786779</c:v>
                </c:pt>
                <c:pt idx="24070">
                  <c:v>27.722733981306479</c:v>
                </c:pt>
                <c:pt idx="24071">
                  <c:v>27.722884976384339</c:v>
                </c:pt>
                <c:pt idx="24072">
                  <c:v>27.723040915062207</c:v>
                </c:pt>
                <c:pt idx="24073">
                  <c:v>27.723063110262828</c:v>
                </c:pt>
                <c:pt idx="24074">
                  <c:v>27.723085666422229</c:v>
                </c:pt>
                <c:pt idx="24075">
                  <c:v>27.723306255691227</c:v>
                </c:pt>
                <c:pt idx="24076">
                  <c:v>27.723330008252439</c:v>
                </c:pt>
                <c:pt idx="24077">
                  <c:v>27.723377640569986</c:v>
                </c:pt>
                <c:pt idx="24078">
                  <c:v>27.723400978768762</c:v>
                </c:pt>
                <c:pt idx="24079">
                  <c:v>27.723423493768763</c:v>
                </c:pt>
                <c:pt idx="24080">
                  <c:v>27.723445482249382</c:v>
                </c:pt>
                <c:pt idx="24081">
                  <c:v>27.723461013729985</c:v>
                </c:pt>
                <c:pt idx="24082">
                  <c:v>27.723476286849365</c:v>
                </c:pt>
                <c:pt idx="24083">
                  <c:v>27.723489117249969</c:v>
                </c:pt>
                <c:pt idx="24084">
                  <c:v>27.72350191992966</c:v>
                </c:pt>
                <c:pt idx="24085">
                  <c:v>27.723514019130267</c:v>
                </c:pt>
                <c:pt idx="24086">
                  <c:v>27.723525550649651</c:v>
                </c:pt>
                <c:pt idx="24087">
                  <c:v>27.723536379129499</c:v>
                </c:pt>
                <c:pt idx="24088">
                  <c:v>27.723547233129189</c:v>
                </c:pt>
                <c:pt idx="24089">
                  <c:v>27.723557581129189</c:v>
                </c:pt>
                <c:pt idx="24090">
                  <c:v>27.723577446129188</c:v>
                </c:pt>
                <c:pt idx="24091">
                  <c:v>27.723587450129031</c:v>
                </c:pt>
                <c:pt idx="24092">
                  <c:v>27.72359655844933</c:v>
                </c:pt>
                <c:pt idx="24093">
                  <c:v>27.72360549484933</c:v>
                </c:pt>
                <c:pt idx="24094">
                  <c:v>27.723613926449179</c:v>
                </c:pt>
                <c:pt idx="24095">
                  <c:v>27.723622281809334</c:v>
                </c:pt>
                <c:pt idx="24096">
                  <c:v>27.723630213809333</c:v>
                </c:pt>
                <c:pt idx="24097">
                  <c:v>27.723637943729639</c:v>
                </c:pt>
                <c:pt idx="24098">
                  <c:v>27.723645298169789</c:v>
                </c:pt>
                <c:pt idx="24099">
                  <c:v>27.723659676569788</c:v>
                </c:pt>
                <c:pt idx="24100">
                  <c:v>27.723680647049328</c:v>
                </c:pt>
                <c:pt idx="24101">
                  <c:v>27.726452327049326</c:v>
                </c:pt>
                <c:pt idx="24102">
                  <c:v>27.726545240571461</c:v>
                </c:pt>
                <c:pt idx="24103">
                  <c:v>27.726552031131153</c:v>
                </c:pt>
                <c:pt idx="24104">
                  <c:v>27.726564458930845</c:v>
                </c:pt>
                <c:pt idx="24105">
                  <c:v>27.72657621013024</c:v>
                </c:pt>
                <c:pt idx="24106">
                  <c:v>27.726587109170545</c:v>
                </c:pt>
                <c:pt idx="24107">
                  <c:v>27.726592275370546</c:v>
                </c:pt>
                <c:pt idx="24108">
                  <c:v>27.726726240006425</c:v>
                </c:pt>
                <c:pt idx="24109">
                  <c:v>27.726741795806426</c:v>
                </c:pt>
                <c:pt idx="24110">
                  <c:v>27.726753201247039</c:v>
                </c:pt>
                <c:pt idx="24111">
                  <c:v>27.726765333887649</c:v>
                </c:pt>
                <c:pt idx="24112">
                  <c:v>27.726771885167956</c:v>
                </c:pt>
                <c:pt idx="24113">
                  <c:v>27.726785641728565</c:v>
                </c:pt>
                <c:pt idx="24114">
                  <c:v>27.726800110729172</c:v>
                </c:pt>
                <c:pt idx="24115">
                  <c:v>27.726807760009475</c:v>
                </c:pt>
                <c:pt idx="24116">
                  <c:v>27.726816046489319</c:v>
                </c:pt>
                <c:pt idx="24117">
                  <c:v>27.72682434988932</c:v>
                </c:pt>
                <c:pt idx="24118">
                  <c:v>27.726833119489473</c:v>
                </c:pt>
                <c:pt idx="24119">
                  <c:v>27.726841870729775</c:v>
                </c:pt>
                <c:pt idx="24120">
                  <c:v>27.726860891689164</c:v>
                </c:pt>
                <c:pt idx="24121">
                  <c:v>27.726920005490079</c:v>
                </c:pt>
                <c:pt idx="24122">
                  <c:v>27.72694795733053</c:v>
                </c:pt>
                <c:pt idx="24123">
                  <c:v>27.727016114212677</c:v>
                </c:pt>
                <c:pt idx="24124">
                  <c:v>27.727044067852223</c:v>
                </c:pt>
                <c:pt idx="24125">
                  <c:v>27.727053845452222</c:v>
                </c:pt>
                <c:pt idx="24126">
                  <c:v>27.727063785452223</c:v>
                </c:pt>
                <c:pt idx="24127">
                  <c:v>27.727074315452224</c:v>
                </c:pt>
                <c:pt idx="24128">
                  <c:v>27.727084747972373</c:v>
                </c:pt>
                <c:pt idx="24129">
                  <c:v>27.727095859732525</c:v>
                </c:pt>
                <c:pt idx="24130">
                  <c:v>27.727107345172222</c:v>
                </c:pt>
                <c:pt idx="24131">
                  <c:v>27.727131015932819</c:v>
                </c:pt>
                <c:pt idx="24132">
                  <c:v>27.727220622332819</c:v>
                </c:pt>
                <c:pt idx="24133">
                  <c:v>27.727244966654041</c:v>
                </c:pt>
                <c:pt idx="24134">
                  <c:v>27.727319896575874</c:v>
                </c:pt>
                <c:pt idx="24135">
                  <c:v>27.727331788575874</c:v>
                </c:pt>
                <c:pt idx="24136">
                  <c:v>27.727344349696182</c:v>
                </c:pt>
                <c:pt idx="24137">
                  <c:v>27.727399716613739</c:v>
                </c:pt>
                <c:pt idx="24138">
                  <c:v>27.727452229412517</c:v>
                </c:pt>
                <c:pt idx="24139">
                  <c:v>27.727480971812518</c:v>
                </c:pt>
                <c:pt idx="24140">
                  <c:v>27.727573739254652</c:v>
                </c:pt>
                <c:pt idx="24141">
                  <c:v>27.727588228454032</c:v>
                </c:pt>
                <c:pt idx="24142">
                  <c:v>27.727628367012208</c:v>
                </c:pt>
                <c:pt idx="24143">
                  <c:v>27.727701407255271</c:v>
                </c:pt>
                <c:pt idx="24144">
                  <c:v>27.727730469694652</c:v>
                </c:pt>
                <c:pt idx="24145">
                  <c:v>27.727818788694652</c:v>
                </c:pt>
                <c:pt idx="24146">
                  <c:v>27.72783292037526</c:v>
                </c:pt>
                <c:pt idx="24147">
                  <c:v>27.727846490935562</c:v>
                </c:pt>
                <c:pt idx="24148">
                  <c:v>27.727859801175253</c:v>
                </c:pt>
                <c:pt idx="24149">
                  <c:v>27.727872954095854</c:v>
                </c:pt>
                <c:pt idx="24150">
                  <c:v>27.727885378815547</c:v>
                </c:pt>
                <c:pt idx="24151">
                  <c:v>27.727897068256155</c:v>
                </c:pt>
                <c:pt idx="24152">
                  <c:v>27.727908352256154</c:v>
                </c:pt>
                <c:pt idx="24153">
                  <c:v>27.727918970415853</c:v>
                </c:pt>
                <c:pt idx="24154">
                  <c:v>27.727939982896167</c:v>
                </c:pt>
                <c:pt idx="24155">
                  <c:v>27.727949734336317</c:v>
                </c:pt>
                <c:pt idx="24156">
                  <c:v>27.727959449496005</c:v>
                </c:pt>
                <c:pt idx="24157">
                  <c:v>27.727968506896005</c:v>
                </c:pt>
                <c:pt idx="24158">
                  <c:v>27.727977133936157</c:v>
                </c:pt>
                <c:pt idx="24159">
                  <c:v>27.727985172736158</c:v>
                </c:pt>
                <c:pt idx="24160">
                  <c:v>27.728001513135851</c:v>
                </c:pt>
                <c:pt idx="24161">
                  <c:v>27.728016986575547</c:v>
                </c:pt>
                <c:pt idx="24162">
                  <c:v>27.728024707215386</c:v>
                </c:pt>
                <c:pt idx="24163">
                  <c:v>27.728031782055233</c:v>
                </c:pt>
                <c:pt idx="24164">
                  <c:v>27.728045101094629</c:v>
                </c:pt>
                <c:pt idx="24165">
                  <c:v>27.72805151069463</c:v>
                </c:pt>
                <c:pt idx="24166">
                  <c:v>27.728063507694632</c:v>
                </c:pt>
                <c:pt idx="24167">
                  <c:v>27.728075033454328</c:v>
                </c:pt>
                <c:pt idx="24168">
                  <c:v>27.73087475945286</c:v>
                </c:pt>
                <c:pt idx="24169">
                  <c:v>27.730885125652861</c:v>
                </c:pt>
                <c:pt idx="24170">
                  <c:v>27.73089632005286</c:v>
                </c:pt>
                <c:pt idx="24171">
                  <c:v>27.730908192612247</c:v>
                </c:pt>
                <c:pt idx="24172">
                  <c:v>27.730927215811327</c:v>
                </c:pt>
                <c:pt idx="24173">
                  <c:v>27.731106568855449</c:v>
                </c:pt>
                <c:pt idx="24174">
                  <c:v>27.73111285365545</c:v>
                </c:pt>
                <c:pt idx="24175">
                  <c:v>27.731119838935609</c:v>
                </c:pt>
                <c:pt idx="24176">
                  <c:v>27.731133657416223</c:v>
                </c:pt>
                <c:pt idx="24177">
                  <c:v>27.731140832216223</c:v>
                </c:pt>
                <c:pt idx="24178">
                  <c:v>27.731155773816223</c:v>
                </c:pt>
                <c:pt idx="24179">
                  <c:v>27.731171757816224</c:v>
                </c:pt>
                <c:pt idx="24180">
                  <c:v>27.731427597460961</c:v>
                </c:pt>
                <c:pt idx="24181">
                  <c:v>27.731435113460961</c:v>
                </c:pt>
                <c:pt idx="24182">
                  <c:v>27.73144361006096</c:v>
                </c:pt>
                <c:pt idx="24183">
                  <c:v>27.73145212046111</c:v>
                </c:pt>
                <c:pt idx="24184">
                  <c:v>27.731469902661722</c:v>
                </c:pt>
                <c:pt idx="24185">
                  <c:v>27.73181662981607</c:v>
                </c:pt>
                <c:pt idx="24186">
                  <c:v>27.732251865271028</c:v>
                </c:pt>
                <c:pt idx="24187">
                  <c:v>27.732261239191178</c:v>
                </c:pt>
                <c:pt idx="24188">
                  <c:v>27.732474339557896</c:v>
                </c:pt>
                <c:pt idx="24189">
                  <c:v>27.732534139557895</c:v>
                </c:pt>
                <c:pt idx="24190">
                  <c:v>27.732553781557588</c:v>
                </c:pt>
                <c:pt idx="24191">
                  <c:v>27.732624427239728</c:v>
                </c:pt>
                <c:pt idx="24192">
                  <c:v>27.732643939960031</c:v>
                </c:pt>
                <c:pt idx="24193">
                  <c:v>27.732712277322101</c:v>
                </c:pt>
                <c:pt idx="24194">
                  <c:v>27.732741562201642</c:v>
                </c:pt>
                <c:pt idx="24195">
                  <c:v>27.732812061723777</c:v>
                </c:pt>
                <c:pt idx="24196">
                  <c:v>27.732821970603929</c:v>
                </c:pt>
                <c:pt idx="24197">
                  <c:v>27.732831420044082</c:v>
                </c:pt>
                <c:pt idx="24198">
                  <c:v>27.732840389003929</c:v>
                </c:pt>
                <c:pt idx="24199">
                  <c:v>27.732848979244238</c:v>
                </c:pt>
                <c:pt idx="24200">
                  <c:v>27.73285707916439</c:v>
                </c:pt>
                <c:pt idx="24201">
                  <c:v>27.732865219164388</c:v>
                </c:pt>
                <c:pt idx="24202">
                  <c:v>27.732872730204686</c:v>
                </c:pt>
                <c:pt idx="24203">
                  <c:v>27.732887595324993</c:v>
                </c:pt>
                <c:pt idx="24204">
                  <c:v>27.732894953724994</c:v>
                </c:pt>
                <c:pt idx="24205">
                  <c:v>27.732901539324693</c:v>
                </c:pt>
                <c:pt idx="24206">
                  <c:v>27.732914403324692</c:v>
                </c:pt>
                <c:pt idx="24207">
                  <c:v>27.732926812644383</c:v>
                </c:pt>
                <c:pt idx="24208">
                  <c:v>27.732938329764078</c:v>
                </c:pt>
                <c:pt idx="24209">
                  <c:v>27.732954696004537</c:v>
                </c:pt>
                <c:pt idx="24210">
                  <c:v>27.732964961603926</c:v>
                </c:pt>
                <c:pt idx="24211">
                  <c:v>27.732988798403927</c:v>
                </c:pt>
                <c:pt idx="24212">
                  <c:v>27.733002567323467</c:v>
                </c:pt>
                <c:pt idx="24213">
                  <c:v>27.733023654964224</c:v>
                </c:pt>
                <c:pt idx="24214">
                  <c:v>27.733043694964223</c:v>
                </c:pt>
                <c:pt idx="24215">
                  <c:v>27.733055008803763</c:v>
                </c:pt>
                <c:pt idx="24216">
                  <c:v>27.733072158924525</c:v>
                </c:pt>
                <c:pt idx="24217">
                  <c:v>27.733088194124527</c:v>
                </c:pt>
                <c:pt idx="24218">
                  <c:v>27.733100017843917</c:v>
                </c:pt>
                <c:pt idx="24219">
                  <c:v>27.733113281204684</c:v>
                </c:pt>
                <c:pt idx="24220">
                  <c:v>27.733125262004684</c:v>
                </c:pt>
                <c:pt idx="24221">
                  <c:v>27.733133862044077</c:v>
                </c:pt>
                <c:pt idx="24222">
                  <c:v>27.733237033612632</c:v>
                </c:pt>
                <c:pt idx="24223">
                  <c:v>27.733243501732176</c:v>
                </c:pt>
                <c:pt idx="24224">
                  <c:v>27.733258407771718</c:v>
                </c:pt>
                <c:pt idx="24225">
                  <c:v>27.7332719955321</c:v>
                </c:pt>
                <c:pt idx="24226">
                  <c:v>27.733338902895458</c:v>
                </c:pt>
                <c:pt idx="24227">
                  <c:v>27.733355672654696</c:v>
                </c:pt>
                <c:pt idx="24228">
                  <c:v>27.733373723054697</c:v>
                </c:pt>
                <c:pt idx="24229">
                  <c:v>27.733389075375307</c:v>
                </c:pt>
                <c:pt idx="24230">
                  <c:v>27.733393006575163</c:v>
                </c:pt>
                <c:pt idx="24231">
                  <c:v>27.733599991375161</c:v>
                </c:pt>
                <c:pt idx="24232">
                  <c:v>27.7336125379347</c:v>
                </c:pt>
                <c:pt idx="24233">
                  <c:v>27.733639406734241</c:v>
                </c:pt>
                <c:pt idx="24234">
                  <c:v>27.733653521894468</c:v>
                </c:pt>
                <c:pt idx="24235">
                  <c:v>27.733668684734926</c:v>
                </c:pt>
                <c:pt idx="24236">
                  <c:v>27.733673911935227</c:v>
                </c:pt>
                <c:pt idx="24237">
                  <c:v>27.733850051584692</c:v>
                </c:pt>
                <c:pt idx="24238">
                  <c:v>27.733860942464997</c:v>
                </c:pt>
                <c:pt idx="24239">
                  <c:v>27.734131593337828</c:v>
                </c:pt>
                <c:pt idx="24240">
                  <c:v>27.734137870377673</c:v>
                </c:pt>
                <c:pt idx="24241">
                  <c:v>27.734144231977673</c:v>
                </c:pt>
                <c:pt idx="24242">
                  <c:v>27.734426428284859</c:v>
                </c:pt>
                <c:pt idx="24243">
                  <c:v>27.73443364440455</c:v>
                </c:pt>
                <c:pt idx="24244">
                  <c:v>27.734441186164851</c:v>
                </c:pt>
                <c:pt idx="24245">
                  <c:v>27.734841342164852</c:v>
                </c:pt>
                <c:pt idx="24246">
                  <c:v>27.734849512404551</c:v>
                </c:pt>
                <c:pt idx="24247">
                  <c:v>27.735111771848977</c:v>
                </c:pt>
                <c:pt idx="24248">
                  <c:v>27.735121202409129</c:v>
                </c:pt>
                <c:pt idx="24249">
                  <c:v>27.73513118240913</c:v>
                </c:pt>
                <c:pt idx="24250">
                  <c:v>27.735152247209744</c:v>
                </c:pt>
                <c:pt idx="24251">
                  <c:v>27.735701036009743</c:v>
                </c:pt>
                <c:pt idx="24252">
                  <c:v>27.735711888810048</c:v>
                </c:pt>
                <c:pt idx="24253">
                  <c:v>27.735721977689895</c:v>
                </c:pt>
                <c:pt idx="24254">
                  <c:v>27.73573190848974</c:v>
                </c:pt>
                <c:pt idx="24255">
                  <c:v>27.73574098897004</c:v>
                </c:pt>
                <c:pt idx="24256">
                  <c:v>27.73575001993035</c:v>
                </c:pt>
                <c:pt idx="24257">
                  <c:v>27.735758495690654</c:v>
                </c:pt>
                <c:pt idx="24258">
                  <c:v>27.735766431690653</c:v>
                </c:pt>
                <c:pt idx="24259">
                  <c:v>27.735774058290652</c:v>
                </c:pt>
                <c:pt idx="24260">
                  <c:v>27.735781287090653</c:v>
                </c:pt>
                <c:pt idx="24261">
                  <c:v>27.735788233170499</c:v>
                </c:pt>
                <c:pt idx="24262">
                  <c:v>27.736024271805007</c:v>
                </c:pt>
                <c:pt idx="24263">
                  <c:v>27.736239331914621</c:v>
                </c:pt>
                <c:pt idx="24264">
                  <c:v>27.736544503001635</c:v>
                </c:pt>
                <c:pt idx="24265">
                  <c:v>27.736594257559503</c:v>
                </c:pt>
                <c:pt idx="24266">
                  <c:v>27.736771154846533</c:v>
                </c:pt>
                <c:pt idx="24267">
                  <c:v>27.736785993926837</c:v>
                </c:pt>
                <c:pt idx="24268">
                  <c:v>27.737020273535684</c:v>
                </c:pt>
                <c:pt idx="24269">
                  <c:v>27.737028243055526</c:v>
                </c:pt>
                <c:pt idx="24270">
                  <c:v>27.737078221293693</c:v>
                </c:pt>
                <c:pt idx="24271">
                  <c:v>27.737354727218577</c:v>
                </c:pt>
                <c:pt idx="24272">
                  <c:v>27.737615039018578</c:v>
                </c:pt>
                <c:pt idx="24273">
                  <c:v>27.737890097028032</c:v>
                </c:pt>
                <c:pt idx="24274">
                  <c:v>27.738184437228032</c:v>
                </c:pt>
                <c:pt idx="24275">
                  <c:v>27.738549028913685</c:v>
                </c:pt>
                <c:pt idx="24276">
                  <c:v>27.738559174433991</c:v>
                </c:pt>
                <c:pt idx="24277">
                  <c:v>27.73856964951414</c:v>
                </c:pt>
                <c:pt idx="24278">
                  <c:v>27.739178239370606</c:v>
                </c:pt>
                <c:pt idx="24279">
                  <c:v>27.739528762019763</c:v>
                </c:pt>
                <c:pt idx="24280">
                  <c:v>27.739541379300071</c:v>
                </c:pt>
                <c:pt idx="24281">
                  <c:v>27.73956777270007</c:v>
                </c:pt>
                <c:pt idx="24282">
                  <c:v>27.740451888300072</c:v>
                </c:pt>
                <c:pt idx="24283">
                  <c:v>27.740464916700073</c:v>
                </c:pt>
                <c:pt idx="24284">
                  <c:v>27.740641907100073</c:v>
                </c:pt>
                <c:pt idx="24285">
                  <c:v>27.740670323018854</c:v>
                </c:pt>
                <c:pt idx="24286">
                  <c:v>27.740760289820987</c:v>
                </c:pt>
                <c:pt idx="24287">
                  <c:v>27.740788520221599</c:v>
                </c:pt>
                <c:pt idx="24288">
                  <c:v>27.740889529021601</c:v>
                </c:pt>
                <c:pt idx="24289">
                  <c:v>27.740917611582208</c:v>
                </c:pt>
                <c:pt idx="24290">
                  <c:v>27.741007629904342</c:v>
                </c:pt>
                <c:pt idx="24291">
                  <c:v>27.741050010705262</c:v>
                </c:pt>
                <c:pt idx="24292">
                  <c:v>27.741136475505261</c:v>
                </c:pt>
                <c:pt idx="24293">
                  <c:v>27.74116462142587</c:v>
                </c:pt>
                <c:pt idx="24294">
                  <c:v>27.741178848625871</c:v>
                </c:pt>
                <c:pt idx="24295">
                  <c:v>27.741367055657324</c:v>
                </c:pt>
                <c:pt idx="24296">
                  <c:v>27.741380999456709</c:v>
                </c:pt>
                <c:pt idx="24297">
                  <c:v>27.741408113816096</c:v>
                </c:pt>
                <c:pt idx="24298">
                  <c:v>27.741505358933964</c:v>
                </c:pt>
                <c:pt idx="24299">
                  <c:v>27.741532405693352</c:v>
                </c:pt>
                <c:pt idx="24300">
                  <c:v>27.741630026651212</c:v>
                </c:pt>
                <c:pt idx="24301">
                  <c:v>27.741657026090603</c:v>
                </c:pt>
                <c:pt idx="24302">
                  <c:v>27.741726424249084</c:v>
                </c:pt>
                <c:pt idx="24303">
                  <c:v>27.741740167328775</c:v>
                </c:pt>
                <c:pt idx="24304">
                  <c:v>27.741754071329076</c:v>
                </c:pt>
                <c:pt idx="24305">
                  <c:v>27.741784128767858</c:v>
                </c:pt>
                <c:pt idx="24306">
                  <c:v>27.742063442202365</c:v>
                </c:pt>
                <c:pt idx="24307">
                  <c:v>27.74216842400665</c:v>
                </c:pt>
                <c:pt idx="24308">
                  <c:v>27.742197841926039</c:v>
                </c:pt>
                <c:pt idx="24309">
                  <c:v>27.742303960726041</c:v>
                </c:pt>
                <c:pt idx="24310">
                  <c:v>27.74233367172604</c:v>
                </c:pt>
                <c:pt idx="24311">
                  <c:v>27.742349211486349</c:v>
                </c:pt>
                <c:pt idx="24312">
                  <c:v>27.742363767286349</c:v>
                </c:pt>
                <c:pt idx="24313">
                  <c:v>27.74237794928635</c:v>
                </c:pt>
                <c:pt idx="24314">
                  <c:v>27.742390773206953</c:v>
                </c:pt>
                <c:pt idx="24315">
                  <c:v>27.742404818486644</c:v>
                </c:pt>
                <c:pt idx="24316">
                  <c:v>27.742417959046946</c:v>
                </c:pt>
                <c:pt idx="24317">
                  <c:v>27.742443430846336</c:v>
                </c:pt>
                <c:pt idx="24318">
                  <c:v>27.742455843246027</c:v>
                </c:pt>
                <c:pt idx="24319">
                  <c:v>27.742467275046028</c:v>
                </c:pt>
                <c:pt idx="24320">
                  <c:v>27.742478350886337</c:v>
                </c:pt>
                <c:pt idx="24321">
                  <c:v>27.742488574086337</c:v>
                </c:pt>
                <c:pt idx="24322">
                  <c:v>27.742498734086336</c:v>
                </c:pt>
                <c:pt idx="24323">
                  <c:v>27.742508037206488</c:v>
                </c:pt>
                <c:pt idx="24324">
                  <c:v>27.742517325926176</c:v>
                </c:pt>
                <c:pt idx="24325">
                  <c:v>27.742525976326178</c:v>
                </c:pt>
                <c:pt idx="24326">
                  <c:v>27.742534493926179</c:v>
                </c:pt>
                <c:pt idx="24327">
                  <c:v>27.742542485046481</c:v>
                </c:pt>
                <c:pt idx="24328">
                  <c:v>27.742550226486788</c:v>
                </c:pt>
                <c:pt idx="24329">
                  <c:v>27.742557376086786</c:v>
                </c:pt>
                <c:pt idx="24330">
                  <c:v>27.742564240686786</c:v>
                </c:pt>
                <c:pt idx="24331">
                  <c:v>27.742570712126636</c:v>
                </c:pt>
                <c:pt idx="24332">
                  <c:v>27.742577023886788</c:v>
                </c:pt>
                <c:pt idx="24333">
                  <c:v>27.742589029886787</c:v>
                </c:pt>
                <c:pt idx="24334">
                  <c:v>27.742600224286786</c:v>
                </c:pt>
                <c:pt idx="24335">
                  <c:v>27.742615993007696</c:v>
                </c:pt>
                <c:pt idx="24336">
                  <c:v>27.742630954847236</c:v>
                </c:pt>
                <c:pt idx="24337">
                  <c:v>27.742644805247693</c:v>
                </c:pt>
                <c:pt idx="24338">
                  <c:v>27.742666864647692</c:v>
                </c:pt>
                <c:pt idx="24339">
                  <c:v>27.74268351088708</c:v>
                </c:pt>
                <c:pt idx="24340">
                  <c:v>27.74269887664769</c:v>
                </c:pt>
                <c:pt idx="24341">
                  <c:v>27.742720483847691</c:v>
                </c:pt>
                <c:pt idx="24342">
                  <c:v>27.742730518487235</c:v>
                </c:pt>
                <c:pt idx="24343">
                  <c:v>27.742745751927998</c:v>
                </c:pt>
                <c:pt idx="24344">
                  <c:v>27.742759716927999</c:v>
                </c:pt>
                <c:pt idx="24345">
                  <c:v>27.742772542527234</c:v>
                </c:pt>
                <c:pt idx="24346">
                  <c:v>27.744349161034634</c:v>
                </c:pt>
                <c:pt idx="24347">
                  <c:v>27.752876611034633</c:v>
                </c:pt>
                <c:pt idx="24348">
                  <c:v>27.752884919594329</c:v>
                </c:pt>
                <c:pt idx="24349">
                  <c:v>27.752902321753794</c:v>
                </c:pt>
                <c:pt idx="24350">
                  <c:v>27.753005650476691</c:v>
                </c:pt>
                <c:pt idx="24351">
                  <c:v>27.753017816557303</c:v>
                </c:pt>
                <c:pt idx="24352">
                  <c:v>27.753031259916693</c:v>
                </c:pt>
                <c:pt idx="24353">
                  <c:v>27.753049315716691</c:v>
                </c:pt>
                <c:pt idx="24354">
                  <c:v>27.753156828040964</c:v>
                </c:pt>
                <c:pt idx="24355">
                  <c:v>27.753169289320507</c:v>
                </c:pt>
                <c:pt idx="24356">
                  <c:v>27.753182559720507</c:v>
                </c:pt>
                <c:pt idx="24357">
                  <c:v>27.753205922121275</c:v>
                </c:pt>
                <c:pt idx="24358">
                  <c:v>27.753215525961874</c:v>
                </c:pt>
                <c:pt idx="24359">
                  <c:v>27.753220919482185</c:v>
                </c:pt>
                <c:pt idx="24360">
                  <c:v>27.754693498282187</c:v>
                </c:pt>
                <c:pt idx="24361">
                  <c:v>27.754699446322341</c:v>
                </c:pt>
                <c:pt idx="24362">
                  <c:v>27.75470568416204</c:v>
                </c:pt>
                <c:pt idx="24363">
                  <c:v>27.754961440630424</c:v>
                </c:pt>
                <c:pt idx="24364">
                  <c:v>27.754968583030426</c:v>
                </c:pt>
                <c:pt idx="24365">
                  <c:v>27.755211840030427</c:v>
                </c:pt>
                <c:pt idx="24366">
                  <c:v>27.755438059838969</c:v>
                </c:pt>
                <c:pt idx="24367">
                  <c:v>27.755669239754848</c:v>
                </c:pt>
                <c:pt idx="24368">
                  <c:v>27.75577772427668</c:v>
                </c:pt>
                <c:pt idx="24369">
                  <c:v>27.75600658587668</c:v>
                </c:pt>
                <c:pt idx="24370">
                  <c:v>27.756261310120799</c:v>
                </c:pt>
                <c:pt idx="24371">
                  <c:v>27.756606846635609</c:v>
                </c:pt>
                <c:pt idx="24372">
                  <c:v>27.756617684555302</c:v>
                </c:pt>
                <c:pt idx="24373">
                  <c:v>27.756970903840184</c:v>
                </c:pt>
                <c:pt idx="24374">
                  <c:v>27.756982071040486</c:v>
                </c:pt>
                <c:pt idx="24375">
                  <c:v>27.757056034158655</c:v>
                </c:pt>
                <c:pt idx="24376">
                  <c:v>27.757373957831028</c:v>
                </c:pt>
                <c:pt idx="24377">
                  <c:v>27.75738651283103</c:v>
                </c:pt>
                <c:pt idx="24378">
                  <c:v>27.757452746832552</c:v>
                </c:pt>
                <c:pt idx="24379">
                  <c:v>27.757988075484153</c:v>
                </c:pt>
                <c:pt idx="24380">
                  <c:v>27.758001746044759</c:v>
                </c:pt>
                <c:pt idx="24381">
                  <c:v>27.758092602129036</c:v>
                </c:pt>
                <c:pt idx="24382">
                  <c:v>27.758524003799579</c:v>
                </c:pt>
                <c:pt idx="24383">
                  <c:v>27.758537705799579</c:v>
                </c:pt>
                <c:pt idx="24384">
                  <c:v>27.758594808999579</c:v>
                </c:pt>
                <c:pt idx="24385">
                  <c:v>27.759117187260337</c:v>
                </c:pt>
                <c:pt idx="24386">
                  <c:v>27.759132345060031</c:v>
                </c:pt>
                <c:pt idx="24387">
                  <c:v>27.759842785751946</c:v>
                </c:pt>
                <c:pt idx="24388">
                  <c:v>27.759859536192565</c:v>
                </c:pt>
                <c:pt idx="24389">
                  <c:v>27.760478839392565</c:v>
                </c:pt>
                <c:pt idx="24390">
                  <c:v>27.761101756022189</c:v>
                </c:pt>
                <c:pt idx="24391">
                  <c:v>27.76112119794189</c:v>
                </c:pt>
                <c:pt idx="24392">
                  <c:v>27.761162937062501</c:v>
                </c:pt>
                <c:pt idx="24393">
                  <c:v>27.761796635564792</c:v>
                </c:pt>
                <c:pt idx="24394">
                  <c:v>27.761817854284491</c:v>
                </c:pt>
                <c:pt idx="24395">
                  <c:v>27.761840501805114</c:v>
                </c:pt>
                <c:pt idx="24396">
                  <c:v>27.761886875562684</c:v>
                </c:pt>
                <c:pt idx="24397">
                  <c:v>27.762357416707104</c:v>
                </c:pt>
                <c:pt idx="24398">
                  <c:v>27.762380405705898</c:v>
                </c:pt>
                <c:pt idx="24399">
                  <c:v>27.762526367698619</c:v>
                </c:pt>
                <c:pt idx="24400">
                  <c:v>27.763740123640009</c:v>
                </c:pt>
                <c:pt idx="24401">
                  <c:v>27.763764684280609</c:v>
                </c:pt>
                <c:pt idx="24402">
                  <c:v>27.763789024919987</c:v>
                </c:pt>
                <c:pt idx="24403">
                  <c:v>27.763811066040585</c:v>
                </c:pt>
                <c:pt idx="24404">
                  <c:v>27.763833044040584</c:v>
                </c:pt>
                <c:pt idx="24405">
                  <c:v>27.763853349960886</c:v>
                </c:pt>
                <c:pt idx="24406">
                  <c:v>27.763873275961195</c:v>
                </c:pt>
                <c:pt idx="24407">
                  <c:v>27.763891715160895</c:v>
                </c:pt>
                <c:pt idx="24408">
                  <c:v>27.763909706041513</c:v>
                </c:pt>
                <c:pt idx="24409">
                  <c:v>27.763926029481816</c:v>
                </c:pt>
                <c:pt idx="24410">
                  <c:v>27.76394165812151</c:v>
                </c:pt>
                <c:pt idx="24411">
                  <c:v>27.763956142601209</c:v>
                </c:pt>
                <c:pt idx="24412">
                  <c:v>27.763970259400587</c:v>
                </c:pt>
                <c:pt idx="24413">
                  <c:v>27.76398304444119</c:v>
                </c:pt>
                <c:pt idx="24414">
                  <c:v>27.763996969561809</c:v>
                </c:pt>
                <c:pt idx="24415">
                  <c:v>27.76400978136121</c:v>
                </c:pt>
                <c:pt idx="24416">
                  <c:v>27.764034328679987</c:v>
                </c:pt>
                <c:pt idx="24417">
                  <c:v>27.764090050998458</c:v>
                </c:pt>
                <c:pt idx="24418">
                  <c:v>27.764499096220437</c:v>
                </c:pt>
                <c:pt idx="24419">
                  <c:v>27.764510595180738</c:v>
                </c:pt>
                <c:pt idx="24420">
                  <c:v>27.764640227586842</c:v>
                </c:pt>
                <c:pt idx="24421">
                  <c:v>27.764964592659521</c:v>
                </c:pt>
                <c:pt idx="24422">
                  <c:v>27.76497764085952</c:v>
                </c:pt>
                <c:pt idx="24423">
                  <c:v>27.764991302059521</c:v>
                </c:pt>
                <c:pt idx="24424">
                  <c:v>27.765017440738298</c:v>
                </c:pt>
                <c:pt idx="24425">
                  <c:v>27.766674294573992</c:v>
                </c:pt>
                <c:pt idx="24426">
                  <c:v>27.766687585133681</c:v>
                </c:pt>
                <c:pt idx="24427">
                  <c:v>27.766701624774285</c:v>
                </c:pt>
                <c:pt idx="24428">
                  <c:v>27.7667155017349</c:v>
                </c:pt>
                <c:pt idx="24429">
                  <c:v>27.766727996374296</c:v>
                </c:pt>
                <c:pt idx="24430">
                  <c:v>27.766737927174141</c:v>
                </c:pt>
                <c:pt idx="24431">
                  <c:v>27.766746676613991</c:v>
                </c:pt>
                <c:pt idx="24432">
                  <c:v>27.766755441894144</c:v>
                </c:pt>
                <c:pt idx="24433">
                  <c:v>27.766988718045589</c:v>
                </c:pt>
                <c:pt idx="24434">
                  <c:v>27.766996656045745</c:v>
                </c:pt>
                <c:pt idx="24435">
                  <c:v>27.767004025365896</c:v>
                </c:pt>
                <c:pt idx="24436">
                  <c:v>27.767018101365895</c:v>
                </c:pt>
                <c:pt idx="24437">
                  <c:v>27.767031714965896</c:v>
                </c:pt>
                <c:pt idx="24438">
                  <c:v>27.767038159765896</c:v>
                </c:pt>
                <c:pt idx="24439">
                  <c:v>27.767050334966505</c:v>
                </c:pt>
                <c:pt idx="24440">
                  <c:v>27.76706200036681</c:v>
                </c:pt>
                <c:pt idx="24441">
                  <c:v>27.767073056926197</c:v>
                </c:pt>
                <c:pt idx="24442">
                  <c:v>27.767093833526197</c:v>
                </c:pt>
                <c:pt idx="24443">
                  <c:v>27.76710866640574</c:v>
                </c:pt>
                <c:pt idx="24444">
                  <c:v>27.7671226420862</c:v>
                </c:pt>
                <c:pt idx="24445">
                  <c:v>27.767149033286199</c:v>
                </c:pt>
                <c:pt idx="24446">
                  <c:v>27.767257226562229</c:v>
                </c:pt>
                <c:pt idx="24447">
                  <c:v>27.767261001282378</c:v>
                </c:pt>
                <c:pt idx="24448">
                  <c:v>27.767273529121919</c:v>
                </c:pt>
                <c:pt idx="24449">
                  <c:v>27.767295884321538</c:v>
                </c:pt>
                <c:pt idx="24450">
                  <c:v>27.767310103321769</c:v>
                </c:pt>
                <c:pt idx="24451">
                  <c:v>27.767330250722377</c:v>
                </c:pt>
                <c:pt idx="24452">
                  <c:v>27.76734082920299</c:v>
                </c:pt>
                <c:pt idx="24453">
                  <c:v>27.767436250402991</c:v>
                </c:pt>
                <c:pt idx="24454">
                  <c:v>27.767441548762839</c:v>
                </c:pt>
                <c:pt idx="24455">
                  <c:v>27.767698829562839</c:v>
                </c:pt>
                <c:pt idx="24456">
                  <c:v>27.767710851203152</c:v>
                </c:pt>
                <c:pt idx="24457">
                  <c:v>27.767716946403457</c:v>
                </c:pt>
                <c:pt idx="24458">
                  <c:v>27.767723491203764</c:v>
                </c:pt>
                <c:pt idx="24459">
                  <c:v>27.767754326164518</c:v>
                </c:pt>
                <c:pt idx="24460">
                  <c:v>27.767881247761157</c:v>
                </c:pt>
                <c:pt idx="24461">
                  <c:v>27.767887292761156</c:v>
                </c:pt>
                <c:pt idx="24462">
                  <c:v>27.768028182361157</c:v>
                </c:pt>
                <c:pt idx="24463">
                  <c:v>27.768046757840697</c:v>
                </c:pt>
                <c:pt idx="24464">
                  <c:v>27.768189000327396</c:v>
                </c:pt>
                <c:pt idx="24465">
                  <c:v>27.768544692816093</c:v>
                </c:pt>
                <c:pt idx="24466">
                  <c:v>27.76884955739045</c:v>
                </c:pt>
                <c:pt idx="24467">
                  <c:v>27.768919105188925</c:v>
                </c:pt>
                <c:pt idx="24468">
                  <c:v>27.769050112434417</c:v>
                </c:pt>
                <c:pt idx="24469">
                  <c:v>27.769205034677775</c:v>
                </c:pt>
                <c:pt idx="24470">
                  <c:v>27.76921247931762</c:v>
                </c:pt>
                <c:pt idx="24471">
                  <c:v>27.769429351913356</c:v>
                </c:pt>
                <c:pt idx="24472">
                  <c:v>27.769632741585102</c:v>
                </c:pt>
                <c:pt idx="24473">
                  <c:v>27.769702663063729</c:v>
                </c:pt>
                <c:pt idx="24474">
                  <c:v>27.76989464706373</c:v>
                </c:pt>
                <c:pt idx="24475">
                  <c:v>27.769917880503272</c:v>
                </c:pt>
                <c:pt idx="24476">
                  <c:v>27.770134192175338</c:v>
                </c:pt>
                <c:pt idx="24477">
                  <c:v>27.770422196175339</c:v>
                </c:pt>
                <c:pt idx="24478">
                  <c:v>27.770430744015648</c:v>
                </c:pt>
                <c:pt idx="24479">
                  <c:v>27.770633153215648</c:v>
                </c:pt>
                <c:pt idx="24480">
                  <c:v>27.770731605693971</c:v>
                </c:pt>
                <c:pt idx="24481">
                  <c:v>27.770750272414585</c:v>
                </c:pt>
                <c:pt idx="24482">
                  <c:v>27.770894248414585</c:v>
                </c:pt>
                <c:pt idx="24483">
                  <c:v>27.77090347273489</c:v>
                </c:pt>
                <c:pt idx="24484">
                  <c:v>27.770932570815809</c:v>
                </c:pt>
                <c:pt idx="24485">
                  <c:v>27.771004733413676</c:v>
                </c:pt>
                <c:pt idx="24486">
                  <c:v>27.771014620293521</c:v>
                </c:pt>
                <c:pt idx="24487">
                  <c:v>27.771095295575964</c:v>
                </c:pt>
                <c:pt idx="24488">
                  <c:v>27.771114985416268</c:v>
                </c:pt>
                <c:pt idx="24489">
                  <c:v>27.771124858776567</c:v>
                </c:pt>
                <c:pt idx="24490">
                  <c:v>27.771134920176724</c:v>
                </c:pt>
                <c:pt idx="24491">
                  <c:v>27.771238037613674</c:v>
                </c:pt>
                <c:pt idx="24492">
                  <c:v>27.771269952294134</c:v>
                </c:pt>
                <c:pt idx="24493">
                  <c:v>27.771301235494132</c:v>
                </c:pt>
                <c:pt idx="24494">
                  <c:v>27.771365367892308</c:v>
                </c:pt>
                <c:pt idx="24495">
                  <c:v>27.771396656292307</c:v>
                </c:pt>
                <c:pt idx="24496">
                  <c:v>27.771407387012001</c:v>
                </c:pt>
                <c:pt idx="24497">
                  <c:v>27.771417755812003</c:v>
                </c:pt>
                <c:pt idx="24498">
                  <c:v>27.771461573891393</c:v>
                </c:pt>
                <c:pt idx="24499">
                  <c:v>27.771496042609556</c:v>
                </c:pt>
                <c:pt idx="24500">
                  <c:v>27.771566145971388</c:v>
                </c:pt>
                <c:pt idx="24501">
                  <c:v>27.771599549971388</c:v>
                </c:pt>
                <c:pt idx="24502">
                  <c:v>27.771669822693223</c:v>
                </c:pt>
                <c:pt idx="24503">
                  <c:v>27.771691973732615</c:v>
                </c:pt>
                <c:pt idx="24504">
                  <c:v>27.771773283932614</c:v>
                </c:pt>
                <c:pt idx="24505">
                  <c:v>27.771806738332614</c:v>
                </c:pt>
                <c:pt idx="24506">
                  <c:v>27.771876315132616</c:v>
                </c:pt>
                <c:pt idx="24507">
                  <c:v>27.771900463053225</c:v>
                </c:pt>
                <c:pt idx="24508">
                  <c:v>27.771988678217511</c:v>
                </c:pt>
                <c:pt idx="24509">
                  <c:v>27.772013005216298</c:v>
                </c:pt>
                <c:pt idx="24510">
                  <c:v>27.772101308252033</c:v>
                </c:pt>
                <c:pt idx="24511">
                  <c:v>27.77212606529142</c:v>
                </c:pt>
                <c:pt idx="24512">
                  <c:v>27.7722141171757</c:v>
                </c:pt>
                <c:pt idx="24513">
                  <c:v>27.772250843094792</c:v>
                </c:pt>
                <c:pt idx="24514">
                  <c:v>27.772326771571127</c:v>
                </c:pt>
                <c:pt idx="24515">
                  <c:v>27.772363373172965</c:v>
                </c:pt>
                <c:pt idx="24516">
                  <c:v>27.772438726896628</c:v>
                </c:pt>
                <c:pt idx="24517">
                  <c:v>27.772463010417848</c:v>
                </c:pt>
                <c:pt idx="24518">
                  <c:v>27.772550742022112</c:v>
                </c:pt>
                <c:pt idx="24519">
                  <c:v>27.77258717946394</c:v>
                </c:pt>
                <c:pt idx="24520">
                  <c:v>27.772661942867572</c:v>
                </c:pt>
                <c:pt idx="24521">
                  <c:v>27.772698495829406</c:v>
                </c:pt>
                <c:pt idx="24522">
                  <c:v>27.772774885665719</c:v>
                </c:pt>
                <c:pt idx="24523">
                  <c:v>27.772811341347548</c:v>
                </c:pt>
                <c:pt idx="24524">
                  <c:v>27.772887048623893</c:v>
                </c:pt>
                <c:pt idx="24525">
                  <c:v>27.772911502385121</c:v>
                </c:pt>
                <c:pt idx="24526">
                  <c:v>27.77299906206726</c:v>
                </c:pt>
                <c:pt idx="24527">
                  <c:v>27.773023652226033</c:v>
                </c:pt>
                <c:pt idx="24528">
                  <c:v>27.773111283350293</c:v>
                </c:pt>
                <c:pt idx="24529">
                  <c:v>27.773135984949679</c:v>
                </c:pt>
                <c:pt idx="24530">
                  <c:v>27.773224761985393</c:v>
                </c:pt>
                <c:pt idx="24531">
                  <c:v>27.77326129838357</c:v>
                </c:pt>
                <c:pt idx="24532">
                  <c:v>27.773336727467235</c:v>
                </c:pt>
                <c:pt idx="24533">
                  <c:v>27.773373231789069</c:v>
                </c:pt>
                <c:pt idx="24534">
                  <c:v>27.773448180430901</c:v>
                </c:pt>
                <c:pt idx="24535">
                  <c:v>27.773484269431812</c:v>
                </c:pt>
                <c:pt idx="24536">
                  <c:v>27.773559089355448</c:v>
                </c:pt>
                <c:pt idx="24537">
                  <c:v>27.773583348556667</c:v>
                </c:pt>
                <c:pt idx="24538">
                  <c:v>27.773671444400946</c:v>
                </c:pt>
                <c:pt idx="24539">
                  <c:v>27.773695843442169</c:v>
                </c:pt>
                <c:pt idx="24540">
                  <c:v>27.773733152403082</c:v>
                </c:pt>
                <c:pt idx="24541">
                  <c:v>27.773745347163391</c:v>
                </c:pt>
                <c:pt idx="24542">
                  <c:v>27.773756294803089</c:v>
                </c:pt>
                <c:pt idx="24543">
                  <c:v>27.773767073123246</c:v>
                </c:pt>
                <c:pt idx="24544">
                  <c:v>27.77379742612279</c:v>
                </c:pt>
                <c:pt idx="24545">
                  <c:v>27.77380712212279</c:v>
                </c:pt>
                <c:pt idx="24546">
                  <c:v>27.773816216322789</c:v>
                </c:pt>
                <c:pt idx="24547">
                  <c:v>27.773824666643094</c:v>
                </c:pt>
                <c:pt idx="24548">
                  <c:v>27.77383304260325</c:v>
                </c:pt>
                <c:pt idx="24549">
                  <c:v>27.773849046603249</c:v>
                </c:pt>
                <c:pt idx="24550">
                  <c:v>27.773864574362943</c:v>
                </c:pt>
                <c:pt idx="24551">
                  <c:v>27.77387191596279</c:v>
                </c:pt>
                <c:pt idx="24552">
                  <c:v>27.773885929083093</c:v>
                </c:pt>
                <c:pt idx="24553">
                  <c:v>27.773899379162483</c:v>
                </c:pt>
                <c:pt idx="24554">
                  <c:v>27.773911868522788</c:v>
                </c:pt>
                <c:pt idx="24555">
                  <c:v>27.77391784772248</c:v>
                </c:pt>
                <c:pt idx="24556">
                  <c:v>27.77393459452248</c:v>
                </c:pt>
                <c:pt idx="24557">
                  <c:v>27.77395072544202</c:v>
                </c:pt>
                <c:pt idx="24558">
                  <c:v>27.773960805442325</c:v>
                </c:pt>
                <c:pt idx="24559">
                  <c:v>27.773984767042325</c:v>
                </c:pt>
                <c:pt idx="24560">
                  <c:v>27.774003013881714</c:v>
                </c:pt>
                <c:pt idx="24561">
                  <c:v>27.806063808955511</c:v>
                </c:pt>
                <c:pt idx="24562">
                  <c:v>27.857118466955512</c:v>
                </c:pt>
                <c:pt idx="24563">
                  <c:v>27.857134450955513</c:v>
                </c:pt>
                <c:pt idx="24564">
                  <c:v>27.857151730955817</c:v>
                </c:pt>
                <c:pt idx="24565">
                  <c:v>27.85717490543658</c:v>
                </c:pt>
                <c:pt idx="24566">
                  <c:v>27.857194393717798</c:v>
                </c:pt>
                <c:pt idx="24567">
                  <c:v>27.857204951078408</c:v>
                </c:pt>
                <c:pt idx="24568">
                  <c:v>27.857216167878409</c:v>
                </c:pt>
                <c:pt idx="24569">
                  <c:v>27.857227839118714</c:v>
                </c:pt>
                <c:pt idx="24570">
                  <c:v>27.857233985999024</c:v>
                </c:pt>
                <c:pt idx="24571">
                  <c:v>27.857246792399025</c:v>
                </c:pt>
                <c:pt idx="24572">
                  <c:v>27.857253382599175</c:v>
                </c:pt>
                <c:pt idx="24573">
                  <c:v>27.857267437959479</c:v>
                </c:pt>
                <c:pt idx="24574">
                  <c:v>27.857274801679786</c:v>
                </c:pt>
                <c:pt idx="24575">
                  <c:v>27.857297980799331</c:v>
                </c:pt>
                <c:pt idx="24576">
                  <c:v>27.857306202199641</c:v>
                </c:pt>
                <c:pt idx="24577">
                  <c:v>27.857477376516592</c:v>
                </c:pt>
                <c:pt idx="24578">
                  <c:v>27.858568550116591</c:v>
                </c:pt>
                <c:pt idx="24579">
                  <c:v>27.861659090981501</c:v>
                </c:pt>
                <c:pt idx="24580">
                  <c:v>27.862430308217821</c:v>
                </c:pt>
                <c:pt idx="24581">
                  <c:v>27.862443434777514</c:v>
                </c:pt>
                <c:pt idx="24582">
                  <c:v>27.86298034325004</c:v>
                </c:pt>
                <c:pt idx="24583">
                  <c:v>27.863001852929429</c:v>
                </c:pt>
                <c:pt idx="24584">
                  <c:v>27.86326185292943</c:v>
                </c:pt>
                <c:pt idx="24585">
                  <c:v>27.863272636569583</c:v>
                </c:pt>
                <c:pt idx="24586">
                  <c:v>27.863917836969584</c:v>
                </c:pt>
                <c:pt idx="24587">
                  <c:v>27.863970802890343</c:v>
                </c:pt>
                <c:pt idx="24588">
                  <c:v>27.864230948490341</c:v>
                </c:pt>
                <c:pt idx="24589">
                  <c:v>27.864433942404563</c:v>
                </c:pt>
                <c:pt idx="24590">
                  <c:v>27.864558752804562</c:v>
                </c:pt>
                <c:pt idx="24591">
                  <c:v>27.864590949445024</c:v>
                </c:pt>
                <c:pt idx="24592">
                  <c:v>27.864684632645023</c:v>
                </c:pt>
                <c:pt idx="24593">
                  <c:v>27.86525963421327</c:v>
                </c:pt>
                <c:pt idx="24594">
                  <c:v>27.865363249413271</c:v>
                </c:pt>
                <c:pt idx="24595">
                  <c:v>27.865480491574953</c:v>
                </c:pt>
                <c:pt idx="24596">
                  <c:v>27.865511509574954</c:v>
                </c:pt>
                <c:pt idx="24597">
                  <c:v>27.866140083543968</c:v>
                </c:pt>
                <c:pt idx="24598">
                  <c:v>27.866150145543969</c:v>
                </c:pt>
                <c:pt idx="24599">
                  <c:v>27.869476923543971</c:v>
                </c:pt>
                <c:pt idx="24600">
                  <c:v>27.872707882217284</c:v>
                </c:pt>
                <c:pt idx="24601">
                  <c:v>27.875949976410435</c:v>
                </c:pt>
                <c:pt idx="24602">
                  <c:v>27.879118250924655</c:v>
                </c:pt>
                <c:pt idx="24603">
                  <c:v>27.880166722555188</c:v>
                </c:pt>
                <c:pt idx="24604">
                  <c:v>27.880260416155188</c:v>
                </c:pt>
                <c:pt idx="24605">
                  <c:v>27.880930629764801</c:v>
                </c:pt>
                <c:pt idx="24606">
                  <c:v>27.8810243493648</c:v>
                </c:pt>
                <c:pt idx="24607">
                  <c:v>27.881300989368768</c:v>
                </c:pt>
                <c:pt idx="24608">
                  <c:v>27.881363337368768</c:v>
                </c:pt>
                <c:pt idx="24609">
                  <c:v>27.884597658015153</c:v>
                </c:pt>
                <c:pt idx="24610">
                  <c:v>27.887748899615154</c:v>
                </c:pt>
                <c:pt idx="24611">
                  <c:v>27.89119765811558</c:v>
                </c:pt>
                <c:pt idx="24612">
                  <c:v>27.891324029633754</c:v>
                </c:pt>
                <c:pt idx="24613">
                  <c:v>27.894558520520139</c:v>
                </c:pt>
                <c:pt idx="24614">
                  <c:v>27.897814417320138</c:v>
                </c:pt>
                <c:pt idx="24615">
                  <c:v>27.899365095805294</c:v>
                </c:pt>
                <c:pt idx="24616">
                  <c:v>27.900304236417522</c:v>
                </c:pt>
                <c:pt idx="24617">
                  <c:v>27.901117335285772</c:v>
                </c:pt>
                <c:pt idx="24618">
                  <c:v>27.901127737845464</c:v>
                </c:pt>
                <c:pt idx="24619">
                  <c:v>27.901137345245768</c:v>
                </c:pt>
                <c:pt idx="24620">
                  <c:v>27.901146609645767</c:v>
                </c:pt>
                <c:pt idx="24621">
                  <c:v>27.901155326045767</c:v>
                </c:pt>
                <c:pt idx="24622">
                  <c:v>27.901163843645769</c:v>
                </c:pt>
                <c:pt idx="24623">
                  <c:v>27.901171676525468</c:v>
                </c:pt>
                <c:pt idx="24624">
                  <c:v>27.90117933732547</c:v>
                </c:pt>
                <c:pt idx="24625">
                  <c:v>27.90118646532547</c:v>
                </c:pt>
                <c:pt idx="24626">
                  <c:v>27.90119333672547</c:v>
                </c:pt>
                <c:pt idx="24627">
                  <c:v>27.901199827845318</c:v>
                </c:pt>
                <c:pt idx="24628">
                  <c:v>27.901212138605011</c:v>
                </c:pt>
                <c:pt idx="24629">
                  <c:v>27.9012239874844</c:v>
                </c:pt>
                <c:pt idx="24630">
                  <c:v>27.901235049563788</c:v>
                </c:pt>
                <c:pt idx="24631">
                  <c:v>27.901250701563786</c:v>
                </c:pt>
                <c:pt idx="24632">
                  <c:v>27.901265524523328</c:v>
                </c:pt>
                <c:pt idx="24633">
                  <c:v>27.901279467723786</c:v>
                </c:pt>
                <c:pt idx="24634">
                  <c:v>27.901305891923787</c:v>
                </c:pt>
                <c:pt idx="24635">
                  <c:v>27.90131831992333</c:v>
                </c:pt>
                <c:pt idx="24636">
                  <c:v>27.901337556404094</c:v>
                </c:pt>
                <c:pt idx="24637">
                  <c:v>27.901355540204094</c:v>
                </c:pt>
                <c:pt idx="24638">
                  <c:v>27.901368991963484</c:v>
                </c:pt>
                <c:pt idx="24639">
                  <c:v>27.904080813459601</c:v>
                </c:pt>
                <c:pt idx="24640">
                  <c:v>27.904094813459601</c:v>
                </c:pt>
                <c:pt idx="24641">
                  <c:v>27.904108312258987</c:v>
                </c:pt>
                <c:pt idx="24642">
                  <c:v>27.904129843858989</c:v>
                </c:pt>
                <c:pt idx="24643">
                  <c:v>27.904141373459446</c:v>
                </c:pt>
                <c:pt idx="24644">
                  <c:v>27.904153845138989</c:v>
                </c:pt>
                <c:pt idx="24645">
                  <c:v>27.904167060538988</c:v>
                </c:pt>
                <c:pt idx="24646">
                  <c:v>27.90417490445914</c:v>
                </c:pt>
                <c:pt idx="24647">
                  <c:v>27.904826312285635</c:v>
                </c:pt>
                <c:pt idx="24648">
                  <c:v>27.904838064445865</c:v>
                </c:pt>
                <c:pt idx="24649">
                  <c:v>27.904856066245866</c:v>
                </c:pt>
                <c:pt idx="24650">
                  <c:v>27.904866129445409</c:v>
                </c:pt>
                <c:pt idx="24651">
                  <c:v>27.905422461633332</c:v>
                </c:pt>
                <c:pt idx="24652">
                  <c:v>27.905433700833331</c:v>
                </c:pt>
                <c:pt idx="24653">
                  <c:v>27.905453349672875</c:v>
                </c:pt>
                <c:pt idx="24654">
                  <c:v>27.905470970793257</c:v>
                </c:pt>
                <c:pt idx="24655">
                  <c:v>27.905486340393868</c:v>
                </c:pt>
                <c:pt idx="24656">
                  <c:v>27.905502982473259</c:v>
                </c:pt>
                <c:pt idx="24657">
                  <c:v>27.90552936267326</c:v>
                </c:pt>
                <c:pt idx="24658">
                  <c:v>27.90554351795349</c:v>
                </c:pt>
                <c:pt idx="24659">
                  <c:v>27.905558635433948</c:v>
                </c:pt>
                <c:pt idx="24660">
                  <c:v>27.905569229754562</c:v>
                </c:pt>
                <c:pt idx="24661">
                  <c:v>27.90558041575456</c:v>
                </c:pt>
                <c:pt idx="24662">
                  <c:v>27.905586291354258</c:v>
                </c:pt>
                <c:pt idx="24663">
                  <c:v>27.905592684033948</c:v>
                </c:pt>
                <c:pt idx="24664">
                  <c:v>27.905605764673645</c:v>
                </c:pt>
                <c:pt idx="24665">
                  <c:v>27.905612661873949</c:v>
                </c:pt>
                <c:pt idx="24666">
                  <c:v>27.905620151793645</c:v>
                </c:pt>
                <c:pt idx="24667">
                  <c:v>27.905627987873796</c:v>
                </c:pt>
                <c:pt idx="24668">
                  <c:v>27.905636184593643</c:v>
                </c:pt>
                <c:pt idx="24669">
                  <c:v>27.905644828913797</c:v>
                </c:pt>
                <c:pt idx="24670">
                  <c:v>27.905653859873951</c:v>
                </c:pt>
                <c:pt idx="24671">
                  <c:v>27.905663280994101</c:v>
                </c:pt>
                <c:pt idx="24672">
                  <c:v>27.905673116074254</c:v>
                </c:pt>
                <c:pt idx="24673">
                  <c:v>27.905683399953951</c:v>
                </c:pt>
                <c:pt idx="24674">
                  <c:v>27.905694071874105</c:v>
                </c:pt>
                <c:pt idx="24675">
                  <c:v>27.905705247473797</c:v>
                </c:pt>
                <c:pt idx="24676">
                  <c:v>27.905716812673798</c:v>
                </c:pt>
                <c:pt idx="24677">
                  <c:v>27.905728910794103</c:v>
                </c:pt>
                <c:pt idx="24678">
                  <c:v>27.905741502194715</c:v>
                </c:pt>
                <c:pt idx="24679">
                  <c:v>27.905754476994108</c:v>
                </c:pt>
                <c:pt idx="24680">
                  <c:v>27.905767949673805</c:v>
                </c:pt>
                <c:pt idx="24681">
                  <c:v>27.905880660076249</c:v>
                </c:pt>
                <c:pt idx="24682">
                  <c:v>27.906024152229534</c:v>
                </c:pt>
                <c:pt idx="24683">
                  <c:v>27.906095788028008</c:v>
                </c:pt>
                <c:pt idx="24684">
                  <c:v>27.906739167818309</c:v>
                </c:pt>
                <c:pt idx="24685">
                  <c:v>27.906796426337088</c:v>
                </c:pt>
                <c:pt idx="24686">
                  <c:v>27.907382991589632</c:v>
                </c:pt>
                <c:pt idx="24687">
                  <c:v>27.907440543668404</c:v>
                </c:pt>
                <c:pt idx="24688">
                  <c:v>27.9107592434247</c:v>
                </c:pt>
                <c:pt idx="24689">
                  <c:v>27.910916963901339</c:v>
                </c:pt>
                <c:pt idx="24690">
                  <c:v>27.91104247390134</c:v>
                </c:pt>
                <c:pt idx="24691">
                  <c:v>27.911575309901341</c:v>
                </c:pt>
                <c:pt idx="24692">
                  <c:v>27.911674369743487</c:v>
                </c:pt>
                <c:pt idx="24693">
                  <c:v>27.912192690543488</c:v>
                </c:pt>
                <c:pt idx="24694">
                  <c:v>27.912319523186238</c:v>
                </c:pt>
                <c:pt idx="24695">
                  <c:v>27.916639847186236</c:v>
                </c:pt>
                <c:pt idx="24696">
                  <c:v>27.916723806228056</c:v>
                </c:pt>
                <c:pt idx="24697">
                  <c:v>27.917219979729442</c:v>
                </c:pt>
                <c:pt idx="24698">
                  <c:v>27.917331332767002</c:v>
                </c:pt>
                <c:pt idx="24699">
                  <c:v>27.917828942425675</c:v>
                </c:pt>
                <c:pt idx="24700">
                  <c:v>27.917884657224455</c:v>
                </c:pt>
                <c:pt idx="24701">
                  <c:v>27.918465408409489</c:v>
                </c:pt>
                <c:pt idx="24702">
                  <c:v>27.918506994408578</c:v>
                </c:pt>
                <c:pt idx="24703">
                  <c:v>27.919087745593611</c:v>
                </c:pt>
                <c:pt idx="24704">
                  <c:v>27.919129380312697</c:v>
                </c:pt>
                <c:pt idx="24705">
                  <c:v>27.919681783176507</c:v>
                </c:pt>
                <c:pt idx="24706">
                  <c:v>27.919737491015287</c:v>
                </c:pt>
                <c:pt idx="24707">
                  <c:v>27.920276179918506</c:v>
                </c:pt>
                <c:pt idx="24708">
                  <c:v>27.920318051277587</c:v>
                </c:pt>
                <c:pt idx="24709">
                  <c:v>27.921365261202727</c:v>
                </c:pt>
                <c:pt idx="24710">
                  <c:v>27.921393031602118</c:v>
                </c:pt>
                <c:pt idx="24711">
                  <c:v>27.92559919606342</c:v>
                </c:pt>
                <c:pt idx="24712">
                  <c:v>27.925807390538857</c:v>
                </c:pt>
                <c:pt idx="24713">
                  <c:v>27.926065790538857</c:v>
                </c:pt>
                <c:pt idx="24714">
                  <c:v>27.927057444357118</c:v>
                </c:pt>
                <c:pt idx="24715">
                  <c:v>27.927305453957118</c:v>
                </c:pt>
                <c:pt idx="24716">
                  <c:v>27.927643911789698</c:v>
                </c:pt>
                <c:pt idx="24717">
                  <c:v>27.927807696589699</c:v>
                </c:pt>
                <c:pt idx="24718">
                  <c:v>27.93203823505695</c:v>
                </c:pt>
                <c:pt idx="24719">
                  <c:v>27.93235134105695</c:v>
                </c:pt>
                <c:pt idx="24720">
                  <c:v>27.93241828569391</c:v>
                </c:pt>
                <c:pt idx="24721">
                  <c:v>27.93295505643772</c:v>
                </c:pt>
                <c:pt idx="24722">
                  <c:v>27.933022561796196</c:v>
                </c:pt>
                <c:pt idx="24723">
                  <c:v>27.937515188235476</c:v>
                </c:pt>
                <c:pt idx="24724">
                  <c:v>27.937934024306024</c:v>
                </c:pt>
                <c:pt idx="24725">
                  <c:v>27.942028215906024</c:v>
                </c:pt>
                <c:pt idx="24726">
                  <c:v>27.944441968841492</c:v>
                </c:pt>
                <c:pt idx="24727">
                  <c:v>27.944573918924522</c:v>
                </c:pt>
                <c:pt idx="24728">
                  <c:v>27.944834125592344</c:v>
                </c:pt>
                <c:pt idx="24729">
                  <c:v>27.945086166718134</c:v>
                </c:pt>
                <c:pt idx="24730">
                  <c:v>27.945164237194479</c:v>
                </c:pt>
                <c:pt idx="24731">
                  <c:v>27.945591536774</c:v>
                </c:pt>
                <c:pt idx="24732">
                  <c:v>27.945669581092183</c:v>
                </c:pt>
                <c:pt idx="24733">
                  <c:v>27.946617740335501</c:v>
                </c:pt>
                <c:pt idx="24734">
                  <c:v>27.946695837133685</c:v>
                </c:pt>
                <c:pt idx="24735">
                  <c:v>27.950705313596856</c:v>
                </c:pt>
                <c:pt idx="24736">
                  <c:v>27.950758023195629</c:v>
                </c:pt>
                <c:pt idx="24737">
                  <c:v>27.951198235285744</c:v>
                </c:pt>
                <c:pt idx="24738">
                  <c:v>27.951250538723297</c:v>
                </c:pt>
                <c:pt idx="24739">
                  <c:v>27.955359139711</c:v>
                </c:pt>
                <c:pt idx="24740">
                  <c:v>27.959362687937876</c:v>
                </c:pt>
                <c:pt idx="24741">
                  <c:v>27.959427248939406</c:v>
                </c:pt>
                <c:pt idx="24742">
                  <c:v>27.959630870694522</c:v>
                </c:pt>
                <c:pt idx="24743">
                  <c:v>27.959904625921709</c:v>
                </c:pt>
                <c:pt idx="24744">
                  <c:v>27.960057323158047</c:v>
                </c:pt>
                <c:pt idx="24745">
                  <c:v>27.960370335303395</c:v>
                </c:pt>
                <c:pt idx="24746">
                  <c:v>27.960472114380952</c:v>
                </c:pt>
                <c:pt idx="24747">
                  <c:v>27.960824559484454</c:v>
                </c:pt>
                <c:pt idx="24748">
                  <c:v>27.960912798122337</c:v>
                </c:pt>
                <c:pt idx="24749">
                  <c:v>27.96127806154524</c:v>
                </c:pt>
                <c:pt idx="24750">
                  <c:v>27.96134187778371</c:v>
                </c:pt>
                <c:pt idx="24751">
                  <c:v>27.961718093641426</c:v>
                </c:pt>
                <c:pt idx="24752">
                  <c:v>27.961781967119894</c:v>
                </c:pt>
                <c:pt idx="24753">
                  <c:v>27.965723414345515</c:v>
                </c:pt>
                <c:pt idx="24754">
                  <c:v>27.965990133659115</c:v>
                </c:pt>
                <c:pt idx="24755">
                  <c:v>27.966040662056674</c:v>
                </c:pt>
                <c:pt idx="24756">
                  <c:v>27.970021384564145</c:v>
                </c:pt>
                <c:pt idx="24757">
                  <c:v>27.973949759309896</c:v>
                </c:pt>
                <c:pt idx="24758">
                  <c:v>27.974236967796919</c:v>
                </c:pt>
                <c:pt idx="24759">
                  <c:v>27.974325302432653</c:v>
                </c:pt>
                <c:pt idx="24760">
                  <c:v>27.974510219468073</c:v>
                </c:pt>
                <c:pt idx="24761">
                  <c:v>27.974712927138285</c:v>
                </c:pt>
                <c:pt idx="24762">
                  <c:v>27.974799241056147</c:v>
                </c:pt>
                <c:pt idx="24763">
                  <c:v>27.975089385922136</c:v>
                </c:pt>
                <c:pt idx="24764">
                  <c:v>27.975188056799691</c:v>
                </c:pt>
                <c:pt idx="24765">
                  <c:v>27.975479408785624</c:v>
                </c:pt>
                <c:pt idx="24766">
                  <c:v>27.975602553342572</c:v>
                </c:pt>
                <c:pt idx="24767">
                  <c:v>27.975867399249783</c:v>
                </c:pt>
                <c:pt idx="24768">
                  <c:v>27.975941245327952</c:v>
                </c:pt>
                <c:pt idx="24769">
                  <c:v>27.976242729302601</c:v>
                </c:pt>
                <c:pt idx="24770">
                  <c:v>27.976353769459852</c:v>
                </c:pt>
                <c:pt idx="24771">
                  <c:v>27.976642567833885</c:v>
                </c:pt>
                <c:pt idx="24772">
                  <c:v>27.976753571031136</c:v>
                </c:pt>
                <c:pt idx="24773">
                  <c:v>27.97702961472455</c:v>
                </c:pt>
                <c:pt idx="24774">
                  <c:v>27.977091042243028</c:v>
                </c:pt>
                <c:pt idx="24775">
                  <c:v>27.977367224096451</c:v>
                </c:pt>
                <c:pt idx="24776">
                  <c:v>27.983068045235235</c:v>
                </c:pt>
                <c:pt idx="24777">
                  <c:v>27.983081982634928</c:v>
                </c:pt>
                <c:pt idx="24778">
                  <c:v>27.983101975675389</c:v>
                </c:pt>
                <c:pt idx="24779">
                  <c:v>27.983127518075388</c:v>
                </c:pt>
                <c:pt idx="24780">
                  <c:v>27.983152167314778</c:v>
                </c:pt>
                <c:pt idx="24781">
                  <c:v>27.983169838513867</c:v>
                </c:pt>
                <c:pt idx="24782">
                  <c:v>27.983192227313868</c:v>
                </c:pt>
                <c:pt idx="24783">
                  <c:v>27.983219078233105</c:v>
                </c:pt>
                <c:pt idx="24784">
                  <c:v>27.983239545431886</c:v>
                </c:pt>
                <c:pt idx="24785">
                  <c:v>27.983263463831886</c:v>
                </c:pt>
                <c:pt idx="24786">
                  <c:v>27.983281710671275</c:v>
                </c:pt>
                <c:pt idx="24787">
                  <c:v>27.98330298063204</c:v>
                </c:pt>
                <c:pt idx="24788">
                  <c:v>27.983319072632039</c:v>
                </c:pt>
                <c:pt idx="24789">
                  <c:v>27.983334095711431</c:v>
                </c:pt>
                <c:pt idx="24790">
                  <c:v>27.983351197672189</c:v>
                </c:pt>
                <c:pt idx="24791">
                  <c:v>27.98400069047219</c:v>
                </c:pt>
                <c:pt idx="24792">
                  <c:v>27.985529811593363</c:v>
                </c:pt>
                <c:pt idx="24793">
                  <c:v>27.986684787593362</c:v>
                </c:pt>
                <c:pt idx="24794">
                  <c:v>27.996273590218692</c:v>
                </c:pt>
                <c:pt idx="24795">
                  <c:v>28.028901313965878</c:v>
                </c:pt>
                <c:pt idx="24796">
                  <c:v>28.030085784165877</c:v>
                </c:pt>
                <c:pt idx="24797">
                  <c:v>28.032427339256628</c:v>
                </c:pt>
                <c:pt idx="24798">
                  <c:v>28.033500203064218</c:v>
                </c:pt>
                <c:pt idx="24799">
                  <c:v>28.035345036180438</c:v>
                </c:pt>
                <c:pt idx="24800">
                  <c:v>28.038290658151922</c:v>
                </c:pt>
                <c:pt idx="24801">
                  <c:v>28.042652699751923</c:v>
                </c:pt>
                <c:pt idx="24802">
                  <c:v>28.051339182444334</c:v>
                </c:pt>
                <c:pt idx="24803">
                  <c:v>28.059941793116128</c:v>
                </c:pt>
                <c:pt idx="24804">
                  <c:v>28.070687302962195</c:v>
                </c:pt>
                <c:pt idx="24805">
                  <c:v>28.101843520856839</c:v>
                </c:pt>
                <c:pt idx="24806">
                  <c:v>28.101857579656841</c:v>
                </c:pt>
                <c:pt idx="24807">
                  <c:v>28.101873126617221</c:v>
                </c:pt>
                <c:pt idx="24808">
                  <c:v>28.101890366177987</c:v>
                </c:pt>
                <c:pt idx="24809">
                  <c:v>28.102063343090968</c:v>
                </c:pt>
                <c:pt idx="24810">
                  <c:v>28.102083295090967</c:v>
                </c:pt>
                <c:pt idx="24811">
                  <c:v>28.102096068091427</c:v>
                </c:pt>
                <c:pt idx="24812">
                  <c:v>28.102109709330971</c:v>
                </c:pt>
                <c:pt idx="24813">
                  <c:v>28.102119282930971</c:v>
                </c:pt>
                <c:pt idx="24814">
                  <c:v>28.102124461810661</c:v>
                </c:pt>
                <c:pt idx="24815">
                  <c:v>28.10212976285051</c:v>
                </c:pt>
                <c:pt idx="24816">
                  <c:v>28.102281032850509</c:v>
                </c:pt>
                <c:pt idx="24817">
                  <c:v>28.102286336570359</c:v>
                </c:pt>
                <c:pt idx="24818">
                  <c:v>28.102292194490204</c:v>
                </c:pt>
                <c:pt idx="24819">
                  <c:v>28.102298171130503</c:v>
                </c:pt>
                <c:pt idx="24820">
                  <c:v>28.102304754810813</c:v>
                </c:pt>
                <c:pt idx="24821">
                  <c:v>28.102311555691116</c:v>
                </c:pt>
                <c:pt idx="24822">
                  <c:v>28.102319062651272</c:v>
                </c:pt>
                <c:pt idx="24823">
                  <c:v>28.102327018651273</c:v>
                </c:pt>
                <c:pt idx="24824">
                  <c:v>28.102395443010053</c:v>
                </c:pt>
                <c:pt idx="24825">
                  <c:v>28.102623927762728</c:v>
                </c:pt>
                <c:pt idx="24826">
                  <c:v>28.102633242762728</c:v>
                </c:pt>
                <c:pt idx="24827">
                  <c:v>28.102642792083028</c:v>
                </c:pt>
                <c:pt idx="24828">
                  <c:v>28.102653455483338</c:v>
                </c:pt>
                <c:pt idx="24829">
                  <c:v>28.10266457756364</c:v>
                </c:pt>
                <c:pt idx="24830">
                  <c:v>28.102676766283949</c:v>
                </c:pt>
                <c:pt idx="24831">
                  <c:v>28.102702564924559</c:v>
                </c:pt>
                <c:pt idx="24832">
                  <c:v>28.102890738356013</c:v>
                </c:pt>
                <c:pt idx="24833">
                  <c:v>28.10309936530625</c:v>
                </c:pt>
                <c:pt idx="24834">
                  <c:v>28.103111964465946</c:v>
                </c:pt>
                <c:pt idx="24835">
                  <c:v>28.103125922105331</c:v>
                </c:pt>
                <c:pt idx="24836">
                  <c:v>28.103246714099846</c:v>
                </c:pt>
                <c:pt idx="24837">
                  <c:v>28.103662287650991</c:v>
                </c:pt>
                <c:pt idx="24838">
                  <c:v>28.103676049650989</c:v>
                </c:pt>
                <c:pt idx="24839">
                  <c:v>28.103691925651297</c:v>
                </c:pt>
                <c:pt idx="24840">
                  <c:v>28.103741687569471</c:v>
                </c:pt>
                <c:pt idx="24841">
                  <c:v>28.104370530347463</c:v>
                </c:pt>
                <c:pt idx="24842">
                  <c:v>28.104386751547175</c:v>
                </c:pt>
                <c:pt idx="24843">
                  <c:v>28.104404967147481</c:v>
                </c:pt>
                <c:pt idx="24844">
                  <c:v>28.104560438542599</c:v>
                </c:pt>
                <c:pt idx="24845">
                  <c:v>28.105274285542599</c:v>
                </c:pt>
                <c:pt idx="24846">
                  <c:v>28.105294576382907</c:v>
                </c:pt>
                <c:pt idx="24847">
                  <c:v>28.105315089182604</c:v>
                </c:pt>
                <c:pt idx="24848">
                  <c:v>28.105337261262296</c:v>
                </c:pt>
                <c:pt idx="24849">
                  <c:v>28.105383375821074</c:v>
                </c:pt>
                <c:pt idx="24850">
                  <c:v>28.105623327821075</c:v>
                </c:pt>
                <c:pt idx="24851">
                  <c:v>28.105930836285221</c:v>
                </c:pt>
                <c:pt idx="24852">
                  <c:v>28.105954581725843</c:v>
                </c:pt>
                <c:pt idx="24853">
                  <c:v>28.105978068486447</c:v>
                </c:pt>
                <c:pt idx="24854">
                  <c:v>28.10600376288583</c:v>
                </c:pt>
                <c:pt idx="24855">
                  <c:v>28.10605738968583</c:v>
                </c:pt>
                <c:pt idx="24856">
                  <c:v>28.106334934171933</c:v>
                </c:pt>
                <c:pt idx="24857">
                  <c:v>28.108640086200658</c:v>
                </c:pt>
                <c:pt idx="24858">
                  <c:v>28.108667002801869</c:v>
                </c:pt>
                <c:pt idx="24859">
                  <c:v>28.108693883123099</c:v>
                </c:pt>
                <c:pt idx="24860">
                  <c:v>28.10871967624189</c:v>
                </c:pt>
                <c:pt idx="24861">
                  <c:v>28.108745091841271</c:v>
                </c:pt>
                <c:pt idx="24862">
                  <c:v>28.10876799220248</c:v>
                </c:pt>
                <c:pt idx="24863">
                  <c:v>28.108783092361868</c:v>
                </c:pt>
                <c:pt idx="24864">
                  <c:v>28.10879816608217</c:v>
                </c:pt>
                <c:pt idx="24865">
                  <c:v>28.108812336641861</c:v>
                </c:pt>
                <c:pt idx="24866">
                  <c:v>28.108838211283079</c:v>
                </c:pt>
                <c:pt idx="24867">
                  <c:v>28.108866281283078</c:v>
                </c:pt>
                <c:pt idx="24868">
                  <c:v>28.108909525803988</c:v>
                </c:pt>
                <c:pt idx="24869">
                  <c:v>28.108924539724295</c:v>
                </c:pt>
                <c:pt idx="24870">
                  <c:v>28.108938954124898</c:v>
                </c:pt>
                <c:pt idx="24871">
                  <c:v>28.10895337924428</c:v>
                </c:pt>
                <c:pt idx="24872">
                  <c:v>28.108967434123677</c:v>
                </c:pt>
                <c:pt idx="24873">
                  <c:v>28.108995921242457</c:v>
                </c:pt>
                <c:pt idx="24874">
                  <c:v>28.109012290682767</c:v>
                </c:pt>
                <c:pt idx="24875">
                  <c:v>28.109575272743516</c:v>
                </c:pt>
                <c:pt idx="24876">
                  <c:v>28.109592068343819</c:v>
                </c:pt>
                <c:pt idx="24877">
                  <c:v>28.109607665943511</c:v>
                </c:pt>
                <c:pt idx="24878">
                  <c:v>28.10962236738381</c:v>
                </c:pt>
                <c:pt idx="24879">
                  <c:v>28.109636170504118</c:v>
                </c:pt>
                <c:pt idx="24880">
                  <c:v>28.109649350904419</c:v>
                </c:pt>
                <c:pt idx="24881">
                  <c:v>28.109663673745036</c:v>
                </c:pt>
                <c:pt idx="24882">
                  <c:v>28.109676905424436</c:v>
                </c:pt>
                <c:pt idx="24883">
                  <c:v>28.109690023704747</c:v>
                </c:pt>
                <c:pt idx="24884">
                  <c:v>28.109702092344147</c:v>
                </c:pt>
                <c:pt idx="24885">
                  <c:v>28.109713987584765</c:v>
                </c:pt>
                <c:pt idx="24886">
                  <c:v>28.10972525102537</c:v>
                </c:pt>
                <c:pt idx="24887">
                  <c:v>28.109736137425369</c:v>
                </c:pt>
                <c:pt idx="24888">
                  <c:v>28.109746544305217</c:v>
                </c:pt>
                <c:pt idx="24889">
                  <c:v>28.109756674305217</c:v>
                </c:pt>
                <c:pt idx="24890">
                  <c:v>28.109766291385519</c:v>
                </c:pt>
                <c:pt idx="24891">
                  <c:v>28.109775475225213</c:v>
                </c:pt>
                <c:pt idx="24892">
                  <c:v>28.109784169625215</c:v>
                </c:pt>
                <c:pt idx="24893">
                  <c:v>28.109792557945369</c:v>
                </c:pt>
                <c:pt idx="24894">
                  <c:v>28.10980042994537</c:v>
                </c:pt>
                <c:pt idx="24895">
                  <c:v>28.109808036425061</c:v>
                </c:pt>
                <c:pt idx="24896">
                  <c:v>28.10981515002506</c:v>
                </c:pt>
                <c:pt idx="24897">
                  <c:v>28.109822052025059</c:v>
                </c:pt>
                <c:pt idx="24898">
                  <c:v>28.10982853002491</c:v>
                </c:pt>
                <c:pt idx="24899">
                  <c:v>28.109834751624756</c:v>
                </c:pt>
                <c:pt idx="24900">
                  <c:v>28.109840533224908</c:v>
                </c:pt>
                <c:pt idx="24901">
                  <c:v>28.109846186424907</c:v>
                </c:pt>
                <c:pt idx="24902">
                  <c:v>28.109856890344602</c:v>
                </c:pt>
                <c:pt idx="24903">
                  <c:v>28.109867168743989</c:v>
                </c:pt>
                <c:pt idx="24904">
                  <c:v>28.109886349543988</c:v>
                </c:pt>
                <c:pt idx="24905">
                  <c:v>28.109913707263072</c:v>
                </c:pt>
                <c:pt idx="24906">
                  <c:v>28.109930343102462</c:v>
                </c:pt>
                <c:pt idx="24907">
                  <c:v>28.109945737663075</c:v>
                </c:pt>
                <c:pt idx="24908">
                  <c:v>28.109963672863074</c:v>
                </c:pt>
                <c:pt idx="24909">
                  <c:v>28.109977111182463</c:v>
                </c:pt>
                <c:pt idx="24910">
                  <c:v>28.109992346143226</c:v>
                </c:pt>
                <c:pt idx="24911">
                  <c:v>28.109997944743228</c:v>
                </c:pt>
                <c:pt idx="24912">
                  <c:v>28.110090103457736</c:v>
                </c:pt>
                <c:pt idx="24913">
                  <c:v>28.110098495057738</c:v>
                </c:pt>
                <c:pt idx="24914">
                  <c:v>28.110114512657738</c:v>
                </c:pt>
                <c:pt idx="24915">
                  <c:v>28.110131685138498</c:v>
                </c:pt>
                <c:pt idx="24916">
                  <c:v>28.110274557612701</c:v>
                </c:pt>
                <c:pt idx="24917">
                  <c:v>28.110290593612703</c:v>
                </c:pt>
                <c:pt idx="24918">
                  <c:v>28.110307549373314</c:v>
                </c:pt>
                <c:pt idx="24919">
                  <c:v>28.110321265852853</c:v>
                </c:pt>
                <c:pt idx="24920">
                  <c:v>28.110335603452853</c:v>
                </c:pt>
                <c:pt idx="24921">
                  <c:v>28.11038599841438</c:v>
                </c:pt>
                <c:pt idx="24922">
                  <c:v>28.110512713141702</c:v>
                </c:pt>
                <c:pt idx="24923">
                  <c:v>28.110522780542006</c:v>
                </c:pt>
                <c:pt idx="24924">
                  <c:v>28.110528394381696</c:v>
                </c:pt>
                <c:pt idx="24925">
                  <c:v>28.110540097742003</c:v>
                </c:pt>
                <c:pt idx="24926">
                  <c:v>28.110546074382302</c:v>
                </c:pt>
                <c:pt idx="24927">
                  <c:v>28.110552807342458</c:v>
                </c:pt>
                <c:pt idx="24928">
                  <c:v>28.110573582942003</c:v>
                </c:pt>
                <c:pt idx="24929">
                  <c:v>28.110799419471469</c:v>
                </c:pt>
                <c:pt idx="24930">
                  <c:v>28.11080635739162</c:v>
                </c:pt>
                <c:pt idx="24931">
                  <c:v>28.110813952591311</c:v>
                </c:pt>
                <c:pt idx="24932">
                  <c:v>28.110821813191009</c:v>
                </c:pt>
                <c:pt idx="24933">
                  <c:v>28.110830094391162</c:v>
                </c:pt>
                <c:pt idx="24934">
                  <c:v>28.111045999354975</c:v>
                </c:pt>
                <c:pt idx="24935">
                  <c:v>28.111073241395435</c:v>
                </c:pt>
                <c:pt idx="24936">
                  <c:v>28.111081957795435</c:v>
                </c:pt>
                <c:pt idx="24937">
                  <c:v>28.111091668195435</c:v>
                </c:pt>
                <c:pt idx="24938">
                  <c:v>28.111180839072691</c:v>
                </c:pt>
                <c:pt idx="24939">
                  <c:v>28.111338159597274</c:v>
                </c:pt>
                <c:pt idx="24940">
                  <c:v>28.111348297197424</c:v>
                </c:pt>
                <c:pt idx="24941">
                  <c:v>28.111358887237731</c:v>
                </c:pt>
                <c:pt idx="24942">
                  <c:v>28.111369879357429</c:v>
                </c:pt>
                <c:pt idx="24943">
                  <c:v>28.111541610908269</c:v>
                </c:pt>
                <c:pt idx="24944">
                  <c:v>28.111793484908269</c:v>
                </c:pt>
                <c:pt idx="24945">
                  <c:v>28.111805281708577</c:v>
                </c:pt>
                <c:pt idx="24946">
                  <c:v>28.111817295268882</c:v>
                </c:pt>
                <c:pt idx="24947">
                  <c:v>28.11183034270919</c:v>
                </c:pt>
                <c:pt idx="24948">
                  <c:v>28.111857142067972</c:v>
                </c:pt>
                <c:pt idx="24949">
                  <c:v>28.112308267438035</c:v>
                </c:pt>
                <c:pt idx="24950">
                  <c:v>28.112321915757416</c:v>
                </c:pt>
                <c:pt idx="24951">
                  <c:v>28.112335684757415</c:v>
                </c:pt>
                <c:pt idx="24952">
                  <c:v>28.112348959476794</c:v>
                </c:pt>
                <c:pt idx="24953">
                  <c:v>28.112404001154367</c:v>
                </c:pt>
                <c:pt idx="24954">
                  <c:v>28.112874462254201</c:v>
                </c:pt>
                <c:pt idx="24955">
                  <c:v>28.112888159533899</c:v>
                </c:pt>
                <c:pt idx="24956">
                  <c:v>28.112903313933899</c:v>
                </c:pt>
                <c:pt idx="24957">
                  <c:v>28.112920016414208</c:v>
                </c:pt>
                <c:pt idx="24958">
                  <c:v>28.113058870379088</c:v>
                </c:pt>
                <c:pt idx="24959">
                  <c:v>28.114702364669792</c:v>
                </c:pt>
                <c:pt idx="24960">
                  <c:v>28.114719357869792</c:v>
                </c:pt>
                <c:pt idx="24961">
                  <c:v>28.114735180590092</c:v>
                </c:pt>
                <c:pt idx="24962">
                  <c:v>28.114750357510712</c:v>
                </c:pt>
                <c:pt idx="24963">
                  <c:v>28.114764275591014</c:v>
                </c:pt>
                <c:pt idx="24964">
                  <c:v>28.114778350351656</c:v>
                </c:pt>
                <c:pt idx="24965">
                  <c:v>28.114792630712273</c:v>
                </c:pt>
                <c:pt idx="24966">
                  <c:v>28.114805914111972</c:v>
                </c:pt>
                <c:pt idx="24967">
                  <c:v>28.114818823711367</c:v>
                </c:pt>
                <c:pt idx="24968">
                  <c:v>28.114831572111985</c:v>
                </c:pt>
                <c:pt idx="24969">
                  <c:v>28.114843524591368</c:v>
                </c:pt>
                <c:pt idx="24970">
                  <c:v>28.114854231391945</c:v>
                </c:pt>
                <c:pt idx="24971">
                  <c:v>28.11486532291179</c:v>
                </c:pt>
                <c:pt idx="24972">
                  <c:v>28.114875661432091</c:v>
                </c:pt>
                <c:pt idx="24973">
                  <c:v>28.1148858422324</c:v>
                </c:pt>
                <c:pt idx="24974">
                  <c:v>28.114895403832399</c:v>
                </c:pt>
                <c:pt idx="24975">
                  <c:v>28.114904781272706</c:v>
                </c:pt>
                <c:pt idx="24976">
                  <c:v>28.114913427272707</c:v>
                </c:pt>
                <c:pt idx="24977">
                  <c:v>28.114921867912397</c:v>
                </c:pt>
                <c:pt idx="24978">
                  <c:v>28.114929744352093</c:v>
                </c:pt>
                <c:pt idx="24979">
                  <c:v>28.114937401352094</c:v>
                </c:pt>
                <c:pt idx="24980">
                  <c:v>28.114944471752093</c:v>
                </c:pt>
                <c:pt idx="24981">
                  <c:v>28.114951407752091</c:v>
                </c:pt>
                <c:pt idx="24982">
                  <c:v>28.114964488391788</c:v>
                </c:pt>
                <c:pt idx="24983">
                  <c:v>28.114970565231637</c:v>
                </c:pt>
                <c:pt idx="24984">
                  <c:v>28.114981947952248</c:v>
                </c:pt>
                <c:pt idx="24985">
                  <c:v>28.114992681351943</c:v>
                </c:pt>
                <c:pt idx="24986">
                  <c:v>28.115002579031639</c:v>
                </c:pt>
                <c:pt idx="24987">
                  <c:v>28.1150165639921</c:v>
                </c:pt>
                <c:pt idx="24988">
                  <c:v>28.1150385089921</c:v>
                </c:pt>
                <c:pt idx="24989">
                  <c:v>28.11505517811149</c:v>
                </c:pt>
                <c:pt idx="24990">
                  <c:v>28.115074401152253</c:v>
                </c:pt>
                <c:pt idx="24991">
                  <c:v>28.115092352552253</c:v>
                </c:pt>
                <c:pt idx="24992">
                  <c:v>28.115105795911642</c:v>
                </c:pt>
                <c:pt idx="24993">
                  <c:v>28.11512406023256</c:v>
                </c:pt>
                <c:pt idx="24994">
                  <c:v>28.115126874232558</c:v>
                </c:pt>
                <c:pt idx="24995">
                  <c:v>28.115216167869811</c:v>
                </c:pt>
                <c:pt idx="24996">
                  <c:v>28.115221594269961</c:v>
                </c:pt>
                <c:pt idx="24997">
                  <c:v>28.115236777550724</c:v>
                </c:pt>
                <c:pt idx="24998">
                  <c:v>28.115250209150112</c:v>
                </c:pt>
                <c:pt idx="24999">
                  <c:v>28.115358201950112</c:v>
                </c:pt>
                <c:pt idx="25000">
                  <c:v>28.115373594590725</c:v>
                </c:pt>
                <c:pt idx="25001">
                  <c:v>28.115390234590116</c:v>
                </c:pt>
                <c:pt idx="25002">
                  <c:v>28.115412661469733</c:v>
                </c:pt>
                <c:pt idx="25003">
                  <c:v>28.115426797869961</c:v>
                </c:pt>
                <c:pt idx="25004">
                  <c:v>28.115431850470113</c:v>
                </c:pt>
                <c:pt idx="25005">
                  <c:v>28.115579619198655</c:v>
                </c:pt>
                <c:pt idx="25006">
                  <c:v>28.115589561518348</c:v>
                </c:pt>
                <c:pt idx="25007">
                  <c:v>28.115600265438044</c:v>
                </c:pt>
                <c:pt idx="25008">
                  <c:v>28.115611510238043</c:v>
                </c:pt>
                <c:pt idx="25009">
                  <c:v>28.115806938307969</c:v>
                </c:pt>
                <c:pt idx="25010">
                  <c:v>28.115819402708276</c:v>
                </c:pt>
                <c:pt idx="25011">
                  <c:v>28.116171362556365</c:v>
                </c:pt>
                <c:pt idx="25012">
                  <c:v>28.116178296956516</c:v>
                </c:pt>
                <c:pt idx="25013">
                  <c:v>28.116185963596205</c:v>
                </c:pt>
                <c:pt idx="25014">
                  <c:v>28.116271195554528</c:v>
                </c:pt>
                <c:pt idx="25015">
                  <c:v>28.116367215554529</c:v>
                </c:pt>
                <c:pt idx="25016">
                  <c:v>28.116375037634377</c:v>
                </c:pt>
                <c:pt idx="25017">
                  <c:v>28.116391513514682</c:v>
                </c:pt>
                <c:pt idx="25018">
                  <c:v>28.116399900234985</c:v>
                </c:pt>
                <c:pt idx="25019">
                  <c:v>28.116675309004449</c:v>
                </c:pt>
                <c:pt idx="25020">
                  <c:v>28.1166838323646</c:v>
                </c:pt>
                <c:pt idx="25021">
                  <c:v>28.116693026044757</c:v>
                </c:pt>
                <c:pt idx="25022">
                  <c:v>28.116786644763231</c:v>
                </c:pt>
                <c:pt idx="25023">
                  <c:v>28.11692550491896</c:v>
                </c:pt>
                <c:pt idx="25024">
                  <c:v>28.116934970518962</c:v>
                </c:pt>
                <c:pt idx="25025">
                  <c:v>28.116945404038653</c:v>
                </c:pt>
                <c:pt idx="25026">
                  <c:v>28.116999306838654</c:v>
                </c:pt>
                <c:pt idx="25027">
                  <c:v>28.1173334905098</c:v>
                </c:pt>
                <c:pt idx="25028">
                  <c:v>28.117344623309801</c:v>
                </c:pt>
                <c:pt idx="25029">
                  <c:v>28.117356420110109</c:v>
                </c:pt>
                <c:pt idx="25030">
                  <c:v>28.117368781550411</c:v>
                </c:pt>
                <c:pt idx="25031">
                  <c:v>28.11740874107133</c:v>
                </c:pt>
                <c:pt idx="25032">
                  <c:v>28.117604811071331</c:v>
                </c:pt>
                <c:pt idx="25033">
                  <c:v>28.117755140594685</c:v>
                </c:pt>
                <c:pt idx="25034">
                  <c:v>28.117768681394072</c:v>
                </c:pt>
                <c:pt idx="25035">
                  <c:v>28.11778161115377</c:v>
                </c:pt>
                <c:pt idx="25036">
                  <c:v>28.117793763593458</c:v>
                </c:pt>
                <c:pt idx="25037">
                  <c:v>28.117804722793458</c:v>
                </c:pt>
                <c:pt idx="25038">
                  <c:v>28.117815527713613</c:v>
                </c:pt>
                <c:pt idx="25039">
                  <c:v>28.117825606433463</c:v>
                </c:pt>
                <c:pt idx="25040">
                  <c:v>28.117835468913309</c:v>
                </c:pt>
                <c:pt idx="25041">
                  <c:v>28.117844674473158</c:v>
                </c:pt>
                <c:pt idx="25042">
                  <c:v>28.117853773353001</c:v>
                </c:pt>
                <c:pt idx="25043">
                  <c:v>28.117871208992391</c:v>
                </c:pt>
                <c:pt idx="25044">
                  <c:v>28.117879416672089</c:v>
                </c:pt>
                <c:pt idx="25045">
                  <c:v>28.117887354672245</c:v>
                </c:pt>
                <c:pt idx="25046">
                  <c:v>28.117902535672243</c:v>
                </c:pt>
                <c:pt idx="25047">
                  <c:v>28.117909825752093</c:v>
                </c:pt>
                <c:pt idx="25048">
                  <c:v>28.117923801431786</c:v>
                </c:pt>
                <c:pt idx="25049">
                  <c:v>28.117937194391178</c:v>
                </c:pt>
                <c:pt idx="25050">
                  <c:v>28.117949689991484</c:v>
                </c:pt>
                <c:pt idx="25051">
                  <c:v>28.117961553670874</c:v>
                </c:pt>
                <c:pt idx="25052">
                  <c:v>28.117972568830265</c:v>
                </c:pt>
                <c:pt idx="25053">
                  <c:v>28.117989047630264</c:v>
                </c:pt>
                <c:pt idx="25054">
                  <c:v>28.118012620471738</c:v>
                </c:pt>
                <c:pt idx="25055">
                  <c:v>28.118040190230815</c:v>
                </c:pt>
                <c:pt idx="25056">
                  <c:v>28.118056684630211</c:v>
                </c:pt>
                <c:pt idx="25057">
                  <c:v>28.118072171350828</c:v>
                </c:pt>
                <c:pt idx="25058">
                  <c:v>28.118090243350828</c:v>
                </c:pt>
                <c:pt idx="25059">
                  <c:v>28.118103651430218</c:v>
                </c:pt>
                <c:pt idx="25060">
                  <c:v>28.118118849910982</c:v>
                </c:pt>
                <c:pt idx="25061">
                  <c:v>28.118127268110982</c:v>
                </c:pt>
                <c:pt idx="25062">
                  <c:v>28.130636124965395</c:v>
                </c:pt>
                <c:pt idx="25063">
                  <c:v>28.141077422965395</c:v>
                </c:pt>
                <c:pt idx="25064">
                  <c:v>28.148710231419489</c:v>
                </c:pt>
                <c:pt idx="25065">
                  <c:v>28.148718118419946</c:v>
                </c:pt>
                <c:pt idx="25066">
                  <c:v>28.148725101620176</c:v>
                </c:pt>
                <c:pt idx="25067">
                  <c:v>28.148739094620176</c:v>
                </c:pt>
                <c:pt idx="25068">
                  <c:v>28.148757325501091</c:v>
                </c:pt>
                <c:pt idx="25069">
                  <c:v>28.148767422300633</c:v>
                </c:pt>
                <c:pt idx="25070">
                  <c:v>28.148789119500634</c:v>
                </c:pt>
                <c:pt idx="25071">
                  <c:v>28.148804479501244</c:v>
                </c:pt>
                <c:pt idx="25072">
                  <c:v>28.148816919980788</c:v>
                </c:pt>
                <c:pt idx="25073">
                  <c:v>28.14883450018079</c:v>
                </c:pt>
                <c:pt idx="25074">
                  <c:v>28.148857753541556</c:v>
                </c:pt>
                <c:pt idx="25075">
                  <c:v>28.148882129143079</c:v>
                </c:pt>
                <c:pt idx="25076">
                  <c:v>28.148913785384909</c:v>
                </c:pt>
                <c:pt idx="25077">
                  <c:v>28.148919544905219</c:v>
                </c:pt>
                <c:pt idx="25078">
                  <c:v>28.148937493905219</c:v>
                </c:pt>
                <c:pt idx="25079">
                  <c:v>28.148962729663999</c:v>
                </c:pt>
                <c:pt idx="25080">
                  <c:v>28.148974750663999</c:v>
                </c:pt>
                <c:pt idx="25081">
                  <c:v>28.149006028664765</c:v>
                </c:pt>
                <c:pt idx="25082">
                  <c:v>28.149018028664766</c:v>
                </c:pt>
                <c:pt idx="25083">
                  <c:v>28.150128779891929</c:v>
                </c:pt>
                <c:pt idx="25084">
                  <c:v>28.15034472589193</c:v>
                </c:pt>
                <c:pt idx="25085">
                  <c:v>28.150356148372545</c:v>
                </c:pt>
                <c:pt idx="25086">
                  <c:v>28.152156175372546</c:v>
                </c:pt>
                <c:pt idx="25087">
                  <c:v>28.153348650860956</c:v>
                </c:pt>
                <c:pt idx="25088">
                  <c:v>28.153354432461107</c:v>
                </c:pt>
                <c:pt idx="25089">
                  <c:v>28.153717940212104</c:v>
                </c:pt>
                <c:pt idx="25090">
                  <c:v>28.153729789091493</c:v>
                </c:pt>
                <c:pt idx="25091">
                  <c:v>28.153762104853016</c:v>
                </c:pt>
                <c:pt idx="25092">
                  <c:v>28.153774113853014</c:v>
                </c:pt>
                <c:pt idx="25093">
                  <c:v>28.153811535133929</c:v>
                </c:pt>
                <c:pt idx="25094">
                  <c:v>28.15382356813393</c:v>
                </c:pt>
                <c:pt idx="25095">
                  <c:v>28.153854814934693</c:v>
                </c:pt>
                <c:pt idx="25096">
                  <c:v>28.153866826934692</c:v>
                </c:pt>
                <c:pt idx="25097">
                  <c:v>28.153897967655453</c:v>
                </c:pt>
                <c:pt idx="25098">
                  <c:v>28.153909976655452</c:v>
                </c:pt>
                <c:pt idx="25099">
                  <c:v>28.153941248416217</c:v>
                </c:pt>
                <c:pt idx="25100">
                  <c:v>28.153953236416218</c:v>
                </c:pt>
                <c:pt idx="25101">
                  <c:v>28.15398438649698</c:v>
                </c:pt>
                <c:pt idx="25102">
                  <c:v>28.15399637449698</c:v>
                </c:pt>
                <c:pt idx="25103">
                  <c:v>28.154033805137896</c:v>
                </c:pt>
                <c:pt idx="25104">
                  <c:v>28.154045826137896</c:v>
                </c:pt>
                <c:pt idx="25105">
                  <c:v>28.154077076058659</c:v>
                </c:pt>
                <c:pt idx="25106">
                  <c:v>28.154089094058659</c:v>
                </c:pt>
                <c:pt idx="25107">
                  <c:v>28.154120222299419</c:v>
                </c:pt>
                <c:pt idx="25108">
                  <c:v>28.15413225529942</c:v>
                </c:pt>
                <c:pt idx="25109">
                  <c:v>28.154163483380184</c:v>
                </c:pt>
                <c:pt idx="25110">
                  <c:v>28.154175483380186</c:v>
                </c:pt>
                <c:pt idx="25111">
                  <c:v>28.154206645940949</c:v>
                </c:pt>
                <c:pt idx="25112">
                  <c:v>28.15421858894095</c:v>
                </c:pt>
                <c:pt idx="25113">
                  <c:v>28.154299833742936</c:v>
                </c:pt>
                <c:pt idx="25114">
                  <c:v>28.154311818742936</c:v>
                </c:pt>
                <c:pt idx="25115">
                  <c:v>28.154386714344767</c:v>
                </c:pt>
                <c:pt idx="25116">
                  <c:v>28.154398693344767</c:v>
                </c:pt>
                <c:pt idx="25117">
                  <c:v>28.154529627267969</c:v>
                </c:pt>
                <c:pt idx="25118">
                  <c:v>28.154535750267968</c:v>
                </c:pt>
                <c:pt idx="25119">
                  <c:v>28.154797842754377</c:v>
                </c:pt>
                <c:pt idx="25120">
                  <c:v>28.154803794754375</c:v>
                </c:pt>
                <c:pt idx="25121">
                  <c:v>28.155197002123991</c:v>
                </c:pt>
                <c:pt idx="25122">
                  <c:v>28.155202927123991</c:v>
                </c:pt>
                <c:pt idx="25123">
                  <c:v>28.155209210804145</c:v>
                </c:pt>
                <c:pt idx="25124">
                  <c:v>28.155225463204143</c:v>
                </c:pt>
                <c:pt idx="25125">
                  <c:v>28.155255390685365</c:v>
                </c:pt>
                <c:pt idx="25126">
                  <c:v>28.15531395420415</c:v>
                </c:pt>
                <c:pt idx="25127">
                  <c:v>28.155744205754981</c:v>
                </c:pt>
                <c:pt idx="25128">
                  <c:v>28.158027050904934</c:v>
                </c:pt>
                <c:pt idx="25129">
                  <c:v>28.158094996504936</c:v>
                </c:pt>
                <c:pt idx="25130">
                  <c:v>28.162271072973383</c:v>
                </c:pt>
                <c:pt idx="25131">
                  <c:v>28.166519512116508</c:v>
                </c:pt>
                <c:pt idx="25132">
                  <c:v>28.168040299989471</c:v>
                </c:pt>
                <c:pt idx="25133">
                  <c:v>28.168068542110689</c:v>
                </c:pt>
                <c:pt idx="25134">
                  <c:v>28.168082198911293</c:v>
                </c:pt>
                <c:pt idx="25135">
                  <c:v>28.168095417310987</c:v>
                </c:pt>
                <c:pt idx="25136">
                  <c:v>28.168105352310988</c:v>
                </c:pt>
                <c:pt idx="25137">
                  <c:v>28.168114683351295</c:v>
                </c:pt>
                <c:pt idx="25138">
                  <c:v>28.168123395351294</c:v>
                </c:pt>
                <c:pt idx="25139">
                  <c:v>28.168237623109157</c:v>
                </c:pt>
                <c:pt idx="25140">
                  <c:v>28.168246149109155</c:v>
                </c:pt>
                <c:pt idx="25141">
                  <c:v>28.168255331669457</c:v>
                </c:pt>
                <c:pt idx="25142">
                  <c:v>28.168265496669456</c:v>
                </c:pt>
                <c:pt idx="25143">
                  <c:v>28.16829610914991</c:v>
                </c:pt>
                <c:pt idx="25144">
                  <c:v>28.168348545831439</c:v>
                </c:pt>
                <c:pt idx="25145">
                  <c:v>28.16837031671205</c:v>
                </c:pt>
                <c:pt idx="25146">
                  <c:v>28.168402124992507</c:v>
                </c:pt>
                <c:pt idx="25147">
                  <c:v>28.168685048520445</c:v>
                </c:pt>
                <c:pt idx="25148">
                  <c:v>28.168706312560751</c:v>
                </c:pt>
                <c:pt idx="25149">
                  <c:v>28.168760870322281</c:v>
                </c:pt>
                <c:pt idx="25150">
                  <c:v>28.168782139682587</c:v>
                </c:pt>
                <c:pt idx="25151">
                  <c:v>28.168923432806551</c:v>
                </c:pt>
                <c:pt idx="25152">
                  <c:v>28.169168195370062</c:v>
                </c:pt>
                <c:pt idx="25153">
                  <c:v>28.169538131700438</c:v>
                </c:pt>
                <c:pt idx="25154">
                  <c:v>28.169559422340743</c:v>
                </c:pt>
                <c:pt idx="25155">
                  <c:v>28.169689949704406</c:v>
                </c:pt>
                <c:pt idx="25156">
                  <c:v>28.169796296505933</c:v>
                </c:pt>
                <c:pt idx="25157">
                  <c:v>28.169850908667463</c:v>
                </c:pt>
                <c:pt idx="25158">
                  <c:v>28.169872209947769</c:v>
                </c:pt>
                <c:pt idx="25159">
                  <c:v>28.170176839076312</c:v>
                </c:pt>
                <c:pt idx="25160">
                  <c:v>28.170198172276617</c:v>
                </c:pt>
                <c:pt idx="25161">
                  <c:v>28.17032869964028</c:v>
                </c:pt>
                <c:pt idx="25162">
                  <c:v>28.170339185360429</c:v>
                </c:pt>
                <c:pt idx="25163">
                  <c:v>28.1704807776844</c:v>
                </c:pt>
                <c:pt idx="25164">
                  <c:v>28.170502031084705</c:v>
                </c:pt>
                <c:pt idx="25165">
                  <c:v>28.170556316846227</c:v>
                </c:pt>
                <c:pt idx="25166">
                  <c:v>28.170598882166839</c:v>
                </c:pt>
                <c:pt idx="25167">
                  <c:v>28.170631641847759</c:v>
                </c:pt>
                <c:pt idx="25168">
                  <c:v>28.170652953768066</c:v>
                </c:pt>
                <c:pt idx="25169">
                  <c:v>28.170718228329896</c:v>
                </c:pt>
                <c:pt idx="25170">
                  <c:v>28.170760772370507</c:v>
                </c:pt>
                <c:pt idx="25171">
                  <c:v>28.170793336211421</c:v>
                </c:pt>
                <c:pt idx="25172">
                  <c:v>28.170889223892797</c:v>
                </c:pt>
                <c:pt idx="25173">
                  <c:v>28.170943504214318</c:v>
                </c:pt>
                <c:pt idx="25174">
                  <c:v>28.170964752294623</c:v>
                </c:pt>
                <c:pt idx="25175">
                  <c:v>28.171019353576153</c:v>
                </c:pt>
                <c:pt idx="25176">
                  <c:v>28.171126046177683</c:v>
                </c:pt>
                <c:pt idx="25177">
                  <c:v>28.171168940578887</c:v>
                </c:pt>
                <c:pt idx="25178">
                  <c:v>28.171275308660412</c:v>
                </c:pt>
                <c:pt idx="25179">
                  <c:v>28.17134079538225</c:v>
                </c:pt>
                <c:pt idx="25180">
                  <c:v>28.171436342583618</c:v>
                </c:pt>
                <c:pt idx="25181">
                  <c:v>28.171479857144838</c:v>
                </c:pt>
                <c:pt idx="25182">
                  <c:v>28.171501147785143</c:v>
                </c:pt>
                <c:pt idx="25183">
                  <c:v>28.171566569226979</c:v>
                </c:pt>
                <c:pt idx="25184">
                  <c:v>28.171609060067588</c:v>
                </c:pt>
                <c:pt idx="25185">
                  <c:v>28.17164221686852</c:v>
                </c:pt>
                <c:pt idx="25186">
                  <c:v>28.17228025511767</c:v>
                </c:pt>
                <c:pt idx="25187">
                  <c:v>28.17232381319889</c:v>
                </c:pt>
                <c:pt idx="25188">
                  <c:v>28.172579652002558</c:v>
                </c:pt>
                <c:pt idx="25189">
                  <c:v>28.172601493603171</c:v>
                </c:pt>
                <c:pt idx="25190">
                  <c:v>28.172611638843318</c:v>
                </c:pt>
                <c:pt idx="25191">
                  <c:v>28.172746897326977</c:v>
                </c:pt>
                <c:pt idx="25192">
                  <c:v>28.172793675728201</c:v>
                </c:pt>
                <c:pt idx="25193">
                  <c:v>28.172828092966366</c:v>
                </c:pt>
                <c:pt idx="25194">
                  <c:v>28.172886452087891</c:v>
                </c:pt>
                <c:pt idx="25195">
                  <c:v>28.172931795530328</c:v>
                </c:pt>
                <c:pt idx="25196">
                  <c:v>28.172967034091247</c:v>
                </c:pt>
                <c:pt idx="25197">
                  <c:v>28.172989862610031</c:v>
                </c:pt>
                <c:pt idx="25198">
                  <c:v>28.173048204211554</c:v>
                </c:pt>
                <c:pt idx="25199">
                  <c:v>28.173071032730338</c:v>
                </c:pt>
                <c:pt idx="25200">
                  <c:v>28.173141071852168</c:v>
                </c:pt>
                <c:pt idx="25201">
                  <c:v>28.173175626370323</c:v>
                </c:pt>
                <c:pt idx="25202">
                  <c:v>28.173222340531545</c:v>
                </c:pt>
                <c:pt idx="25203">
                  <c:v>28.173233597490945</c:v>
                </c:pt>
                <c:pt idx="25204">
                  <c:v>28.173315503493086</c:v>
                </c:pt>
                <c:pt idx="25205">
                  <c:v>28.17332685769248</c:v>
                </c:pt>
                <c:pt idx="25206">
                  <c:v>28.173385397854009</c:v>
                </c:pt>
                <c:pt idx="25207">
                  <c:v>28.173408266412789</c:v>
                </c:pt>
                <c:pt idx="25208">
                  <c:v>28.173466485374309</c:v>
                </c:pt>
                <c:pt idx="25209">
                  <c:v>28.173489353933089</c:v>
                </c:pt>
                <c:pt idx="25210">
                  <c:v>28.173547911614619</c:v>
                </c:pt>
                <c:pt idx="25211">
                  <c:v>28.173582105772795</c:v>
                </c:pt>
                <c:pt idx="25212">
                  <c:v>28.173640622574325</c:v>
                </c:pt>
                <c:pt idx="25213">
                  <c:v>28.173663514013104</c:v>
                </c:pt>
                <c:pt idx="25214">
                  <c:v>28.173721738814624</c:v>
                </c:pt>
                <c:pt idx="25215">
                  <c:v>28.173744738933397</c:v>
                </c:pt>
                <c:pt idx="25216">
                  <c:v>28.173803203174923</c:v>
                </c:pt>
                <c:pt idx="25217">
                  <c:v>28.17386023729188</c:v>
                </c:pt>
                <c:pt idx="25218">
                  <c:v>28.173883667372493</c:v>
                </c:pt>
                <c:pt idx="25219">
                  <c:v>28.17390658741127</c:v>
                </c:pt>
                <c:pt idx="25220">
                  <c:v>28.173965069172798</c:v>
                </c:pt>
                <c:pt idx="25221">
                  <c:v>28.173999240450975</c:v>
                </c:pt>
                <c:pt idx="25222">
                  <c:v>28.174045989652196</c:v>
                </c:pt>
                <c:pt idx="25223">
                  <c:v>28.174091709609758</c:v>
                </c:pt>
                <c:pt idx="25224">
                  <c:v>28.174138546410983</c:v>
                </c:pt>
                <c:pt idx="25225">
                  <c:v>28.174172752009159</c:v>
                </c:pt>
                <c:pt idx="25226">
                  <c:v>28.174219594650385</c:v>
                </c:pt>
                <c:pt idx="25227">
                  <c:v>28.174242423169169</c:v>
                </c:pt>
                <c:pt idx="25228">
                  <c:v>28.174300922450698</c:v>
                </c:pt>
                <c:pt idx="25229">
                  <c:v>28.174323819609477</c:v>
                </c:pt>
                <c:pt idx="25230">
                  <c:v>28.174382032730996</c:v>
                </c:pt>
                <c:pt idx="25231">
                  <c:v>28.174404981369772</c:v>
                </c:pt>
                <c:pt idx="25232">
                  <c:v>28.174475078891604</c:v>
                </c:pt>
                <c:pt idx="25233">
                  <c:v>28.174524002169164</c:v>
                </c:pt>
                <c:pt idx="25234">
                  <c:v>28.174548899769771</c:v>
                </c:pt>
                <c:pt idx="25235">
                  <c:v>28.17458580948793</c:v>
                </c:pt>
                <c:pt idx="25236">
                  <c:v>28.174648122129454</c:v>
                </c:pt>
                <c:pt idx="25237">
                  <c:v>28.174672553168236</c:v>
                </c:pt>
                <c:pt idx="25238">
                  <c:v>28.174735134129765</c:v>
                </c:pt>
                <c:pt idx="25239">
                  <c:v>28.174759601888546</c:v>
                </c:pt>
                <c:pt idx="25240">
                  <c:v>28.174946689573122</c:v>
                </c:pt>
                <c:pt idx="25241">
                  <c:v>28.174959119292502</c:v>
                </c:pt>
                <c:pt idx="25242">
                  <c:v>28.174970702893102</c:v>
                </c:pt>
                <c:pt idx="25243">
                  <c:v>28.174981998093102</c:v>
                </c:pt>
                <c:pt idx="25244">
                  <c:v>28.1749925626528</c:v>
                </c:pt>
                <c:pt idx="25245">
                  <c:v>28.175219643926084</c:v>
                </c:pt>
                <c:pt idx="25246">
                  <c:v>28.175251718206543</c:v>
                </c:pt>
                <c:pt idx="25247">
                  <c:v>28.175371245889895</c:v>
                </c:pt>
                <c:pt idx="25248">
                  <c:v>28.175403304210356</c:v>
                </c:pt>
                <c:pt idx="25249">
                  <c:v>28.175457584531877</c:v>
                </c:pt>
                <c:pt idx="25250">
                  <c:v>28.175489616252335</c:v>
                </c:pt>
                <c:pt idx="25251">
                  <c:v>28.175609203775689</c:v>
                </c:pt>
                <c:pt idx="25252">
                  <c:v>28.175673038456605</c:v>
                </c:pt>
                <c:pt idx="25253">
                  <c:v>28.175847134781488</c:v>
                </c:pt>
                <c:pt idx="25254">
                  <c:v>28.175868361581792</c:v>
                </c:pt>
                <c:pt idx="25255">
                  <c:v>28.175998948785455</c:v>
                </c:pt>
                <c:pt idx="25256">
                  <c:v>28.176020287305761</c:v>
                </c:pt>
                <c:pt idx="25257">
                  <c:v>28.17608550746759</c:v>
                </c:pt>
                <c:pt idx="25258">
                  <c:v>28.176213336429424</c:v>
                </c:pt>
                <c:pt idx="25259">
                  <c:v>28.176398769714623</c:v>
                </c:pt>
                <c:pt idx="25260">
                  <c:v>28.176494550995997</c:v>
                </c:pt>
                <c:pt idx="25261">
                  <c:v>28.176548983637524</c:v>
                </c:pt>
                <c:pt idx="25262">
                  <c:v>28.176569811437822</c:v>
                </c:pt>
                <c:pt idx="25263">
                  <c:v>28.176711213361788</c:v>
                </c:pt>
                <c:pt idx="25264">
                  <c:v>28.176732482722095</c:v>
                </c:pt>
                <c:pt idx="25265">
                  <c:v>28.176786763043616</c:v>
                </c:pt>
                <c:pt idx="25266">
                  <c:v>28.176797583923772</c:v>
                </c:pt>
                <c:pt idx="25267">
                  <c:v>28.177243489856281</c:v>
                </c:pt>
                <c:pt idx="25268">
                  <c:v>28.177264876256586</c:v>
                </c:pt>
                <c:pt idx="25269">
                  <c:v>28.177341150498727</c:v>
                </c:pt>
                <c:pt idx="25270">
                  <c:v>28.177351636218877</c:v>
                </c:pt>
                <c:pt idx="25271">
                  <c:v>28.177482239742538</c:v>
                </c:pt>
                <c:pt idx="25272">
                  <c:v>28.177524730583148</c:v>
                </c:pt>
                <c:pt idx="25273">
                  <c:v>28.179124329988014</c:v>
                </c:pt>
                <c:pt idx="25274">
                  <c:v>28.179156111668469</c:v>
                </c:pt>
                <c:pt idx="25275">
                  <c:v>28.179199615349688</c:v>
                </c:pt>
                <c:pt idx="25276">
                  <c:v>28.179252932390455</c:v>
                </c:pt>
                <c:pt idx="25277">
                  <c:v>28.179372519913809</c:v>
                </c:pt>
                <c:pt idx="25278">
                  <c:v>28.179393831834116</c:v>
                </c:pt>
                <c:pt idx="25279">
                  <c:v>28.179437362715337</c:v>
                </c:pt>
                <c:pt idx="25280">
                  <c:v>28.179458557595641</c:v>
                </c:pt>
                <c:pt idx="25281">
                  <c:v>28.179513175197172</c:v>
                </c:pt>
                <c:pt idx="25282">
                  <c:v>28.179608786238543</c:v>
                </c:pt>
                <c:pt idx="25283">
                  <c:v>28.179674011840373</c:v>
                </c:pt>
                <c:pt idx="25284">
                  <c:v>28.179855051442967</c:v>
                </c:pt>
                <c:pt idx="25285">
                  <c:v>28.17990935352449</c:v>
                </c:pt>
                <c:pt idx="25286">
                  <c:v>28.179994484165711</c:v>
                </c:pt>
                <c:pt idx="25287">
                  <c:v>28.180049003847241</c:v>
                </c:pt>
                <c:pt idx="25288">
                  <c:v>28.180325691731209</c:v>
                </c:pt>
                <c:pt idx="25289">
                  <c:v>28.180358097812118</c:v>
                </c:pt>
                <c:pt idx="25290">
                  <c:v>28.180560497215019</c:v>
                </c:pt>
                <c:pt idx="25291">
                  <c:v>28.180592963135929</c:v>
                </c:pt>
                <c:pt idx="25292">
                  <c:v>28.180646296136693</c:v>
                </c:pt>
                <c:pt idx="25293">
                  <c:v>28.180668099657304</c:v>
                </c:pt>
                <c:pt idx="25294">
                  <c:v>28.180859619660051</c:v>
                </c:pt>
                <c:pt idx="25295">
                  <c:v>28.18090311790127</c:v>
                </c:pt>
                <c:pt idx="25296">
                  <c:v>28.18107327278371</c:v>
                </c:pt>
                <c:pt idx="25297">
                  <c:v>28.181128156945249</c:v>
                </c:pt>
                <c:pt idx="25298">
                  <c:v>28.18116017802571</c:v>
                </c:pt>
                <c:pt idx="25299">
                  <c:v>28.181203578346928</c:v>
                </c:pt>
                <c:pt idx="25300">
                  <c:v>28.181235498347384</c:v>
                </c:pt>
                <c:pt idx="25301">
                  <c:v>28.181289843948907</c:v>
                </c:pt>
                <c:pt idx="25302">
                  <c:v>28.181321689469364</c:v>
                </c:pt>
                <c:pt idx="25303">
                  <c:v>28.181365182270582</c:v>
                </c:pt>
                <c:pt idx="25304">
                  <c:v>28.181386371830886</c:v>
                </c:pt>
                <c:pt idx="25305">
                  <c:v>28.181451281912707</c:v>
                </c:pt>
                <c:pt idx="25306">
                  <c:v>28.181483244473167</c:v>
                </c:pt>
                <c:pt idx="25307">
                  <c:v>28.181515770234078</c:v>
                </c:pt>
                <c:pt idx="25308">
                  <c:v>28.181558809034694</c:v>
                </c:pt>
                <c:pt idx="25309">
                  <c:v>28.185203603696927</c:v>
                </c:pt>
                <c:pt idx="25310">
                  <c:v>28.191534994307727</c:v>
                </c:pt>
                <c:pt idx="25311">
                  <c:v>28.194922541011291</c:v>
                </c:pt>
                <c:pt idx="25312">
                  <c:v>28.198042135962481</c:v>
                </c:pt>
                <c:pt idx="25313">
                  <c:v>28.19813831624386</c:v>
                </c:pt>
                <c:pt idx="25314">
                  <c:v>28.198192563925382</c:v>
                </c:pt>
                <c:pt idx="25315">
                  <c:v>28.198373177927973</c:v>
                </c:pt>
                <c:pt idx="25316">
                  <c:v>28.198427480009496</c:v>
                </c:pt>
                <c:pt idx="25317">
                  <c:v>28.1984487174498</c:v>
                </c:pt>
                <c:pt idx="25318">
                  <c:v>28.19851399201163</c:v>
                </c:pt>
                <c:pt idx="25319">
                  <c:v>28.198535436931937</c:v>
                </c:pt>
                <c:pt idx="25320">
                  <c:v>28.198589798853462</c:v>
                </c:pt>
                <c:pt idx="25321">
                  <c:v>28.198611057573768</c:v>
                </c:pt>
                <c:pt idx="25322">
                  <c:v>28.198654588454989</c:v>
                </c:pt>
                <c:pt idx="25323">
                  <c:v>28.198686279695444</c:v>
                </c:pt>
                <c:pt idx="25324">
                  <c:v>28.198740690576969</c:v>
                </c:pt>
                <c:pt idx="25325">
                  <c:v>28.198836599538343</c:v>
                </c:pt>
                <c:pt idx="25326">
                  <c:v>28.198890901619865</c:v>
                </c:pt>
                <c:pt idx="25327">
                  <c:v>28.199029764261859</c:v>
                </c:pt>
                <c:pt idx="25328">
                  <c:v>28.199040551782161</c:v>
                </c:pt>
                <c:pt idx="25329">
                  <c:v>28.19910396618307</c:v>
                </c:pt>
                <c:pt idx="25330">
                  <c:v>28.19912571530368</c:v>
                </c:pt>
                <c:pt idx="25331">
                  <c:v>28.199317730066433</c:v>
                </c:pt>
                <c:pt idx="25332">
                  <c:v>28.199350342867348</c:v>
                </c:pt>
                <c:pt idx="25333">
                  <c:v>28.199467452029026</c:v>
                </c:pt>
                <c:pt idx="25334">
                  <c:v>28.202742163480881</c:v>
                </c:pt>
                <c:pt idx="25335">
                  <c:v>28.203870195017057</c:v>
                </c:pt>
                <c:pt idx="25336">
                  <c:v>28.203891293896753</c:v>
                </c:pt>
                <c:pt idx="25337">
                  <c:v>28.204053212896753</c:v>
                </c:pt>
                <c:pt idx="25338">
                  <c:v>28.2040638573766</c:v>
                </c:pt>
                <c:pt idx="25339">
                  <c:v>28.2040746176969</c:v>
                </c:pt>
                <c:pt idx="25340">
                  <c:v>28.204086275936593</c:v>
                </c:pt>
                <c:pt idx="25341">
                  <c:v>28.204098649856896</c:v>
                </c:pt>
                <c:pt idx="25342">
                  <c:v>28.204111778337513</c:v>
                </c:pt>
                <c:pt idx="25343">
                  <c:v>28.204125276898111</c:v>
                </c:pt>
                <c:pt idx="25344">
                  <c:v>28.204139904777801</c:v>
                </c:pt>
                <c:pt idx="25345">
                  <c:v>28.2041608503778</c:v>
                </c:pt>
                <c:pt idx="25346">
                  <c:v>28.20420461365719</c:v>
                </c:pt>
                <c:pt idx="25347">
                  <c:v>28.204248993575973</c:v>
                </c:pt>
                <c:pt idx="25348">
                  <c:v>28.204271242375665</c:v>
                </c:pt>
                <c:pt idx="25349">
                  <c:v>28.204292281976265</c:v>
                </c:pt>
                <c:pt idx="25350">
                  <c:v>28.204313548256575</c:v>
                </c:pt>
                <c:pt idx="25351">
                  <c:v>28.204333436097176</c:v>
                </c:pt>
                <c:pt idx="25352">
                  <c:v>28.204353192897177</c:v>
                </c:pt>
                <c:pt idx="25353">
                  <c:v>28.204371057897177</c:v>
                </c:pt>
                <c:pt idx="25354">
                  <c:v>28.204384470697484</c:v>
                </c:pt>
                <c:pt idx="25355">
                  <c:v>28.204398223657183</c:v>
                </c:pt>
                <c:pt idx="25356">
                  <c:v>28.204429607177794</c:v>
                </c:pt>
                <c:pt idx="25357">
                  <c:v>28.207378979021204</c:v>
                </c:pt>
                <c:pt idx="25358">
                  <c:v>28.207424157580292</c:v>
                </c:pt>
                <c:pt idx="25359">
                  <c:v>28.212032411203406</c:v>
                </c:pt>
                <c:pt idx="25360">
                  <c:v>28.216568600111849</c:v>
                </c:pt>
                <c:pt idx="25361">
                  <c:v>28.218955304111848</c:v>
                </c:pt>
                <c:pt idx="25362">
                  <c:v>28.21897035211185</c:v>
                </c:pt>
                <c:pt idx="25363">
                  <c:v>28.218985322351539</c:v>
                </c:pt>
                <c:pt idx="25364">
                  <c:v>28.218999310831844</c:v>
                </c:pt>
                <c:pt idx="25365">
                  <c:v>28.219012543831845</c:v>
                </c:pt>
                <c:pt idx="25366">
                  <c:v>28.219024333831843</c:v>
                </c:pt>
                <c:pt idx="25367">
                  <c:v>28.219034058511532</c:v>
                </c:pt>
                <c:pt idx="25368">
                  <c:v>28.219042852751382</c:v>
                </c:pt>
                <c:pt idx="25369">
                  <c:v>28.219059600910768</c:v>
                </c:pt>
                <c:pt idx="25370">
                  <c:v>28.21907519075107</c:v>
                </c:pt>
                <c:pt idx="25371">
                  <c:v>28.219896066751069</c:v>
                </c:pt>
                <c:pt idx="25372">
                  <c:v>28.219911734991374</c:v>
                </c:pt>
                <c:pt idx="25373">
                  <c:v>28.22000881619504</c:v>
                </c:pt>
                <c:pt idx="25374">
                  <c:v>28.220024468755344</c:v>
                </c:pt>
                <c:pt idx="25375">
                  <c:v>28.22227886156049</c:v>
                </c:pt>
                <c:pt idx="25376">
                  <c:v>28.222294541560796</c:v>
                </c:pt>
                <c:pt idx="25377">
                  <c:v>28.223498469686266</c:v>
                </c:pt>
                <c:pt idx="25378">
                  <c:v>28.223514192806572</c:v>
                </c:pt>
                <c:pt idx="25379">
                  <c:v>28.223797033217256</c:v>
                </c:pt>
                <c:pt idx="25380">
                  <c:v>28.223804896737409</c:v>
                </c:pt>
                <c:pt idx="25381">
                  <c:v>28.223853396939241</c:v>
                </c:pt>
                <c:pt idx="25382">
                  <c:v>28.223884417538631</c:v>
                </c:pt>
                <c:pt idx="25383">
                  <c:v>28.223908349538632</c:v>
                </c:pt>
                <c:pt idx="25384">
                  <c:v>28.223924257538318</c:v>
                </c:pt>
                <c:pt idx="25385">
                  <c:v>28.223964201538319</c:v>
                </c:pt>
                <c:pt idx="25386">
                  <c:v>28.223979737058013</c:v>
                </c:pt>
                <c:pt idx="25387">
                  <c:v>28.224019833058012</c:v>
                </c:pt>
                <c:pt idx="25388">
                  <c:v>28.224042655217563</c:v>
                </c:pt>
                <c:pt idx="25389">
                  <c:v>28.224074711217561</c:v>
                </c:pt>
                <c:pt idx="25390">
                  <c:v>28.224098014497102</c:v>
                </c:pt>
                <c:pt idx="25391">
                  <c:v>28.224137998497103</c:v>
                </c:pt>
                <c:pt idx="25392">
                  <c:v>28.224153576696796</c:v>
                </c:pt>
                <c:pt idx="25393">
                  <c:v>28.224185476696796</c:v>
                </c:pt>
                <c:pt idx="25394">
                  <c:v>28.224208818776336</c:v>
                </c:pt>
                <c:pt idx="25395">
                  <c:v>28.224256818776336</c:v>
                </c:pt>
                <c:pt idx="25396">
                  <c:v>28.224272369816031</c:v>
                </c:pt>
                <c:pt idx="25397">
                  <c:v>28.22430434181603</c:v>
                </c:pt>
                <c:pt idx="25398">
                  <c:v>28.224319861815726</c:v>
                </c:pt>
                <c:pt idx="25399">
                  <c:v>28.224368201815725</c:v>
                </c:pt>
                <c:pt idx="25400">
                  <c:v>28.224376062695569</c:v>
                </c:pt>
                <c:pt idx="25401">
                  <c:v>28.224416014695571</c:v>
                </c:pt>
                <c:pt idx="25402">
                  <c:v>28.224439298575113</c:v>
                </c:pt>
                <c:pt idx="25403">
                  <c:v>28.224470962575115</c:v>
                </c:pt>
                <c:pt idx="25404">
                  <c:v>28.22449414945466</c:v>
                </c:pt>
                <c:pt idx="25405">
                  <c:v>28.224534181454661</c:v>
                </c:pt>
                <c:pt idx="25406">
                  <c:v>28.224549751894354</c:v>
                </c:pt>
                <c:pt idx="25407">
                  <c:v>28.224589647894355</c:v>
                </c:pt>
                <c:pt idx="25408">
                  <c:v>28.224620707293745</c:v>
                </c:pt>
                <c:pt idx="25409">
                  <c:v>28.224644787293744</c:v>
                </c:pt>
                <c:pt idx="25410">
                  <c:v>28.224675807893135</c:v>
                </c:pt>
                <c:pt idx="25411">
                  <c:v>28.224699747893133</c:v>
                </c:pt>
                <c:pt idx="25412">
                  <c:v>28.224723089972674</c:v>
                </c:pt>
                <c:pt idx="25413">
                  <c:v>28.224763061972673</c:v>
                </c:pt>
                <c:pt idx="25414">
                  <c:v>28.224778527652369</c:v>
                </c:pt>
                <c:pt idx="25415">
                  <c:v>28.224818595652369</c:v>
                </c:pt>
                <c:pt idx="25416">
                  <c:v>28.224841887291912</c:v>
                </c:pt>
                <c:pt idx="25417">
                  <c:v>28.224873919291912</c:v>
                </c:pt>
                <c:pt idx="25418">
                  <c:v>28.224889419891607</c:v>
                </c:pt>
                <c:pt idx="25419">
                  <c:v>28.224929347891607</c:v>
                </c:pt>
                <c:pt idx="25420">
                  <c:v>28.224952705491148</c:v>
                </c:pt>
                <c:pt idx="25421">
                  <c:v>28.224984733491148</c:v>
                </c:pt>
                <c:pt idx="25422">
                  <c:v>28.225007912610693</c:v>
                </c:pt>
                <c:pt idx="25423">
                  <c:v>28.225047996610691</c:v>
                </c:pt>
                <c:pt idx="25424">
                  <c:v>28.225063504970386</c:v>
                </c:pt>
                <c:pt idx="25425">
                  <c:v>28.225103440970386</c:v>
                </c:pt>
                <c:pt idx="25426">
                  <c:v>28.225126817969926</c:v>
                </c:pt>
                <c:pt idx="25427">
                  <c:v>28.225158817969927</c:v>
                </c:pt>
                <c:pt idx="25428">
                  <c:v>28.225189873489317</c:v>
                </c:pt>
                <c:pt idx="25429">
                  <c:v>28.225213797489317</c:v>
                </c:pt>
                <c:pt idx="25430">
                  <c:v>28.225244833608706</c:v>
                </c:pt>
                <c:pt idx="25431">
                  <c:v>28.225268905608704</c:v>
                </c:pt>
                <c:pt idx="25432">
                  <c:v>28.225284406208399</c:v>
                </c:pt>
                <c:pt idx="25433">
                  <c:v>28.2253324262084</c:v>
                </c:pt>
                <c:pt idx="25434">
                  <c:v>28.225347946208096</c:v>
                </c:pt>
                <c:pt idx="25435">
                  <c:v>28.225387894208097</c:v>
                </c:pt>
                <c:pt idx="25436">
                  <c:v>28.225403406447793</c:v>
                </c:pt>
                <c:pt idx="25437">
                  <c:v>28.225435390447792</c:v>
                </c:pt>
                <c:pt idx="25438">
                  <c:v>28.225450929847486</c:v>
                </c:pt>
                <c:pt idx="25439">
                  <c:v>28.225458180247486</c:v>
                </c:pt>
                <c:pt idx="25440">
                  <c:v>28.225465175047333</c:v>
                </c:pt>
                <c:pt idx="25441">
                  <c:v>28.225478186807031</c:v>
                </c:pt>
                <c:pt idx="25442">
                  <c:v>28.225490669927336</c:v>
                </c:pt>
                <c:pt idx="25443">
                  <c:v>28.225496559567489</c:v>
                </c:pt>
                <c:pt idx="25444">
                  <c:v>28.225502123167487</c:v>
                </c:pt>
                <c:pt idx="25445">
                  <c:v>28.225512907487179</c:v>
                </c:pt>
                <c:pt idx="25446">
                  <c:v>28.225523103966569</c:v>
                </c:pt>
                <c:pt idx="25447">
                  <c:v>28.225537551966571</c:v>
                </c:pt>
                <c:pt idx="25448">
                  <c:v>28.225551172686114</c:v>
                </c:pt>
                <c:pt idx="25449">
                  <c:v>28.225568141166725</c:v>
                </c:pt>
                <c:pt idx="25450">
                  <c:v>28.225588187166725</c:v>
                </c:pt>
                <c:pt idx="25451">
                  <c:v>28.225603215886114</c:v>
                </c:pt>
                <c:pt idx="25452">
                  <c:v>28.225620383206877</c:v>
                </c:pt>
                <c:pt idx="25453">
                  <c:v>28.225636408806878</c:v>
                </c:pt>
                <c:pt idx="25454">
                  <c:v>28.225651171806117</c:v>
                </c:pt>
                <c:pt idx="25455">
                  <c:v>28.226018126547327</c:v>
                </c:pt>
                <c:pt idx="25456">
                  <c:v>28.226027707347328</c:v>
                </c:pt>
                <c:pt idx="25457">
                  <c:v>28.226038615346557</c:v>
                </c:pt>
                <c:pt idx="25458">
                  <c:v>28.22605154778763</c:v>
                </c:pt>
                <c:pt idx="25459">
                  <c:v>28.22606274698763</c:v>
                </c:pt>
                <c:pt idx="25460">
                  <c:v>28.226070364907176</c:v>
                </c:pt>
                <c:pt idx="25461">
                  <c:v>28.226074206827327</c:v>
                </c:pt>
                <c:pt idx="25462">
                  <c:v>28.232935679510476</c:v>
                </c:pt>
                <c:pt idx="25463">
                  <c:v>28.23565647705859</c:v>
                </c:pt>
                <c:pt idx="25464">
                  <c:v>28.242677429289891</c:v>
                </c:pt>
                <c:pt idx="25465">
                  <c:v>28.26424947288989</c:v>
                </c:pt>
                <c:pt idx="25466">
                  <c:v>28.264263383610349</c:v>
                </c:pt>
                <c:pt idx="25467">
                  <c:v>28.264272761290005</c:v>
                </c:pt>
                <c:pt idx="25468">
                  <c:v>28.264279537490197</c:v>
                </c:pt>
                <c:pt idx="25469">
                  <c:v>28.264292987569586</c:v>
                </c:pt>
                <c:pt idx="25470">
                  <c:v>28.264304614130047</c:v>
                </c:pt>
                <c:pt idx="25471">
                  <c:v>28.26431349013065</c:v>
                </c:pt>
                <c:pt idx="25472">
                  <c:v>28.264326267089888</c:v>
                </c:pt>
                <c:pt idx="25473">
                  <c:v>28.264337468489888</c:v>
                </c:pt>
                <c:pt idx="25474">
                  <c:v>28.264355779930806</c:v>
                </c:pt>
                <c:pt idx="25475">
                  <c:v>28.2643691544102</c:v>
                </c:pt>
                <c:pt idx="25476">
                  <c:v>28.264391217849742</c:v>
                </c:pt>
                <c:pt idx="25477">
                  <c:v>28.264410882530125</c:v>
                </c:pt>
                <c:pt idx="25478">
                  <c:v>28.264427827690735</c:v>
                </c:pt>
                <c:pt idx="25479">
                  <c:v>28.264446054010126</c:v>
                </c:pt>
                <c:pt idx="25480">
                  <c:v>28.264465270810124</c:v>
                </c:pt>
                <c:pt idx="25481">
                  <c:v>28.264480569369212</c:v>
                </c:pt>
                <c:pt idx="25482">
                  <c:v>28.26449693016967</c:v>
                </c:pt>
                <c:pt idx="25483">
                  <c:v>28.266013575451158</c:v>
                </c:pt>
                <c:pt idx="25484">
                  <c:v>28.266833958267803</c:v>
                </c:pt>
                <c:pt idx="25485">
                  <c:v>28.26684929266689</c:v>
                </c:pt>
                <c:pt idx="25486">
                  <c:v>28.266876438267651</c:v>
                </c:pt>
                <c:pt idx="25487">
                  <c:v>28.266887004667652</c:v>
                </c:pt>
                <c:pt idx="25488">
                  <c:v>28.266914112188413</c:v>
                </c:pt>
                <c:pt idx="25489">
                  <c:v>28.266924532988412</c:v>
                </c:pt>
                <c:pt idx="25490">
                  <c:v>28.26695150994917</c:v>
                </c:pt>
                <c:pt idx="25491">
                  <c:v>28.26696212054917</c:v>
                </c:pt>
                <c:pt idx="25492">
                  <c:v>28.266989399429935</c:v>
                </c:pt>
                <c:pt idx="25493">
                  <c:v>28.266999695429934</c:v>
                </c:pt>
                <c:pt idx="25494">
                  <c:v>28.267026914470698</c:v>
                </c:pt>
                <c:pt idx="25495">
                  <c:v>28.267265864870698</c:v>
                </c:pt>
                <c:pt idx="25496">
                  <c:v>28.267293157351464</c:v>
                </c:pt>
                <c:pt idx="25497">
                  <c:v>28.267303539151463</c:v>
                </c:pt>
                <c:pt idx="25498">
                  <c:v>28.267330671152223</c:v>
                </c:pt>
                <c:pt idx="25499">
                  <c:v>28.267346333552222</c:v>
                </c:pt>
                <c:pt idx="25500">
                  <c:v>28.267368101712833</c:v>
                </c:pt>
                <c:pt idx="25501">
                  <c:v>28.267461725112835</c:v>
                </c:pt>
                <c:pt idx="25502">
                  <c:v>28.267483476953444</c:v>
                </c:pt>
                <c:pt idx="25503">
                  <c:v>28.267493853553443</c:v>
                </c:pt>
                <c:pt idx="25504">
                  <c:v>28.267521015474205</c:v>
                </c:pt>
                <c:pt idx="25505">
                  <c:v>28.267536688274205</c:v>
                </c:pt>
                <c:pt idx="25506">
                  <c:v>28.267558437394815</c:v>
                </c:pt>
                <c:pt idx="25507">
                  <c:v>28.269128850394814</c:v>
                </c:pt>
                <c:pt idx="25508">
                  <c:v>28.271909038632796</c:v>
                </c:pt>
                <c:pt idx="25509">
                  <c:v>28.271947595830664</c:v>
                </c:pt>
                <c:pt idx="25510">
                  <c:v>28.271953240630666</c:v>
                </c:pt>
                <c:pt idx="25511">
                  <c:v>28.271980037949902</c:v>
                </c:pt>
                <c:pt idx="25512">
                  <c:v>28.271991215549903</c:v>
                </c:pt>
                <c:pt idx="25513">
                  <c:v>28.272001954309598</c:v>
                </c:pt>
                <c:pt idx="25514">
                  <c:v>28.272029800309596</c:v>
                </c:pt>
                <c:pt idx="25515">
                  <c:v>28.272045781149142</c:v>
                </c:pt>
                <c:pt idx="25516">
                  <c:v>28.272073937949141</c:v>
                </c:pt>
                <c:pt idx="25517">
                  <c:v>28.272084644548837</c:v>
                </c:pt>
                <c:pt idx="25518">
                  <c:v>28.272112498948836</c:v>
                </c:pt>
                <c:pt idx="25519">
                  <c:v>28.272123283268527</c:v>
                </c:pt>
                <c:pt idx="25520">
                  <c:v>28.272151232868527</c:v>
                </c:pt>
                <c:pt idx="25521">
                  <c:v>28.272161968948222</c:v>
                </c:pt>
                <c:pt idx="25522">
                  <c:v>28.272189999748221</c:v>
                </c:pt>
                <c:pt idx="25523">
                  <c:v>28.272206012747766</c:v>
                </c:pt>
                <c:pt idx="25524">
                  <c:v>28.272234043547765</c:v>
                </c:pt>
                <c:pt idx="25525">
                  <c:v>28.272244723347463</c:v>
                </c:pt>
                <c:pt idx="25526">
                  <c:v>28.272267145747463</c:v>
                </c:pt>
                <c:pt idx="25527">
                  <c:v>28.272283330267001</c:v>
                </c:pt>
                <c:pt idx="25528">
                  <c:v>28.272311229467</c:v>
                </c:pt>
                <c:pt idx="25529">
                  <c:v>28.272321954826694</c:v>
                </c:pt>
                <c:pt idx="25530">
                  <c:v>28.272350072426693</c:v>
                </c:pt>
                <c:pt idx="25531">
                  <c:v>28.272360779026389</c:v>
                </c:pt>
                <c:pt idx="25532">
                  <c:v>28.27238895542639</c:v>
                </c:pt>
                <c:pt idx="25533">
                  <c:v>28.272442523264864</c:v>
                </c:pt>
                <c:pt idx="25534">
                  <c:v>28.272470694064864</c:v>
                </c:pt>
                <c:pt idx="25535">
                  <c:v>28.272534976543035</c:v>
                </c:pt>
                <c:pt idx="25536">
                  <c:v>28.272546184943035</c:v>
                </c:pt>
                <c:pt idx="25537">
                  <c:v>28.272604976101363</c:v>
                </c:pt>
                <c:pt idx="25538">
                  <c:v>28.272621720101363</c:v>
                </c:pt>
                <c:pt idx="25539">
                  <c:v>28.272675312059835</c:v>
                </c:pt>
                <c:pt idx="25540">
                  <c:v>28.272703362459836</c:v>
                </c:pt>
                <c:pt idx="25541">
                  <c:v>28.272714106579532</c:v>
                </c:pt>
                <c:pt idx="25542">
                  <c:v>28.272741986179533</c:v>
                </c:pt>
                <c:pt idx="25543">
                  <c:v>28.272758387779067</c:v>
                </c:pt>
                <c:pt idx="25544">
                  <c:v>28.272780712179067</c:v>
                </c:pt>
                <c:pt idx="25545">
                  <c:v>28.272791458978762</c:v>
                </c:pt>
                <c:pt idx="25546">
                  <c:v>28.272819265778761</c:v>
                </c:pt>
                <c:pt idx="25547">
                  <c:v>28.272835565538298</c:v>
                </c:pt>
                <c:pt idx="25548">
                  <c:v>28.272863293938297</c:v>
                </c:pt>
                <c:pt idx="25549">
                  <c:v>28.272874027337991</c:v>
                </c:pt>
                <c:pt idx="25550">
                  <c:v>28.27290205533799</c:v>
                </c:pt>
                <c:pt idx="25551">
                  <c:v>28.272912804817686</c:v>
                </c:pt>
                <c:pt idx="25552">
                  <c:v>28.272940681617687</c:v>
                </c:pt>
                <c:pt idx="25553">
                  <c:v>28.272951431097383</c:v>
                </c:pt>
                <c:pt idx="25554">
                  <c:v>28.272979683097383</c:v>
                </c:pt>
                <c:pt idx="25555">
                  <c:v>28.273011607256475</c:v>
                </c:pt>
                <c:pt idx="25556">
                  <c:v>28.273017268856474</c:v>
                </c:pt>
                <c:pt idx="25557">
                  <c:v>28.273086900614491</c:v>
                </c:pt>
                <c:pt idx="25558">
                  <c:v>28.273098092214489</c:v>
                </c:pt>
                <c:pt idx="25559">
                  <c:v>28.27311422581403</c:v>
                </c:pt>
                <c:pt idx="25560">
                  <c:v>28.273136670614029</c:v>
                </c:pt>
                <c:pt idx="25561">
                  <c:v>28.273152670213573</c:v>
                </c:pt>
                <c:pt idx="25562">
                  <c:v>28.273175064613572</c:v>
                </c:pt>
                <c:pt idx="25563">
                  <c:v>28.273191198213112</c:v>
                </c:pt>
                <c:pt idx="25564">
                  <c:v>28.273213629013114</c:v>
                </c:pt>
                <c:pt idx="25565">
                  <c:v>28.273240343252354</c:v>
                </c:pt>
                <c:pt idx="25566">
                  <c:v>28.273251532052353</c:v>
                </c:pt>
                <c:pt idx="25567">
                  <c:v>28.273267671011894</c:v>
                </c:pt>
                <c:pt idx="25568">
                  <c:v>28.273295648611892</c:v>
                </c:pt>
                <c:pt idx="25569">
                  <c:v>28.273306339131587</c:v>
                </c:pt>
                <c:pt idx="25570">
                  <c:v>28.273334428731587</c:v>
                </c:pt>
                <c:pt idx="25571">
                  <c:v>28.273350433691132</c:v>
                </c:pt>
                <c:pt idx="25572">
                  <c:v>28.273372836491131</c:v>
                </c:pt>
                <c:pt idx="25573">
                  <c:v>28.273383864690818</c:v>
                </c:pt>
                <c:pt idx="25574">
                  <c:v>28.273411794690819</c:v>
                </c:pt>
                <c:pt idx="25575">
                  <c:v>28.273427952410358</c:v>
                </c:pt>
                <c:pt idx="25576">
                  <c:v>28.273450318810358</c:v>
                </c:pt>
                <c:pt idx="25577">
                  <c:v>28.273466329129903</c:v>
                </c:pt>
                <c:pt idx="25578">
                  <c:v>28.273494385129904</c:v>
                </c:pt>
                <c:pt idx="25579">
                  <c:v>28.273505139969597</c:v>
                </c:pt>
                <c:pt idx="25580">
                  <c:v>28.273533114769595</c:v>
                </c:pt>
                <c:pt idx="25581">
                  <c:v>28.273549272489134</c:v>
                </c:pt>
                <c:pt idx="25582">
                  <c:v>28.273571608089135</c:v>
                </c:pt>
                <c:pt idx="25583">
                  <c:v>28.273582325408832</c:v>
                </c:pt>
                <c:pt idx="25584">
                  <c:v>28.273610272208831</c:v>
                </c:pt>
                <c:pt idx="25585">
                  <c:v>28.273626395088371</c:v>
                </c:pt>
                <c:pt idx="25586">
                  <c:v>28.27369337108837</c:v>
                </c:pt>
                <c:pt idx="25587">
                  <c:v>28.273704085728067</c:v>
                </c:pt>
                <c:pt idx="25588">
                  <c:v>28.273771280128067</c:v>
                </c:pt>
                <c:pt idx="25589">
                  <c:v>28.27378731992761</c:v>
                </c:pt>
                <c:pt idx="25590">
                  <c:v>28.273810025127609</c:v>
                </c:pt>
                <c:pt idx="25591">
                  <c:v>28.273820712967304</c:v>
                </c:pt>
                <c:pt idx="25592">
                  <c:v>28.273848452567304</c:v>
                </c:pt>
                <c:pt idx="25593">
                  <c:v>28.273864572766843</c:v>
                </c:pt>
                <c:pt idx="25594">
                  <c:v>28.273892544766845</c:v>
                </c:pt>
                <c:pt idx="25595">
                  <c:v>28.27390320580654</c:v>
                </c:pt>
                <c:pt idx="25596">
                  <c:v>28.273931301006542</c:v>
                </c:pt>
                <c:pt idx="25597">
                  <c:v>28.273942039766236</c:v>
                </c:pt>
                <c:pt idx="25598">
                  <c:v>28.273969992166236</c:v>
                </c:pt>
                <c:pt idx="25599">
                  <c:v>28.273980693405932</c:v>
                </c:pt>
                <c:pt idx="25600">
                  <c:v>28.274008732605932</c:v>
                </c:pt>
                <c:pt idx="25601">
                  <c:v>28.274024793845474</c:v>
                </c:pt>
                <c:pt idx="25602">
                  <c:v>28.274047199445473</c:v>
                </c:pt>
                <c:pt idx="25603">
                  <c:v>28.274063333045014</c:v>
                </c:pt>
                <c:pt idx="25604">
                  <c:v>28.274096902245013</c:v>
                </c:pt>
                <c:pt idx="25605">
                  <c:v>28.274102197924861</c:v>
                </c:pt>
                <c:pt idx="25606">
                  <c:v>28.274130279124861</c:v>
                </c:pt>
                <c:pt idx="25607">
                  <c:v>28.274140996444558</c:v>
                </c:pt>
                <c:pt idx="25608">
                  <c:v>28.274168957244559</c:v>
                </c:pt>
                <c:pt idx="25609">
                  <c:v>28.274179677244252</c:v>
                </c:pt>
                <c:pt idx="25610">
                  <c:v>28.274213252044252</c:v>
                </c:pt>
                <c:pt idx="25611">
                  <c:v>28.274218697804098</c:v>
                </c:pt>
                <c:pt idx="25612">
                  <c:v>28.274252278204099</c:v>
                </c:pt>
                <c:pt idx="25613">
                  <c:v>28.274263014283793</c:v>
                </c:pt>
                <c:pt idx="25614">
                  <c:v>28.274290927483793</c:v>
                </c:pt>
                <c:pt idx="25615">
                  <c:v>28.274301674283489</c:v>
                </c:pt>
                <c:pt idx="25616">
                  <c:v>28.27432972188349</c:v>
                </c:pt>
                <c:pt idx="25617">
                  <c:v>28.274340476723182</c:v>
                </c:pt>
                <c:pt idx="25618">
                  <c:v>28.274368375923181</c:v>
                </c:pt>
                <c:pt idx="25619">
                  <c:v>28.274379112002876</c:v>
                </c:pt>
                <c:pt idx="25620">
                  <c:v>28.274412723202875</c:v>
                </c:pt>
                <c:pt idx="25621">
                  <c:v>28.274423427122571</c:v>
                </c:pt>
                <c:pt idx="25622">
                  <c:v>28.27445150272257</c:v>
                </c:pt>
                <c:pt idx="25623">
                  <c:v>28.274462209322266</c:v>
                </c:pt>
                <c:pt idx="25624">
                  <c:v>28.274484614922265</c:v>
                </c:pt>
                <c:pt idx="25625">
                  <c:v>28.27450062256181</c:v>
                </c:pt>
                <c:pt idx="25626">
                  <c:v>28.274528695361809</c:v>
                </c:pt>
                <c:pt idx="25627">
                  <c:v>28.274539410001506</c:v>
                </c:pt>
                <c:pt idx="25628">
                  <c:v>28.274567359601505</c:v>
                </c:pt>
                <c:pt idx="25629">
                  <c:v>28.274578084961199</c:v>
                </c:pt>
                <c:pt idx="25630">
                  <c:v>28.274606171761199</c:v>
                </c:pt>
                <c:pt idx="25631">
                  <c:v>28.274616873000895</c:v>
                </c:pt>
                <c:pt idx="25632">
                  <c:v>28.274650478600893</c:v>
                </c:pt>
                <c:pt idx="25633">
                  <c:v>28.27466119324059</c:v>
                </c:pt>
                <c:pt idx="25634">
                  <c:v>28.274689137240589</c:v>
                </c:pt>
                <c:pt idx="25635">
                  <c:v>28.274699843840285</c:v>
                </c:pt>
                <c:pt idx="25636">
                  <c:v>28.274727925040285</c:v>
                </c:pt>
                <c:pt idx="25637">
                  <c:v>28.27473863163998</c:v>
                </c:pt>
                <c:pt idx="25638">
                  <c:v>28.274766558839982</c:v>
                </c:pt>
                <c:pt idx="25639">
                  <c:v>28.274777302959677</c:v>
                </c:pt>
                <c:pt idx="25640">
                  <c:v>28.274805353359678</c:v>
                </c:pt>
                <c:pt idx="25641">
                  <c:v>28.274821371719224</c:v>
                </c:pt>
                <c:pt idx="25642">
                  <c:v>28.274849438919222</c:v>
                </c:pt>
                <c:pt idx="25643">
                  <c:v>28.274860183038918</c:v>
                </c:pt>
                <c:pt idx="25644">
                  <c:v>28.274888104638919</c:v>
                </c:pt>
                <c:pt idx="25645">
                  <c:v>28.274904262358458</c:v>
                </c:pt>
                <c:pt idx="25646">
                  <c:v>28.274926634358458</c:v>
                </c:pt>
                <c:pt idx="25647">
                  <c:v>28.274937381158153</c:v>
                </c:pt>
                <c:pt idx="25648">
                  <c:v>28.274965308358155</c:v>
                </c:pt>
                <c:pt idx="25649">
                  <c:v>28.274981460717694</c:v>
                </c:pt>
                <c:pt idx="25650">
                  <c:v>28.275003829917694</c:v>
                </c:pt>
                <c:pt idx="25651">
                  <c:v>28.275019842917239</c:v>
                </c:pt>
                <c:pt idx="25652">
                  <c:v>28.275042259717239</c:v>
                </c:pt>
                <c:pt idx="25653">
                  <c:v>28.275058412076778</c:v>
                </c:pt>
                <c:pt idx="25654">
                  <c:v>28.275086347676776</c:v>
                </c:pt>
                <c:pt idx="25655">
                  <c:v>28.275097051596472</c:v>
                </c:pt>
                <c:pt idx="25656">
                  <c:v>28.275125542478001</c:v>
                </c:pt>
                <c:pt idx="25657">
                  <c:v>28.275136286597697</c:v>
                </c:pt>
                <c:pt idx="25658">
                  <c:v>28.275164185797696</c:v>
                </c:pt>
                <c:pt idx="25659">
                  <c:v>28.275180332797238</c:v>
                </c:pt>
                <c:pt idx="25660">
                  <c:v>28.275202741197237</c:v>
                </c:pt>
                <c:pt idx="25661">
                  <c:v>28.275218756876782</c:v>
                </c:pt>
                <c:pt idx="25662">
                  <c:v>28.275241137276783</c:v>
                </c:pt>
                <c:pt idx="25663">
                  <c:v>28.275257292316322</c:v>
                </c:pt>
                <c:pt idx="25664">
                  <c:v>28.275285258716323</c:v>
                </c:pt>
                <c:pt idx="25665">
                  <c:v>28.275295967996019</c:v>
                </c:pt>
                <c:pt idx="25666">
                  <c:v>28.275324037996018</c:v>
                </c:pt>
                <c:pt idx="25667">
                  <c:v>28.275334747275714</c:v>
                </c:pt>
                <c:pt idx="25668">
                  <c:v>28.275362699675714</c:v>
                </c:pt>
                <c:pt idx="25669">
                  <c:v>28.27537340359541</c:v>
                </c:pt>
                <c:pt idx="25670">
                  <c:v>28.275401501595411</c:v>
                </c:pt>
                <c:pt idx="25671">
                  <c:v>28.275417485114957</c:v>
                </c:pt>
                <c:pt idx="25672">
                  <c:v>28.275445731514957</c:v>
                </c:pt>
                <c:pt idx="25673">
                  <c:v>28.275456234434657</c:v>
                </c:pt>
                <c:pt idx="25674">
                  <c:v>28.275484273634657</c:v>
                </c:pt>
                <c:pt idx="25675">
                  <c:v>28.275494990954353</c:v>
                </c:pt>
                <c:pt idx="25676">
                  <c:v>28.275563179358016</c:v>
                </c:pt>
                <c:pt idx="25677">
                  <c:v>28.275574043038322</c:v>
                </c:pt>
                <c:pt idx="25678">
                  <c:v>28.275642237121986</c:v>
                </c:pt>
                <c:pt idx="25679">
                  <c:v>28.275658491842442</c:v>
                </c:pt>
                <c:pt idx="25680">
                  <c:v>28.275686940123972</c:v>
                </c:pt>
                <c:pt idx="25681">
                  <c:v>28.275697684243667</c:v>
                </c:pt>
                <c:pt idx="25682">
                  <c:v>28.275725622643666</c:v>
                </c:pt>
                <c:pt idx="25683">
                  <c:v>28.275736321203361</c:v>
                </c:pt>
                <c:pt idx="25684">
                  <c:v>28.27576438560336</c:v>
                </c:pt>
                <c:pt idx="25685">
                  <c:v>28.275775116323054</c:v>
                </c:pt>
                <c:pt idx="25686">
                  <c:v>28.275803040723055</c:v>
                </c:pt>
                <c:pt idx="25687">
                  <c:v>28.275819217202596</c:v>
                </c:pt>
                <c:pt idx="25688">
                  <c:v>28.275852778002594</c:v>
                </c:pt>
                <c:pt idx="25689">
                  <c:v>28.275872637841985</c:v>
                </c:pt>
                <c:pt idx="25690">
                  <c:v>28.275890884681374</c:v>
                </c:pt>
                <c:pt idx="25691">
                  <c:v>28.275912008362134</c:v>
                </c:pt>
                <c:pt idx="25692">
                  <c:v>28.275928016362133</c:v>
                </c:pt>
                <c:pt idx="25693">
                  <c:v>28.275943065761524</c:v>
                </c:pt>
                <c:pt idx="25694">
                  <c:v>28.275960301882289</c:v>
                </c:pt>
                <c:pt idx="25695">
                  <c:v>28.275979509882291</c:v>
                </c:pt>
                <c:pt idx="25696">
                  <c:v>28.275991360241679</c:v>
                </c:pt>
                <c:pt idx="25697">
                  <c:v>28.276007181762594</c:v>
                </c:pt>
                <c:pt idx="25698">
                  <c:v>28.278496251762594</c:v>
                </c:pt>
                <c:pt idx="25699">
                  <c:v>28.294440274436266</c:v>
                </c:pt>
                <c:pt idx="25700">
                  <c:v>28.298244075815379</c:v>
                </c:pt>
                <c:pt idx="25701">
                  <c:v>28.298253356975685</c:v>
                </c:pt>
                <c:pt idx="25702">
                  <c:v>28.298266798896218</c:v>
                </c:pt>
                <c:pt idx="25703">
                  <c:v>28.298276895695761</c:v>
                </c:pt>
                <c:pt idx="25704">
                  <c:v>28.298286403456029</c:v>
                </c:pt>
                <c:pt idx="25705">
                  <c:v>28.298292639815799</c:v>
                </c:pt>
                <c:pt idx="25706">
                  <c:v>28.298311202136411</c:v>
                </c:pt>
                <c:pt idx="25707">
                  <c:v>28.298321599016031</c:v>
                </c:pt>
                <c:pt idx="25708">
                  <c:v>28.300416125781428</c:v>
                </c:pt>
                <c:pt idx="25709">
                  <c:v>28.300422193621351</c:v>
                </c:pt>
                <c:pt idx="25710">
                  <c:v>28.300435672981887</c:v>
                </c:pt>
                <c:pt idx="25711">
                  <c:v>28.300453559381584</c:v>
                </c:pt>
                <c:pt idx="25712">
                  <c:v>28.300459322261812</c:v>
                </c:pt>
                <c:pt idx="25713">
                  <c:v>28.300468272661277</c:v>
                </c:pt>
                <c:pt idx="25714">
                  <c:v>28.30047131798143</c:v>
                </c:pt>
                <c:pt idx="25715">
                  <c:v>28.300500755223872</c:v>
                </c:pt>
                <c:pt idx="25716">
                  <c:v>28.300511961623872</c:v>
                </c:pt>
                <c:pt idx="25717">
                  <c:v>28.300525395864405</c:v>
                </c:pt>
                <c:pt idx="25718">
                  <c:v>28.300567969307306</c:v>
                </c:pt>
                <c:pt idx="25719">
                  <c:v>28.300578222106694</c:v>
                </c:pt>
                <c:pt idx="25720">
                  <c:v>28.300592199706692</c:v>
                </c:pt>
                <c:pt idx="25721">
                  <c:v>28.300659085790048</c:v>
                </c:pt>
                <c:pt idx="25722">
                  <c:v>28.300672524109437</c:v>
                </c:pt>
                <c:pt idx="25723">
                  <c:v>28.300694111509436</c:v>
                </c:pt>
                <c:pt idx="25724">
                  <c:v>28.300705656469894</c:v>
                </c:pt>
                <c:pt idx="25725">
                  <c:v>28.300722475349279</c:v>
                </c:pt>
                <c:pt idx="25726">
                  <c:v>28.30078831694928</c:v>
                </c:pt>
                <c:pt idx="25727">
                  <c:v>28.300796620308976</c:v>
                </c:pt>
                <c:pt idx="25728">
                  <c:v>28.300801155228825</c:v>
                </c:pt>
                <c:pt idx="25729">
                  <c:v>28.300911598428826</c:v>
                </c:pt>
                <c:pt idx="25730">
                  <c:v>28.301011913865469</c:v>
                </c:pt>
                <c:pt idx="25731">
                  <c:v>28.301016858985317</c:v>
                </c:pt>
                <c:pt idx="25732">
                  <c:v>28.30117001331417</c:v>
                </c:pt>
                <c:pt idx="25733">
                  <c:v>28.301175033154323</c:v>
                </c:pt>
                <c:pt idx="25734">
                  <c:v>28.301180473154474</c:v>
                </c:pt>
                <c:pt idx="25735">
                  <c:v>28.301260007358749</c:v>
                </c:pt>
                <c:pt idx="25736">
                  <c:v>28.3012654419189</c:v>
                </c:pt>
                <c:pt idx="25737">
                  <c:v>28.301378016633098</c:v>
                </c:pt>
                <c:pt idx="25738">
                  <c:v>28.301488831950355</c:v>
                </c:pt>
                <c:pt idx="25739">
                  <c:v>28.301609781864862</c:v>
                </c:pt>
                <c:pt idx="25740">
                  <c:v>28.301617553504709</c:v>
                </c:pt>
                <c:pt idx="25741">
                  <c:v>28.301657921186234</c:v>
                </c:pt>
                <c:pt idx="25742">
                  <c:v>28.301825085986234</c:v>
                </c:pt>
                <c:pt idx="25743">
                  <c:v>28.30183374442608</c:v>
                </c:pt>
                <c:pt idx="25744">
                  <c:v>28.301900930026079</c:v>
                </c:pt>
                <c:pt idx="25745">
                  <c:v>28.302009189707757</c:v>
                </c:pt>
                <c:pt idx="25746">
                  <c:v>28.302018684107757</c:v>
                </c:pt>
                <c:pt idx="25747">
                  <c:v>28.302266441500432</c:v>
                </c:pt>
                <c:pt idx="25748">
                  <c:v>28.302430147425024</c:v>
                </c:pt>
                <c:pt idx="25749">
                  <c:v>28.302442307425636</c:v>
                </c:pt>
                <c:pt idx="25750">
                  <c:v>28.302480093025636</c:v>
                </c:pt>
                <c:pt idx="25751">
                  <c:v>28.30267209866992</c:v>
                </c:pt>
                <c:pt idx="25752">
                  <c:v>28.302685363949319</c:v>
                </c:pt>
                <c:pt idx="25753">
                  <c:v>28.302699275309937</c:v>
                </c:pt>
                <c:pt idx="25754">
                  <c:v>28.302763572271459</c:v>
                </c:pt>
                <c:pt idx="25755">
                  <c:v>28.302910599078174</c:v>
                </c:pt>
                <c:pt idx="25756">
                  <c:v>28.302923686277872</c:v>
                </c:pt>
                <c:pt idx="25757">
                  <c:v>28.302938443077565</c:v>
                </c:pt>
                <c:pt idx="25758">
                  <c:v>28.303311739972795</c:v>
                </c:pt>
                <c:pt idx="25759">
                  <c:v>28.303753774203631</c:v>
                </c:pt>
                <c:pt idx="25760">
                  <c:v>28.30376930220363</c:v>
                </c:pt>
                <c:pt idx="25761">
                  <c:v>28.303784981523009</c:v>
                </c:pt>
                <c:pt idx="25762">
                  <c:v>28.303799215923011</c:v>
                </c:pt>
                <c:pt idx="25763">
                  <c:v>28.3038129319627</c:v>
                </c:pt>
                <c:pt idx="25764">
                  <c:v>28.303826716282998</c:v>
                </c:pt>
                <c:pt idx="25765">
                  <c:v>28.303840180282997</c:v>
                </c:pt>
                <c:pt idx="25766">
                  <c:v>28.303852468682997</c:v>
                </c:pt>
                <c:pt idx="25767">
                  <c:v>28.3038640727633</c:v>
                </c:pt>
                <c:pt idx="25768">
                  <c:v>28.303874808523453</c:v>
                </c:pt>
                <c:pt idx="25769">
                  <c:v>28.303884758523452</c:v>
                </c:pt>
                <c:pt idx="25770">
                  <c:v>28.303894080283758</c:v>
                </c:pt>
                <c:pt idx="25771">
                  <c:v>28.303902704483605</c:v>
                </c:pt>
                <c:pt idx="25772">
                  <c:v>28.303910608483605</c:v>
                </c:pt>
                <c:pt idx="25773">
                  <c:v>28.303918059643756</c:v>
                </c:pt>
                <c:pt idx="25774">
                  <c:v>28.303924987804063</c:v>
                </c:pt>
                <c:pt idx="25775">
                  <c:v>28.303931659804064</c:v>
                </c:pt>
                <c:pt idx="25776">
                  <c:v>28.303937540684217</c:v>
                </c:pt>
                <c:pt idx="25777">
                  <c:v>28.303943113123911</c:v>
                </c:pt>
                <c:pt idx="25778">
                  <c:v>28.303953505323911</c:v>
                </c:pt>
                <c:pt idx="25779">
                  <c:v>28.30405270780086</c:v>
                </c:pt>
                <c:pt idx="25780">
                  <c:v>28.304066383240404</c:v>
                </c:pt>
                <c:pt idx="25781">
                  <c:v>28.304071204840405</c:v>
                </c:pt>
                <c:pt idx="25782">
                  <c:v>28.304076335080097</c:v>
                </c:pt>
                <c:pt idx="25783">
                  <c:v>28.304157717482379</c:v>
                </c:pt>
                <c:pt idx="25784">
                  <c:v>28.30416283168238</c:v>
                </c:pt>
                <c:pt idx="25785">
                  <c:v>28.304168565642687</c:v>
                </c:pt>
                <c:pt idx="25786">
                  <c:v>28.304720589642688</c:v>
                </c:pt>
                <c:pt idx="25787">
                  <c:v>28.304726989642688</c:v>
                </c:pt>
                <c:pt idx="25788">
                  <c:v>28.30485081244818</c:v>
                </c:pt>
                <c:pt idx="25789">
                  <c:v>28.304858128848487</c:v>
                </c:pt>
                <c:pt idx="25790">
                  <c:v>28.304938116848486</c:v>
                </c:pt>
                <c:pt idx="25791">
                  <c:v>28.305570478425292</c:v>
                </c:pt>
                <c:pt idx="25792">
                  <c:v>28.305586486425291</c:v>
                </c:pt>
                <c:pt idx="25793">
                  <c:v>28.305594170265596</c:v>
                </c:pt>
                <c:pt idx="25794">
                  <c:v>28.305607221385294</c:v>
                </c:pt>
                <c:pt idx="25795">
                  <c:v>28.305820091315979</c:v>
                </c:pt>
                <c:pt idx="25796">
                  <c:v>28.305825848435827</c:v>
                </c:pt>
                <c:pt idx="25797">
                  <c:v>28.305841451035828</c:v>
                </c:pt>
                <c:pt idx="25798">
                  <c:v>28.30585631119537</c:v>
                </c:pt>
                <c:pt idx="25799">
                  <c:v>28.305870034514911</c:v>
                </c:pt>
                <c:pt idx="25800">
                  <c:v>28.305887032675521</c:v>
                </c:pt>
                <c:pt idx="25801">
                  <c:v>28.305906962675522</c:v>
                </c:pt>
                <c:pt idx="25802">
                  <c:v>28.305921989514911</c:v>
                </c:pt>
                <c:pt idx="25803">
                  <c:v>28.305939222195676</c:v>
                </c:pt>
                <c:pt idx="25804">
                  <c:v>28.305955199795676</c:v>
                </c:pt>
                <c:pt idx="25805">
                  <c:v>28.305970014594912</c:v>
                </c:pt>
                <c:pt idx="25806">
                  <c:v>28.305985879675831</c:v>
                </c:pt>
                <c:pt idx="25807">
                  <c:v>28.306081862875832</c:v>
                </c:pt>
                <c:pt idx="25808">
                  <c:v>28.306096970994766</c:v>
                </c:pt>
                <c:pt idx="25809">
                  <c:v>28.306110594115147</c:v>
                </c:pt>
                <c:pt idx="25810">
                  <c:v>28.306189637159115</c:v>
                </c:pt>
                <c:pt idx="25811">
                  <c:v>28.306203073798503</c:v>
                </c:pt>
                <c:pt idx="25812">
                  <c:v>28.306225159318046</c:v>
                </c:pt>
                <c:pt idx="25813">
                  <c:v>28.306303592639573</c:v>
                </c:pt>
                <c:pt idx="25814">
                  <c:v>28.306591885089947</c:v>
                </c:pt>
                <c:pt idx="25815">
                  <c:v>28.306610207169335</c:v>
                </c:pt>
                <c:pt idx="25816">
                  <c:v>28.306683304693905</c:v>
                </c:pt>
                <c:pt idx="25817">
                  <c:v>28.306762400456506</c:v>
                </c:pt>
                <c:pt idx="25818">
                  <c:v>28.306767358536817</c:v>
                </c:pt>
                <c:pt idx="25819">
                  <c:v>28.306857060462001</c:v>
                </c:pt>
                <c:pt idx="25820">
                  <c:v>28.307065313495595</c:v>
                </c:pt>
                <c:pt idx="25821">
                  <c:v>28.307252360095596</c:v>
                </c:pt>
                <c:pt idx="25822">
                  <c:v>28.307462089724002</c:v>
                </c:pt>
                <c:pt idx="25823">
                  <c:v>28.307571642041101</c:v>
                </c:pt>
                <c:pt idx="25824">
                  <c:v>28.307735939913169</c:v>
                </c:pt>
                <c:pt idx="25825">
                  <c:v>28.307906516309203</c:v>
                </c:pt>
                <c:pt idx="25826">
                  <c:v>28.308050899995607</c:v>
                </c:pt>
                <c:pt idx="25827">
                  <c:v>28.308058285555916</c:v>
                </c:pt>
                <c:pt idx="25828">
                  <c:v>28.308065076116218</c:v>
                </c:pt>
                <c:pt idx="25829">
                  <c:v>28.308078071756832</c:v>
                </c:pt>
                <c:pt idx="25830">
                  <c:v>28.308092609917441</c:v>
                </c:pt>
                <c:pt idx="25831">
                  <c:v>28.308241691440344</c:v>
                </c:pt>
                <c:pt idx="25832">
                  <c:v>28.308249083600042</c:v>
                </c:pt>
                <c:pt idx="25833">
                  <c:v>28.308264771440349</c:v>
                </c:pt>
                <c:pt idx="25834">
                  <c:v>28.308306053841115</c:v>
                </c:pt>
                <c:pt idx="25835">
                  <c:v>28.308321745601422</c:v>
                </c:pt>
                <c:pt idx="25836">
                  <c:v>28.308410548844776</c:v>
                </c:pt>
                <c:pt idx="25837">
                  <c:v>28.308418573084932</c:v>
                </c:pt>
                <c:pt idx="25838">
                  <c:v>28.308435113244325</c:v>
                </c:pt>
                <c:pt idx="25839">
                  <c:v>28.308901694852565</c:v>
                </c:pt>
                <c:pt idx="25840">
                  <c:v>28.308909885892266</c:v>
                </c:pt>
                <c:pt idx="25841">
                  <c:v>28.308925577652573</c:v>
                </c:pt>
                <c:pt idx="25842">
                  <c:v>28.308933287852572</c:v>
                </c:pt>
                <c:pt idx="25843">
                  <c:v>28.308947792252571</c:v>
                </c:pt>
                <c:pt idx="25844">
                  <c:v>28.308954405252571</c:v>
                </c:pt>
                <c:pt idx="25845">
                  <c:v>28.308967214852572</c:v>
                </c:pt>
                <c:pt idx="25846">
                  <c:v>28.308979544092267</c:v>
                </c:pt>
                <c:pt idx="25847">
                  <c:v>28.308991381131658</c:v>
                </c:pt>
                <c:pt idx="25848">
                  <c:v>28.309002263851962</c:v>
                </c:pt>
                <c:pt idx="25849">
                  <c:v>28.309017672491045</c:v>
                </c:pt>
                <c:pt idx="25850">
                  <c:v>28.309032038891043</c:v>
                </c:pt>
                <c:pt idx="25851">
                  <c:v>28.309045759930584</c:v>
                </c:pt>
                <c:pt idx="25852">
                  <c:v>28.309066926011344</c:v>
                </c:pt>
                <c:pt idx="25853">
                  <c:v>28.309086966011343</c:v>
                </c:pt>
                <c:pt idx="25854">
                  <c:v>28.309102002250732</c:v>
                </c:pt>
                <c:pt idx="25855">
                  <c:v>28.309287770858973</c:v>
                </c:pt>
                <c:pt idx="25856">
                  <c:v>28.309300566058972</c:v>
                </c:pt>
                <c:pt idx="25857">
                  <c:v>28.309322651578515</c:v>
                </c:pt>
                <c:pt idx="25858">
                  <c:v>28.309408905300195</c:v>
                </c:pt>
                <c:pt idx="25859">
                  <c:v>28.309603277223626</c:v>
                </c:pt>
                <c:pt idx="25860">
                  <c:v>28.309612698343777</c:v>
                </c:pt>
                <c:pt idx="25861">
                  <c:v>28.309678298985762</c:v>
                </c:pt>
                <c:pt idx="25862">
                  <c:v>28.309683022185762</c:v>
                </c:pt>
                <c:pt idx="25863">
                  <c:v>28.309755853385763</c:v>
                </c:pt>
                <c:pt idx="25864">
                  <c:v>28.309765768425457</c:v>
                </c:pt>
                <c:pt idx="25865">
                  <c:v>28.309866151791258</c:v>
                </c:pt>
                <c:pt idx="25866">
                  <c:v>28.309987129434919</c:v>
                </c:pt>
                <c:pt idx="25867">
                  <c:v>28.310172007840105</c:v>
                </c:pt>
                <c:pt idx="25868">
                  <c:v>28.310399151052309</c:v>
                </c:pt>
                <c:pt idx="25869">
                  <c:v>28.310496504017195</c:v>
                </c:pt>
                <c:pt idx="25870">
                  <c:v>28.31050956169689</c:v>
                </c:pt>
                <c:pt idx="25871">
                  <c:v>28.310633749142397</c:v>
                </c:pt>
                <c:pt idx="25872">
                  <c:v>28.310766575705451</c:v>
                </c:pt>
                <c:pt idx="25873">
                  <c:v>28.310773903025758</c:v>
                </c:pt>
                <c:pt idx="25874">
                  <c:v>28.31080463838698</c:v>
                </c:pt>
                <c:pt idx="25875">
                  <c:v>28.310908646386981</c:v>
                </c:pt>
                <c:pt idx="25876">
                  <c:v>28.311110002863021</c:v>
                </c:pt>
                <c:pt idx="25877">
                  <c:v>28.311118652463332</c:v>
                </c:pt>
                <c:pt idx="25878">
                  <c:v>28.311136682743637</c:v>
                </c:pt>
                <c:pt idx="25879">
                  <c:v>28.311334814186839</c:v>
                </c:pt>
                <c:pt idx="25880">
                  <c:v>28.311344165986839</c:v>
                </c:pt>
                <c:pt idx="25881">
                  <c:v>28.311353813746688</c:v>
                </c:pt>
                <c:pt idx="25882">
                  <c:v>28.311623878746687</c:v>
                </c:pt>
                <c:pt idx="25883">
                  <c:v>28.311633619226534</c:v>
                </c:pt>
                <c:pt idx="25884">
                  <c:v>28.311853659226532</c:v>
                </c:pt>
                <c:pt idx="25885">
                  <c:v>28.311895584467752</c:v>
                </c:pt>
                <c:pt idx="25886">
                  <c:v>28.311917868947141</c:v>
                </c:pt>
                <c:pt idx="25887">
                  <c:v>28.313235708537945</c:v>
                </c:pt>
                <c:pt idx="25888">
                  <c:v>28.313268879497034</c:v>
                </c:pt>
                <c:pt idx="25889">
                  <c:v>28.313411165214898</c:v>
                </c:pt>
                <c:pt idx="25890">
                  <c:v>28.313421669214897</c:v>
                </c:pt>
                <c:pt idx="25891">
                  <c:v>28.313431494974594</c:v>
                </c:pt>
                <c:pt idx="25892">
                  <c:v>28.313755174964218</c:v>
                </c:pt>
                <c:pt idx="25893">
                  <c:v>28.313765128124373</c:v>
                </c:pt>
                <c:pt idx="25894">
                  <c:v>28.313773998524223</c:v>
                </c:pt>
                <c:pt idx="25895">
                  <c:v>28.313834008403152</c:v>
                </c:pt>
                <c:pt idx="25896">
                  <c:v>28.313858604803606</c:v>
                </c:pt>
                <c:pt idx="25897">
                  <c:v>28.313867233203915</c:v>
                </c:pt>
                <c:pt idx="25898">
                  <c:v>28.313875254483765</c:v>
                </c:pt>
                <c:pt idx="25899">
                  <c:v>28.313882964683764</c:v>
                </c:pt>
                <c:pt idx="25900">
                  <c:v>28.313890107083765</c:v>
                </c:pt>
                <c:pt idx="25901">
                  <c:v>28.313896897643456</c:v>
                </c:pt>
                <c:pt idx="25902">
                  <c:v>28.313909691243456</c:v>
                </c:pt>
                <c:pt idx="25903">
                  <c:v>28.313915758843304</c:v>
                </c:pt>
                <c:pt idx="25904">
                  <c:v>28.313921459643304</c:v>
                </c:pt>
                <c:pt idx="25905">
                  <c:v>28.313932158202999</c:v>
                </c:pt>
                <c:pt idx="25906">
                  <c:v>28.313942408442387</c:v>
                </c:pt>
                <c:pt idx="25907">
                  <c:v>28.313956746042386</c:v>
                </c:pt>
                <c:pt idx="25908">
                  <c:v>28.313984117441471</c:v>
                </c:pt>
                <c:pt idx="25909">
                  <c:v>28.313996636961011</c:v>
                </c:pt>
                <c:pt idx="25910">
                  <c:v>28.314015794721772</c:v>
                </c:pt>
                <c:pt idx="25911">
                  <c:v>28.314033836121773</c:v>
                </c:pt>
                <c:pt idx="25912">
                  <c:v>28.314047276121162</c:v>
                </c:pt>
                <c:pt idx="25913">
                  <c:v>28.314065520682078</c:v>
                </c:pt>
                <c:pt idx="25914">
                  <c:v>28.314085085682077</c:v>
                </c:pt>
                <c:pt idx="25915">
                  <c:v>28.314092560401846</c:v>
                </c:pt>
                <c:pt idx="25916">
                  <c:v>28.316216051931839</c:v>
                </c:pt>
                <c:pt idx="25917">
                  <c:v>28.316230439931839</c:v>
                </c:pt>
                <c:pt idx="25918">
                  <c:v>28.316244037212222</c:v>
                </c:pt>
                <c:pt idx="25919">
                  <c:v>28.316259235692986</c:v>
                </c:pt>
                <c:pt idx="25920">
                  <c:v>28.316262587292833</c:v>
                </c:pt>
                <c:pt idx="25921">
                  <c:v>28.316316603492833</c:v>
                </c:pt>
                <c:pt idx="25922">
                  <c:v>28.316326649892378</c:v>
                </c:pt>
                <c:pt idx="25923">
                  <c:v>28.316348298492379</c:v>
                </c:pt>
                <c:pt idx="25924">
                  <c:v>28.316363610492989</c:v>
                </c:pt>
                <c:pt idx="25925">
                  <c:v>28.316442685850088</c:v>
                </c:pt>
                <c:pt idx="25926">
                  <c:v>28.316487490329326</c:v>
                </c:pt>
                <c:pt idx="25927">
                  <c:v>28.316511073809707</c:v>
                </c:pt>
                <c:pt idx="25928">
                  <c:v>28.31651559412963</c:v>
                </c:pt>
                <c:pt idx="25929">
                  <c:v>28.316735181943361</c:v>
                </c:pt>
                <c:pt idx="25930">
                  <c:v>28.316943912350226</c:v>
                </c:pt>
                <c:pt idx="25931">
                  <c:v>28.316948862430074</c:v>
                </c:pt>
                <c:pt idx="25932">
                  <c:v>28.317047787230074</c:v>
                </c:pt>
                <c:pt idx="25933">
                  <c:v>28.317057732029767</c:v>
                </c:pt>
                <c:pt idx="25934">
                  <c:v>28.317168551316172</c:v>
                </c:pt>
                <c:pt idx="25935">
                  <c:v>28.317219001717699</c:v>
                </c:pt>
                <c:pt idx="25936">
                  <c:v>28.317277937596021</c:v>
                </c:pt>
                <c:pt idx="25937">
                  <c:v>28.317539024300459</c:v>
                </c:pt>
                <c:pt idx="25938">
                  <c:v>28.317544469780156</c:v>
                </c:pt>
                <c:pt idx="25939">
                  <c:v>28.317627527375873</c:v>
                </c:pt>
                <c:pt idx="25940">
                  <c:v>28.317638553575264</c:v>
                </c:pt>
                <c:pt idx="25941">
                  <c:v>28.317739196530077</c:v>
                </c:pt>
                <c:pt idx="25942">
                  <c:v>28.317744821730077</c:v>
                </c:pt>
                <c:pt idx="25943">
                  <c:v>28.317750732849774</c:v>
                </c:pt>
                <c:pt idx="25944">
                  <c:v>28.317972425084282</c:v>
                </c:pt>
                <c:pt idx="25945">
                  <c:v>28.317978422043971</c:v>
                </c:pt>
                <c:pt idx="25946">
                  <c:v>28.318093679643972</c:v>
                </c:pt>
                <c:pt idx="25947">
                  <c:v>28.318099753403821</c:v>
                </c:pt>
                <c:pt idx="25948">
                  <c:v>28.318982921403823</c:v>
                </c:pt>
                <c:pt idx="25949">
                  <c:v>28.318995250643518</c:v>
                </c:pt>
                <c:pt idx="25950">
                  <c:v>28.319012881603978</c:v>
                </c:pt>
                <c:pt idx="25951">
                  <c:v>28.319034418564581</c:v>
                </c:pt>
                <c:pt idx="25952">
                  <c:v>28.319060314564581</c:v>
                </c:pt>
                <c:pt idx="25953">
                  <c:v>28.31907526648412</c:v>
                </c:pt>
                <c:pt idx="25954">
                  <c:v>28.319093833444729</c:v>
                </c:pt>
                <c:pt idx="25955">
                  <c:v>28.319120233444728</c:v>
                </c:pt>
                <c:pt idx="25956">
                  <c:v>28.31913268640427</c:v>
                </c:pt>
                <c:pt idx="25957">
                  <c:v>28.319151907525033</c:v>
                </c:pt>
                <c:pt idx="25958">
                  <c:v>28.319169878725031</c:v>
                </c:pt>
                <c:pt idx="25959">
                  <c:v>28.31918332208442</c:v>
                </c:pt>
                <c:pt idx="25960">
                  <c:v>28.319198549445183</c:v>
                </c:pt>
                <c:pt idx="25961">
                  <c:v>28.319215345245183</c:v>
                </c:pt>
                <c:pt idx="25962">
                  <c:v>28.3205723371643</c:v>
                </c:pt>
                <c:pt idx="25963">
                  <c:v>28.325220544680935</c:v>
                </c:pt>
                <c:pt idx="25964">
                  <c:v>28.328470387080934</c:v>
                </c:pt>
                <c:pt idx="25965">
                  <c:v>28.332396033690031</c:v>
                </c:pt>
                <c:pt idx="25966">
                  <c:v>28.342906499685999</c:v>
                </c:pt>
                <c:pt idx="25967">
                  <c:v>28.3516186382125</c:v>
                </c:pt>
                <c:pt idx="25968">
                  <c:v>28.386975830154778</c:v>
                </c:pt>
                <c:pt idx="25969">
                  <c:v>28.399901636080664</c:v>
                </c:pt>
                <c:pt idx="25970">
                  <c:v>28.444995451775121</c:v>
                </c:pt>
                <c:pt idx="25971">
                  <c:v>28.462304880474232</c:v>
                </c:pt>
                <c:pt idx="25972">
                  <c:v>28.497772181648731</c:v>
                </c:pt>
                <c:pt idx="25973">
                  <c:v>28.497774298048654</c:v>
                </c:pt>
                <c:pt idx="25974">
                  <c:v>28.497788266048655</c:v>
                </c:pt>
                <c:pt idx="25975">
                  <c:v>28.497798371248194</c:v>
                </c:pt>
                <c:pt idx="25976">
                  <c:v>28.497973810573114</c:v>
                </c:pt>
                <c:pt idx="25977">
                  <c:v>28.497977971612961</c:v>
                </c:pt>
                <c:pt idx="25978">
                  <c:v>28.497987550093232</c:v>
                </c:pt>
                <c:pt idx="25979">
                  <c:v>28.49799633513247</c:v>
                </c:pt>
                <c:pt idx="25980">
                  <c:v>28.498070262132469</c:v>
                </c:pt>
                <c:pt idx="25981">
                  <c:v>28.498081461013232</c:v>
                </c:pt>
                <c:pt idx="25982">
                  <c:v>28.498089134612776</c:v>
                </c:pt>
                <c:pt idx="25983">
                  <c:v>28.498105957012775</c:v>
                </c:pt>
                <c:pt idx="25984">
                  <c:v>28.498108981812926</c:v>
                </c:pt>
                <c:pt idx="25985">
                  <c:v>28.498418137078886</c:v>
                </c:pt>
                <c:pt idx="25986">
                  <c:v>28.498427246439345</c:v>
                </c:pt>
                <c:pt idx="25987">
                  <c:v>28.498440674678736</c:v>
                </c:pt>
                <c:pt idx="25988">
                  <c:v>28.498444289078737</c:v>
                </c:pt>
                <c:pt idx="25989">
                  <c:v>28.498494209080722</c:v>
                </c:pt>
                <c:pt idx="25990">
                  <c:v>28.498515807280722</c:v>
                </c:pt>
                <c:pt idx="25991">
                  <c:v>28.498523653160873</c:v>
                </c:pt>
                <c:pt idx="25992">
                  <c:v>28.498571177481711</c:v>
                </c:pt>
                <c:pt idx="25993">
                  <c:v>28.498665013399958</c:v>
                </c:pt>
                <c:pt idx="25994">
                  <c:v>28.498690935560415</c:v>
                </c:pt>
                <c:pt idx="25995">
                  <c:v>28.498765198762857</c:v>
                </c:pt>
                <c:pt idx="25996">
                  <c:v>28.498875277962856</c:v>
                </c:pt>
                <c:pt idx="25997">
                  <c:v>28.49888452780316</c:v>
                </c:pt>
                <c:pt idx="25998">
                  <c:v>28.498962602928042</c:v>
                </c:pt>
                <c:pt idx="25999">
                  <c:v>28.499111124692927</c:v>
                </c:pt>
                <c:pt idx="26000">
                  <c:v>28.499116062372774</c:v>
                </c:pt>
                <c:pt idx="26001">
                  <c:v>28.499205691491248</c:v>
                </c:pt>
                <c:pt idx="26002">
                  <c:v>28.499215114971399</c:v>
                </c:pt>
                <c:pt idx="26003">
                  <c:v>28.499312389845603</c:v>
                </c:pt>
                <c:pt idx="26004">
                  <c:v>28.499480430645601</c:v>
                </c:pt>
                <c:pt idx="26005">
                  <c:v>28.499490622004995</c:v>
                </c:pt>
                <c:pt idx="26006">
                  <c:v>28.499587123442247</c:v>
                </c:pt>
                <c:pt idx="26007">
                  <c:v>28.499592186122399</c:v>
                </c:pt>
                <c:pt idx="26008">
                  <c:v>28.499597511282246</c:v>
                </c:pt>
                <c:pt idx="26009">
                  <c:v>28.499703891682245</c:v>
                </c:pt>
                <c:pt idx="26010">
                  <c:v>28.499714486002858</c:v>
                </c:pt>
                <c:pt idx="26011">
                  <c:v>28.499837143526062</c:v>
                </c:pt>
                <c:pt idx="26012">
                  <c:v>28.499847887645757</c:v>
                </c:pt>
                <c:pt idx="26013">
                  <c:v>28.4999129928424</c:v>
                </c:pt>
                <c:pt idx="26014">
                  <c:v>28.499923837482704</c:v>
                </c:pt>
                <c:pt idx="26015">
                  <c:v>28.499952305644236</c:v>
                </c:pt>
                <c:pt idx="26016">
                  <c:v>28.499957680364385</c:v>
                </c:pt>
                <c:pt idx="26017">
                  <c:v>28.499969257964079</c:v>
                </c:pt>
                <c:pt idx="26018">
                  <c:v>28.500035245964078</c:v>
                </c:pt>
                <c:pt idx="26019">
                  <c:v>28.500052345564079</c:v>
                </c:pt>
                <c:pt idx="26020">
                  <c:v>28.500081483802578</c:v>
                </c:pt>
                <c:pt idx="26021">
                  <c:v>28.500087100602578</c:v>
                </c:pt>
                <c:pt idx="26022">
                  <c:v>28.50009347116227</c:v>
                </c:pt>
                <c:pt idx="26023">
                  <c:v>28.500172204280439</c:v>
                </c:pt>
                <c:pt idx="26024">
                  <c:v>28.500183692600135</c:v>
                </c:pt>
                <c:pt idx="26025">
                  <c:v>28.500214162521665</c:v>
                </c:pt>
                <c:pt idx="26026">
                  <c:v>28.500225567962278</c:v>
                </c:pt>
                <c:pt idx="26027">
                  <c:v>28.500231629722581</c:v>
                </c:pt>
                <c:pt idx="26028">
                  <c:v>28.500299786886242</c:v>
                </c:pt>
                <c:pt idx="26029">
                  <c:v>28.500311807886241</c:v>
                </c:pt>
                <c:pt idx="26030">
                  <c:v>28.500344181967765</c:v>
                </c:pt>
                <c:pt idx="26031">
                  <c:v>28.50035589116807</c:v>
                </c:pt>
                <c:pt idx="26032">
                  <c:v>28.500375656447609</c:v>
                </c:pt>
                <c:pt idx="26033">
                  <c:v>28.500393109288066</c:v>
                </c:pt>
                <c:pt idx="26034">
                  <c:v>28.500409410248523</c:v>
                </c:pt>
                <c:pt idx="26035">
                  <c:v>28.500435389448523</c:v>
                </c:pt>
                <c:pt idx="26036">
                  <c:v>28.500450314088063</c:v>
                </c:pt>
                <c:pt idx="26037">
                  <c:v>28.500468871768675</c:v>
                </c:pt>
                <c:pt idx="26038">
                  <c:v>28.500490854168675</c:v>
                </c:pt>
                <c:pt idx="26039">
                  <c:v>28.500507479608064</c:v>
                </c:pt>
                <c:pt idx="26040">
                  <c:v>28.500526648888826</c:v>
                </c:pt>
                <c:pt idx="26041">
                  <c:v>28.500544627288825</c:v>
                </c:pt>
                <c:pt idx="26042">
                  <c:v>28.500558058888213</c:v>
                </c:pt>
                <c:pt idx="26043">
                  <c:v>28.500573261928977</c:v>
                </c:pt>
                <c:pt idx="26044">
                  <c:v>28.500587257728977</c:v>
                </c:pt>
                <c:pt idx="26045">
                  <c:v>28.500600055168213</c:v>
                </c:pt>
                <c:pt idx="26046">
                  <c:v>28.507645447008144</c:v>
                </c:pt>
                <c:pt idx="26047">
                  <c:v>28.507651427008145</c:v>
                </c:pt>
                <c:pt idx="26048">
                  <c:v>28.507663446208145</c:v>
                </c:pt>
                <c:pt idx="26049">
                  <c:v>28.507679374649065</c:v>
                </c:pt>
                <c:pt idx="26050">
                  <c:v>28.507768211644485</c:v>
                </c:pt>
                <c:pt idx="26051">
                  <c:v>28.507784051644485</c:v>
                </c:pt>
                <c:pt idx="26052">
                  <c:v>28.507918240890437</c:v>
                </c:pt>
                <c:pt idx="26053">
                  <c:v>28.50792947200998</c:v>
                </c:pt>
                <c:pt idx="26054">
                  <c:v>28.50806419156746</c:v>
                </c:pt>
                <c:pt idx="26055">
                  <c:v>28.508068446767535</c:v>
                </c:pt>
                <c:pt idx="26056">
                  <c:v>28.508073473727379</c:v>
                </c:pt>
                <c:pt idx="26057">
                  <c:v>28.50814443036937</c:v>
                </c:pt>
                <c:pt idx="26058">
                  <c:v>28.508212576173033</c:v>
                </c:pt>
                <c:pt idx="26059">
                  <c:v>28.508217964493184</c:v>
                </c:pt>
                <c:pt idx="26060">
                  <c:v>28.508224344532877</c:v>
                </c:pt>
                <c:pt idx="26061">
                  <c:v>28.508286185415621</c:v>
                </c:pt>
                <c:pt idx="26062">
                  <c:v>28.508481611407689</c:v>
                </c:pt>
                <c:pt idx="26063">
                  <c:v>28.508488991407688</c:v>
                </c:pt>
                <c:pt idx="26064">
                  <c:v>28.50863453125347</c:v>
                </c:pt>
                <c:pt idx="26065">
                  <c:v>28.508710969976221</c:v>
                </c:pt>
                <c:pt idx="26066">
                  <c:v>28.508719053416371</c:v>
                </c:pt>
                <c:pt idx="26067">
                  <c:v>28.508785826694229</c:v>
                </c:pt>
                <c:pt idx="26068">
                  <c:v>28.509059409249954</c:v>
                </c:pt>
                <c:pt idx="26069">
                  <c:v>28.509088169169033</c:v>
                </c:pt>
                <c:pt idx="26070">
                  <c:v>28.50922011200705</c:v>
                </c:pt>
                <c:pt idx="26071">
                  <c:v>28.509351653925219</c:v>
                </c:pt>
                <c:pt idx="26072">
                  <c:v>28.50946959000186</c:v>
                </c:pt>
                <c:pt idx="26073">
                  <c:v>28.509598023285214</c:v>
                </c:pt>
                <c:pt idx="26074">
                  <c:v>28.509609549084598</c:v>
                </c:pt>
                <c:pt idx="26075">
                  <c:v>28.510030093335587</c:v>
                </c:pt>
                <c:pt idx="26076">
                  <c:v>28.510374511247054</c:v>
                </c:pt>
                <c:pt idx="26077">
                  <c:v>28.51084398382508</c:v>
                </c:pt>
                <c:pt idx="26078">
                  <c:v>28.510857643904476</c:v>
                </c:pt>
                <c:pt idx="26079">
                  <c:v>28.510911350142038</c:v>
                </c:pt>
                <c:pt idx="26080">
                  <c:v>28.511274230614081</c:v>
                </c:pt>
                <c:pt idx="26081">
                  <c:v>28.511287565414079</c:v>
                </c:pt>
                <c:pt idx="26082">
                  <c:v>28.511332669815921</c:v>
                </c:pt>
                <c:pt idx="26083">
                  <c:v>28.511780368038224</c:v>
                </c:pt>
                <c:pt idx="26084">
                  <c:v>28.511795495597919</c:v>
                </c:pt>
                <c:pt idx="26085">
                  <c:v>28.511876809274863</c:v>
                </c:pt>
                <c:pt idx="26086">
                  <c:v>28.512166182544497</c:v>
                </c:pt>
                <c:pt idx="26087">
                  <c:v>28.512183312184185</c:v>
                </c:pt>
                <c:pt idx="26088">
                  <c:v>28.512700865473324</c:v>
                </c:pt>
                <c:pt idx="26089">
                  <c:v>28.512719151433625</c:v>
                </c:pt>
                <c:pt idx="26090">
                  <c:v>28.512757769274238</c:v>
                </c:pt>
                <c:pt idx="26091">
                  <c:v>28.513086667604</c:v>
                </c:pt>
                <c:pt idx="26092">
                  <c:v>28.513107089203693</c:v>
                </c:pt>
                <c:pt idx="26093">
                  <c:v>28.513127536124301</c:v>
                </c:pt>
                <c:pt idx="26094">
                  <c:v>28.513236412287355</c:v>
                </c:pt>
                <c:pt idx="26095">
                  <c:v>28.51372212813407</c:v>
                </c:pt>
                <c:pt idx="26096">
                  <c:v>28.513744208373453</c:v>
                </c:pt>
                <c:pt idx="26097">
                  <c:v>28.513861584939544</c:v>
                </c:pt>
                <c:pt idx="26098">
                  <c:v>28.514749788939543</c:v>
                </c:pt>
                <c:pt idx="26099">
                  <c:v>28.514773247339544</c:v>
                </c:pt>
                <c:pt idx="26100">
                  <c:v>28.51479662045832</c:v>
                </c:pt>
                <c:pt idx="26101">
                  <c:v>28.514818452778016</c:v>
                </c:pt>
                <c:pt idx="26102">
                  <c:v>28.514839255657709</c:v>
                </c:pt>
                <c:pt idx="26103">
                  <c:v>28.514858847098012</c:v>
                </c:pt>
                <c:pt idx="26104">
                  <c:v>28.514877698137703</c:v>
                </c:pt>
                <c:pt idx="26105">
                  <c:v>28.514895227858005</c:v>
                </c:pt>
                <c:pt idx="26106">
                  <c:v>28.514911912058622</c:v>
                </c:pt>
                <c:pt idx="26107">
                  <c:v>28.514927199698928</c:v>
                </c:pt>
                <c:pt idx="26108">
                  <c:v>28.514941526858621</c:v>
                </c:pt>
                <c:pt idx="26109">
                  <c:v>28.514954872778016</c:v>
                </c:pt>
                <c:pt idx="26110">
                  <c:v>28.514968995018322</c:v>
                </c:pt>
                <c:pt idx="26111">
                  <c:v>28.514982088778016</c:v>
                </c:pt>
                <c:pt idx="26112">
                  <c:v>28.514994470377708</c:v>
                </c:pt>
                <c:pt idx="26113">
                  <c:v>28.515005915497404</c:v>
                </c:pt>
                <c:pt idx="26114">
                  <c:v>28.51501668317756</c:v>
                </c:pt>
                <c:pt idx="26115">
                  <c:v>28.515026182377561</c:v>
                </c:pt>
                <c:pt idx="26116">
                  <c:v>28.515035214057406</c:v>
                </c:pt>
                <c:pt idx="26117">
                  <c:v>28.515043304697254</c:v>
                </c:pt>
                <c:pt idx="26118">
                  <c:v>28.515050969297256</c:v>
                </c:pt>
                <c:pt idx="26119">
                  <c:v>28.515057894497104</c:v>
                </c:pt>
                <c:pt idx="26120">
                  <c:v>28.515064163297104</c:v>
                </c:pt>
                <c:pt idx="26121">
                  <c:v>28.515070032497256</c:v>
                </c:pt>
                <c:pt idx="26122">
                  <c:v>28.515075352297103</c:v>
                </c:pt>
                <c:pt idx="26123">
                  <c:v>28.515085146457714</c:v>
                </c:pt>
                <c:pt idx="26124">
                  <c:v>28.515098831017255</c:v>
                </c:pt>
                <c:pt idx="26125">
                  <c:v>28.515115367256946</c:v>
                </c:pt>
                <c:pt idx="26126">
                  <c:v>28.515133824296562</c:v>
                </c:pt>
                <c:pt idx="26127">
                  <c:v>28.515147249175953</c:v>
                </c:pt>
                <c:pt idx="26128">
                  <c:v>28.515162421816715</c:v>
                </c:pt>
                <c:pt idx="26129">
                  <c:v>28.515179233016713</c:v>
                </c:pt>
                <c:pt idx="26130">
                  <c:v>28.515189439736105</c:v>
                </c:pt>
                <c:pt idx="26131">
                  <c:v>28.515662028248297</c:v>
                </c:pt>
                <c:pt idx="26132">
                  <c:v>28.515668055248298</c:v>
                </c:pt>
                <c:pt idx="26133">
                  <c:v>28.5156848180483</c:v>
                </c:pt>
                <c:pt idx="26134">
                  <c:v>28.515701148928759</c:v>
                </c:pt>
                <c:pt idx="26135">
                  <c:v>28.515707245649065</c:v>
                </c:pt>
                <c:pt idx="26136">
                  <c:v>28.515784559245553</c:v>
                </c:pt>
                <c:pt idx="26137">
                  <c:v>28.515793639726009</c:v>
                </c:pt>
                <c:pt idx="26138">
                  <c:v>28.515807079725398</c:v>
                </c:pt>
                <c:pt idx="26139">
                  <c:v>28.515810712125397</c:v>
                </c:pt>
                <c:pt idx="26140">
                  <c:v>28.515883624128293</c:v>
                </c:pt>
                <c:pt idx="26141">
                  <c:v>28.515901696128292</c:v>
                </c:pt>
                <c:pt idx="26142">
                  <c:v>28.516028354693326</c:v>
                </c:pt>
                <c:pt idx="26143">
                  <c:v>28.516036853773631</c:v>
                </c:pt>
                <c:pt idx="26144">
                  <c:v>28.516173653769055</c:v>
                </c:pt>
                <c:pt idx="26145">
                  <c:v>28.516183563848749</c:v>
                </c:pt>
                <c:pt idx="26146">
                  <c:v>28.51619412912936</c:v>
                </c:pt>
                <c:pt idx="26147">
                  <c:v>28.516371720240205</c:v>
                </c:pt>
                <c:pt idx="26148">
                  <c:v>28.516377401440206</c:v>
                </c:pt>
                <c:pt idx="26149">
                  <c:v>28.516537424951956</c:v>
                </c:pt>
                <c:pt idx="26150">
                  <c:v>28.516543782871651</c:v>
                </c:pt>
                <c:pt idx="26151">
                  <c:v>28.516684660945252</c:v>
                </c:pt>
                <c:pt idx="26152">
                  <c:v>28.516775071343268</c:v>
                </c:pt>
                <c:pt idx="26153">
                  <c:v>28.516843817143268</c:v>
                </c:pt>
                <c:pt idx="26154">
                  <c:v>28.517005829139908</c:v>
                </c:pt>
                <c:pt idx="26155">
                  <c:v>28.517180081013194</c:v>
                </c:pt>
                <c:pt idx="26156">
                  <c:v>28.517402523937314</c:v>
                </c:pt>
                <c:pt idx="26157">
                  <c:v>28.517637628209087</c:v>
                </c:pt>
                <c:pt idx="26158">
                  <c:v>28.517646525488935</c:v>
                </c:pt>
                <c:pt idx="26159">
                  <c:v>28.517884944361292</c:v>
                </c:pt>
                <c:pt idx="26160">
                  <c:v>28.517894753161137</c:v>
                </c:pt>
                <c:pt idx="26161">
                  <c:v>28.518136653008462</c:v>
                </c:pt>
                <c:pt idx="26162">
                  <c:v>28.518147038768312</c:v>
                </c:pt>
                <c:pt idx="26163">
                  <c:v>28.518245230771065</c:v>
                </c:pt>
                <c:pt idx="26164">
                  <c:v>28.51826744525226</c:v>
                </c:pt>
                <c:pt idx="26165">
                  <c:v>28.518345168490125</c:v>
                </c:pt>
                <c:pt idx="26166">
                  <c:v>28.518390636892569</c:v>
                </c:pt>
                <c:pt idx="26167">
                  <c:v>28.51840184585226</c:v>
                </c:pt>
                <c:pt idx="26168">
                  <c:v>28.51863071448005</c:v>
                </c:pt>
                <c:pt idx="26169">
                  <c:v>28.518679016361272</c:v>
                </c:pt>
                <c:pt idx="26170">
                  <c:v>28.518704942842493</c:v>
                </c:pt>
                <c:pt idx="26171">
                  <c:v>28.518784602924324</c:v>
                </c:pt>
                <c:pt idx="26172">
                  <c:v>28.518810754643098</c:v>
                </c:pt>
                <c:pt idx="26173">
                  <c:v>28.518917339925547</c:v>
                </c:pt>
                <c:pt idx="26174">
                  <c:v>28.519241372340808</c:v>
                </c:pt>
                <c:pt idx="26175">
                  <c:v>28.519255536821117</c:v>
                </c:pt>
                <c:pt idx="26176">
                  <c:v>28.519268823461424</c:v>
                </c:pt>
                <c:pt idx="26177">
                  <c:v>28.519408891304458</c:v>
                </c:pt>
                <c:pt idx="26178">
                  <c:v>28.51954573234751</c:v>
                </c:pt>
                <c:pt idx="26179">
                  <c:v>28.519572585466289</c:v>
                </c:pt>
                <c:pt idx="26180">
                  <c:v>28.519641999983229</c:v>
                </c:pt>
                <c:pt idx="26181">
                  <c:v>28.519668726664449</c:v>
                </c:pt>
                <c:pt idx="26182">
                  <c:v>28.51986131163299</c:v>
                </c:pt>
                <c:pt idx="26183">
                  <c:v>28.519888365152379</c:v>
                </c:pt>
                <c:pt idx="26184">
                  <c:v>28.519957419829336</c:v>
                </c:pt>
                <c:pt idx="26185">
                  <c:v>28.519984426028724</c:v>
                </c:pt>
                <c:pt idx="26186">
                  <c:v>28.520177169237275</c:v>
                </c:pt>
                <c:pt idx="26187">
                  <c:v>28.520204182196665</c:v>
                </c:pt>
                <c:pt idx="26188">
                  <c:v>28.520273541353607</c:v>
                </c:pt>
                <c:pt idx="26189">
                  <c:v>28.520300642192996</c:v>
                </c:pt>
                <c:pt idx="26190">
                  <c:v>28.520494803544434</c:v>
                </c:pt>
                <c:pt idx="26191">
                  <c:v>28.520508479024127</c:v>
                </c:pt>
                <c:pt idx="26192">
                  <c:v>28.520591484420464</c:v>
                </c:pt>
                <c:pt idx="26193">
                  <c:v>28.520618564979852</c:v>
                </c:pt>
                <c:pt idx="26194">
                  <c:v>28.520798395011923</c:v>
                </c:pt>
                <c:pt idx="26195">
                  <c:v>28.520838955011008</c:v>
                </c:pt>
                <c:pt idx="26196">
                  <c:v>28.520894132613456</c:v>
                </c:pt>
                <c:pt idx="26197">
                  <c:v>28.520933888172561</c:v>
                </c:pt>
                <c:pt idx="26198">
                  <c:v>28.521003247329503</c:v>
                </c:pt>
                <c:pt idx="26199">
                  <c:v>28.521016606688896</c:v>
                </c:pt>
                <c:pt idx="26200">
                  <c:v>28.52103085164951</c:v>
                </c:pt>
                <c:pt idx="26201">
                  <c:v>28.521044263489205</c:v>
                </c:pt>
                <c:pt idx="26202">
                  <c:v>28.521057217089204</c:v>
                </c:pt>
                <c:pt idx="26203">
                  <c:v>28.521069358448905</c:v>
                </c:pt>
                <c:pt idx="26204">
                  <c:v>28.521081236049522</c:v>
                </c:pt>
                <c:pt idx="26205">
                  <c:v>28.521092391249521</c:v>
                </c:pt>
                <c:pt idx="26206">
                  <c:v>28.521103229169213</c:v>
                </c:pt>
                <c:pt idx="26207">
                  <c:v>28.521113201209065</c:v>
                </c:pt>
                <c:pt idx="26208">
                  <c:v>28.521123078328912</c:v>
                </c:pt>
                <c:pt idx="26209">
                  <c:v>28.521132391528759</c:v>
                </c:pt>
                <c:pt idx="26210">
                  <c:v>28.521141163848451</c:v>
                </c:pt>
                <c:pt idx="26211">
                  <c:v>28.521149396488148</c:v>
                </c:pt>
                <c:pt idx="26212">
                  <c:v>28.521157403607841</c:v>
                </c:pt>
                <c:pt idx="26213">
                  <c:v>28.52116484464754</c:v>
                </c:pt>
                <c:pt idx="26214">
                  <c:v>28.521171951527695</c:v>
                </c:pt>
                <c:pt idx="26215">
                  <c:v>28.521178680127694</c:v>
                </c:pt>
                <c:pt idx="26216">
                  <c:v>28.521185107567383</c:v>
                </c:pt>
                <c:pt idx="26217">
                  <c:v>28.521190842447535</c:v>
                </c:pt>
                <c:pt idx="26218">
                  <c:v>28.521196442487224</c:v>
                </c:pt>
                <c:pt idx="26219">
                  <c:v>28.521201593087223</c:v>
                </c:pt>
                <c:pt idx="26220">
                  <c:v>28.521206602687069</c:v>
                </c:pt>
                <c:pt idx="26221">
                  <c:v>28.521211177727221</c:v>
                </c:pt>
                <c:pt idx="26222">
                  <c:v>28.52122443272722</c:v>
                </c:pt>
                <c:pt idx="26223">
                  <c:v>28.521253509046154</c:v>
                </c:pt>
                <c:pt idx="26224">
                  <c:v>28.522132894041096</c:v>
                </c:pt>
                <c:pt idx="26225">
                  <c:v>28.522141195320792</c:v>
                </c:pt>
                <c:pt idx="26226">
                  <c:v>28.52215014188064</c:v>
                </c:pt>
                <c:pt idx="26227">
                  <c:v>28.522235085362013</c:v>
                </c:pt>
                <c:pt idx="26228">
                  <c:v>28.522244045361859</c:v>
                </c:pt>
                <c:pt idx="26229">
                  <c:v>28.522352617163612</c:v>
                </c:pt>
                <c:pt idx="26230">
                  <c:v>28.5224501224378</c:v>
                </c:pt>
                <c:pt idx="26231">
                  <c:v>28.522455477077646</c:v>
                </c:pt>
                <c:pt idx="26232">
                  <c:v>28.522466719077645</c:v>
                </c:pt>
                <c:pt idx="26233">
                  <c:v>28.522591160431229</c:v>
                </c:pt>
                <c:pt idx="26234">
                  <c:v>28.522809286031229</c:v>
                </c:pt>
                <c:pt idx="26235">
                  <c:v>28.522930901237334</c:v>
                </c:pt>
                <c:pt idx="26236">
                  <c:v>28.52294397203703</c:v>
                </c:pt>
                <c:pt idx="26237">
                  <c:v>28.52305281623703</c:v>
                </c:pt>
                <c:pt idx="26238">
                  <c:v>28.523190687753821</c:v>
                </c:pt>
                <c:pt idx="26239">
                  <c:v>28.523328298079925</c:v>
                </c:pt>
                <c:pt idx="26240">
                  <c:v>28.523342672879924</c:v>
                </c:pt>
                <c:pt idx="26241">
                  <c:v>28.523499496402977</c:v>
                </c:pt>
                <c:pt idx="26242">
                  <c:v>28.523598235602975</c:v>
                </c:pt>
                <c:pt idx="26243">
                  <c:v>28.523622259602973</c:v>
                </c:pt>
                <c:pt idx="26244">
                  <c:v>28.52365560200175</c:v>
                </c:pt>
                <c:pt idx="26245">
                  <c:v>28.523671594001751</c:v>
                </c:pt>
                <c:pt idx="26246">
                  <c:v>28.523846193355347</c:v>
                </c:pt>
                <c:pt idx="26247">
                  <c:v>28.523941345677027</c:v>
                </c:pt>
                <c:pt idx="26248">
                  <c:v>28.523959891757638</c:v>
                </c:pt>
                <c:pt idx="26249">
                  <c:v>28.523977985317945</c:v>
                </c:pt>
                <c:pt idx="26250">
                  <c:v>28.524024691717184</c:v>
                </c:pt>
                <c:pt idx="26251">
                  <c:v>28.524061376037803</c:v>
                </c:pt>
                <c:pt idx="26252">
                  <c:v>28.524164162876126</c:v>
                </c:pt>
                <c:pt idx="26253">
                  <c:v>28.524184032635514</c:v>
                </c:pt>
                <c:pt idx="26254">
                  <c:v>28.52423491899475</c:v>
                </c:pt>
                <c:pt idx="26255">
                  <c:v>28.524254497554445</c:v>
                </c:pt>
                <c:pt idx="26256">
                  <c:v>28.524314947316274</c:v>
                </c:pt>
                <c:pt idx="26257">
                  <c:v>28.524372606238092</c:v>
                </c:pt>
                <c:pt idx="26258">
                  <c:v>28.524393629118705</c:v>
                </c:pt>
                <c:pt idx="26259">
                  <c:v>28.524448215397946</c:v>
                </c:pt>
                <c:pt idx="26260">
                  <c:v>28.52447012847826</c:v>
                </c:pt>
                <c:pt idx="26261">
                  <c:v>28.524633892795979</c:v>
                </c:pt>
                <c:pt idx="26262">
                  <c:v>28.524644768235671</c:v>
                </c:pt>
                <c:pt idx="26263">
                  <c:v>28.524655048635672</c:v>
                </c:pt>
                <c:pt idx="26264">
                  <c:v>28.524664730475362</c:v>
                </c:pt>
                <c:pt idx="26265">
                  <c:v>28.524673681755061</c:v>
                </c:pt>
                <c:pt idx="26266">
                  <c:v>28.524691182794449</c:v>
                </c:pt>
                <c:pt idx="26267">
                  <c:v>28.524699645794449</c:v>
                </c:pt>
                <c:pt idx="26268">
                  <c:v>28.524707537794448</c:v>
                </c:pt>
                <c:pt idx="26269">
                  <c:v>28.524715305154608</c:v>
                </c:pt>
                <c:pt idx="26270">
                  <c:v>28.524722548354607</c:v>
                </c:pt>
                <c:pt idx="26271">
                  <c:v>28.5247364892343</c:v>
                </c:pt>
                <c:pt idx="26272">
                  <c:v>28.524743142033998</c:v>
                </c:pt>
                <c:pt idx="26273">
                  <c:v>28.524749435074153</c:v>
                </c:pt>
                <c:pt idx="26274">
                  <c:v>28.524755399074152</c:v>
                </c:pt>
                <c:pt idx="26275">
                  <c:v>28.524766970913845</c:v>
                </c:pt>
                <c:pt idx="26276">
                  <c:v>28.524777922593241</c:v>
                </c:pt>
                <c:pt idx="26277">
                  <c:v>28.52478313731293</c:v>
                </c:pt>
                <c:pt idx="26278">
                  <c:v>28.524792732512932</c:v>
                </c:pt>
                <c:pt idx="26279">
                  <c:v>28.524801852512628</c:v>
                </c:pt>
                <c:pt idx="26280">
                  <c:v>28.524814534353084</c:v>
                </c:pt>
                <c:pt idx="26281">
                  <c:v>28.524830356353085</c:v>
                </c:pt>
                <c:pt idx="26282">
                  <c:v>28.525225310497056</c:v>
                </c:pt>
                <c:pt idx="26283">
                  <c:v>28.525238958697663</c:v>
                </c:pt>
                <c:pt idx="26284">
                  <c:v>28.525254987497664</c:v>
                </c:pt>
                <c:pt idx="26285">
                  <c:v>28.525266824537056</c:v>
                </c:pt>
                <c:pt idx="26286">
                  <c:v>28.525282664537972</c:v>
                </c:pt>
                <c:pt idx="26287">
                  <c:v>28.581118774937973</c:v>
                </c:pt>
                <c:pt idx="26288">
                  <c:v>28.581125278697513</c:v>
                </c:pt>
                <c:pt idx="26289">
                  <c:v>28.581142596536981</c:v>
                </c:pt>
                <c:pt idx="26290">
                  <c:v>28.581156253657365</c:v>
                </c:pt>
                <c:pt idx="26291">
                  <c:v>28.581186643018892</c:v>
                </c:pt>
                <c:pt idx="26292">
                  <c:v>28.581294216774008</c:v>
                </c:pt>
                <c:pt idx="26293">
                  <c:v>28.581303294214464</c:v>
                </c:pt>
                <c:pt idx="26294">
                  <c:v>28.581316744293854</c:v>
                </c:pt>
                <c:pt idx="26295">
                  <c:v>28.581334765893853</c:v>
                </c:pt>
                <c:pt idx="26296">
                  <c:v>28.581346235974308</c:v>
                </c:pt>
                <c:pt idx="26297">
                  <c:v>28.581354555974002</c:v>
                </c:pt>
                <c:pt idx="26298">
                  <c:v>28.581548239574001</c:v>
                </c:pt>
                <c:pt idx="26299">
                  <c:v>28.581556567893696</c:v>
                </c:pt>
                <c:pt idx="26300">
                  <c:v>28.58156566965339</c:v>
                </c:pt>
                <c:pt idx="26301">
                  <c:v>28.581570498413694</c:v>
                </c:pt>
                <c:pt idx="26302">
                  <c:v>28.581575865534003</c:v>
                </c:pt>
                <c:pt idx="26303">
                  <c:v>28.581581350734002</c:v>
                </c:pt>
                <c:pt idx="26304">
                  <c:v>28.581593205533391</c:v>
                </c:pt>
                <c:pt idx="26305">
                  <c:v>28.581763927685149</c:v>
                </c:pt>
                <c:pt idx="26306">
                  <c:v>28.581769879685147</c:v>
                </c:pt>
                <c:pt idx="26307">
                  <c:v>28.581776166485302</c:v>
                </c:pt>
                <c:pt idx="26308">
                  <c:v>28.581782805845002</c:v>
                </c:pt>
                <c:pt idx="26309">
                  <c:v>28.581790039764691</c:v>
                </c:pt>
                <c:pt idx="26310">
                  <c:v>28.58179758656469</c:v>
                </c:pt>
                <c:pt idx="26311">
                  <c:v>28.581805706964996</c:v>
                </c:pt>
                <c:pt idx="26312">
                  <c:v>28.581814072485297</c:v>
                </c:pt>
                <c:pt idx="26313">
                  <c:v>28.581823090125607</c:v>
                </c:pt>
                <c:pt idx="26314">
                  <c:v>28.581832337805455</c:v>
                </c:pt>
                <c:pt idx="26315">
                  <c:v>28.58189131384637</c:v>
                </c:pt>
                <c:pt idx="26316">
                  <c:v>28.582121838646369</c:v>
                </c:pt>
                <c:pt idx="26317">
                  <c:v>28.582131334366213</c:v>
                </c:pt>
                <c:pt idx="26318">
                  <c:v>28.582141125405911</c:v>
                </c:pt>
                <c:pt idx="26319">
                  <c:v>28.582311344128353</c:v>
                </c:pt>
                <c:pt idx="26320">
                  <c:v>28.582511548602859</c:v>
                </c:pt>
                <c:pt idx="26321">
                  <c:v>28.58252246200286</c:v>
                </c:pt>
                <c:pt idx="26322">
                  <c:v>28.58253386104256</c:v>
                </c:pt>
                <c:pt idx="26323">
                  <c:v>28.582884368291413</c:v>
                </c:pt>
                <c:pt idx="26324">
                  <c:v>28.582896746172015</c:v>
                </c:pt>
                <c:pt idx="26325">
                  <c:v>28.582909929611397</c:v>
                </c:pt>
                <c:pt idx="26326">
                  <c:v>28.582923524491999</c:v>
                </c:pt>
                <c:pt idx="26327">
                  <c:v>28.582995776491998</c:v>
                </c:pt>
                <c:pt idx="26328">
                  <c:v>28.583291375838574</c:v>
                </c:pt>
                <c:pt idx="26329">
                  <c:v>28.583304312158273</c:v>
                </c:pt>
                <c:pt idx="26330">
                  <c:v>28.583318627158274</c:v>
                </c:pt>
                <c:pt idx="26331">
                  <c:v>28.583333269078576</c:v>
                </c:pt>
                <c:pt idx="26332">
                  <c:v>28.583364893637356</c:v>
                </c:pt>
                <c:pt idx="26333">
                  <c:v>28.583833808375065</c:v>
                </c:pt>
                <c:pt idx="26334">
                  <c:v>28.584071273725915</c:v>
                </c:pt>
                <c:pt idx="26335">
                  <c:v>28.584086941165605</c:v>
                </c:pt>
                <c:pt idx="26336">
                  <c:v>28.58410176652621</c:v>
                </c:pt>
                <c:pt idx="26337">
                  <c:v>28.584115945086516</c:v>
                </c:pt>
                <c:pt idx="26338">
                  <c:v>28.584128953566214</c:v>
                </c:pt>
                <c:pt idx="26339">
                  <c:v>28.584143223646524</c:v>
                </c:pt>
                <c:pt idx="26340">
                  <c:v>28.584156120046526</c:v>
                </c:pt>
                <c:pt idx="26341">
                  <c:v>28.584169056286214</c:v>
                </c:pt>
                <c:pt idx="26342">
                  <c:v>28.584181119006818</c:v>
                </c:pt>
                <c:pt idx="26343">
                  <c:v>28.584192881406818</c:v>
                </c:pt>
                <c:pt idx="26344">
                  <c:v>28.584203907806817</c:v>
                </c:pt>
                <c:pt idx="26345">
                  <c:v>28.584214578686662</c:v>
                </c:pt>
                <c:pt idx="26346">
                  <c:v>28.584224626926513</c:v>
                </c:pt>
                <c:pt idx="26347">
                  <c:v>28.58423449916636</c:v>
                </c:pt>
                <c:pt idx="26348">
                  <c:v>28.584243751526209</c:v>
                </c:pt>
                <c:pt idx="26349">
                  <c:v>28.584252580525899</c:v>
                </c:pt>
                <c:pt idx="26350">
                  <c:v>28.584260817325596</c:v>
                </c:pt>
                <c:pt idx="26351">
                  <c:v>28.584276609804988</c:v>
                </c:pt>
                <c:pt idx="26352">
                  <c:v>28.587126464663434</c:v>
                </c:pt>
                <c:pt idx="26353">
                  <c:v>28.587556483240522</c:v>
                </c:pt>
                <c:pt idx="26354">
                  <c:v>28.58756459728021</c:v>
                </c:pt>
                <c:pt idx="26355">
                  <c:v>28.587572049080208</c:v>
                </c:pt>
                <c:pt idx="26356">
                  <c:v>28.587579508440054</c:v>
                </c:pt>
                <c:pt idx="26357">
                  <c:v>28.589673469634146</c:v>
                </c:pt>
                <c:pt idx="26358">
                  <c:v>28.590097216133685</c:v>
                </c:pt>
                <c:pt idx="26359">
                  <c:v>28.590103816293837</c:v>
                </c:pt>
                <c:pt idx="26360">
                  <c:v>28.590110946973532</c:v>
                </c:pt>
                <c:pt idx="26361">
                  <c:v>28.590125685373227</c:v>
                </c:pt>
                <c:pt idx="26362">
                  <c:v>28.590133392253534</c:v>
                </c:pt>
                <c:pt idx="26363">
                  <c:v>28.59014344201384</c:v>
                </c:pt>
                <c:pt idx="26364">
                  <c:v>28.59025894901384</c:v>
                </c:pt>
                <c:pt idx="26365">
                  <c:v>28.590839254108502</c:v>
                </c:pt>
                <c:pt idx="26366">
                  <c:v>28.590851111867892</c:v>
                </c:pt>
                <c:pt idx="26367">
                  <c:v>28.590863850947585</c:v>
                </c:pt>
                <c:pt idx="26368">
                  <c:v>28.590877736147281</c:v>
                </c:pt>
                <c:pt idx="26369">
                  <c:v>28.590891422987585</c:v>
                </c:pt>
                <c:pt idx="26370">
                  <c:v>28.590905946588194</c:v>
                </c:pt>
                <c:pt idx="26371">
                  <c:v>28.590921216747589</c:v>
                </c:pt>
                <c:pt idx="26372">
                  <c:v>28.590937870947588</c:v>
                </c:pt>
                <c:pt idx="26373">
                  <c:v>28.59100540782881</c:v>
                </c:pt>
                <c:pt idx="26374">
                  <c:v>28.596076164762817</c:v>
                </c:pt>
                <c:pt idx="26375">
                  <c:v>28.600972605311256</c:v>
                </c:pt>
                <c:pt idx="26376">
                  <c:v>28.605954476844023</c:v>
                </c:pt>
                <c:pt idx="26377">
                  <c:v>28.607220766436431</c:v>
                </c:pt>
                <c:pt idx="26378">
                  <c:v>28.607236958757042</c:v>
                </c:pt>
                <c:pt idx="26379">
                  <c:v>28.607252743316433</c:v>
                </c:pt>
                <c:pt idx="26380">
                  <c:v>28.607268256917049</c:v>
                </c:pt>
                <c:pt idx="26381">
                  <c:v>28.607282844436746</c:v>
                </c:pt>
                <c:pt idx="26382">
                  <c:v>28.607297300476439</c:v>
                </c:pt>
                <c:pt idx="26383">
                  <c:v>28.607307353796287</c:v>
                </c:pt>
                <c:pt idx="26384">
                  <c:v>28.607317318435982</c:v>
                </c:pt>
                <c:pt idx="26385">
                  <c:v>28.607361869397511</c:v>
                </c:pt>
                <c:pt idx="26386">
                  <c:v>28.607398980118731</c:v>
                </c:pt>
                <c:pt idx="26387">
                  <c:v>28.607408490719031</c:v>
                </c:pt>
                <c:pt idx="26388">
                  <c:v>28.607417526119342</c:v>
                </c:pt>
                <c:pt idx="26389">
                  <c:v>28.607425787519343</c:v>
                </c:pt>
                <c:pt idx="26390">
                  <c:v>28.607445065239951</c:v>
                </c:pt>
                <c:pt idx="26391">
                  <c:v>28.607465772319337</c:v>
                </c:pt>
                <c:pt idx="26392">
                  <c:v>28.610954874319336</c:v>
                </c:pt>
                <c:pt idx="26393">
                  <c:v>28.614289280045423</c:v>
                </c:pt>
                <c:pt idx="26394">
                  <c:v>28.617692339112029</c:v>
                </c:pt>
                <c:pt idx="26395">
                  <c:v>28.617714629151418</c:v>
                </c:pt>
                <c:pt idx="26396">
                  <c:v>28.617826690751418</c:v>
                </c:pt>
                <c:pt idx="26397">
                  <c:v>28.617848594311113</c:v>
                </c:pt>
                <c:pt idx="26398">
                  <c:v>28.617983027911112</c:v>
                </c:pt>
                <c:pt idx="26399">
                  <c:v>28.618004920510806</c:v>
                </c:pt>
                <c:pt idx="26400">
                  <c:v>28.618116942910806</c:v>
                </c:pt>
                <c:pt idx="26401">
                  <c:v>28.618138901270502</c:v>
                </c:pt>
                <c:pt idx="26402">
                  <c:v>28.618273318070504</c:v>
                </c:pt>
                <c:pt idx="26403">
                  <c:v>28.618306039150049</c:v>
                </c:pt>
                <c:pt idx="26404">
                  <c:v>28.618417966350048</c:v>
                </c:pt>
                <c:pt idx="26405">
                  <c:v>28.618429172949892</c:v>
                </c:pt>
                <c:pt idx="26406">
                  <c:v>28.618574644149891</c:v>
                </c:pt>
                <c:pt idx="26407">
                  <c:v>28.618596492909589</c:v>
                </c:pt>
                <c:pt idx="26408">
                  <c:v>28.618730926509588</c:v>
                </c:pt>
                <c:pt idx="26409">
                  <c:v>28.618742001589435</c:v>
                </c:pt>
                <c:pt idx="26410">
                  <c:v>28.618752319149735</c:v>
                </c:pt>
                <c:pt idx="26411">
                  <c:v>28.61876264678958</c:v>
                </c:pt>
                <c:pt idx="26412">
                  <c:v>28.61877229454943</c:v>
                </c:pt>
                <c:pt idx="26413">
                  <c:v>28.618796157508509</c:v>
                </c:pt>
                <c:pt idx="26414">
                  <c:v>28.618840793789424</c:v>
                </c:pt>
                <c:pt idx="26415">
                  <c:v>28.618856146110033</c:v>
                </c:pt>
                <c:pt idx="26416">
                  <c:v>28.618928809552777</c:v>
                </c:pt>
                <c:pt idx="26417">
                  <c:v>28.61894445427308</c:v>
                </c:pt>
                <c:pt idx="26418">
                  <c:v>28.619049651837052</c:v>
                </c:pt>
                <c:pt idx="26419">
                  <c:v>28.619167118559339</c:v>
                </c:pt>
                <c:pt idx="26420">
                  <c:v>28.619256071282699</c:v>
                </c:pt>
                <c:pt idx="26421">
                  <c:v>28.619271790483005</c:v>
                </c:pt>
                <c:pt idx="26422">
                  <c:v>28.619352489486051</c:v>
                </c:pt>
                <c:pt idx="26423">
                  <c:v>28.619368177326358</c:v>
                </c:pt>
                <c:pt idx="26424">
                  <c:v>28.619473180970324</c:v>
                </c:pt>
                <c:pt idx="26425">
                  <c:v>28.619496849930783</c:v>
                </c:pt>
                <c:pt idx="26426">
                  <c:v>28.619569456813526</c:v>
                </c:pt>
                <c:pt idx="26427">
                  <c:v>28.61957741833368</c:v>
                </c:pt>
                <c:pt idx="26428">
                  <c:v>28.619682417937646</c:v>
                </c:pt>
                <c:pt idx="26429">
                  <c:v>28.619706035938105</c:v>
                </c:pt>
                <c:pt idx="26430">
                  <c:v>28.619771726340584</c:v>
                </c:pt>
                <c:pt idx="26431">
                  <c:v>28.619787500420891</c:v>
                </c:pt>
                <c:pt idx="26432">
                  <c:v>28.619892265704848</c:v>
                </c:pt>
                <c:pt idx="26433">
                  <c:v>28.619915856265308</c:v>
                </c:pt>
                <c:pt idx="26434">
                  <c:v>28.619988584348054</c:v>
                </c:pt>
                <c:pt idx="26435">
                  <c:v>28.620004280028358</c:v>
                </c:pt>
                <c:pt idx="26436">
                  <c:v>28.620101207712018</c:v>
                </c:pt>
                <c:pt idx="26437">
                  <c:v>28.620124986432479</c:v>
                </c:pt>
                <c:pt idx="26438">
                  <c:v>28.620197439795216</c:v>
                </c:pt>
                <c:pt idx="26439">
                  <c:v>28.620213123715523</c:v>
                </c:pt>
                <c:pt idx="26440">
                  <c:v>28.620318191999491</c:v>
                </c:pt>
                <c:pt idx="26441">
                  <c:v>28.620333844559795</c:v>
                </c:pt>
                <c:pt idx="26442">
                  <c:v>28.620414559722843</c:v>
                </c:pt>
                <c:pt idx="26443">
                  <c:v>28.620430247563149</c:v>
                </c:pt>
                <c:pt idx="26444">
                  <c:v>28.620527219686814</c:v>
                </c:pt>
                <c:pt idx="26445">
                  <c:v>28.620550578967269</c:v>
                </c:pt>
                <c:pt idx="26446">
                  <c:v>28.620623529250025</c:v>
                </c:pt>
                <c:pt idx="26447">
                  <c:v>28.620639209250331</c:v>
                </c:pt>
                <c:pt idx="26448">
                  <c:v>28.620744176534295</c:v>
                </c:pt>
                <c:pt idx="26449">
                  <c:v>28.620759860454601</c:v>
                </c:pt>
                <c:pt idx="26450">
                  <c:v>28.620840648337651</c:v>
                </c:pt>
                <c:pt idx="26451">
                  <c:v>28.620856387137959</c:v>
                </c:pt>
                <c:pt idx="26452">
                  <c:v>28.62095356934163</c:v>
                </c:pt>
                <c:pt idx="26453">
                  <c:v>28.620969308141937</c:v>
                </c:pt>
                <c:pt idx="26454">
                  <c:v>28.621138745748336</c:v>
                </c:pt>
                <c:pt idx="26455">
                  <c:v>28.621162371588795</c:v>
                </c:pt>
                <c:pt idx="26456">
                  <c:v>28.621323975634898</c:v>
                </c:pt>
                <c:pt idx="26457">
                  <c:v>28.621339659555204</c:v>
                </c:pt>
                <c:pt idx="26458">
                  <c:v>28.621687043008325</c:v>
                </c:pt>
                <c:pt idx="26459">
                  <c:v>28.621710613968784</c:v>
                </c:pt>
                <c:pt idx="26460">
                  <c:v>28.621872250334889</c:v>
                </c:pt>
                <c:pt idx="26461">
                  <c:v>28.621895676255345</c:v>
                </c:pt>
                <c:pt idx="26462">
                  <c:v>28.622057740861468</c:v>
                </c:pt>
                <c:pt idx="26463">
                  <c:v>28.622081162861924</c:v>
                </c:pt>
                <c:pt idx="26464">
                  <c:v>28.62242838875504</c:v>
                </c:pt>
                <c:pt idx="26465">
                  <c:v>28.622444049155344</c:v>
                </c:pt>
                <c:pt idx="26466">
                  <c:v>28.622605649161446</c:v>
                </c:pt>
                <c:pt idx="26467">
                  <c:v>28.622621368361752</c:v>
                </c:pt>
                <c:pt idx="26468">
                  <c:v>28.622790979688158</c:v>
                </c:pt>
                <c:pt idx="26469">
                  <c:v>28.622806679288463</c:v>
                </c:pt>
                <c:pt idx="26470">
                  <c:v>28.623162243741891</c:v>
                </c:pt>
                <c:pt idx="26471">
                  <c:v>28.623177888462195</c:v>
                </c:pt>
                <c:pt idx="26472">
                  <c:v>28.623339516748299</c:v>
                </c:pt>
                <c:pt idx="26473">
                  <c:v>28.623362858827839</c:v>
                </c:pt>
                <c:pt idx="26474">
                  <c:v>28.623524511353946</c:v>
                </c:pt>
                <c:pt idx="26475">
                  <c:v>28.623547890234402</c:v>
                </c:pt>
                <c:pt idx="26476">
                  <c:v>28.623895451447527</c:v>
                </c:pt>
                <c:pt idx="26477">
                  <c:v>28.623911166727833</c:v>
                </c:pt>
                <c:pt idx="26478">
                  <c:v>28.624080761894238</c:v>
                </c:pt>
                <c:pt idx="26479">
                  <c:v>28.624096453654545</c:v>
                </c:pt>
                <c:pt idx="26480">
                  <c:v>28.624266190220954</c:v>
                </c:pt>
                <c:pt idx="26481">
                  <c:v>28.624281874141261</c:v>
                </c:pt>
                <c:pt idx="26482">
                  <c:v>28.624451441027666</c:v>
                </c:pt>
                <c:pt idx="26483">
                  <c:v>28.624467140627971</c:v>
                </c:pt>
                <c:pt idx="26484">
                  <c:v>28.624628785074076</c:v>
                </c:pt>
                <c:pt idx="26485">
                  <c:v>28.624652375634536</c:v>
                </c:pt>
                <c:pt idx="26486">
                  <c:v>28.624813991800639</c:v>
                </c:pt>
                <c:pt idx="26487">
                  <c:v>28.624829667880945</c:v>
                </c:pt>
                <c:pt idx="26488">
                  <c:v>28.624995614927212</c:v>
                </c:pt>
                <c:pt idx="26489">
                  <c:v>28.625019401487673</c:v>
                </c:pt>
                <c:pt idx="26490">
                  <c:v>28.62518060557376</c:v>
                </c:pt>
                <c:pt idx="26491">
                  <c:v>28.625196254214064</c:v>
                </c:pt>
                <c:pt idx="26492">
                  <c:v>28.625365998860474</c:v>
                </c:pt>
                <c:pt idx="26493">
                  <c:v>28.625381671020779</c:v>
                </c:pt>
                <c:pt idx="26494">
                  <c:v>28.625551363147189</c:v>
                </c:pt>
                <c:pt idx="26495">
                  <c:v>28.625567074507494</c:v>
                </c:pt>
                <c:pt idx="26496">
                  <c:v>28.625729058313613</c:v>
                </c:pt>
                <c:pt idx="26497">
                  <c:v>28.625752543034071</c:v>
                </c:pt>
                <c:pt idx="26498">
                  <c:v>28.625913787520162</c:v>
                </c:pt>
                <c:pt idx="26499">
                  <c:v>28.62593731928062</c:v>
                </c:pt>
                <c:pt idx="26500">
                  <c:v>28.626099040486729</c:v>
                </c:pt>
                <c:pt idx="26501">
                  <c:v>28.626122576167187</c:v>
                </c:pt>
                <c:pt idx="26502">
                  <c:v>28.626284539773305</c:v>
                </c:pt>
                <c:pt idx="26503">
                  <c:v>28.626331603294222</c:v>
                </c:pt>
                <c:pt idx="26504">
                  <c:v>28.626468575459395</c:v>
                </c:pt>
                <c:pt idx="26505">
                  <c:v>28.626476274339545</c:v>
                </c:pt>
                <c:pt idx="26506">
                  <c:v>28.626484362419852</c:v>
                </c:pt>
                <c:pt idx="26507">
                  <c:v>28.626491939619854</c:v>
                </c:pt>
                <c:pt idx="26508">
                  <c:v>28.626499099300009</c:v>
                </c:pt>
                <c:pt idx="26509">
                  <c:v>28.626512930500009</c:v>
                </c:pt>
                <c:pt idx="26510">
                  <c:v>28.626526017699707</c:v>
                </c:pt>
                <c:pt idx="26511">
                  <c:v>28.626532100740011</c:v>
                </c:pt>
                <c:pt idx="26512">
                  <c:v>28.62653784890032</c:v>
                </c:pt>
                <c:pt idx="26513">
                  <c:v>28.626548465060619</c:v>
                </c:pt>
                <c:pt idx="26514">
                  <c:v>28.62655887286062</c:v>
                </c:pt>
                <c:pt idx="26515">
                  <c:v>28.62656877194124</c:v>
                </c:pt>
                <c:pt idx="26516">
                  <c:v>28.626577953500934</c:v>
                </c:pt>
                <c:pt idx="26517">
                  <c:v>28.626594735421538</c:v>
                </c:pt>
                <c:pt idx="26518">
                  <c:v>28.626610779421537</c:v>
                </c:pt>
                <c:pt idx="26519">
                  <c:v>28.626625810020926</c:v>
                </c:pt>
                <c:pt idx="26520">
                  <c:v>28.626642956701687</c:v>
                </c:pt>
                <c:pt idx="26521">
                  <c:v>28.626658972701687</c:v>
                </c:pt>
                <c:pt idx="26522">
                  <c:v>28.626673883700917</c:v>
                </c:pt>
                <c:pt idx="26523">
                  <c:v>28.62668709558168</c:v>
                </c:pt>
                <c:pt idx="26524">
                  <c:v>28.627776711181681</c:v>
                </c:pt>
                <c:pt idx="26525">
                  <c:v>28.632939397016976</c:v>
                </c:pt>
                <c:pt idx="26526">
                  <c:v>28.634108770056635</c:v>
                </c:pt>
                <c:pt idx="26527">
                  <c:v>28.634111063376711</c:v>
                </c:pt>
                <c:pt idx="26528">
                  <c:v>28.634128449416178</c:v>
                </c:pt>
                <c:pt idx="26529">
                  <c:v>28.634144761256636</c:v>
                </c:pt>
                <c:pt idx="26530">
                  <c:v>28.634159932377397</c:v>
                </c:pt>
                <c:pt idx="26531">
                  <c:v>28.634173372376786</c:v>
                </c:pt>
                <c:pt idx="26532">
                  <c:v>28.634191413776787</c:v>
                </c:pt>
                <c:pt idx="26533">
                  <c:v>28.634202906897244</c:v>
                </c:pt>
                <c:pt idx="26534">
                  <c:v>28.63420709809709</c:v>
                </c:pt>
                <c:pt idx="26535">
                  <c:v>28.634211524337015</c:v>
                </c:pt>
                <c:pt idx="26536">
                  <c:v>28.634216386737016</c:v>
                </c:pt>
                <c:pt idx="26537">
                  <c:v>28.634221383897167</c:v>
                </c:pt>
                <c:pt idx="26538">
                  <c:v>28.634227017257007</c:v>
                </c:pt>
                <c:pt idx="26539">
                  <c:v>28.634232943176702</c:v>
                </c:pt>
                <c:pt idx="26540">
                  <c:v>28.634239275976704</c:v>
                </c:pt>
                <c:pt idx="26541">
                  <c:v>28.634246386376859</c:v>
                </c:pt>
                <c:pt idx="26542">
                  <c:v>28.634254231136556</c:v>
                </c:pt>
                <c:pt idx="26543">
                  <c:v>28.634263073216246</c:v>
                </c:pt>
                <c:pt idx="26544">
                  <c:v>28.634272794815946</c:v>
                </c:pt>
                <c:pt idx="26545">
                  <c:v>28.634283838016255</c:v>
                </c:pt>
                <c:pt idx="26546">
                  <c:v>28.634295802016254</c:v>
                </c:pt>
                <c:pt idx="26547">
                  <c:v>28.634308868095644</c:v>
                </c:pt>
                <c:pt idx="26548">
                  <c:v>28.634322716495049</c:v>
                </c:pt>
                <c:pt idx="26549">
                  <c:v>28.634351217853826</c:v>
                </c:pt>
                <c:pt idx="26550">
                  <c:v>28.634382167332603</c:v>
                </c:pt>
                <c:pt idx="26551">
                  <c:v>28.634442074655048</c:v>
                </c:pt>
                <c:pt idx="26552">
                  <c:v>28.63458834288895</c:v>
                </c:pt>
                <c:pt idx="26553">
                  <c:v>28.635805908023002</c:v>
                </c:pt>
                <c:pt idx="26554">
                  <c:v>28.636491306023004</c:v>
                </c:pt>
                <c:pt idx="26555">
                  <c:v>28.636511227862393</c:v>
                </c:pt>
                <c:pt idx="26556">
                  <c:v>28.636521888902088</c:v>
                </c:pt>
                <c:pt idx="26557">
                  <c:v>28.636527463702087</c:v>
                </c:pt>
                <c:pt idx="26558">
                  <c:v>28.636533538702089</c:v>
                </c:pt>
                <c:pt idx="26559">
                  <c:v>28.636568087181175</c:v>
                </c:pt>
                <c:pt idx="26560">
                  <c:v>28.636573563020871</c:v>
                </c:pt>
                <c:pt idx="26561">
                  <c:v>28.636608068299957</c:v>
                </c:pt>
                <c:pt idx="26562">
                  <c:v>28.636613687659647</c:v>
                </c:pt>
                <c:pt idx="26563">
                  <c:v>28.636648414698726</c:v>
                </c:pt>
                <c:pt idx="26564">
                  <c:v>28.636659526458111</c:v>
                </c:pt>
                <c:pt idx="26565">
                  <c:v>28.636688168057351</c:v>
                </c:pt>
                <c:pt idx="26566">
                  <c:v>28.636699185976742</c:v>
                </c:pt>
                <c:pt idx="26567">
                  <c:v>28.636860284532474</c:v>
                </c:pt>
                <c:pt idx="26568">
                  <c:v>28.636865887332164</c:v>
                </c:pt>
                <c:pt idx="26569">
                  <c:v>28.636900435811249</c:v>
                </c:pt>
                <c:pt idx="26570">
                  <c:v>28.63690583437095</c:v>
                </c:pt>
                <c:pt idx="26571">
                  <c:v>28.636934752450184</c:v>
                </c:pt>
                <c:pt idx="26572">
                  <c:v>28.636945778649576</c:v>
                </c:pt>
                <c:pt idx="26573">
                  <c:v>28.636980384728659</c:v>
                </c:pt>
                <c:pt idx="26574">
                  <c:v>28.636985750168364</c:v>
                </c:pt>
                <c:pt idx="26575">
                  <c:v>28.637020324567448</c:v>
                </c:pt>
                <c:pt idx="26576">
                  <c:v>28.637025974287138</c:v>
                </c:pt>
                <c:pt idx="26577">
                  <c:v>28.637561994112939</c:v>
                </c:pt>
                <c:pt idx="26578">
                  <c:v>28.637567478232636</c:v>
                </c:pt>
                <c:pt idx="26579">
                  <c:v>28.638223856135248</c:v>
                </c:pt>
                <c:pt idx="26580">
                  <c:v>28.638229483774936</c:v>
                </c:pt>
                <c:pt idx="26581">
                  <c:v>28.638264167614018</c:v>
                </c:pt>
                <c:pt idx="26582">
                  <c:v>28.638269795253706</c:v>
                </c:pt>
                <c:pt idx="26583">
                  <c:v>28.638304087412799</c:v>
                </c:pt>
                <c:pt idx="26584">
                  <c:v>28.638315127412188</c:v>
                </c:pt>
                <c:pt idx="26585">
                  <c:v>28.638338164531579</c:v>
                </c:pt>
                <c:pt idx="26586">
                  <c:v>28.638354408372034</c:v>
                </c:pt>
                <c:pt idx="26587">
                  <c:v>28.638382893573564</c:v>
                </c:pt>
                <c:pt idx="26588">
                  <c:v>28.63839381437387</c:v>
                </c:pt>
                <c:pt idx="26589">
                  <c:v>28.638422123495392</c:v>
                </c:pt>
                <c:pt idx="26590">
                  <c:v>28.638476493576917</c:v>
                </c:pt>
                <c:pt idx="26591">
                  <c:v>28.638499239138138</c:v>
                </c:pt>
                <c:pt idx="26592">
                  <c:v>28.638520980098747</c:v>
                </c:pt>
                <c:pt idx="26593">
                  <c:v>28.638543714299967</c:v>
                </c:pt>
                <c:pt idx="26594">
                  <c:v>28.638592758621343</c:v>
                </c:pt>
                <c:pt idx="26595">
                  <c:v>28.638621096142867</c:v>
                </c:pt>
                <c:pt idx="26596">
                  <c:v>28.638631951663172</c:v>
                </c:pt>
                <c:pt idx="26597">
                  <c:v>28.638660448224702</c:v>
                </c:pt>
                <c:pt idx="26598">
                  <c:v>28.638693058305616</c:v>
                </c:pt>
                <c:pt idx="26599">
                  <c:v>28.638698692865919</c:v>
                </c:pt>
                <c:pt idx="26600">
                  <c:v>28.63871507814638</c:v>
                </c:pt>
                <c:pt idx="26601">
                  <c:v>28.638737792467602</c:v>
                </c:pt>
                <c:pt idx="26602">
                  <c:v>28.63875406078806</c:v>
                </c:pt>
                <c:pt idx="26603">
                  <c:v>28.63878251758959</c:v>
                </c:pt>
                <c:pt idx="26604">
                  <c:v>28.638793392149896</c:v>
                </c:pt>
                <c:pt idx="26605">
                  <c:v>28.638821743871418</c:v>
                </c:pt>
                <c:pt idx="26606">
                  <c:v>28.6388816681931</c:v>
                </c:pt>
                <c:pt idx="26607">
                  <c:v>28.638898617314013</c:v>
                </c:pt>
                <c:pt idx="26608">
                  <c:v>28.640547095120251</c:v>
                </c:pt>
                <c:pt idx="26609">
                  <c:v>28.641018810625596</c:v>
                </c:pt>
                <c:pt idx="26610">
                  <c:v>28.641035802346508</c:v>
                </c:pt>
                <c:pt idx="26611">
                  <c:v>28.641063021387271</c:v>
                </c:pt>
                <c:pt idx="26612">
                  <c:v>28.641074398427882</c:v>
                </c:pt>
                <c:pt idx="26613">
                  <c:v>28.64109070754834</c:v>
                </c:pt>
                <c:pt idx="26614">
                  <c:v>28.641119135949868</c:v>
                </c:pt>
                <c:pt idx="26615">
                  <c:v>28.641135420590324</c:v>
                </c:pt>
                <c:pt idx="26616">
                  <c:v>28.641157870791531</c:v>
                </c:pt>
                <c:pt idx="26617">
                  <c:v>28.64140809991855</c:v>
                </c:pt>
                <c:pt idx="26618">
                  <c:v>28.64143083411977</c:v>
                </c:pt>
                <c:pt idx="26619">
                  <c:v>28.641534264842672</c:v>
                </c:pt>
                <c:pt idx="26620">
                  <c:v>28.641551259403585</c:v>
                </c:pt>
                <c:pt idx="26621">
                  <c:v>28.641573000364193</c:v>
                </c:pt>
                <c:pt idx="26622">
                  <c:v>28.641590102845111</c:v>
                </c:pt>
                <c:pt idx="26623">
                  <c:v>28.641796844610909</c:v>
                </c:pt>
                <c:pt idx="26624">
                  <c:v>28.64181382497182</c:v>
                </c:pt>
                <c:pt idx="26625">
                  <c:v>28.641833962292431</c:v>
                </c:pt>
                <c:pt idx="26626">
                  <c:v>28.64185803669243</c:v>
                </c:pt>
                <c:pt idx="26627">
                  <c:v>28.641876274411818</c:v>
                </c:pt>
                <c:pt idx="26628">
                  <c:v>28.641893257732431</c:v>
                </c:pt>
                <c:pt idx="26629">
                  <c:v>28.641913191732431</c:v>
                </c:pt>
                <c:pt idx="26630">
                  <c:v>28.641928224211821</c:v>
                </c:pt>
                <c:pt idx="26631">
                  <c:v>28.641948867652737</c:v>
                </c:pt>
                <c:pt idx="26632">
                  <c:v>28.641964922052736</c:v>
                </c:pt>
                <c:pt idx="26633">
                  <c:v>28.641976748732127</c:v>
                </c:pt>
                <c:pt idx="26634">
                  <c:v>28.641992604573044</c:v>
                </c:pt>
                <c:pt idx="26635">
                  <c:v>28.651007665773044</c:v>
                </c:pt>
                <c:pt idx="26636">
                  <c:v>28.651020611732129</c:v>
                </c:pt>
                <c:pt idx="26637">
                  <c:v>28.651036942612588</c:v>
                </c:pt>
                <c:pt idx="26638">
                  <c:v>28.651170755819305</c:v>
                </c:pt>
                <c:pt idx="26639">
                  <c:v>28.65118428317869</c:v>
                </c:pt>
                <c:pt idx="26640">
                  <c:v>28.651202731018309</c:v>
                </c:pt>
                <c:pt idx="26641">
                  <c:v>28.651218442378614</c:v>
                </c:pt>
                <c:pt idx="26642">
                  <c:v>28.651226863018916</c:v>
                </c:pt>
                <c:pt idx="26643">
                  <c:v>28.651231418458764</c:v>
                </c:pt>
                <c:pt idx="26644">
                  <c:v>28.651411832070046</c:v>
                </c:pt>
                <c:pt idx="26645">
                  <c:v>28.651416425670199</c:v>
                </c:pt>
                <c:pt idx="26646">
                  <c:v>28.651421511030353</c:v>
                </c:pt>
                <c:pt idx="26647">
                  <c:v>28.651426730310654</c:v>
                </c:pt>
                <c:pt idx="26648">
                  <c:v>28.651432498350964</c:v>
                </c:pt>
                <c:pt idx="26649">
                  <c:v>28.651438478031263</c:v>
                </c:pt>
                <c:pt idx="26650">
                  <c:v>28.651445103631108</c:v>
                </c:pt>
                <c:pt idx="26651">
                  <c:v>28.651452173790805</c:v>
                </c:pt>
                <c:pt idx="26652">
                  <c:v>28.651547530587131</c:v>
                </c:pt>
                <c:pt idx="26653">
                  <c:v>28.651685818109573</c:v>
                </c:pt>
                <c:pt idx="26654">
                  <c:v>28.651694318909573</c:v>
                </c:pt>
                <c:pt idx="26655">
                  <c:v>28.651703092349877</c:v>
                </c:pt>
                <c:pt idx="26656">
                  <c:v>28.651712847469724</c:v>
                </c:pt>
                <c:pt idx="26657">
                  <c:v>28.651723591470027</c:v>
                </c:pt>
                <c:pt idx="26658">
                  <c:v>28.651735621950653</c:v>
                </c:pt>
                <c:pt idx="26659">
                  <c:v>28.651760901949434</c:v>
                </c:pt>
                <c:pt idx="26660">
                  <c:v>28.651850920271567</c:v>
                </c:pt>
                <c:pt idx="26661">
                  <c:v>28.652139894485611</c:v>
                </c:pt>
                <c:pt idx="26662">
                  <c:v>28.652152189845307</c:v>
                </c:pt>
                <c:pt idx="26663">
                  <c:v>28.652165301564693</c:v>
                </c:pt>
                <c:pt idx="26664">
                  <c:v>28.652179226684996</c:v>
                </c:pt>
                <c:pt idx="26665">
                  <c:v>28.652219694523158</c:v>
                </c:pt>
                <c:pt idx="26666">
                  <c:v>28.652714735224496</c:v>
                </c:pt>
                <c:pt idx="26667">
                  <c:v>28.652728658263882</c:v>
                </c:pt>
                <c:pt idx="26668">
                  <c:v>28.652742978984183</c:v>
                </c:pt>
                <c:pt idx="26669">
                  <c:v>28.652758836384184</c:v>
                </c:pt>
                <c:pt idx="26670">
                  <c:v>28.652808390302365</c:v>
                </c:pt>
                <c:pt idx="26671">
                  <c:v>28.653175598209515</c:v>
                </c:pt>
                <c:pt idx="26672">
                  <c:v>28.653432552284933</c:v>
                </c:pt>
                <c:pt idx="26673">
                  <c:v>28.653449343884933</c:v>
                </c:pt>
                <c:pt idx="26674">
                  <c:v>28.653466880604334</c:v>
                </c:pt>
                <c:pt idx="26675">
                  <c:v>28.653485821644942</c:v>
                </c:pt>
                <c:pt idx="26676">
                  <c:v>28.653545348805846</c:v>
                </c:pt>
                <c:pt idx="26677">
                  <c:v>28.654230507395756</c:v>
                </c:pt>
                <c:pt idx="26678">
                  <c:v>28.654250746115451</c:v>
                </c:pt>
                <c:pt idx="26679">
                  <c:v>28.654271450515743</c:v>
                </c:pt>
                <c:pt idx="26680">
                  <c:v>28.654294605676359</c:v>
                </c:pt>
                <c:pt idx="26681">
                  <c:v>28.65434271751392</c:v>
                </c:pt>
                <c:pt idx="26682">
                  <c:v>28.654561427284897</c:v>
                </c:pt>
                <c:pt idx="26683">
                  <c:v>28.655260204769473</c:v>
                </c:pt>
                <c:pt idx="26684">
                  <c:v>28.655283845970079</c:v>
                </c:pt>
                <c:pt idx="26685">
                  <c:v>28.655308190848846</c:v>
                </c:pt>
                <c:pt idx="26686">
                  <c:v>28.655333033008251</c:v>
                </c:pt>
                <c:pt idx="26687">
                  <c:v>28.65536017916763</c:v>
                </c:pt>
                <c:pt idx="26688">
                  <c:v>28.655415970526406</c:v>
                </c:pt>
                <c:pt idx="26689">
                  <c:v>28.656066055312355</c:v>
                </c:pt>
                <c:pt idx="26690">
                  <c:v>28.656093811791745</c:v>
                </c:pt>
                <c:pt idx="26691">
                  <c:v>28.656120063352358</c:v>
                </c:pt>
                <c:pt idx="26692">
                  <c:v>28.656144906031138</c:v>
                </c:pt>
                <c:pt idx="26693">
                  <c:v>28.656168529631138</c:v>
                </c:pt>
                <c:pt idx="26694">
                  <c:v>28.656191337791757</c:v>
                </c:pt>
                <c:pt idx="26695">
                  <c:v>28.656212541951152</c:v>
                </c:pt>
                <c:pt idx="26696">
                  <c:v>28.656233032191459</c:v>
                </c:pt>
                <c:pt idx="26697">
                  <c:v>28.656252396031157</c:v>
                </c:pt>
                <c:pt idx="26698">
                  <c:v>28.656271097791464</c:v>
                </c:pt>
                <c:pt idx="26699">
                  <c:v>28.656288055151162</c:v>
                </c:pt>
                <c:pt idx="26700">
                  <c:v>28.65630366571175</c:v>
                </c:pt>
                <c:pt idx="26701">
                  <c:v>28.656318835311751</c:v>
                </c:pt>
                <c:pt idx="26702">
                  <c:v>28.656332947151146</c:v>
                </c:pt>
                <c:pt idx="26703">
                  <c:v>28.656346474151764</c:v>
                </c:pt>
                <c:pt idx="26704">
                  <c:v>28.656360310631459</c:v>
                </c:pt>
                <c:pt idx="26705">
                  <c:v>28.656373450311154</c:v>
                </c:pt>
                <c:pt idx="26706">
                  <c:v>28.656385782630849</c:v>
                </c:pt>
                <c:pt idx="26707">
                  <c:v>28.656397279830237</c:v>
                </c:pt>
                <c:pt idx="26708">
                  <c:v>28.656407612230236</c:v>
                </c:pt>
                <c:pt idx="26709">
                  <c:v>28.656417250630238</c:v>
                </c:pt>
                <c:pt idx="26710">
                  <c:v>28.656426432550553</c:v>
                </c:pt>
                <c:pt idx="26711">
                  <c:v>28.656434678230401</c:v>
                </c:pt>
                <c:pt idx="26712">
                  <c:v>28.656442213630402</c:v>
                </c:pt>
                <c:pt idx="26713">
                  <c:v>28.656448996630402</c:v>
                </c:pt>
                <c:pt idx="26714">
                  <c:v>28.656455317750556</c:v>
                </c:pt>
                <c:pt idx="26715">
                  <c:v>28.656461066230403</c:v>
                </c:pt>
                <c:pt idx="26716">
                  <c:v>28.656471783550099</c:v>
                </c:pt>
                <c:pt idx="26717">
                  <c:v>28.656481676269795</c:v>
                </c:pt>
                <c:pt idx="26718">
                  <c:v>28.656499560429491</c:v>
                </c:pt>
                <c:pt idx="26719">
                  <c:v>28.656515913069185</c:v>
                </c:pt>
                <c:pt idx="26720">
                  <c:v>28.656530971868573</c:v>
                </c:pt>
                <c:pt idx="26721">
                  <c:v>28.656548164989335</c:v>
                </c:pt>
                <c:pt idx="26722">
                  <c:v>28.656564139389335</c:v>
                </c:pt>
                <c:pt idx="26723">
                  <c:v>28.656573028268877</c:v>
                </c:pt>
                <c:pt idx="26724">
                  <c:v>28.656588890709795</c:v>
                </c:pt>
                <c:pt idx="26725">
                  <c:v>28.656761707509794</c:v>
                </c:pt>
                <c:pt idx="26726">
                  <c:v>28.656772495629031</c:v>
                </c:pt>
                <c:pt idx="26727">
                  <c:v>28.656788827869491</c:v>
                </c:pt>
                <c:pt idx="26728">
                  <c:v>28.656804041550256</c:v>
                </c:pt>
                <c:pt idx="26729">
                  <c:v>28.656807351150107</c:v>
                </c:pt>
                <c:pt idx="26730">
                  <c:v>28.656886432350106</c:v>
                </c:pt>
                <c:pt idx="26731">
                  <c:v>28.656899998349491</c:v>
                </c:pt>
                <c:pt idx="26732">
                  <c:v>28.656922074669033</c:v>
                </c:pt>
                <c:pt idx="26733">
                  <c:v>28.656941721709416</c:v>
                </c:pt>
                <c:pt idx="26734">
                  <c:v>28.656950342269567</c:v>
                </c:pt>
                <c:pt idx="26735">
                  <c:v>28.657024661152011</c:v>
                </c:pt>
                <c:pt idx="26736">
                  <c:v>28.657033430352012</c:v>
                </c:pt>
                <c:pt idx="26737">
                  <c:v>28.657038326352012</c:v>
                </c:pt>
                <c:pt idx="26738">
                  <c:v>28.657043382351709</c:v>
                </c:pt>
                <c:pt idx="26739">
                  <c:v>28.657048779871555</c:v>
                </c:pt>
                <c:pt idx="26740">
                  <c:v>28.657054346271554</c:v>
                </c:pt>
                <c:pt idx="26741">
                  <c:v>28.657060301791248</c:v>
                </c:pt>
                <c:pt idx="26742">
                  <c:v>28.657072761670644</c:v>
                </c:pt>
                <c:pt idx="26743">
                  <c:v>28.657185734633241</c:v>
                </c:pt>
                <c:pt idx="26744">
                  <c:v>28.657192259433241</c:v>
                </c:pt>
                <c:pt idx="26745">
                  <c:v>28.657197970473089</c:v>
                </c:pt>
                <c:pt idx="26746">
                  <c:v>28.657203284912939</c:v>
                </c:pt>
                <c:pt idx="26747">
                  <c:v>28.657208317353092</c:v>
                </c:pt>
                <c:pt idx="26748">
                  <c:v>28.657217924553091</c:v>
                </c:pt>
                <c:pt idx="26749">
                  <c:v>28.657486923504091</c:v>
                </c:pt>
                <c:pt idx="26750">
                  <c:v>28.657495228943787</c:v>
                </c:pt>
                <c:pt idx="26751">
                  <c:v>28.657500005583863</c:v>
                </c:pt>
                <c:pt idx="26752">
                  <c:v>28.657510065424166</c:v>
                </c:pt>
                <c:pt idx="26753">
                  <c:v>28.657515297904467</c:v>
                </c:pt>
                <c:pt idx="26754">
                  <c:v>28.657521048904776</c:v>
                </c:pt>
                <c:pt idx="26755">
                  <c:v>28.657648658991182</c:v>
                </c:pt>
                <c:pt idx="26756">
                  <c:v>28.657655210271489</c:v>
                </c:pt>
                <c:pt idx="26757">
                  <c:v>28.657662280431186</c:v>
                </c:pt>
                <c:pt idx="26758">
                  <c:v>28.657669914631185</c:v>
                </c:pt>
                <c:pt idx="26759">
                  <c:v>28.657893886631186</c:v>
                </c:pt>
                <c:pt idx="26760">
                  <c:v>28.657902425991495</c:v>
                </c:pt>
                <c:pt idx="26761">
                  <c:v>28.657911288231798</c:v>
                </c:pt>
                <c:pt idx="26762">
                  <c:v>28.657920498632102</c:v>
                </c:pt>
                <c:pt idx="26763">
                  <c:v>28.657959883232714</c:v>
                </c:pt>
                <c:pt idx="26764">
                  <c:v>28.658060713475766</c:v>
                </c:pt>
                <c:pt idx="26765">
                  <c:v>28.658070573155918</c:v>
                </c:pt>
                <c:pt idx="26766">
                  <c:v>28.658080895155919</c:v>
                </c:pt>
                <c:pt idx="26767">
                  <c:v>28.658091829556227</c:v>
                </c:pt>
                <c:pt idx="26768">
                  <c:v>28.658114720995005</c:v>
                </c:pt>
                <c:pt idx="26769">
                  <c:v>28.658348373561111</c:v>
                </c:pt>
                <c:pt idx="26770">
                  <c:v>28.658359699160506</c:v>
                </c:pt>
                <c:pt idx="26771">
                  <c:v>28.658371899960816</c:v>
                </c:pt>
                <c:pt idx="26772">
                  <c:v>28.658710787617284</c:v>
                </c:pt>
                <c:pt idx="26773">
                  <c:v>28.658723993977887</c:v>
                </c:pt>
                <c:pt idx="26774">
                  <c:v>28.658737783418193</c:v>
                </c:pt>
                <c:pt idx="26775">
                  <c:v>28.658750547498496</c:v>
                </c:pt>
                <c:pt idx="26776">
                  <c:v>28.658777754298495</c:v>
                </c:pt>
                <c:pt idx="26777">
                  <c:v>28.658975923507036</c:v>
                </c:pt>
                <c:pt idx="26778">
                  <c:v>28.658990073186725</c:v>
                </c:pt>
                <c:pt idx="26779">
                  <c:v>28.659004856467028</c:v>
                </c:pt>
                <c:pt idx="26780">
                  <c:v>28.659020815266413</c:v>
                </c:pt>
                <c:pt idx="26781">
                  <c:v>28.659070791345499</c:v>
                </c:pt>
                <c:pt idx="26782">
                  <c:v>28.659752493561083</c:v>
                </c:pt>
                <c:pt idx="26783">
                  <c:v>28.659769364040773</c:v>
                </c:pt>
                <c:pt idx="26784">
                  <c:v>28.659784470601373</c:v>
                </c:pt>
                <c:pt idx="26785">
                  <c:v>28.659798828841993</c:v>
                </c:pt>
                <c:pt idx="26786">
                  <c:v>28.65981225420169</c:v>
                </c:pt>
                <c:pt idx="26787">
                  <c:v>28.659826710241383</c:v>
                </c:pt>
                <c:pt idx="26788">
                  <c:v>28.659840106241383</c:v>
                </c:pt>
                <c:pt idx="26789">
                  <c:v>28.659853416481074</c:v>
                </c:pt>
                <c:pt idx="26790">
                  <c:v>28.659865771681375</c:v>
                </c:pt>
                <c:pt idx="26791">
                  <c:v>28.659878263681374</c:v>
                </c:pt>
                <c:pt idx="26792">
                  <c:v>28.659889800961068</c:v>
                </c:pt>
                <c:pt idx="26793">
                  <c:v>28.659900757561068</c:v>
                </c:pt>
                <c:pt idx="26794">
                  <c:v>28.65991095476107</c:v>
                </c:pt>
                <c:pt idx="26795">
                  <c:v>28.65992087476107</c:v>
                </c:pt>
                <c:pt idx="26796">
                  <c:v>28.659930347801222</c:v>
                </c:pt>
                <c:pt idx="26797">
                  <c:v>28.659939238641371</c:v>
                </c:pt>
                <c:pt idx="26798">
                  <c:v>28.659947927041216</c:v>
                </c:pt>
                <c:pt idx="26799">
                  <c:v>28.659956193121062</c:v>
                </c:pt>
                <c:pt idx="26800">
                  <c:v>28.659964030720907</c:v>
                </c:pt>
                <c:pt idx="26801">
                  <c:v>28.659971183920906</c:v>
                </c:pt>
                <c:pt idx="26802">
                  <c:v>28.65997808112121</c:v>
                </c:pt>
                <c:pt idx="26803">
                  <c:v>28.659984496321513</c:v>
                </c:pt>
                <c:pt idx="26804">
                  <c:v>28.659990776441358</c:v>
                </c:pt>
                <c:pt idx="26805">
                  <c:v>28.659996473081208</c:v>
                </c:pt>
                <c:pt idx="26806">
                  <c:v>28.660002015160902</c:v>
                </c:pt>
                <c:pt idx="26807">
                  <c:v>28.660007191760901</c:v>
                </c:pt>
                <c:pt idx="26808">
                  <c:v>28.660016929801511</c:v>
                </c:pt>
                <c:pt idx="26809">
                  <c:v>28.660021618521665</c:v>
                </c:pt>
                <c:pt idx="26810">
                  <c:v>28.660039236121666</c:v>
                </c:pt>
                <c:pt idx="26811">
                  <c:v>28.660051699481208</c:v>
                </c:pt>
                <c:pt idx="26812">
                  <c:v>28.660070891801972</c:v>
                </c:pt>
                <c:pt idx="26813">
                  <c:v>28.660088859401974</c:v>
                </c:pt>
                <c:pt idx="26814">
                  <c:v>28.660102180121367</c:v>
                </c:pt>
                <c:pt idx="26815">
                  <c:v>28.660117386202131</c:v>
                </c:pt>
                <c:pt idx="26816">
                  <c:v>28.660131349802132</c:v>
                </c:pt>
                <c:pt idx="26817">
                  <c:v>28.660374579227636</c:v>
                </c:pt>
                <c:pt idx="26818">
                  <c:v>28.660379064827943</c:v>
                </c:pt>
                <c:pt idx="26819">
                  <c:v>28.660393078827944</c:v>
                </c:pt>
                <c:pt idx="26820">
                  <c:v>28.660406810748331</c:v>
                </c:pt>
                <c:pt idx="26821">
                  <c:v>28.660424900269238</c:v>
                </c:pt>
                <c:pt idx="26822">
                  <c:v>28.660428235069087</c:v>
                </c:pt>
                <c:pt idx="26823">
                  <c:v>28.660539815269086</c:v>
                </c:pt>
                <c:pt idx="26824">
                  <c:v>28.660549940628627</c:v>
                </c:pt>
                <c:pt idx="26825">
                  <c:v>28.660575643588093</c:v>
                </c:pt>
                <c:pt idx="26826">
                  <c:v>28.660595325908474</c:v>
                </c:pt>
                <c:pt idx="26827">
                  <c:v>28.660599574628549</c:v>
                </c:pt>
                <c:pt idx="26828">
                  <c:v>28.660710943912211</c:v>
                </c:pt>
                <c:pt idx="26829">
                  <c:v>28.66072420331221</c:v>
                </c:pt>
                <c:pt idx="26830">
                  <c:v>28.660733643312362</c:v>
                </c:pt>
                <c:pt idx="26831">
                  <c:v>28.660743735912668</c:v>
                </c:pt>
                <c:pt idx="26832">
                  <c:v>28.660785970635107</c:v>
                </c:pt>
                <c:pt idx="26833">
                  <c:v>28.660910930641823</c:v>
                </c:pt>
                <c:pt idx="26834">
                  <c:v>28.660916335281975</c:v>
                </c:pt>
                <c:pt idx="26835">
                  <c:v>28.660922077762283</c:v>
                </c:pt>
                <c:pt idx="26836">
                  <c:v>28.660927990762282</c:v>
                </c:pt>
                <c:pt idx="26837">
                  <c:v>28.661084050046099</c:v>
                </c:pt>
                <c:pt idx="26838">
                  <c:v>28.661090494406402</c:v>
                </c:pt>
                <c:pt idx="26839">
                  <c:v>28.6610973488064</c:v>
                </c:pt>
                <c:pt idx="26840">
                  <c:v>28.6611043620061</c:v>
                </c:pt>
                <c:pt idx="26841">
                  <c:v>28.661111858165945</c:v>
                </c:pt>
                <c:pt idx="26842">
                  <c:v>28.661324635365947</c:v>
                </c:pt>
                <c:pt idx="26843">
                  <c:v>28.661331929125797</c:v>
                </c:pt>
                <c:pt idx="26844">
                  <c:v>28.661347593446102</c:v>
                </c:pt>
                <c:pt idx="26845">
                  <c:v>28.661598162335565</c:v>
                </c:pt>
                <c:pt idx="26846">
                  <c:v>28.661606503535566</c:v>
                </c:pt>
                <c:pt idx="26847">
                  <c:v>28.661615512295874</c:v>
                </c:pt>
                <c:pt idx="26848">
                  <c:v>28.661634044456484</c:v>
                </c:pt>
                <c:pt idx="26849">
                  <c:v>28.661873914856486</c:v>
                </c:pt>
                <c:pt idx="26850">
                  <c:v>28.661883443336329</c:v>
                </c:pt>
                <c:pt idx="26851">
                  <c:v>28.661893440776179</c:v>
                </c:pt>
                <c:pt idx="26852">
                  <c:v>28.66193599013679</c:v>
                </c:pt>
                <c:pt idx="26853">
                  <c:v>28.662223107420758</c:v>
                </c:pt>
                <c:pt idx="26854">
                  <c:v>28.662233993820756</c:v>
                </c:pt>
                <c:pt idx="26855">
                  <c:v>28.662245533661057</c:v>
                </c:pt>
                <c:pt idx="26856">
                  <c:v>28.662429280531896</c:v>
                </c:pt>
                <c:pt idx="26857">
                  <c:v>28.66321630995359</c:v>
                </c:pt>
                <c:pt idx="26858">
                  <c:v>28.663229417153591</c:v>
                </c:pt>
                <c:pt idx="26859">
                  <c:v>28.663241412994193</c:v>
                </c:pt>
                <c:pt idx="26860">
                  <c:v>28.663252777594501</c:v>
                </c:pt>
                <c:pt idx="26861">
                  <c:v>28.663263216154348</c:v>
                </c:pt>
                <c:pt idx="26862">
                  <c:v>28.663273477754196</c:v>
                </c:pt>
                <c:pt idx="26863">
                  <c:v>28.663283125514045</c:v>
                </c:pt>
                <c:pt idx="26864">
                  <c:v>28.663292502954352</c:v>
                </c:pt>
                <c:pt idx="26865">
                  <c:v>28.6633014002342</c:v>
                </c:pt>
                <c:pt idx="26866">
                  <c:v>28.663310130954354</c:v>
                </c:pt>
                <c:pt idx="26867">
                  <c:v>28.663318276194506</c:v>
                </c:pt>
                <c:pt idx="26868">
                  <c:v>28.663326380194505</c:v>
                </c:pt>
                <c:pt idx="26869">
                  <c:v>28.663334039314353</c:v>
                </c:pt>
                <c:pt idx="26870">
                  <c:v>28.663341535114508</c:v>
                </c:pt>
                <c:pt idx="26871">
                  <c:v>28.663348648714507</c:v>
                </c:pt>
                <c:pt idx="26872">
                  <c:v>28.663362579154203</c:v>
                </c:pt>
                <c:pt idx="26873">
                  <c:v>28.663376056113592</c:v>
                </c:pt>
                <c:pt idx="26874">
                  <c:v>28.663388348393287</c:v>
                </c:pt>
                <c:pt idx="26875">
                  <c:v>28.663399877032983</c:v>
                </c:pt>
                <c:pt idx="26876">
                  <c:v>28.663410407993592</c:v>
                </c:pt>
                <c:pt idx="26877">
                  <c:v>28.663425362393131</c:v>
                </c:pt>
                <c:pt idx="26878">
                  <c:v>28.663439015032672</c:v>
                </c:pt>
                <c:pt idx="26879">
                  <c:v>28.663455949593281</c:v>
                </c:pt>
                <c:pt idx="26880">
                  <c:v>28.663471943593283</c:v>
                </c:pt>
                <c:pt idx="26881">
                  <c:v>28.663486976072672</c:v>
                </c:pt>
                <c:pt idx="26882">
                  <c:v>28.663504250033437</c:v>
                </c:pt>
                <c:pt idx="26883">
                  <c:v>28.663520187633438</c:v>
                </c:pt>
                <c:pt idx="26884">
                  <c:v>28.663532040952827</c:v>
                </c:pt>
                <c:pt idx="26885">
                  <c:v>28.663545281873592</c:v>
                </c:pt>
                <c:pt idx="26886">
                  <c:v>28.683288746273593</c:v>
                </c:pt>
                <c:pt idx="26887">
                  <c:v>28.688753877447521</c:v>
                </c:pt>
                <c:pt idx="26888">
                  <c:v>28.693567968175454</c:v>
                </c:pt>
                <c:pt idx="26889">
                  <c:v>28.718177508184748</c:v>
                </c:pt>
                <c:pt idx="26890">
                  <c:v>28.740370645696537</c:v>
                </c:pt>
                <c:pt idx="26891">
                  <c:v>28.75094961970921</c:v>
                </c:pt>
                <c:pt idx="26892">
                  <c:v>28.768413843618866</c:v>
                </c:pt>
                <c:pt idx="26893">
                  <c:v>28.772993686169475</c:v>
                </c:pt>
                <c:pt idx="26894">
                  <c:v>28.780170192569475</c:v>
                </c:pt>
                <c:pt idx="26895">
                  <c:v>28.826401264907236</c:v>
                </c:pt>
                <c:pt idx="26896">
                  <c:v>28.828828197242579</c:v>
                </c:pt>
                <c:pt idx="26897">
                  <c:v>28.829754958736146</c:v>
                </c:pt>
                <c:pt idx="26898">
                  <c:v>28.829766132136147</c:v>
                </c:pt>
                <c:pt idx="26899">
                  <c:v>28.829776370855537</c:v>
                </c:pt>
                <c:pt idx="26900">
                  <c:v>28.829789814216454</c:v>
                </c:pt>
                <c:pt idx="26901">
                  <c:v>28.829805811216453</c:v>
                </c:pt>
                <c:pt idx="26902">
                  <c:v>28.829814196936074</c:v>
                </c:pt>
                <c:pt idx="26903">
                  <c:v>28.82982372849634</c:v>
                </c:pt>
                <c:pt idx="26904">
                  <c:v>28.829828914976151</c:v>
                </c:pt>
                <c:pt idx="26905">
                  <c:v>28.829847477296763</c:v>
                </c:pt>
                <c:pt idx="26906">
                  <c:v>28.82985791993638</c:v>
                </c:pt>
                <c:pt idx="26907">
                  <c:v>28.829866684736569</c:v>
                </c:pt>
                <c:pt idx="26908">
                  <c:v>28.829878844736417</c:v>
                </c:pt>
                <c:pt idx="26909">
                  <c:v>28.829886048936416</c:v>
                </c:pt>
                <c:pt idx="26910">
                  <c:v>28.829890465216511</c:v>
                </c:pt>
                <c:pt idx="26911">
                  <c:v>28.829895580736586</c:v>
                </c:pt>
                <c:pt idx="26912">
                  <c:v>28.832814703736588</c:v>
                </c:pt>
                <c:pt idx="26913">
                  <c:v>28.832815264536595</c:v>
                </c:pt>
                <c:pt idx="26914">
                  <c:v>28.832817262736594</c:v>
                </c:pt>
                <c:pt idx="26915">
                  <c:v>28.832825577936717</c:v>
                </c:pt>
                <c:pt idx="26916">
                  <c:v>28.832833858416414</c:v>
                </c:pt>
                <c:pt idx="26917">
                  <c:v>28.832844096496569</c:v>
                </c:pt>
                <c:pt idx="26918">
                  <c:v>28.832856894896569</c:v>
                </c:pt>
                <c:pt idx="26919">
                  <c:v>28.832874194097258</c:v>
                </c:pt>
                <c:pt idx="26920">
                  <c:v>28.832888125697714</c:v>
                </c:pt>
                <c:pt idx="26921">
                  <c:v>28.832897472697372</c:v>
                </c:pt>
                <c:pt idx="26922">
                  <c:v>28.832904287657563</c:v>
                </c:pt>
                <c:pt idx="26923">
                  <c:v>28.832914368497104</c:v>
                </c:pt>
                <c:pt idx="26924">
                  <c:v>28.832925888497563</c:v>
                </c:pt>
                <c:pt idx="26925">
                  <c:v>28.832939341938481</c:v>
                </c:pt>
                <c:pt idx="26926">
                  <c:v>28.832959811697261</c:v>
                </c:pt>
                <c:pt idx="26927">
                  <c:v>28.83397339909726</c:v>
                </c:pt>
                <c:pt idx="26928">
                  <c:v>28.836315957677634</c:v>
                </c:pt>
                <c:pt idx="26929">
                  <c:v>28.84254360204605</c:v>
                </c:pt>
                <c:pt idx="26930">
                  <c:v>28.847359239519015</c:v>
                </c:pt>
                <c:pt idx="26931">
                  <c:v>28.856429080359995</c:v>
                </c:pt>
                <c:pt idx="26932">
                  <c:v>28.867386437786884</c:v>
                </c:pt>
                <c:pt idx="26933">
                  <c:v>28.868561980070719</c:v>
                </c:pt>
                <c:pt idx="26934">
                  <c:v>28.868564424470719</c:v>
                </c:pt>
                <c:pt idx="26935">
                  <c:v>28.868574724630104</c:v>
                </c:pt>
                <c:pt idx="26936">
                  <c:v>28.868592014709645</c:v>
                </c:pt>
                <c:pt idx="26937">
                  <c:v>28.868607471190021</c:v>
                </c:pt>
                <c:pt idx="26938">
                  <c:v>28.868624679790784</c:v>
                </c:pt>
                <c:pt idx="26939">
                  <c:v>28.868636050030322</c:v>
                </c:pt>
                <c:pt idx="26940">
                  <c:v>28.868656609149937</c:v>
                </c:pt>
                <c:pt idx="26941">
                  <c:v>28.868665255630091</c:v>
                </c:pt>
                <c:pt idx="26942">
                  <c:v>28.869467824856486</c:v>
                </c:pt>
                <c:pt idx="26943">
                  <c:v>28.869472739016793</c:v>
                </c:pt>
                <c:pt idx="26944">
                  <c:v>28.869478173576944</c:v>
                </c:pt>
                <c:pt idx="26945">
                  <c:v>28.869483875976794</c:v>
                </c:pt>
                <c:pt idx="26946">
                  <c:v>28.869490237056485</c:v>
                </c:pt>
                <c:pt idx="26947">
                  <c:v>28.86949736773618</c:v>
                </c:pt>
                <c:pt idx="26948">
                  <c:v>28.869505335736179</c:v>
                </c:pt>
                <c:pt idx="26949">
                  <c:v>28.869514286776027</c:v>
                </c:pt>
                <c:pt idx="26950">
                  <c:v>28.869524397016335</c:v>
                </c:pt>
                <c:pt idx="26951">
                  <c:v>28.869535710856642</c:v>
                </c:pt>
                <c:pt idx="26952">
                  <c:v>28.869548159656947</c:v>
                </c:pt>
                <c:pt idx="26953">
                  <c:v>28.869561958136337</c:v>
                </c:pt>
                <c:pt idx="26954">
                  <c:v>28.869575774936646</c:v>
                </c:pt>
                <c:pt idx="26955">
                  <c:v>28.86959134517695</c:v>
                </c:pt>
                <c:pt idx="26956">
                  <c:v>28.86960808637695</c:v>
                </c:pt>
                <c:pt idx="26957">
                  <c:v>28.869624512456642</c:v>
                </c:pt>
                <c:pt idx="26958">
                  <c:v>28.869672328175724</c:v>
                </c:pt>
                <c:pt idx="26959">
                  <c:v>28.869781418975723</c:v>
                </c:pt>
                <c:pt idx="26960">
                  <c:v>28.870191758175721</c:v>
                </c:pt>
                <c:pt idx="26961">
                  <c:v>28.874730589788808</c:v>
                </c:pt>
                <c:pt idx="26962">
                  <c:v>28.879137434565084</c:v>
                </c:pt>
                <c:pt idx="26963">
                  <c:v>28.883778724291584</c:v>
                </c:pt>
                <c:pt idx="26964">
                  <c:v>28.888814825521624</c:v>
                </c:pt>
                <c:pt idx="26965">
                  <c:v>28.893209526418406</c:v>
                </c:pt>
                <c:pt idx="26966">
                  <c:v>28.897643169713565</c:v>
                </c:pt>
                <c:pt idx="26967">
                  <c:v>28.902128108541572</c:v>
                </c:pt>
                <c:pt idx="26968">
                  <c:v>28.906496305284684</c:v>
                </c:pt>
                <c:pt idx="26969">
                  <c:v>28.910888407581574</c:v>
                </c:pt>
                <c:pt idx="26970">
                  <c:v>28.915309892357239</c:v>
                </c:pt>
                <c:pt idx="26971">
                  <c:v>28.91967827838036</c:v>
                </c:pt>
                <c:pt idx="26972">
                  <c:v>28.924036924992222</c:v>
                </c:pt>
                <c:pt idx="26973">
                  <c:v>28.928410058844388</c:v>
                </c:pt>
                <c:pt idx="26974">
                  <c:v>28.932754326815946</c:v>
                </c:pt>
                <c:pt idx="26975">
                  <c:v>28.937132358815948</c:v>
                </c:pt>
                <c:pt idx="26976">
                  <c:v>28.941442736004088</c:v>
                </c:pt>
                <c:pt idx="26977">
                  <c:v>28.945787127055649</c:v>
                </c:pt>
                <c:pt idx="26978">
                  <c:v>28.950298048679517</c:v>
                </c:pt>
                <c:pt idx="26979">
                  <c:v>28.954848815879519</c:v>
                </c:pt>
                <c:pt idx="26980">
                  <c:v>28.95999041507952</c:v>
                </c:pt>
                <c:pt idx="26981">
                  <c:v>28.96490046947952</c:v>
                </c:pt>
                <c:pt idx="26982">
                  <c:v>28.96940055136664</c:v>
                </c:pt>
                <c:pt idx="26983">
                  <c:v>28.973893480966641</c:v>
                </c:pt>
                <c:pt idx="26984">
                  <c:v>28.97825400256664</c:v>
                </c:pt>
                <c:pt idx="26985">
                  <c:v>28.982862088966641</c:v>
                </c:pt>
                <c:pt idx="26986">
                  <c:v>28.987162775262306</c:v>
                </c:pt>
                <c:pt idx="26987">
                  <c:v>28.991464059637945</c:v>
                </c:pt>
                <c:pt idx="26988">
                  <c:v>28.9960038002612</c:v>
                </c:pt>
                <c:pt idx="26989">
                  <c:v>29.000361681514413</c:v>
                </c:pt>
                <c:pt idx="26990">
                  <c:v>29.004609865777525</c:v>
                </c:pt>
                <c:pt idx="26991">
                  <c:v>29.008943080844304</c:v>
                </c:pt>
                <c:pt idx="26992">
                  <c:v>29.013205425108026</c:v>
                </c:pt>
                <c:pt idx="26993">
                  <c:v>29.017468250811771</c:v>
                </c:pt>
                <c:pt idx="26994">
                  <c:v>29.021783077426829</c:v>
                </c:pt>
                <c:pt idx="26995">
                  <c:v>29.026045435850552</c:v>
                </c:pt>
                <c:pt idx="26996">
                  <c:v>29.03047508670069</c:v>
                </c:pt>
                <c:pt idx="26997">
                  <c:v>29.034961270348404</c:v>
                </c:pt>
                <c:pt idx="26998">
                  <c:v>29.039360860559832</c:v>
                </c:pt>
                <c:pt idx="26999">
                  <c:v>29.0436475062161</c:v>
                </c:pt>
                <c:pt idx="27000">
                  <c:v>29.047933802992382</c:v>
                </c:pt>
                <c:pt idx="27001">
                  <c:v>29.052362848642545</c:v>
                </c:pt>
                <c:pt idx="27002">
                  <c:v>29.056724341230542</c:v>
                </c:pt>
                <c:pt idx="27003">
                  <c:v>29.06139746711197</c:v>
                </c:pt>
                <c:pt idx="27004">
                  <c:v>29.065645495615076</c:v>
                </c:pt>
                <c:pt idx="27005">
                  <c:v>29.069893885198198</c:v>
                </c:pt>
                <c:pt idx="27006">
                  <c:v>29.074094312198199</c:v>
                </c:pt>
                <c:pt idx="27007">
                  <c:v>29.078294571198199</c:v>
                </c:pt>
                <c:pt idx="27008">
                  <c:v>29.082495313198198</c:v>
                </c:pt>
                <c:pt idx="27009">
                  <c:v>29.086709040198198</c:v>
                </c:pt>
                <c:pt idx="27010">
                  <c:v>29.090923523198196</c:v>
                </c:pt>
                <c:pt idx="27011">
                  <c:v>29.095193509198197</c:v>
                </c:pt>
                <c:pt idx="27012">
                  <c:v>29.09955076838267</c:v>
                </c:pt>
                <c:pt idx="27013">
                  <c:v>29.104311041382669</c:v>
                </c:pt>
                <c:pt idx="27014">
                  <c:v>29.10867936338267</c:v>
                </c:pt>
                <c:pt idx="27015">
                  <c:v>29.11296367838267</c:v>
                </c:pt>
                <c:pt idx="27016">
                  <c:v>29.117682462382671</c:v>
                </c:pt>
                <c:pt idx="27017">
                  <c:v>29.122274308382671</c:v>
                </c:pt>
                <c:pt idx="27018">
                  <c:v>29.126701014445622</c:v>
                </c:pt>
                <c:pt idx="27019">
                  <c:v>29.131041637445623</c:v>
                </c:pt>
                <c:pt idx="27020">
                  <c:v>29.135241672445623</c:v>
                </c:pt>
                <c:pt idx="27021">
                  <c:v>29.139360228057502</c:v>
                </c:pt>
                <c:pt idx="27022">
                  <c:v>29.143595572350719</c:v>
                </c:pt>
                <c:pt idx="27023">
                  <c:v>29.148314513902612</c:v>
                </c:pt>
                <c:pt idx="27024">
                  <c:v>29.152481184118859</c:v>
                </c:pt>
                <c:pt idx="27025">
                  <c:v>29.156646802495153</c:v>
                </c:pt>
                <c:pt idx="27026">
                  <c:v>29.160798996072039</c:v>
                </c:pt>
                <c:pt idx="27027">
                  <c:v>29.165096691272041</c:v>
                </c:pt>
                <c:pt idx="27028">
                  <c:v>29.169225283135173</c:v>
                </c:pt>
                <c:pt idx="27029">
                  <c:v>29.173367070838889</c:v>
                </c:pt>
                <c:pt idx="27030">
                  <c:v>29.177471310330446</c:v>
                </c:pt>
                <c:pt idx="27031">
                  <c:v>29.181640638675386</c:v>
                </c:pt>
                <c:pt idx="27032">
                  <c:v>29.185843011475384</c:v>
                </c:pt>
                <c:pt idx="27033">
                  <c:v>29.189951265475383</c:v>
                </c:pt>
                <c:pt idx="27034">
                  <c:v>29.194082256207537</c:v>
                </c:pt>
                <c:pt idx="27035">
                  <c:v>29.198213787299704</c:v>
                </c:pt>
                <c:pt idx="27036">
                  <c:v>29.202421604913571</c:v>
                </c:pt>
                <c:pt idx="27037">
                  <c:v>29.20677431891357</c:v>
                </c:pt>
                <c:pt idx="27038">
                  <c:v>29.210873290913572</c:v>
                </c:pt>
                <c:pt idx="27039">
                  <c:v>29.214966952113571</c:v>
                </c:pt>
                <c:pt idx="27040">
                  <c:v>29.219084871605435</c:v>
                </c:pt>
                <c:pt idx="27041">
                  <c:v>29.223428873622343</c:v>
                </c:pt>
                <c:pt idx="27042">
                  <c:v>29.227433336519969</c:v>
                </c:pt>
                <c:pt idx="27043">
                  <c:v>29.250856696598955</c:v>
                </c:pt>
                <c:pt idx="27044">
                  <c:v>29.250861498998955</c:v>
                </c:pt>
                <c:pt idx="27045">
                  <c:v>29.250882483399263</c:v>
                </c:pt>
                <c:pt idx="27046">
                  <c:v>29.250899836198656</c:v>
                </c:pt>
                <c:pt idx="27047">
                  <c:v>29.250916004279265</c:v>
                </c:pt>
                <c:pt idx="27048">
                  <c:v>29.250931563078961</c:v>
                </c:pt>
                <c:pt idx="27049">
                  <c:v>29.25096184087835</c:v>
                </c:pt>
                <c:pt idx="27050">
                  <c:v>29.251006226078349</c:v>
                </c:pt>
                <c:pt idx="27051">
                  <c:v>29.251093077120181</c:v>
                </c:pt>
                <c:pt idx="27052">
                  <c:v>29.252431750982804</c:v>
                </c:pt>
                <c:pt idx="27053">
                  <c:v>29.256969858803313</c:v>
                </c:pt>
                <c:pt idx="27054">
                  <c:v>29.261050076403311</c:v>
                </c:pt>
                <c:pt idx="27055">
                  <c:v>29.265192029227034</c:v>
                </c:pt>
                <c:pt idx="27056">
                  <c:v>29.269323635559203</c:v>
                </c:pt>
                <c:pt idx="27057">
                  <c:v>29.273548251586593</c:v>
                </c:pt>
                <c:pt idx="27058">
                  <c:v>29.277852636716769</c:v>
                </c:pt>
                <c:pt idx="27059">
                  <c:v>29.282074217130596</c:v>
                </c:pt>
                <c:pt idx="27060">
                  <c:v>29.286531451214028</c:v>
                </c:pt>
                <c:pt idx="27061">
                  <c:v>29.290690682430604</c:v>
                </c:pt>
                <c:pt idx="27062">
                  <c:v>29.294899474684993</c:v>
                </c:pt>
                <c:pt idx="27063">
                  <c:v>29.299065286821278</c:v>
                </c:pt>
                <c:pt idx="27064">
                  <c:v>29.303478344324528</c:v>
                </c:pt>
                <c:pt idx="27065">
                  <c:v>29.307947513346548</c:v>
                </c:pt>
                <c:pt idx="27066">
                  <c:v>29.312088668090237</c:v>
                </c:pt>
                <c:pt idx="27067">
                  <c:v>29.316289327278142</c:v>
                </c:pt>
                <c:pt idx="27068">
                  <c:v>29.320418049861278</c:v>
                </c:pt>
                <c:pt idx="27069">
                  <c:v>29.324789159445448</c:v>
                </c:pt>
                <c:pt idx="27070">
                  <c:v>29.329244436307771</c:v>
                </c:pt>
                <c:pt idx="27071">
                  <c:v>29.33009815630777</c:v>
                </c:pt>
                <c:pt idx="27072">
                  <c:v>29.333332205307769</c:v>
                </c:pt>
                <c:pt idx="27073">
                  <c:v>29.333337058468071</c:v>
                </c:pt>
                <c:pt idx="27074">
                  <c:v>29.33335818262746</c:v>
                </c:pt>
                <c:pt idx="27075">
                  <c:v>29.333375165667157</c:v>
                </c:pt>
                <c:pt idx="27076">
                  <c:v>29.333407833108392</c:v>
                </c:pt>
                <c:pt idx="27077">
                  <c:v>29.333439001908392</c:v>
                </c:pt>
                <c:pt idx="27078">
                  <c:v>29.333498913745959</c:v>
                </c:pt>
                <c:pt idx="27079">
                  <c:v>29.333630842100458</c:v>
                </c:pt>
                <c:pt idx="27080">
                  <c:v>29.335221085226568</c:v>
                </c:pt>
                <c:pt idx="27081">
                  <c:v>29.335235064226566</c:v>
                </c:pt>
                <c:pt idx="27082">
                  <c:v>29.335248178226866</c:v>
                </c:pt>
                <c:pt idx="27083">
                  <c:v>29.335261250826253</c:v>
                </c:pt>
                <c:pt idx="27084">
                  <c:v>29.335272834185947</c:v>
                </c:pt>
                <c:pt idx="27085">
                  <c:v>29.335282999265793</c:v>
                </c:pt>
                <c:pt idx="27086">
                  <c:v>29.33529161462549</c:v>
                </c:pt>
                <c:pt idx="27087">
                  <c:v>29.335299425065337</c:v>
                </c:pt>
                <c:pt idx="27088">
                  <c:v>29.33530626722564</c:v>
                </c:pt>
                <c:pt idx="27089">
                  <c:v>29.335312306225639</c:v>
                </c:pt>
                <c:pt idx="27090">
                  <c:v>29.335317795865336</c:v>
                </c:pt>
                <c:pt idx="27091">
                  <c:v>29.335322741745646</c:v>
                </c:pt>
                <c:pt idx="27092">
                  <c:v>29.335331721905494</c:v>
                </c:pt>
                <c:pt idx="27093">
                  <c:v>29.335340021105189</c:v>
                </c:pt>
                <c:pt idx="27094">
                  <c:v>29.335351514225646</c:v>
                </c:pt>
                <c:pt idx="27095">
                  <c:v>29.335369517825647</c:v>
                </c:pt>
                <c:pt idx="27096">
                  <c:v>29.335382981345035</c:v>
                </c:pt>
                <c:pt idx="27097">
                  <c:v>29.335398251265801</c:v>
                </c:pt>
                <c:pt idx="27098">
                  <c:v>29.3354150722658</c:v>
                </c:pt>
                <c:pt idx="27099">
                  <c:v>29.335427796745041</c:v>
                </c:pt>
                <c:pt idx="27100">
                  <c:v>29.335438977705802</c:v>
                </c:pt>
                <c:pt idx="27101">
                  <c:v>29.335451007705803</c:v>
                </c:pt>
                <c:pt idx="27102">
                  <c:v>29.335465070984583</c:v>
                </c:pt>
                <c:pt idx="27103">
                  <c:v>29.33547082378443</c:v>
                </c:pt>
                <c:pt idx="27104">
                  <c:v>29.335479815705042</c:v>
                </c:pt>
                <c:pt idx="27105">
                  <c:v>29.33548596250451</c:v>
                </c:pt>
                <c:pt idx="27106">
                  <c:v>29.335503253304815</c:v>
                </c:pt>
                <c:pt idx="27107">
                  <c:v>29.335516154464546</c:v>
                </c:pt>
                <c:pt idx="27108">
                  <c:v>29.335529822304373</c:v>
                </c:pt>
                <c:pt idx="27109">
                  <c:v>29.335537006704374</c:v>
                </c:pt>
                <c:pt idx="27110">
                  <c:v>29.335539650224433</c:v>
                </c:pt>
                <c:pt idx="27111">
                  <c:v>29.335567825904853</c:v>
                </c:pt>
                <c:pt idx="27112">
                  <c:v>29.335572612465043</c:v>
                </c:pt>
                <c:pt idx="27113">
                  <c:v>29.335582859505195</c:v>
                </c:pt>
                <c:pt idx="27114">
                  <c:v>29.335592457105193</c:v>
                </c:pt>
                <c:pt idx="27115">
                  <c:v>29.335627030546569</c:v>
                </c:pt>
                <c:pt idx="27116">
                  <c:v>29.335635425506187</c:v>
                </c:pt>
                <c:pt idx="27117">
                  <c:v>29.33564886742672</c:v>
                </c:pt>
                <c:pt idx="27118">
                  <c:v>29.33570937542569</c:v>
                </c:pt>
                <c:pt idx="27119">
                  <c:v>29.335715129185918</c:v>
                </c:pt>
                <c:pt idx="27120">
                  <c:v>29.335724075745386</c:v>
                </c:pt>
                <c:pt idx="27121">
                  <c:v>29.33573469674592</c:v>
                </c:pt>
                <c:pt idx="27122">
                  <c:v>29.335745719266836</c:v>
                </c:pt>
                <c:pt idx="27123">
                  <c:v>29.335754385186224</c:v>
                </c:pt>
                <c:pt idx="27124">
                  <c:v>29.335768846386223</c:v>
                </c:pt>
                <c:pt idx="27125">
                  <c:v>29.335782041106985</c:v>
                </c:pt>
                <c:pt idx="27126">
                  <c:v>29.335793872226375</c:v>
                </c:pt>
                <c:pt idx="27127">
                  <c:v>29.335813102626375</c:v>
                </c:pt>
                <c:pt idx="27128">
                  <c:v>29.335826749106982</c:v>
                </c:pt>
                <c:pt idx="27129">
                  <c:v>29.335841770306374</c:v>
                </c:pt>
                <c:pt idx="27130">
                  <c:v>29.335853790306373</c:v>
                </c:pt>
                <c:pt idx="27131">
                  <c:v>29.335858131906448</c:v>
                </c:pt>
                <c:pt idx="27132">
                  <c:v>29.335862737106599</c:v>
                </c:pt>
                <c:pt idx="27133">
                  <c:v>29.335867636626904</c:v>
                </c:pt>
                <c:pt idx="27134">
                  <c:v>29.335872836626905</c:v>
                </c:pt>
                <c:pt idx="27135">
                  <c:v>29.335878359386598</c:v>
                </c:pt>
                <c:pt idx="27136">
                  <c:v>29.335884666746292</c:v>
                </c:pt>
                <c:pt idx="27137">
                  <c:v>29.335891786826135</c:v>
                </c:pt>
                <c:pt idx="27138">
                  <c:v>29.335899787546293</c:v>
                </c:pt>
                <c:pt idx="27139">
                  <c:v>29.335908398346291</c:v>
                </c:pt>
                <c:pt idx="27140">
                  <c:v>29.335918382825984</c:v>
                </c:pt>
                <c:pt idx="27141">
                  <c:v>29.335929538025983</c:v>
                </c:pt>
                <c:pt idx="27142">
                  <c:v>29.335941913465675</c:v>
                </c:pt>
                <c:pt idx="27143">
                  <c:v>29.335955701225373</c:v>
                </c:pt>
                <c:pt idx="27144">
                  <c:v>29.335969843945062</c:v>
                </c:pt>
                <c:pt idx="27145">
                  <c:v>29.335985104105667</c:v>
                </c:pt>
                <c:pt idx="27146">
                  <c:v>29.336000841025367</c:v>
                </c:pt>
                <c:pt idx="27147">
                  <c:v>29.336031776066598</c:v>
                </c:pt>
                <c:pt idx="27148">
                  <c:v>29.336077105825684</c:v>
                </c:pt>
                <c:pt idx="27149">
                  <c:v>29.336268480541715</c:v>
                </c:pt>
                <c:pt idx="27150">
                  <c:v>29.340735876526509</c:v>
                </c:pt>
                <c:pt idx="27151">
                  <c:v>29.345076184526508</c:v>
                </c:pt>
                <c:pt idx="27152">
                  <c:v>29.349252267954952</c:v>
                </c:pt>
                <c:pt idx="27153">
                  <c:v>29.353394289578681</c:v>
                </c:pt>
                <c:pt idx="27154">
                  <c:v>29.357560385434954</c:v>
                </c:pt>
                <c:pt idx="27155">
                  <c:v>29.36172641209123</c:v>
                </c:pt>
                <c:pt idx="27156">
                  <c:v>29.365950952438617</c:v>
                </c:pt>
                <c:pt idx="27157">
                  <c:v>29.370079165901732</c:v>
                </c:pt>
                <c:pt idx="27158">
                  <c:v>29.374331308810344</c:v>
                </c:pt>
                <c:pt idx="27159">
                  <c:v>29.37848702163468</c:v>
                </c:pt>
                <c:pt idx="27160">
                  <c:v>29.382615503417806</c:v>
                </c:pt>
                <c:pt idx="27161">
                  <c:v>29.386795252433476</c:v>
                </c:pt>
                <c:pt idx="27162">
                  <c:v>29.390923397096589</c:v>
                </c:pt>
                <c:pt idx="27163">
                  <c:v>29.395324779862484</c:v>
                </c:pt>
                <c:pt idx="27164">
                  <c:v>29.400155465569448</c:v>
                </c:pt>
                <c:pt idx="27165">
                  <c:v>29.405332123581154</c:v>
                </c:pt>
                <c:pt idx="27166">
                  <c:v>29.409504934074242</c:v>
                </c:pt>
                <c:pt idx="27167">
                  <c:v>29.414183145338605</c:v>
                </c:pt>
                <c:pt idx="27168">
                  <c:v>29.418752174181272</c:v>
                </c:pt>
                <c:pt idx="27169">
                  <c:v>29.423113819174741</c:v>
                </c:pt>
                <c:pt idx="27170">
                  <c:v>29.427338366402129</c:v>
                </c:pt>
                <c:pt idx="27171">
                  <c:v>29.43146648354524</c:v>
                </c:pt>
                <c:pt idx="27172">
                  <c:v>29.436076889888088</c:v>
                </c:pt>
                <c:pt idx="27173">
                  <c:v>29.440578034068501</c:v>
                </c:pt>
                <c:pt idx="27174">
                  <c:v>29.444342652302481</c:v>
                </c:pt>
                <c:pt idx="27175">
                  <c:v>29.448470900165596</c:v>
                </c:pt>
                <c:pt idx="27176">
                  <c:v>29.452581723672804</c:v>
                </c:pt>
                <c:pt idx="27177">
                  <c:v>29.456826706136987</c:v>
                </c:pt>
                <c:pt idx="27178">
                  <c:v>29.460920578136985</c:v>
                </c:pt>
                <c:pt idx="27179">
                  <c:v>29.465177391736987</c:v>
                </c:pt>
                <c:pt idx="27180">
                  <c:v>29.469505817460419</c:v>
                </c:pt>
                <c:pt idx="27181">
                  <c:v>29.473514699403566</c:v>
                </c:pt>
                <c:pt idx="27182">
                  <c:v>29.478463729091857</c:v>
                </c:pt>
                <c:pt idx="27183">
                  <c:v>29.482485309715582</c:v>
                </c:pt>
                <c:pt idx="27184">
                  <c:v>29.486637745367005</c:v>
                </c:pt>
                <c:pt idx="27185">
                  <c:v>29.490779525916224</c:v>
                </c:pt>
                <c:pt idx="27186">
                  <c:v>29.494787973659349</c:v>
                </c:pt>
                <c:pt idx="27187">
                  <c:v>29.498761266059351</c:v>
                </c:pt>
                <c:pt idx="27188">
                  <c:v>29.502745385670906</c:v>
                </c:pt>
                <c:pt idx="27189">
                  <c:v>29.507061777530097</c:v>
                </c:pt>
                <c:pt idx="27190">
                  <c:v>29.510998085758537</c:v>
                </c:pt>
                <c:pt idx="27191">
                  <c:v>29.514962878012959</c:v>
                </c:pt>
                <c:pt idx="27192">
                  <c:v>29.518939719226818</c:v>
                </c:pt>
                <c:pt idx="27193">
                  <c:v>29.523047834114532</c:v>
                </c:pt>
                <c:pt idx="27194">
                  <c:v>29.527351588113092</c:v>
                </c:pt>
                <c:pt idx="27195">
                  <c:v>29.531955086057621</c:v>
                </c:pt>
                <c:pt idx="27196">
                  <c:v>29.5358674249145</c:v>
                </c:pt>
                <c:pt idx="27197">
                  <c:v>29.540187676914499</c:v>
                </c:pt>
                <c:pt idx="27198">
                  <c:v>29.544064808166365</c:v>
                </c:pt>
                <c:pt idx="27199">
                  <c:v>29.548413615366364</c:v>
                </c:pt>
                <c:pt idx="27200">
                  <c:v>29.552753520393875</c:v>
                </c:pt>
                <c:pt idx="27201">
                  <c:v>29.557073808393874</c:v>
                </c:pt>
                <c:pt idx="27202">
                  <c:v>29.561422169193875</c:v>
                </c:pt>
                <c:pt idx="27203">
                  <c:v>29.565771321993875</c:v>
                </c:pt>
                <c:pt idx="27204">
                  <c:v>29.570172818793875</c:v>
                </c:pt>
                <c:pt idx="27205">
                  <c:v>29.574507542793874</c:v>
                </c:pt>
                <c:pt idx="27206">
                  <c:v>29.579021978600377</c:v>
                </c:pt>
                <c:pt idx="27207">
                  <c:v>29.584262675735751</c:v>
                </c:pt>
                <c:pt idx="27208">
                  <c:v>29.588716610920834</c:v>
                </c:pt>
                <c:pt idx="27209">
                  <c:v>29.593041687588663</c:v>
                </c:pt>
                <c:pt idx="27210">
                  <c:v>29.597342295564331</c:v>
                </c:pt>
                <c:pt idx="27211">
                  <c:v>29.601615185381188</c:v>
                </c:pt>
                <c:pt idx="27212">
                  <c:v>29.60590124719748</c:v>
                </c:pt>
                <c:pt idx="27213">
                  <c:v>29.610201748373154</c:v>
                </c:pt>
                <c:pt idx="27214">
                  <c:v>29.614659117382104</c:v>
                </c:pt>
                <c:pt idx="27215">
                  <c:v>29.619187501268009</c:v>
                </c:pt>
                <c:pt idx="27216">
                  <c:v>29.62350249876306</c:v>
                </c:pt>
                <c:pt idx="27217">
                  <c:v>29.627774712179946</c:v>
                </c:pt>
                <c:pt idx="27218">
                  <c:v>29.632047003916828</c:v>
                </c:pt>
                <c:pt idx="27219">
                  <c:v>29.636380303943611</c:v>
                </c:pt>
                <c:pt idx="27220">
                  <c:v>29.6409704614831</c:v>
                </c:pt>
                <c:pt idx="27221">
                  <c:v>29.645431081155369</c:v>
                </c:pt>
                <c:pt idx="27222">
                  <c:v>29.649708385459739</c:v>
                </c:pt>
                <c:pt idx="27223">
                  <c:v>29.653950574459738</c:v>
                </c:pt>
                <c:pt idx="27224">
                  <c:v>29.65819218945974</c:v>
                </c:pt>
                <c:pt idx="27225">
                  <c:v>29.662416583791302</c:v>
                </c:pt>
                <c:pt idx="27226">
                  <c:v>29.666788215375462</c:v>
                </c:pt>
                <c:pt idx="27227">
                  <c:v>29.67106128640178</c:v>
                </c:pt>
                <c:pt idx="27228">
                  <c:v>29.675737216401782</c:v>
                </c:pt>
                <c:pt idx="27229">
                  <c:v>29.679938210401783</c:v>
                </c:pt>
                <c:pt idx="27230">
                  <c:v>29.684208609401782</c:v>
                </c:pt>
                <c:pt idx="27231">
                  <c:v>29.688579837305948</c:v>
                </c:pt>
                <c:pt idx="27232">
                  <c:v>29.693479746305947</c:v>
                </c:pt>
                <c:pt idx="27233">
                  <c:v>29.69792046980859</c:v>
                </c:pt>
                <c:pt idx="27234">
                  <c:v>29.702110661156727</c:v>
                </c:pt>
                <c:pt idx="27235">
                  <c:v>29.706328434984258</c:v>
                </c:pt>
                <c:pt idx="27236">
                  <c:v>29.710608758374118</c:v>
                </c:pt>
                <c:pt idx="27237">
                  <c:v>29.714816062828575</c:v>
                </c:pt>
                <c:pt idx="27238">
                  <c:v>29.719258972512641</c:v>
                </c:pt>
                <c:pt idx="27239">
                  <c:v>29.723411408289518</c:v>
                </c:pt>
                <c:pt idx="27240">
                  <c:v>29.727543035141686</c:v>
                </c:pt>
                <c:pt idx="27241">
                  <c:v>29.731797952996605</c:v>
                </c:pt>
                <c:pt idx="27242">
                  <c:v>29.735943225649077</c:v>
                </c:pt>
                <c:pt idx="27243">
                  <c:v>29.740156740983071</c:v>
                </c:pt>
                <c:pt idx="27244">
                  <c:v>29.744520852600427</c:v>
                </c:pt>
                <c:pt idx="27245">
                  <c:v>29.748649416943557</c:v>
                </c:pt>
                <c:pt idx="27246">
                  <c:v>29.752874122410951</c:v>
                </c:pt>
                <c:pt idx="27247">
                  <c:v>29.757731340706403</c:v>
                </c:pt>
                <c:pt idx="27248">
                  <c:v>29.761915323451991</c:v>
                </c:pt>
                <c:pt idx="27249">
                  <c:v>29.766813333269251</c:v>
                </c:pt>
                <c:pt idx="27250">
                  <c:v>29.770921519269251</c:v>
                </c:pt>
                <c:pt idx="27251">
                  <c:v>29.775218650069252</c:v>
                </c:pt>
                <c:pt idx="27252">
                  <c:v>29.779462210469251</c:v>
                </c:pt>
                <c:pt idx="27253">
                  <c:v>29.783604197692977</c:v>
                </c:pt>
                <c:pt idx="27254">
                  <c:v>29.787773574197917</c:v>
                </c:pt>
                <c:pt idx="27255">
                  <c:v>29.792301178558748</c:v>
                </c:pt>
                <c:pt idx="27256">
                  <c:v>29.796456953303085</c:v>
                </c:pt>
                <c:pt idx="27257">
                  <c:v>29.801491535415398</c:v>
                </c:pt>
                <c:pt idx="27258">
                  <c:v>29.805977632734386</c:v>
                </c:pt>
                <c:pt idx="27259">
                  <c:v>29.810226775506997</c:v>
                </c:pt>
                <c:pt idx="27260">
                  <c:v>29.814331042358557</c:v>
                </c:pt>
                <c:pt idx="27261">
                  <c:v>29.818497145134831</c:v>
                </c:pt>
                <c:pt idx="27262">
                  <c:v>29.822649338711717</c:v>
                </c:pt>
                <c:pt idx="27263">
                  <c:v>29.826856864606164</c:v>
                </c:pt>
                <c:pt idx="27264">
                  <c:v>29.831285851250843</c:v>
                </c:pt>
                <c:pt idx="27265">
                  <c:v>29.835718540709728</c:v>
                </c:pt>
                <c:pt idx="27266">
                  <c:v>29.839953795042952</c:v>
                </c:pt>
                <c:pt idx="27267">
                  <c:v>29.844175154016789</c:v>
                </c:pt>
                <c:pt idx="27268">
                  <c:v>29.848479698306956</c:v>
                </c:pt>
                <c:pt idx="27269">
                  <c:v>29.852632528523813</c:v>
                </c:pt>
                <c:pt idx="27270">
                  <c:v>29.856784652900703</c:v>
                </c:pt>
                <c:pt idx="27271">
                  <c:v>29.860950298956997</c:v>
                </c:pt>
                <c:pt idx="27272">
                  <c:v>29.865185110410238</c:v>
                </c:pt>
                <c:pt idx="27273">
                  <c:v>29.869462313781611</c:v>
                </c:pt>
                <c:pt idx="27274">
                  <c:v>29.873673217968392</c:v>
                </c:pt>
                <c:pt idx="27275">
                  <c:v>29.877863082196534</c:v>
                </c:pt>
                <c:pt idx="27276">
                  <c:v>29.882401440577038</c:v>
                </c:pt>
                <c:pt idx="27277">
                  <c:v>29.886675291123339</c:v>
                </c:pt>
                <c:pt idx="27278">
                  <c:v>29.891019027028108</c:v>
                </c:pt>
                <c:pt idx="27279">
                  <c:v>29.895198409283793</c:v>
                </c:pt>
                <c:pt idx="27280">
                  <c:v>29.899615749568987</c:v>
                </c:pt>
                <c:pt idx="27281">
                  <c:v>29.903803971237167</c:v>
                </c:pt>
                <c:pt idx="27282">
                  <c:v>29.908136410046104</c:v>
                </c:pt>
                <c:pt idx="27283">
                  <c:v>29.912462312046106</c:v>
                </c:pt>
                <c:pt idx="27284">
                  <c:v>29.91669778089932</c:v>
                </c:pt>
                <c:pt idx="27285">
                  <c:v>29.921124271202274</c:v>
                </c:pt>
                <c:pt idx="27286">
                  <c:v>29.925398114788575</c:v>
                </c:pt>
                <c:pt idx="27287">
                  <c:v>29.929553683132902</c:v>
                </c:pt>
                <c:pt idx="27288">
                  <c:v>29.933723768277872</c:v>
                </c:pt>
                <c:pt idx="27289">
                  <c:v>29.9379860867299</c:v>
                </c:pt>
                <c:pt idx="27290">
                  <c:v>29.942458513488283</c:v>
                </c:pt>
                <c:pt idx="27291">
                  <c:v>29.946624754664551</c:v>
                </c:pt>
                <c:pt idx="27292">
                  <c:v>29.950832619638984</c:v>
                </c:pt>
                <c:pt idx="27293">
                  <c:v>29.955126035669426</c:v>
                </c:pt>
                <c:pt idx="27294">
                  <c:v>29.959721164586778</c:v>
                </c:pt>
                <c:pt idx="27295">
                  <c:v>29.964551566573753</c:v>
                </c:pt>
                <c:pt idx="27296">
                  <c:v>29.969382231520719</c:v>
                </c:pt>
                <c:pt idx="27297">
                  <c:v>29.973686941890879</c:v>
                </c:pt>
                <c:pt idx="27298">
                  <c:v>29.978212988451279</c:v>
                </c:pt>
                <c:pt idx="27299">
                  <c:v>29.983397989006946</c:v>
                </c:pt>
                <c:pt idx="27300">
                  <c:v>29.987516291538817</c:v>
                </c:pt>
                <c:pt idx="27301">
                  <c:v>29.991986078501697</c:v>
                </c:pt>
                <c:pt idx="27302">
                  <c:v>29.996498291982707</c:v>
                </c:pt>
                <c:pt idx="27303">
                  <c:v>30.000885599469225</c:v>
                </c:pt>
                <c:pt idx="27304">
                  <c:v>30.005176428319999</c:v>
                </c:pt>
                <c:pt idx="27305">
                  <c:v>30.009412153213201</c:v>
                </c:pt>
                <c:pt idx="27306">
                  <c:v>30.013813286859108</c:v>
                </c:pt>
                <c:pt idx="27307">
                  <c:v>30.018076594871093</c:v>
                </c:pt>
                <c:pt idx="27308">
                  <c:v>30.02225709816673</c:v>
                </c:pt>
                <c:pt idx="27309">
                  <c:v>30.026422917223016</c:v>
                </c:pt>
                <c:pt idx="27310">
                  <c:v>30.030575103879901</c:v>
                </c:pt>
                <c:pt idx="27311">
                  <c:v>30.035156690357852</c:v>
                </c:pt>
                <c:pt idx="27312">
                  <c:v>30.03931252702219</c:v>
                </c:pt>
                <c:pt idx="27313">
                  <c:v>30.043464755199075</c:v>
                </c:pt>
                <c:pt idx="27314">
                  <c:v>30.047644587254741</c:v>
                </c:pt>
                <c:pt idx="27315">
                  <c:v>30.051866209188564</c:v>
                </c:pt>
                <c:pt idx="27316">
                  <c:v>30.056019129365417</c:v>
                </c:pt>
                <c:pt idx="27317">
                  <c:v>30.060212074820505</c:v>
                </c:pt>
                <c:pt idx="27318">
                  <c:v>30.06445331267512</c:v>
                </c:pt>
                <c:pt idx="27319">
                  <c:v>30.068581450458232</c:v>
                </c:pt>
                <c:pt idx="27320">
                  <c:v>30.072723650961969</c:v>
                </c:pt>
                <c:pt idx="27321">
                  <c:v>30.076828300853535</c:v>
                </c:pt>
                <c:pt idx="27322">
                  <c:v>30.080948645253535</c:v>
                </c:pt>
                <c:pt idx="27323">
                  <c:v>30.0850666126254</c:v>
                </c:pt>
                <c:pt idx="27324">
                  <c:v>30.08919830103757</c:v>
                </c:pt>
                <c:pt idx="27325">
                  <c:v>30.093389460382966</c:v>
                </c:pt>
                <c:pt idx="27326">
                  <c:v>30.097575944036357</c:v>
                </c:pt>
                <c:pt idx="27327">
                  <c:v>30.101693760928217</c:v>
                </c:pt>
                <c:pt idx="27328">
                  <c:v>30.105910053328216</c:v>
                </c:pt>
                <c:pt idx="27329">
                  <c:v>30.110099077728215</c:v>
                </c:pt>
                <c:pt idx="27330">
                  <c:v>30.114206522528214</c:v>
                </c:pt>
                <c:pt idx="27331">
                  <c:v>30.118300231328213</c:v>
                </c:pt>
                <c:pt idx="27332">
                  <c:v>30.12243770951482</c:v>
                </c:pt>
                <c:pt idx="27333">
                  <c:v>30.126523879249255</c:v>
                </c:pt>
                <c:pt idx="27334">
                  <c:v>30.130593554637393</c:v>
                </c:pt>
                <c:pt idx="27335">
                  <c:v>30.134601888820512</c:v>
                </c:pt>
                <c:pt idx="27336">
                  <c:v>30.13861011612363</c:v>
                </c:pt>
                <c:pt idx="27337">
                  <c:v>30.142645130227969</c:v>
                </c:pt>
                <c:pt idx="27338">
                  <c:v>30.146771236920589</c:v>
                </c:pt>
                <c:pt idx="27339">
                  <c:v>30.150844275775619</c:v>
                </c:pt>
                <c:pt idx="27340">
                  <c:v>30.155118625661508</c:v>
                </c:pt>
                <c:pt idx="27341">
                  <c:v>30.159257654913542</c:v>
                </c:pt>
                <c:pt idx="27342">
                  <c:v>30.163289829450427</c:v>
                </c:pt>
                <c:pt idx="27343">
                  <c:v>30.167394465744025</c:v>
                </c:pt>
                <c:pt idx="27344">
                  <c:v>30.171442358888953</c:v>
                </c:pt>
                <c:pt idx="27345">
                  <c:v>30.175877807327527</c:v>
                </c:pt>
                <c:pt idx="27346">
                  <c:v>30.18001756905953</c:v>
                </c:pt>
                <c:pt idx="27347">
                  <c:v>30.184453151898097</c:v>
                </c:pt>
                <c:pt idx="27348">
                  <c:v>30.188808256020319</c:v>
                </c:pt>
                <c:pt idx="27349">
                  <c:v>30.192792747471884</c:v>
                </c:pt>
                <c:pt idx="27350">
                  <c:v>30.196776933483441</c:v>
                </c:pt>
                <c:pt idx="27351">
                  <c:v>30.200761896375017</c:v>
                </c:pt>
                <c:pt idx="27352">
                  <c:v>30.204759043666872</c:v>
                </c:pt>
                <c:pt idx="27353">
                  <c:v>30.209021171101586</c:v>
                </c:pt>
                <c:pt idx="27354">
                  <c:v>30.213085130074976</c:v>
                </c:pt>
                <c:pt idx="27355">
                  <c:v>30.21714671722053</c:v>
                </c:pt>
                <c:pt idx="27356">
                  <c:v>30.221262559328562</c:v>
                </c:pt>
                <c:pt idx="27357">
                  <c:v>30.225897985220332</c:v>
                </c:pt>
                <c:pt idx="27358">
                  <c:v>30.229906245923448</c:v>
                </c:pt>
                <c:pt idx="27359">
                  <c:v>30.233906426723447</c:v>
                </c:pt>
                <c:pt idx="27360">
                  <c:v>30.237890446735001</c:v>
                </c:pt>
                <c:pt idx="27361">
                  <c:v>30.241877401135</c:v>
                </c:pt>
                <c:pt idx="27362">
                  <c:v>30.245861587146557</c:v>
                </c:pt>
                <c:pt idx="27363">
                  <c:v>30.249888484746556</c:v>
                </c:pt>
                <c:pt idx="27364">
                  <c:v>30.253940356746558</c:v>
                </c:pt>
                <c:pt idx="27365">
                  <c:v>30.257925332918134</c:v>
                </c:pt>
                <c:pt idx="27366">
                  <c:v>30.261948807810594</c:v>
                </c:pt>
                <c:pt idx="27367">
                  <c:v>30.266029291715679</c:v>
                </c:pt>
                <c:pt idx="27368">
                  <c:v>30.26998957551568</c:v>
                </c:pt>
                <c:pt idx="27369">
                  <c:v>30.274530434915679</c:v>
                </c:pt>
                <c:pt idx="27370">
                  <c:v>30.278899978115678</c:v>
                </c:pt>
                <c:pt idx="27371">
                  <c:v>30.282966442715679</c:v>
                </c:pt>
                <c:pt idx="27372">
                  <c:v>30.286956539088919</c:v>
                </c:pt>
                <c:pt idx="27373">
                  <c:v>30.290934123582744</c:v>
                </c:pt>
                <c:pt idx="27374">
                  <c:v>30.295618225873792</c:v>
                </c:pt>
                <c:pt idx="27375">
                  <c:v>30.299856523695208</c:v>
                </c:pt>
                <c:pt idx="27376">
                  <c:v>30.303792700723651</c:v>
                </c:pt>
                <c:pt idx="27377">
                  <c:v>30.307694043227386</c:v>
                </c:pt>
                <c:pt idx="27378">
                  <c:v>30.311660522694186</c:v>
                </c:pt>
                <c:pt idx="27379">
                  <c:v>30.315585529910472</c:v>
                </c:pt>
                <c:pt idx="27380">
                  <c:v>30.319486444734185</c:v>
                </c:pt>
                <c:pt idx="27381">
                  <c:v>30.323450682788636</c:v>
                </c:pt>
                <c:pt idx="27382">
                  <c:v>30.327339032891757</c:v>
                </c:pt>
                <c:pt idx="27383">
                  <c:v>30.33125147606863</c:v>
                </c:pt>
                <c:pt idx="27384">
                  <c:v>30.335176365924919</c:v>
                </c:pt>
                <c:pt idx="27385">
                  <c:v>30.339531412130022</c:v>
                </c:pt>
                <c:pt idx="27386">
                  <c:v>30.343443646666906</c:v>
                </c:pt>
                <c:pt idx="27387">
                  <c:v>30.347552107114605</c:v>
                </c:pt>
                <c:pt idx="27388">
                  <c:v>30.351608451225641</c:v>
                </c:pt>
                <c:pt idx="27389">
                  <c:v>30.35553378444191</c:v>
                </c:pt>
                <c:pt idx="27390">
                  <c:v>30.359563626733287</c:v>
                </c:pt>
                <c:pt idx="27391">
                  <c:v>30.36352798866773</c:v>
                </c:pt>
                <c:pt idx="27392">
                  <c:v>30.36747918672279</c:v>
                </c:pt>
                <c:pt idx="27393">
                  <c:v>30.371381028186548</c:v>
                </c:pt>
                <c:pt idx="27394">
                  <c:v>30.37555392806307</c:v>
                </c:pt>
                <c:pt idx="27395">
                  <c:v>30.38140895950902</c:v>
                </c:pt>
                <c:pt idx="27396">
                  <c:v>30.38531019833275</c:v>
                </c:pt>
                <c:pt idx="27397">
                  <c:v>30.389328226201979</c:v>
                </c:pt>
                <c:pt idx="27398">
                  <c:v>30.393343096988591</c:v>
                </c:pt>
                <c:pt idx="27399">
                  <c:v>30.39748889881216</c:v>
                </c:pt>
                <c:pt idx="27400">
                  <c:v>30.401440598907197</c:v>
                </c:pt>
                <c:pt idx="27401">
                  <c:v>30.406004872533561</c:v>
                </c:pt>
                <c:pt idx="27402">
                  <c:v>30.41003085933356</c:v>
                </c:pt>
                <c:pt idx="27403">
                  <c:v>30.414677694933559</c:v>
                </c:pt>
                <c:pt idx="27404">
                  <c:v>30.418875532533558</c:v>
                </c:pt>
                <c:pt idx="27405">
                  <c:v>30.42284895693356</c:v>
                </c:pt>
                <c:pt idx="27406">
                  <c:v>30.42680968953356</c:v>
                </c:pt>
                <c:pt idx="27407">
                  <c:v>30.43075843552171</c:v>
                </c:pt>
                <c:pt idx="27408">
                  <c:v>30.434744855321711</c:v>
                </c:pt>
                <c:pt idx="27409">
                  <c:v>30.438758163521712</c:v>
                </c:pt>
                <c:pt idx="27410">
                  <c:v>30.442784222921713</c:v>
                </c:pt>
                <c:pt idx="27411">
                  <c:v>30.447074559521713</c:v>
                </c:pt>
                <c:pt idx="27412">
                  <c:v>30.451403520359481</c:v>
                </c:pt>
                <c:pt idx="27413">
                  <c:v>30.455387533731034</c:v>
                </c:pt>
                <c:pt idx="27414">
                  <c:v>30.459460276906078</c:v>
                </c:pt>
                <c:pt idx="27415">
                  <c:v>30.463548630812856</c:v>
                </c:pt>
                <c:pt idx="27416">
                  <c:v>30.467730551483907</c:v>
                </c:pt>
                <c:pt idx="27417">
                  <c:v>30.471738685267017</c:v>
                </c:pt>
                <c:pt idx="27418">
                  <c:v>30.475862454173935</c:v>
                </c:pt>
                <c:pt idx="27419">
                  <c:v>30.480338813970651</c:v>
                </c:pt>
                <c:pt idx="27420">
                  <c:v>30.484651409953305</c:v>
                </c:pt>
                <c:pt idx="27421">
                  <c:v>30.488867511953305</c:v>
                </c:pt>
                <c:pt idx="27422">
                  <c:v>30.492988604353304</c:v>
                </c:pt>
                <c:pt idx="27423">
                  <c:v>30.497068815153305</c:v>
                </c:pt>
                <c:pt idx="27424">
                  <c:v>30.501162877553305</c:v>
                </c:pt>
                <c:pt idx="27425">
                  <c:v>30.505270104753304</c:v>
                </c:pt>
                <c:pt idx="27426">
                  <c:v>30.509374371604864</c:v>
                </c:pt>
                <c:pt idx="27427">
                  <c:v>30.513598843152248</c:v>
                </c:pt>
                <c:pt idx="27428">
                  <c:v>30.517702952683802</c:v>
                </c:pt>
                <c:pt idx="27429">
                  <c:v>30.521927486151188</c:v>
                </c:pt>
                <c:pt idx="27430">
                  <c:v>30.526384298114642</c:v>
                </c:pt>
                <c:pt idx="27431">
                  <c:v>30.530647059446654</c:v>
                </c:pt>
                <c:pt idx="27432">
                  <c:v>30.534858163153444</c:v>
                </c:pt>
                <c:pt idx="27433">
                  <c:v>30.539312757935782</c:v>
                </c:pt>
                <c:pt idx="27434">
                  <c:v>30.543603399946562</c:v>
                </c:pt>
                <c:pt idx="27435">
                  <c:v>30.547803889946561</c:v>
                </c:pt>
                <c:pt idx="27436">
                  <c:v>30.552018190946562</c:v>
                </c:pt>
                <c:pt idx="27437">
                  <c:v>30.556232141946563</c:v>
                </c:pt>
                <c:pt idx="27438">
                  <c:v>30.560488337946563</c:v>
                </c:pt>
                <c:pt idx="27439">
                  <c:v>30.56497124600828</c:v>
                </c:pt>
                <c:pt idx="27440">
                  <c:v>30.569195393939836</c:v>
                </c:pt>
                <c:pt idx="27441">
                  <c:v>30.573485867044774</c:v>
                </c:pt>
                <c:pt idx="27442">
                  <c:v>30.578921577882589</c:v>
                </c:pt>
                <c:pt idx="27443">
                  <c:v>30.583328681338109</c:v>
                </c:pt>
                <c:pt idx="27444">
                  <c:v>30.587829069385215</c:v>
                </c:pt>
                <c:pt idx="27445">
                  <c:v>30.592115437361493</c:v>
                </c:pt>
                <c:pt idx="27446">
                  <c:v>30.596615569088609</c:v>
                </c:pt>
                <c:pt idx="27447">
                  <c:v>30.600988210101189</c:v>
                </c:pt>
                <c:pt idx="27448">
                  <c:v>30.605274079677489</c:v>
                </c:pt>
                <c:pt idx="27449">
                  <c:v>30.609546948134348</c:v>
                </c:pt>
                <c:pt idx="27450">
                  <c:v>30.613808818038052</c:v>
                </c:pt>
                <c:pt idx="27451">
                  <c:v>30.61812434953308</c:v>
                </c:pt>
                <c:pt idx="27452">
                  <c:v>30.62239693318995</c:v>
                </c:pt>
                <c:pt idx="27453">
                  <c:v>30.626697790365608</c:v>
                </c:pt>
                <c:pt idx="27454">
                  <c:v>30.631084066177603</c:v>
                </c:pt>
                <c:pt idx="27455">
                  <c:v>30.635369814713908</c:v>
                </c:pt>
                <c:pt idx="27456">
                  <c:v>30.639618197217029</c:v>
                </c:pt>
                <c:pt idx="27457">
                  <c:v>30.643962799670813</c:v>
                </c:pt>
                <c:pt idx="27458">
                  <c:v>30.648262845166506</c:v>
                </c:pt>
                <c:pt idx="27459">
                  <c:v>30.652634752819118</c:v>
                </c:pt>
                <c:pt idx="27460">
                  <c:v>30.659100132622001</c:v>
                </c:pt>
                <c:pt idx="27461">
                  <c:v>30.663386764038268</c:v>
                </c:pt>
                <c:pt idx="27462">
                  <c:v>30.66775867881088</c:v>
                </c:pt>
                <c:pt idx="27463">
                  <c:v>30.671983059062441</c:v>
                </c:pt>
                <c:pt idx="27464">
                  <c:v>30.676231908845583</c:v>
                </c:pt>
                <c:pt idx="27465">
                  <c:v>30.680582262859875</c:v>
                </c:pt>
                <c:pt idx="27466">
                  <c:v>30.685213050339481</c:v>
                </c:pt>
                <c:pt idx="27467">
                  <c:v>30.690310629969968</c:v>
                </c:pt>
                <c:pt idx="27468">
                  <c:v>30.694855876885885</c:v>
                </c:pt>
                <c:pt idx="27469">
                  <c:v>30.699146378310822</c:v>
                </c:pt>
                <c:pt idx="27470">
                  <c:v>30.703791106311026</c:v>
                </c:pt>
                <c:pt idx="27471">
                  <c:v>30.708916114311027</c:v>
                </c:pt>
                <c:pt idx="27472">
                  <c:v>30.713241841311028</c:v>
                </c:pt>
                <c:pt idx="27473">
                  <c:v>30.717904100311028</c:v>
                </c:pt>
                <c:pt idx="27474">
                  <c:v>30.722152107574132</c:v>
                </c:pt>
                <c:pt idx="27475">
                  <c:v>30.726499433081518</c:v>
                </c:pt>
                <c:pt idx="27476">
                  <c:v>30.731271848887229</c:v>
                </c:pt>
                <c:pt idx="27477">
                  <c:v>30.736850931607709</c:v>
                </c:pt>
                <c:pt idx="27478">
                  <c:v>30.74170927795301</c:v>
                </c:pt>
                <c:pt idx="27479">
                  <c:v>30.74622890877097</c:v>
                </c:pt>
                <c:pt idx="27480">
                  <c:v>30.750464278462768</c:v>
                </c:pt>
                <c:pt idx="27481">
                  <c:v>30.754737111319628</c:v>
                </c:pt>
                <c:pt idx="27482">
                  <c:v>30.758999512223355</c:v>
                </c:pt>
                <c:pt idx="27483">
                  <c:v>30.763361139331359</c:v>
                </c:pt>
                <c:pt idx="27484">
                  <c:v>30.767647521547637</c:v>
                </c:pt>
                <c:pt idx="27485">
                  <c:v>30.771967560733849</c:v>
                </c:pt>
                <c:pt idx="27486">
                  <c:v>30.776296171668317</c:v>
                </c:pt>
                <c:pt idx="27487">
                  <c:v>30.780803825268318</c:v>
                </c:pt>
                <c:pt idx="27488">
                  <c:v>30.784693630440483</c:v>
                </c:pt>
                <c:pt idx="27489">
                  <c:v>30.789100455240483</c:v>
                </c:pt>
                <c:pt idx="27490">
                  <c:v>30.793479797024247</c:v>
                </c:pt>
                <c:pt idx="27491">
                  <c:v>30.797391894641137</c:v>
                </c:pt>
                <c:pt idx="27492">
                  <c:v>30.801341191669277</c:v>
                </c:pt>
                <c:pt idx="27493">
                  <c:v>30.805343545976182</c:v>
                </c:pt>
                <c:pt idx="27494">
                  <c:v>30.809358147802801</c:v>
                </c:pt>
                <c:pt idx="27495">
                  <c:v>30.813294213311245</c:v>
                </c:pt>
                <c:pt idx="27496">
                  <c:v>30.817320569711246</c:v>
                </c:pt>
                <c:pt idx="27497">
                  <c:v>30.821256818899688</c:v>
                </c:pt>
                <c:pt idx="27498">
                  <c:v>30.82416785352866</c:v>
                </c:pt>
                <c:pt idx="27499">
                  <c:v>30.828032111220221</c:v>
                </c:pt>
                <c:pt idx="27500">
                  <c:v>30.83182008633786</c:v>
                </c:pt>
                <c:pt idx="27501">
                  <c:v>30.836903850909518</c:v>
                </c:pt>
                <c:pt idx="27502">
                  <c:v>30.840882862696908</c:v>
                </c:pt>
                <c:pt idx="27503">
                  <c:v>30.84564947869691</c:v>
                </c:pt>
                <c:pt idx="27504">
                  <c:v>30.849706814033045</c:v>
                </c:pt>
                <c:pt idx="27505">
                  <c:v>30.853584518444922</c:v>
                </c:pt>
                <c:pt idx="27506">
                  <c:v>30.857821626385316</c:v>
                </c:pt>
                <c:pt idx="27507">
                  <c:v>30.861737371878096</c:v>
                </c:pt>
                <c:pt idx="27508">
                  <c:v>30.866201667078094</c:v>
                </c:pt>
                <c:pt idx="27509">
                  <c:v>30.870205364170697</c:v>
                </c:pt>
                <c:pt idx="27510">
                  <c:v>30.874326799884795</c:v>
                </c:pt>
                <c:pt idx="27511">
                  <c:v>30.87826287195324</c:v>
                </c:pt>
                <c:pt idx="27512">
                  <c:v>30.882225459541068</c:v>
                </c:pt>
                <c:pt idx="27513">
                  <c:v>30.886033178482844</c:v>
                </c:pt>
                <c:pt idx="27514">
                  <c:v>30.889947377307184</c:v>
                </c:pt>
                <c:pt idx="27515">
                  <c:v>30.894369962688817</c:v>
                </c:pt>
                <c:pt idx="27516">
                  <c:v>30.898422415488817</c:v>
                </c:pt>
                <c:pt idx="27517">
                  <c:v>30.902375643354993</c:v>
                </c:pt>
                <c:pt idx="27518">
                  <c:v>30.906406417384822</c:v>
                </c:pt>
                <c:pt idx="27519">
                  <c:v>30.910422724156835</c:v>
                </c:pt>
                <c:pt idx="27520">
                  <c:v>30.914422753156835</c:v>
                </c:pt>
                <c:pt idx="27521">
                  <c:v>30.918420431648702</c:v>
                </c:pt>
                <c:pt idx="27522">
                  <c:v>30.922404451660256</c:v>
                </c:pt>
                <c:pt idx="27523">
                  <c:v>30.92638935479183</c:v>
                </c:pt>
                <c:pt idx="27524">
                  <c:v>30.930399370403979</c:v>
                </c:pt>
                <c:pt idx="27525">
                  <c:v>30.934335678632419</c:v>
                </c:pt>
                <c:pt idx="27526">
                  <c:v>30.936500524832418</c:v>
                </c:pt>
                <c:pt idx="27527">
                  <c:v>30.940751680253534</c:v>
                </c:pt>
                <c:pt idx="27528">
                  <c:v>30.944759814036644</c:v>
                </c:pt>
                <c:pt idx="27529">
                  <c:v>30.949208621834611</c:v>
                </c:pt>
                <c:pt idx="27530">
                  <c:v>30.950882034673064</c:v>
                </c:pt>
                <c:pt idx="27531">
                  <c:v>30.960032492723343</c:v>
                </c:pt>
                <c:pt idx="27532">
                  <c:v>30.961040130123344</c:v>
                </c:pt>
                <c:pt idx="27533">
                  <c:v>30.961044719763191</c:v>
                </c:pt>
                <c:pt idx="27534">
                  <c:v>30.961066530162888</c:v>
                </c:pt>
                <c:pt idx="27535">
                  <c:v>30.961084530162889</c:v>
                </c:pt>
                <c:pt idx="27536">
                  <c:v>30.961100985443196</c:v>
                </c:pt>
                <c:pt idx="27537">
                  <c:v>30.961116673283502</c:v>
                </c:pt>
                <c:pt idx="27538">
                  <c:v>30.961146920842893</c:v>
                </c:pt>
                <c:pt idx="27539">
                  <c:v>30.961206120842892</c:v>
                </c:pt>
                <c:pt idx="27540">
                  <c:v>30.961278135242893</c:v>
                </c:pt>
                <c:pt idx="27541">
                  <c:v>30.961629917010516</c:v>
                </c:pt>
                <c:pt idx="27542">
                  <c:v>30.965782927147366</c:v>
                </c:pt>
                <c:pt idx="27543">
                  <c:v>30.970108995809717</c:v>
                </c:pt>
                <c:pt idx="27544">
                  <c:v>30.974192238517549</c:v>
                </c:pt>
                <c:pt idx="27545">
                  <c:v>30.97834113611755</c:v>
                </c:pt>
                <c:pt idx="27546">
                  <c:v>30.982458563129402</c:v>
                </c:pt>
                <c:pt idx="27547">
                  <c:v>30.986727236224628</c:v>
                </c:pt>
                <c:pt idx="27548">
                  <c:v>30.990821312224629</c:v>
                </c:pt>
                <c:pt idx="27549">
                  <c:v>30.994901795024628</c:v>
                </c:pt>
                <c:pt idx="27550">
                  <c:v>30.998971172972773</c:v>
                </c:pt>
                <c:pt idx="27551">
                  <c:v>31.003218867772773</c:v>
                </c:pt>
                <c:pt idx="27552">
                  <c:v>31.007323319304337</c:v>
                </c:pt>
                <c:pt idx="27553">
                  <c:v>31.011471856504336</c:v>
                </c:pt>
                <c:pt idx="27554">
                  <c:v>31.015552223704336</c:v>
                </c:pt>
                <c:pt idx="27555">
                  <c:v>31.019632849304337</c:v>
                </c:pt>
                <c:pt idx="27556">
                  <c:v>31.023778888036826</c:v>
                </c:pt>
                <c:pt idx="27557">
                  <c:v>31.027912880036826</c:v>
                </c:pt>
                <c:pt idx="27558">
                  <c:v>31.031982582464963</c:v>
                </c:pt>
                <c:pt idx="27559">
                  <c:v>31.036076379664962</c:v>
                </c:pt>
                <c:pt idx="27560">
                  <c:v>31.040156583664963</c:v>
                </c:pt>
                <c:pt idx="27561">
                  <c:v>31.044345614864962</c:v>
                </c:pt>
                <c:pt idx="27562">
                  <c:v>31.048477098077129</c:v>
                </c:pt>
                <c:pt idx="27563">
                  <c:v>31.052581323888688</c:v>
                </c:pt>
                <c:pt idx="27564">
                  <c:v>31.056726651261162</c:v>
                </c:pt>
                <c:pt idx="27565">
                  <c:v>31.061049880197604</c:v>
                </c:pt>
                <c:pt idx="27566">
                  <c:v>31.065271522891429</c:v>
                </c:pt>
                <c:pt idx="27567">
                  <c:v>31.069437549547704</c:v>
                </c:pt>
                <c:pt idx="27568">
                  <c:v>31.073590317484566</c:v>
                </c:pt>
                <c:pt idx="27569">
                  <c:v>31.077783588179642</c:v>
                </c:pt>
                <c:pt idx="27570">
                  <c:v>31.082008623887052</c:v>
                </c:pt>
                <c:pt idx="27571">
                  <c:v>31.08619874563519</c:v>
                </c:pt>
                <c:pt idx="27572">
                  <c:v>31.090388888263327</c:v>
                </c:pt>
                <c:pt idx="27573">
                  <c:v>31.094589182263327</c:v>
                </c:pt>
                <c:pt idx="27574">
                  <c:v>31.098807596410843</c:v>
                </c:pt>
                <c:pt idx="27575">
                  <c:v>31.103025196238377</c:v>
                </c:pt>
                <c:pt idx="27576">
                  <c:v>31.107178074895234</c:v>
                </c:pt>
                <c:pt idx="27577">
                  <c:v>31.111371221030314</c:v>
                </c:pt>
                <c:pt idx="27578">
                  <c:v>31.115523338487204</c:v>
                </c:pt>
                <c:pt idx="27579">
                  <c:v>31.119813890537987</c:v>
                </c:pt>
                <c:pt idx="27580">
                  <c:v>31.123956483201741</c:v>
                </c:pt>
                <c:pt idx="27581">
                  <c:v>31.128397338944382</c:v>
                </c:pt>
                <c:pt idx="27582">
                  <c:v>31.132586722932537</c:v>
                </c:pt>
                <c:pt idx="27583">
                  <c:v>31.136739082589415</c:v>
                </c:pt>
                <c:pt idx="27584">
                  <c:v>31.140953376589415</c:v>
                </c:pt>
                <c:pt idx="27585">
                  <c:v>31.145251775589415</c:v>
                </c:pt>
                <c:pt idx="27586">
                  <c:v>31.149452076589416</c:v>
                </c:pt>
                <c:pt idx="27587">
                  <c:v>31.15364192689756</c:v>
                </c:pt>
                <c:pt idx="27588">
                  <c:v>31.157901954884164</c:v>
                </c:pt>
                <c:pt idx="27589">
                  <c:v>31.162078469832601</c:v>
                </c:pt>
                <c:pt idx="27590">
                  <c:v>31.166302737444159</c:v>
                </c:pt>
                <c:pt idx="27591">
                  <c:v>31.170540444416009</c:v>
                </c:pt>
                <c:pt idx="27592">
                  <c:v>31.174764719067568</c:v>
                </c:pt>
                <c:pt idx="27593">
                  <c:v>31.17900300331943</c:v>
                </c:pt>
                <c:pt idx="27594">
                  <c:v>31.183255430931599</c:v>
                </c:pt>
                <c:pt idx="27595">
                  <c:v>31.187511633931599</c:v>
                </c:pt>
                <c:pt idx="27596">
                  <c:v>31.191933000427429</c:v>
                </c:pt>
                <c:pt idx="27597">
                  <c:v>31.19649515284631</c:v>
                </c:pt>
                <c:pt idx="27598">
                  <c:v>31.200955680478575</c:v>
                </c:pt>
                <c:pt idx="27599">
                  <c:v>31.205370407809351</c:v>
                </c:pt>
                <c:pt idx="27600">
                  <c:v>31.209685234424409</c:v>
                </c:pt>
                <c:pt idx="27601">
                  <c:v>31.213985970560071</c:v>
                </c:pt>
                <c:pt idx="27602">
                  <c:v>31.218286777895731</c:v>
                </c:pt>
                <c:pt idx="27603">
                  <c:v>31.22376950518073</c:v>
                </c:pt>
                <c:pt idx="27604">
                  <c:v>31.228198415550899</c:v>
                </c:pt>
                <c:pt idx="27605">
                  <c:v>31.232470458087793</c:v>
                </c:pt>
                <c:pt idx="27606">
                  <c:v>31.236742906464666</c:v>
                </c:pt>
                <c:pt idx="27607">
                  <c:v>31.241611792280906</c:v>
                </c:pt>
                <c:pt idx="27608">
                  <c:v>31.245902619385859</c:v>
                </c:pt>
                <c:pt idx="27609">
                  <c:v>31.250408578523523</c:v>
                </c:pt>
                <c:pt idx="27610">
                  <c:v>31.254632825015079</c:v>
                </c:pt>
                <c:pt idx="27611">
                  <c:v>31.258875238015079</c:v>
                </c:pt>
                <c:pt idx="27612">
                  <c:v>31.263099477466639</c:v>
                </c:pt>
                <c:pt idx="27613">
                  <c:v>31.267373160972944</c:v>
                </c:pt>
                <c:pt idx="27614">
                  <c:v>31.271699405972946</c:v>
                </c:pt>
                <c:pt idx="27615">
                  <c:v>31.276487650972946</c:v>
                </c:pt>
                <c:pt idx="27616">
                  <c:v>31.280688077972947</c:v>
                </c:pt>
                <c:pt idx="27617">
                  <c:v>31.284840652149818</c:v>
                </c:pt>
                <c:pt idx="27618">
                  <c:v>31.289879949559339</c:v>
                </c:pt>
                <c:pt idx="27619">
                  <c:v>31.294304019559338</c:v>
                </c:pt>
                <c:pt idx="27620">
                  <c:v>31.298504439559338</c:v>
                </c:pt>
                <c:pt idx="27621">
                  <c:v>31.302732726559338</c:v>
                </c:pt>
                <c:pt idx="27622">
                  <c:v>31.306984872571501</c:v>
                </c:pt>
                <c:pt idx="27623">
                  <c:v>31.311233233834621</c:v>
                </c:pt>
                <c:pt idx="27624">
                  <c:v>31.315496215298371</c:v>
                </c:pt>
                <c:pt idx="27625">
                  <c:v>31.319766495298371</c:v>
                </c:pt>
                <c:pt idx="27626">
                  <c:v>31.323966663298371</c:v>
                </c:pt>
                <c:pt idx="27627">
                  <c:v>31.328222292298371</c:v>
                </c:pt>
                <c:pt idx="27628">
                  <c:v>31.33246452329837</c:v>
                </c:pt>
                <c:pt idx="27629">
                  <c:v>31.33670681029837</c:v>
                </c:pt>
                <c:pt idx="27630">
                  <c:v>31.34094896429837</c:v>
                </c:pt>
                <c:pt idx="27631">
                  <c:v>31.345217424298369</c:v>
                </c:pt>
                <c:pt idx="27632">
                  <c:v>31.34947299029837</c:v>
                </c:pt>
                <c:pt idx="27633">
                  <c:v>31.35362511467526</c:v>
                </c:pt>
                <c:pt idx="27634">
                  <c:v>31.357833574769664</c:v>
                </c:pt>
                <c:pt idx="27635">
                  <c:v>31.362204419873841</c:v>
                </c:pt>
                <c:pt idx="27636">
                  <c:v>31.366474846873842</c:v>
                </c:pt>
                <c:pt idx="27637">
                  <c:v>31.370689168873842</c:v>
                </c:pt>
                <c:pt idx="27638">
                  <c:v>31.374931028873842</c:v>
                </c:pt>
                <c:pt idx="27639">
                  <c:v>31.379138603208286</c:v>
                </c:pt>
                <c:pt idx="27640">
                  <c:v>31.383445696679335</c:v>
                </c:pt>
                <c:pt idx="27641">
                  <c:v>31.387574426142471</c:v>
                </c:pt>
                <c:pt idx="27642">
                  <c:v>31.39211253396298</c:v>
                </c:pt>
                <c:pt idx="27643">
                  <c:v>31.396581013945013</c:v>
                </c:pt>
                <c:pt idx="27644">
                  <c:v>31.400841355131611</c:v>
                </c:pt>
                <c:pt idx="27645">
                  <c:v>31.405281208634275</c:v>
                </c:pt>
                <c:pt idx="27646">
                  <c:v>31.409457758382711</c:v>
                </c:pt>
                <c:pt idx="27647">
                  <c:v>31.413540551282658</c:v>
                </c:pt>
                <c:pt idx="27648">
                  <c:v>31.417347014754792</c:v>
                </c:pt>
                <c:pt idx="27649">
                  <c:v>31.421895016773369</c:v>
                </c:pt>
                <c:pt idx="27650">
                  <c:v>31.426808576396677</c:v>
                </c:pt>
                <c:pt idx="27651">
                  <c:v>31.431260653396677</c:v>
                </c:pt>
                <c:pt idx="27652">
                  <c:v>31.435551371527453</c:v>
                </c:pt>
                <c:pt idx="27653">
                  <c:v>31.439933973527452</c:v>
                </c:pt>
                <c:pt idx="27654">
                  <c:v>31.444749693527452</c:v>
                </c:pt>
                <c:pt idx="27655">
                  <c:v>31.449399878225503</c:v>
                </c:pt>
                <c:pt idx="27656">
                  <c:v>31.453603551093344</c:v>
                </c:pt>
                <c:pt idx="27657">
                  <c:v>31.457876775239662</c:v>
                </c:pt>
                <c:pt idx="27658">
                  <c:v>31.462018955103396</c:v>
                </c:pt>
                <c:pt idx="27659">
                  <c:v>31.466254403196611</c:v>
                </c:pt>
                <c:pt idx="27660">
                  <c:v>31.470641835243125</c:v>
                </c:pt>
                <c:pt idx="27661">
                  <c:v>31.475070863407801</c:v>
                </c:pt>
                <c:pt idx="27662">
                  <c:v>31.479223070824688</c:v>
                </c:pt>
                <c:pt idx="27663">
                  <c:v>31.483573673441743</c:v>
                </c:pt>
                <c:pt idx="27664">
                  <c:v>31.487869419257574</c:v>
                </c:pt>
                <c:pt idx="27665">
                  <c:v>31.491949534857575</c:v>
                </c:pt>
                <c:pt idx="27666">
                  <c:v>31.496029657257576</c:v>
                </c:pt>
                <c:pt idx="27667">
                  <c:v>31.500123563257578</c:v>
                </c:pt>
                <c:pt idx="27668">
                  <c:v>31.504227898509139</c:v>
                </c:pt>
                <c:pt idx="27669">
                  <c:v>31.508308204509138</c:v>
                </c:pt>
                <c:pt idx="27670">
                  <c:v>31.512483533709137</c:v>
                </c:pt>
                <c:pt idx="27671">
                  <c:v>31.516593911056358</c:v>
                </c:pt>
                <c:pt idx="27672">
                  <c:v>31.521299749056357</c:v>
                </c:pt>
                <c:pt idx="27673">
                  <c:v>31.525380299856359</c:v>
                </c:pt>
                <c:pt idx="27674">
                  <c:v>31.529487241456359</c:v>
                </c:pt>
                <c:pt idx="27675">
                  <c:v>31.533556930364497</c:v>
                </c:pt>
                <c:pt idx="27676">
                  <c:v>31.537650843164496</c:v>
                </c:pt>
                <c:pt idx="27677">
                  <c:v>31.541774659391411</c:v>
                </c:pt>
                <c:pt idx="27678">
                  <c:v>31.54590621100358</c:v>
                </c:pt>
                <c:pt idx="27679">
                  <c:v>31.549986551003581</c:v>
                </c:pt>
                <c:pt idx="27680">
                  <c:v>31.554042672592026</c:v>
                </c:pt>
                <c:pt idx="27681">
                  <c:v>31.558146939443585</c:v>
                </c:pt>
                <c:pt idx="27682">
                  <c:v>31.562227789443586</c:v>
                </c:pt>
                <c:pt idx="27683">
                  <c:v>31.56631048459143</c:v>
                </c:pt>
                <c:pt idx="27684">
                  <c:v>31.570515238296519</c:v>
                </c:pt>
                <c:pt idx="27685">
                  <c:v>31.57467711709652</c:v>
                </c:pt>
                <c:pt idx="27686">
                  <c:v>31.57875816429652</c:v>
                </c:pt>
                <c:pt idx="27687">
                  <c:v>31.58285114549652</c:v>
                </c:pt>
                <c:pt idx="27688">
                  <c:v>31.586969803708399</c:v>
                </c:pt>
                <c:pt idx="27689">
                  <c:v>31.591148004134087</c:v>
                </c:pt>
                <c:pt idx="27690">
                  <c:v>31.595228269334086</c:v>
                </c:pt>
                <c:pt idx="27691">
                  <c:v>31.599512058534085</c:v>
                </c:pt>
                <c:pt idx="27692">
                  <c:v>31.603544696750951</c:v>
                </c:pt>
                <c:pt idx="27693">
                  <c:v>31.607657544884173</c:v>
                </c:pt>
                <c:pt idx="27694">
                  <c:v>31.611945220529456</c:v>
                </c:pt>
                <c:pt idx="27695">
                  <c:v>31.616258208592104</c:v>
                </c:pt>
                <c:pt idx="27696">
                  <c:v>31.620503549336277</c:v>
                </c:pt>
                <c:pt idx="27697">
                  <c:v>31.624672029846714</c:v>
                </c:pt>
                <c:pt idx="27698">
                  <c:v>31.628728421835152</c:v>
                </c:pt>
                <c:pt idx="27699">
                  <c:v>31.632737297098299</c:v>
                </c:pt>
                <c:pt idx="27700">
                  <c:v>31.636811709844437</c:v>
                </c:pt>
                <c:pt idx="27701">
                  <c:v>31.640991865494605</c:v>
                </c:pt>
                <c:pt idx="27702">
                  <c:v>31.645048223683045</c:v>
                </c:pt>
                <c:pt idx="27703">
                  <c:v>31.649363283440177</c:v>
                </c:pt>
                <c:pt idx="27704">
                  <c:v>31.653395572217057</c:v>
                </c:pt>
                <c:pt idx="27705">
                  <c:v>31.657468248192107</c:v>
                </c:pt>
                <c:pt idx="27706">
                  <c:v>31.661635084802878</c:v>
                </c:pt>
                <c:pt idx="27707">
                  <c:v>31.66566761549975</c:v>
                </c:pt>
                <c:pt idx="27708">
                  <c:v>31.669729458835288</c:v>
                </c:pt>
                <c:pt idx="27709">
                  <c:v>31.673762070172156</c:v>
                </c:pt>
                <c:pt idx="27710">
                  <c:v>31.677794513509031</c:v>
                </c:pt>
                <c:pt idx="27711">
                  <c:v>31.681816521652777</c:v>
                </c:pt>
                <c:pt idx="27712">
                  <c:v>31.685982773623575</c:v>
                </c:pt>
                <c:pt idx="27713">
                  <c:v>31.690069413757989</c:v>
                </c:pt>
                <c:pt idx="27714">
                  <c:v>31.694181731011238</c:v>
                </c:pt>
                <c:pt idx="27715">
                  <c:v>31.698361826181408</c:v>
                </c:pt>
                <c:pt idx="27716">
                  <c:v>31.702530834411871</c:v>
                </c:pt>
                <c:pt idx="27717">
                  <c:v>31.706616916786309</c:v>
                </c:pt>
                <c:pt idx="27718">
                  <c:v>31.710676858361936</c:v>
                </c:pt>
                <c:pt idx="27719">
                  <c:v>31.714857061052101</c:v>
                </c:pt>
                <c:pt idx="27720">
                  <c:v>31.7189021715884</c:v>
                </c:pt>
                <c:pt idx="27721">
                  <c:v>31.723629839213704</c:v>
                </c:pt>
                <c:pt idx="27722">
                  <c:v>31.726461958943091</c:v>
                </c:pt>
                <c:pt idx="27723">
                  <c:v>31.73056790797067</c:v>
                </c:pt>
                <c:pt idx="27724">
                  <c:v>31.73463528499606</c:v>
                </c:pt>
                <c:pt idx="27725">
                  <c:v>31.738608927196058</c:v>
                </c:pt>
                <c:pt idx="27726">
                  <c:v>31.742545215744499</c:v>
                </c:pt>
                <c:pt idx="27727">
                  <c:v>31.746445871368202</c:v>
                </c:pt>
                <c:pt idx="27728">
                  <c:v>31.750347648031955</c:v>
                </c:pt>
                <c:pt idx="27729">
                  <c:v>31.754663218075198</c:v>
                </c:pt>
                <c:pt idx="27730">
                  <c:v>31.758588551291467</c:v>
                </c:pt>
                <c:pt idx="27731">
                  <c:v>31.762500727148353</c:v>
                </c:pt>
                <c:pt idx="27732">
                  <c:v>31.766492685976356</c:v>
                </c:pt>
                <c:pt idx="27733">
                  <c:v>31.770841831576355</c:v>
                </c:pt>
                <c:pt idx="27734">
                  <c:v>31.774706224507916</c:v>
                </c:pt>
                <c:pt idx="27735">
                  <c:v>31.779150101533208</c:v>
                </c:pt>
                <c:pt idx="27736">
                  <c:v>31.783646602917383</c:v>
                </c:pt>
                <c:pt idx="27737">
                  <c:v>31.787918994334262</c:v>
                </c:pt>
                <c:pt idx="27738">
                  <c:v>31.792429930278129</c:v>
                </c:pt>
                <c:pt idx="27739">
                  <c:v>31.7972297427924</c:v>
                </c:pt>
                <c:pt idx="27740">
                  <c:v>31.802128032022452</c:v>
                </c:pt>
                <c:pt idx="27741">
                  <c:v>31.806352271474012</c:v>
                </c:pt>
                <c:pt idx="27742">
                  <c:v>31.81060032829712</c:v>
                </c:pt>
                <c:pt idx="27743">
                  <c:v>31.814800559297119</c:v>
                </c:pt>
                <c:pt idx="27744">
                  <c:v>31.818991384005241</c:v>
                </c:pt>
                <c:pt idx="27745">
                  <c:v>31.823529617105745</c:v>
                </c:pt>
                <c:pt idx="27746">
                  <c:v>31.827771246105744</c:v>
                </c:pt>
                <c:pt idx="27747">
                  <c:v>31.831971407105744</c:v>
                </c:pt>
                <c:pt idx="27748">
                  <c:v>31.836161661093879</c:v>
                </c:pt>
                <c:pt idx="27749">
                  <c:v>31.840313923870763</c:v>
                </c:pt>
                <c:pt idx="27750">
                  <c:v>31.845501698660875</c:v>
                </c:pt>
                <c:pt idx="27751">
                  <c:v>31.849737333594081</c:v>
                </c:pt>
                <c:pt idx="27752">
                  <c:v>31.85418315585326</c:v>
                </c:pt>
                <c:pt idx="27753">
                  <c:v>31.85836650563882</c:v>
                </c:pt>
                <c:pt idx="27754">
                  <c:v>31.862590956546203</c:v>
                </c:pt>
                <c:pt idx="27755">
                  <c:v>31.866719211289318</c:v>
                </c:pt>
                <c:pt idx="27756">
                  <c:v>31.870799299689317</c:v>
                </c:pt>
                <c:pt idx="27757">
                  <c:v>31.874958368622099</c:v>
                </c:pt>
                <c:pt idx="27758">
                  <c:v>31.8790930542221</c:v>
                </c:pt>
                <c:pt idx="27759">
                  <c:v>31.883243842848408</c:v>
                </c:pt>
                <c:pt idx="27760">
                  <c:v>31.887324618048407</c:v>
                </c:pt>
                <c:pt idx="27761">
                  <c:v>31.891812427648407</c:v>
                </c:pt>
                <c:pt idx="27762">
                  <c:v>31.895868441076853</c:v>
                </c:pt>
                <c:pt idx="27763">
                  <c:v>31.899949250276855</c:v>
                </c:pt>
                <c:pt idx="27764">
                  <c:v>31.904329344857988</c:v>
                </c:pt>
                <c:pt idx="27765">
                  <c:v>31.908791296277272</c:v>
                </c:pt>
                <c:pt idx="27766">
                  <c:v>31.91292600227727</c:v>
                </c:pt>
                <c:pt idx="27767">
                  <c:v>31.917428784095634</c:v>
                </c:pt>
                <c:pt idx="27768">
                  <c:v>31.921619673041036</c:v>
                </c:pt>
                <c:pt idx="27769">
                  <c:v>31.925628648504187</c:v>
                </c:pt>
                <c:pt idx="27770">
                  <c:v>31.929649561127881</c:v>
                </c:pt>
                <c:pt idx="27771">
                  <c:v>31.933688139824476</c:v>
                </c:pt>
                <c:pt idx="27772">
                  <c:v>31.937896125856717</c:v>
                </c:pt>
                <c:pt idx="27773">
                  <c:v>31.941904232919828</c:v>
                </c:pt>
                <c:pt idx="27774">
                  <c:v>31.945950196896089</c:v>
                </c:pt>
                <c:pt idx="27775">
                  <c:v>31.950612897229103</c:v>
                </c:pt>
                <c:pt idx="27776">
                  <c:v>31.95492757383316</c:v>
                </c:pt>
                <c:pt idx="27777">
                  <c:v>31.959589644100294</c:v>
                </c:pt>
                <c:pt idx="27778">
                  <c:v>31.964397283090776</c:v>
                </c:pt>
                <c:pt idx="27779">
                  <c:v>31.968898917674224</c:v>
                </c:pt>
                <c:pt idx="27780">
                  <c:v>31.973266977955856</c:v>
                </c:pt>
                <c:pt idx="27781">
                  <c:v>31.977715963978095</c:v>
                </c:pt>
                <c:pt idx="27782">
                  <c:v>31.981911331489762</c:v>
                </c:pt>
                <c:pt idx="27783">
                  <c:v>31.987081938965982</c:v>
                </c:pt>
                <c:pt idx="27784">
                  <c:v>31.991236825675799</c:v>
                </c:pt>
                <c:pt idx="27785">
                  <c:v>31.995285640660768</c:v>
                </c:pt>
                <c:pt idx="27786">
                  <c:v>31.999324880260769</c:v>
                </c:pt>
                <c:pt idx="27787">
                  <c:v>32.003298548860769</c:v>
                </c:pt>
                <c:pt idx="27788">
                  <c:v>32.007429412475695</c:v>
                </c:pt>
                <c:pt idx="27789">
                  <c:v>32.011389564275696</c:v>
                </c:pt>
                <c:pt idx="27790">
                  <c:v>32.015546436771224</c:v>
                </c:pt>
                <c:pt idx="27791">
                  <c:v>32.019519913971223</c:v>
                </c:pt>
                <c:pt idx="27792">
                  <c:v>32.023480257171222</c:v>
                </c:pt>
                <c:pt idx="27793">
                  <c:v>32.027521643477215</c:v>
                </c:pt>
                <c:pt idx="27794">
                  <c:v>32.031838399877216</c:v>
                </c:pt>
                <c:pt idx="27795">
                  <c:v>32.035957308077215</c:v>
                </c:pt>
                <c:pt idx="27796">
                  <c:v>32.041409053277214</c:v>
                </c:pt>
                <c:pt idx="27797">
                  <c:v>32.045660803758203</c:v>
                </c:pt>
                <c:pt idx="27798">
                  <c:v>32.049977692158201</c:v>
                </c:pt>
                <c:pt idx="27799">
                  <c:v>32.054515312025814</c:v>
                </c:pt>
                <c:pt idx="27800">
                  <c:v>32.058477834013644</c:v>
                </c:pt>
                <c:pt idx="27801">
                  <c:v>32.062414017602087</c:v>
                </c:pt>
                <c:pt idx="27802">
                  <c:v>32.066380043468868</c:v>
                </c:pt>
                <c:pt idx="27803">
                  <c:v>32.0702941450932</c:v>
                </c:pt>
                <c:pt idx="27804">
                  <c:v>32.074401907900935</c:v>
                </c:pt>
                <c:pt idx="27805">
                  <c:v>32.07890125537034</c:v>
                </c:pt>
                <c:pt idx="27806">
                  <c:v>32.082956584340529</c:v>
                </c:pt>
                <c:pt idx="27807">
                  <c:v>32.086907808475587</c:v>
                </c:pt>
                <c:pt idx="27808">
                  <c:v>32.090785654567469</c:v>
                </c:pt>
                <c:pt idx="27809">
                  <c:v>32.094687798779923</c:v>
                </c:pt>
                <c:pt idx="27810">
                  <c:v>32.098848833775889</c:v>
                </c:pt>
                <c:pt idx="27811">
                  <c:v>32.102749891159611</c:v>
                </c:pt>
                <c:pt idx="27812">
                  <c:v>32.106650300543301</c:v>
                </c:pt>
                <c:pt idx="27813">
                  <c:v>32.110539039446444</c:v>
                </c:pt>
                <c:pt idx="27814">
                  <c:v>32.114507289046443</c:v>
                </c:pt>
                <c:pt idx="27815">
                  <c:v>32.118347730646441</c:v>
                </c:pt>
                <c:pt idx="27816">
                  <c:v>32.122211218646441</c:v>
                </c:pt>
                <c:pt idx="27817">
                  <c:v>32.126088884418316</c:v>
                </c:pt>
                <c:pt idx="27818">
                  <c:v>32.130017239431396</c:v>
                </c:pt>
                <c:pt idx="27819">
                  <c:v>32.133907244243566</c:v>
                </c:pt>
                <c:pt idx="27820">
                  <c:v>32.137783931135417</c:v>
                </c:pt>
                <c:pt idx="27821">
                  <c:v>32.14166137150729</c:v>
                </c:pt>
                <c:pt idx="27822">
                  <c:v>32.145501429107291</c:v>
                </c:pt>
                <c:pt idx="27823">
                  <c:v>32.149341832307293</c:v>
                </c:pt>
                <c:pt idx="27824">
                  <c:v>32.153205864598846</c:v>
                </c:pt>
                <c:pt idx="27825">
                  <c:v>32.15709440109098</c:v>
                </c:pt>
                <c:pt idx="27826">
                  <c:v>32.160946759490983</c:v>
                </c:pt>
                <c:pt idx="27827">
                  <c:v>32.164768954039282</c:v>
                </c:pt>
                <c:pt idx="27828">
                  <c:v>32.168609248439282</c:v>
                </c:pt>
                <c:pt idx="27829">
                  <c:v>32.172497714091413</c:v>
                </c:pt>
                <c:pt idx="27830">
                  <c:v>32.17638973507804</c:v>
                </c:pt>
                <c:pt idx="27831">
                  <c:v>32.180575418278039</c:v>
                </c:pt>
                <c:pt idx="27832">
                  <c:v>32.184659175078039</c:v>
                </c:pt>
                <c:pt idx="27833">
                  <c:v>32.188499328678041</c:v>
                </c:pt>
                <c:pt idx="27834">
                  <c:v>32.192340307878041</c:v>
                </c:pt>
                <c:pt idx="27835">
                  <c:v>32.196168538066196</c:v>
                </c:pt>
                <c:pt idx="27836">
                  <c:v>32.200008883666193</c:v>
                </c:pt>
                <c:pt idx="27837">
                  <c:v>32.203849120466195</c:v>
                </c:pt>
                <c:pt idx="27838">
                  <c:v>32.207716852613402</c:v>
                </c:pt>
                <c:pt idx="27839">
                  <c:v>32.211545642481539</c:v>
                </c:pt>
                <c:pt idx="27840">
                  <c:v>32.215486916134921</c:v>
                </c:pt>
                <c:pt idx="27841">
                  <c:v>32.219454774108932</c:v>
                </c:pt>
                <c:pt idx="27842">
                  <c:v>32.223318819280486</c:v>
                </c:pt>
                <c:pt idx="27843">
                  <c:v>32.227135251668926</c:v>
                </c:pt>
                <c:pt idx="27844">
                  <c:v>32.230975443668925</c:v>
                </c:pt>
                <c:pt idx="27845">
                  <c:v>32.234841139668923</c:v>
                </c:pt>
                <c:pt idx="27846">
                  <c:v>32.238681293268925</c:v>
                </c:pt>
                <c:pt idx="27847">
                  <c:v>32.242738931285068</c:v>
                </c:pt>
                <c:pt idx="27848">
                  <c:v>32.246603079496623</c:v>
                </c:pt>
                <c:pt idx="27849">
                  <c:v>32.250505629429092</c:v>
                </c:pt>
                <c:pt idx="27850">
                  <c:v>32.254448573429094</c:v>
                </c:pt>
                <c:pt idx="27851">
                  <c:v>32.258325614520956</c:v>
                </c:pt>
                <c:pt idx="27852">
                  <c:v>32.262190567732532</c:v>
                </c:pt>
                <c:pt idx="27853">
                  <c:v>32.266067415624391</c:v>
                </c:pt>
                <c:pt idx="27854">
                  <c:v>32.269969553224392</c:v>
                </c:pt>
                <c:pt idx="27855">
                  <c:v>32.273834409835963</c:v>
                </c:pt>
                <c:pt idx="27856">
                  <c:v>32.277710916407813</c:v>
                </c:pt>
                <c:pt idx="27857">
                  <c:v>32.281575232059375</c:v>
                </c:pt>
                <c:pt idx="27858">
                  <c:v>32.285416000059378</c:v>
                </c:pt>
                <c:pt idx="27859">
                  <c:v>32.289678176059375</c:v>
                </c:pt>
                <c:pt idx="27860">
                  <c:v>32.293620132352778</c:v>
                </c:pt>
                <c:pt idx="27861">
                  <c:v>32.297460234752776</c:v>
                </c:pt>
                <c:pt idx="27862">
                  <c:v>32.301608329188127</c:v>
                </c:pt>
                <c:pt idx="27863">
                  <c:v>32.306334935100118</c:v>
                </c:pt>
                <c:pt idx="27864">
                  <c:v>32.310261977285059</c:v>
                </c:pt>
                <c:pt idx="27865">
                  <c:v>32.31423032928506</c:v>
                </c:pt>
                <c:pt idx="27866">
                  <c:v>32.318119171868204</c:v>
                </c:pt>
                <c:pt idx="27867">
                  <c:v>32.322538007196307</c:v>
                </c:pt>
                <c:pt idx="27868">
                  <c:v>32.327787092563511</c:v>
                </c:pt>
                <c:pt idx="27869">
                  <c:v>32.332090924802067</c:v>
                </c:pt>
                <c:pt idx="27870">
                  <c:v>32.33628987632553</c:v>
                </c:pt>
                <c:pt idx="27871">
                  <c:v>32.340231098458915</c:v>
                </c:pt>
                <c:pt idx="27872">
                  <c:v>32.344169582514567</c:v>
                </c:pt>
                <c:pt idx="27873">
                  <c:v>32.348587544979246</c:v>
                </c:pt>
                <c:pt idx="27874">
                  <c:v>32.352464824351117</c:v>
                </c:pt>
                <c:pt idx="27875">
                  <c:v>32.356365791014831</c:v>
                </c:pt>
                <c:pt idx="27876">
                  <c:v>32.360218923814834</c:v>
                </c:pt>
                <c:pt idx="27877">
                  <c:v>32.364071679014835</c:v>
                </c:pt>
                <c:pt idx="27878">
                  <c:v>32.368066239014837</c:v>
                </c:pt>
                <c:pt idx="27879">
                  <c:v>32.37193156381484</c:v>
                </c:pt>
                <c:pt idx="27880">
                  <c:v>32.375771813414843</c:v>
                </c:pt>
                <c:pt idx="27881">
                  <c:v>32.380265080614841</c:v>
                </c:pt>
                <c:pt idx="27882">
                  <c:v>32.384094105802973</c:v>
                </c:pt>
                <c:pt idx="27883">
                  <c:v>32.387959673802975</c:v>
                </c:pt>
                <c:pt idx="27884">
                  <c:v>32.392459728465681</c:v>
                </c:pt>
                <c:pt idx="27885">
                  <c:v>32.39627575381413</c:v>
                </c:pt>
                <c:pt idx="27886">
                  <c:v>32.400081879879089</c:v>
                </c:pt>
                <c:pt idx="27887">
                  <c:v>32.403850225462207</c:v>
                </c:pt>
                <c:pt idx="27888">
                  <c:v>32.407983739102612</c:v>
                </c:pt>
                <c:pt idx="27889">
                  <c:v>32.413334839442648</c:v>
                </c:pt>
                <c:pt idx="27890">
                  <c:v>32.417582233157553</c:v>
                </c:pt>
                <c:pt idx="27891">
                  <c:v>32.42200660582391</c:v>
                </c:pt>
                <c:pt idx="27892">
                  <c:v>32.427473220357584</c:v>
                </c:pt>
                <c:pt idx="27893">
                  <c:v>32.431354587812493</c:v>
                </c:pt>
                <c:pt idx="27894">
                  <c:v>32.436109730008774</c:v>
                </c:pt>
                <c:pt idx="27895">
                  <c:v>32.440003436957987</c:v>
                </c:pt>
                <c:pt idx="27896">
                  <c:v>32.443884489706583</c:v>
                </c:pt>
                <c:pt idx="27897">
                  <c:v>32.447680123506586</c:v>
                </c:pt>
                <c:pt idx="27898">
                  <c:v>32.451449376306584</c:v>
                </c:pt>
                <c:pt idx="27899">
                  <c:v>32.455219466106584</c:v>
                </c:pt>
                <c:pt idx="27900">
                  <c:v>32.459014963506583</c:v>
                </c:pt>
                <c:pt idx="27901">
                  <c:v>32.462771780558448</c:v>
                </c:pt>
                <c:pt idx="27902">
                  <c:v>32.4665403849706</c:v>
                </c:pt>
                <c:pt idx="27903">
                  <c:v>32.47027351119813</c:v>
                </c:pt>
                <c:pt idx="27904">
                  <c:v>32.474031905745029</c:v>
                </c:pt>
                <c:pt idx="27905">
                  <c:v>32.477728127413471</c:v>
                </c:pt>
                <c:pt idx="27906">
                  <c:v>32.481472271025027</c:v>
                </c:pt>
                <c:pt idx="27907">
                  <c:v>32.485254862051328</c:v>
                </c:pt>
                <c:pt idx="27908">
                  <c:v>32.488953824919705</c:v>
                </c:pt>
                <c:pt idx="27909">
                  <c:v>32.492674798319705</c:v>
                </c:pt>
                <c:pt idx="27910">
                  <c:v>32.496519057104479</c:v>
                </c:pt>
                <c:pt idx="27911">
                  <c:v>32.500461820446816</c:v>
                </c:pt>
                <c:pt idx="27912">
                  <c:v>32.504704696070569</c:v>
                </c:pt>
                <c:pt idx="27913">
                  <c:v>32.508747300670571</c:v>
                </c:pt>
                <c:pt idx="27914">
                  <c:v>32.512517105270568</c:v>
                </c:pt>
                <c:pt idx="27915">
                  <c:v>32.517588885070566</c:v>
                </c:pt>
                <c:pt idx="27916">
                  <c:v>32.521743393470565</c:v>
                </c:pt>
                <c:pt idx="27917">
                  <c:v>32.525488559270563</c:v>
                </c:pt>
                <c:pt idx="27918">
                  <c:v>32.529209483070566</c:v>
                </c:pt>
                <c:pt idx="27919">
                  <c:v>32.532954456670566</c:v>
                </c:pt>
                <c:pt idx="27920">
                  <c:v>32.536736222256891</c:v>
                </c:pt>
                <c:pt idx="27921">
                  <c:v>32.540456519856889</c:v>
                </c:pt>
                <c:pt idx="27922">
                  <c:v>32.544623149256886</c:v>
                </c:pt>
                <c:pt idx="27923">
                  <c:v>32.548517015856888</c:v>
                </c:pt>
                <c:pt idx="27924">
                  <c:v>32.552311856056889</c:v>
                </c:pt>
                <c:pt idx="27925">
                  <c:v>32.556217794056892</c:v>
                </c:pt>
                <c:pt idx="27926">
                  <c:v>32.562070860656888</c:v>
                </c:pt>
                <c:pt idx="27927">
                  <c:v>32.56586558305689</c:v>
                </c:pt>
                <c:pt idx="27928">
                  <c:v>32.570714379856888</c:v>
                </c:pt>
                <c:pt idx="27929">
                  <c:v>32.572884516256885</c:v>
                </c:pt>
                <c:pt idx="27930">
                  <c:v>32.57294579581383</c:v>
                </c:pt>
                <c:pt idx="27931">
                  <c:v>32.577053255133428</c:v>
                </c:pt>
                <c:pt idx="27932">
                  <c:v>32.581008289195459</c:v>
                </c:pt>
                <c:pt idx="27933">
                  <c:v>32.583935433195457</c:v>
                </c:pt>
                <c:pt idx="27934">
                  <c:v>32.584167974823863</c:v>
                </c:pt>
                <c:pt idx="27935">
                  <c:v>32.588623166452805</c:v>
                </c:pt>
                <c:pt idx="27936">
                  <c:v>32.592589115975045</c:v>
                </c:pt>
                <c:pt idx="27937">
                  <c:v>32.598848747659986</c:v>
                </c:pt>
                <c:pt idx="27938">
                  <c:v>32.603320433229221</c:v>
                </c:pt>
                <c:pt idx="27939">
                  <c:v>32.607472636566371</c:v>
                </c:pt>
                <c:pt idx="27940">
                  <c:v>32.612337287370543</c:v>
                </c:pt>
                <c:pt idx="27941">
                  <c:v>32.616216376205251</c:v>
                </c:pt>
                <c:pt idx="27942">
                  <c:v>32.620726068973546</c:v>
                </c:pt>
                <c:pt idx="27943">
                  <c:v>32.624459329000928</c:v>
                </c:pt>
                <c:pt idx="27944">
                  <c:v>32.628119574304648</c:v>
                </c:pt>
                <c:pt idx="27945">
                  <c:v>32.631804577369614</c:v>
                </c:pt>
                <c:pt idx="27946">
                  <c:v>32.634759500077934</c:v>
                </c:pt>
                <c:pt idx="27947">
                  <c:v>32.65255777499042</c:v>
                </c:pt>
                <c:pt idx="27948">
                  <c:v>32.661601217583417</c:v>
                </c:pt>
                <c:pt idx="27949">
                  <c:v>32.668452125375644</c:v>
                </c:pt>
                <c:pt idx="27950">
                  <c:v>32.668455924855493</c:v>
                </c:pt>
                <c:pt idx="27951">
                  <c:v>32.66847174933519</c:v>
                </c:pt>
                <c:pt idx="27952">
                  <c:v>32.668485693134578</c:v>
                </c:pt>
                <c:pt idx="27953">
                  <c:v>32.668498459293978</c:v>
                </c:pt>
                <c:pt idx="27954">
                  <c:v>32.6685128812546</c:v>
                </c:pt>
                <c:pt idx="27955">
                  <c:v>32.668540380615816</c:v>
                </c:pt>
                <c:pt idx="27956">
                  <c:v>32.668580886534905</c:v>
                </c:pt>
                <c:pt idx="27957">
                  <c:v>32.668646985534906</c:v>
                </c:pt>
                <c:pt idx="27958">
                  <c:v>32.668982438702855</c:v>
                </c:pt>
                <c:pt idx="27959">
                  <c:v>32.67475857714394</c:v>
                </c:pt>
                <c:pt idx="27960">
                  <c:v>32.678762564724757</c:v>
                </c:pt>
                <c:pt idx="27961">
                  <c:v>32.682483004924755</c:v>
                </c:pt>
                <c:pt idx="27962">
                  <c:v>32.686314914924758</c:v>
                </c:pt>
                <c:pt idx="27963">
                  <c:v>32.690035567152592</c:v>
                </c:pt>
                <c:pt idx="27964">
                  <c:v>32.693780447084166</c:v>
                </c:pt>
                <c:pt idx="27965">
                  <c:v>32.697599027657539</c:v>
                </c:pt>
                <c:pt idx="27966">
                  <c:v>32.701343852457541</c:v>
                </c:pt>
                <c:pt idx="27967">
                  <c:v>32.705088114629099</c:v>
                </c:pt>
                <c:pt idx="27968">
                  <c:v>32.708957750883727</c:v>
                </c:pt>
                <c:pt idx="27969">
                  <c:v>32.712925972900763</c:v>
                </c:pt>
                <c:pt idx="27970">
                  <c:v>32.716769552887541</c:v>
                </c:pt>
                <c:pt idx="27971">
                  <c:v>32.720513877459105</c:v>
                </c:pt>
                <c:pt idx="27972">
                  <c:v>32.724369159432946</c:v>
                </c:pt>
                <c:pt idx="27973">
                  <c:v>32.728287755163727</c:v>
                </c:pt>
                <c:pt idx="27974">
                  <c:v>32.732535686078606</c:v>
                </c:pt>
                <c:pt idx="27975">
                  <c:v>32.736363979866759</c:v>
                </c:pt>
                <c:pt idx="27976">
                  <c:v>32.740307389652152</c:v>
                </c:pt>
                <c:pt idx="27977">
                  <c:v>32.744175456985374</c:v>
                </c:pt>
                <c:pt idx="27978">
                  <c:v>32.748043486398601</c:v>
                </c:pt>
                <c:pt idx="27979">
                  <c:v>32.752003067327401</c:v>
                </c:pt>
                <c:pt idx="27980">
                  <c:v>32.755868315327398</c:v>
                </c:pt>
                <c:pt idx="27981">
                  <c:v>32.7597125969274</c:v>
                </c:pt>
                <c:pt idx="27982">
                  <c:v>32.763834615625065</c:v>
                </c:pt>
                <c:pt idx="27983">
                  <c:v>32.767774133090548</c:v>
                </c:pt>
                <c:pt idx="27984">
                  <c:v>32.77165118706241</c:v>
                </c:pt>
                <c:pt idx="27985">
                  <c:v>32.775536025462408</c:v>
                </c:pt>
                <c:pt idx="27986">
                  <c:v>32.78063646050326</c:v>
                </c:pt>
                <c:pt idx="27987">
                  <c:v>32.784540876503257</c:v>
                </c:pt>
                <c:pt idx="27988">
                  <c:v>32.788765888542237</c:v>
                </c:pt>
                <c:pt idx="27989">
                  <c:v>32.793522539246254</c:v>
                </c:pt>
                <c:pt idx="27990">
                  <c:v>32.797464109139646</c:v>
                </c:pt>
                <c:pt idx="27991">
                  <c:v>32.801467623672259</c:v>
                </c:pt>
                <c:pt idx="27992">
                  <c:v>32.805392670008544</c:v>
                </c:pt>
                <c:pt idx="27993">
                  <c:v>32.80965678884936</c:v>
                </c:pt>
                <c:pt idx="27994">
                  <c:v>32.813920804010174</c:v>
                </c:pt>
                <c:pt idx="27995">
                  <c:v>32.817938942039405</c:v>
                </c:pt>
                <c:pt idx="27996">
                  <c:v>32.821840738143159</c:v>
                </c:pt>
                <c:pt idx="27997">
                  <c:v>32.825789903971298</c:v>
                </c:pt>
                <c:pt idx="27998">
                  <c:v>32.830001528833336</c:v>
                </c:pt>
                <c:pt idx="27999">
                  <c:v>32.833913874210211</c:v>
                </c:pt>
                <c:pt idx="28000">
                  <c:v>32.838139288191925</c:v>
                </c:pt>
                <c:pt idx="28001">
                  <c:v>32.842167639778225</c:v>
                </c:pt>
                <c:pt idx="28002">
                  <c:v>32.846092040634538</c:v>
                </c:pt>
                <c:pt idx="28003">
                  <c:v>32.850263682834537</c:v>
                </c:pt>
                <c:pt idx="28004">
                  <c:v>32.854265315541461</c:v>
                </c:pt>
                <c:pt idx="28005">
                  <c:v>32.858239333941462</c:v>
                </c:pt>
                <c:pt idx="28006">
                  <c:v>32.862278217141466</c:v>
                </c:pt>
                <c:pt idx="28007">
                  <c:v>32.866251595341467</c:v>
                </c:pt>
                <c:pt idx="28008">
                  <c:v>32.870212044141468</c:v>
                </c:pt>
                <c:pt idx="28009">
                  <c:v>32.874211630941467</c:v>
                </c:pt>
                <c:pt idx="28010">
                  <c:v>32.878174244769298</c:v>
                </c:pt>
                <c:pt idx="28011">
                  <c:v>32.882583308769298</c:v>
                </c:pt>
                <c:pt idx="28012">
                  <c:v>32.886543500169296</c:v>
                </c:pt>
                <c:pt idx="28013">
                  <c:v>32.890939905369294</c:v>
                </c:pt>
                <c:pt idx="28014">
                  <c:v>32.895071148969294</c:v>
                </c:pt>
                <c:pt idx="28015">
                  <c:v>32.899070953569293</c:v>
                </c:pt>
                <c:pt idx="28016">
                  <c:v>32.903836278969294</c:v>
                </c:pt>
                <c:pt idx="28017">
                  <c:v>32.908073650569293</c:v>
                </c:pt>
                <c:pt idx="28018">
                  <c:v>32.913024732969291</c:v>
                </c:pt>
                <c:pt idx="28019">
                  <c:v>32.917483839000575</c:v>
                </c:pt>
                <c:pt idx="28020">
                  <c:v>32.92140893097686</c:v>
                </c:pt>
                <c:pt idx="28021">
                  <c:v>32.925373703671283</c:v>
                </c:pt>
                <c:pt idx="28022">
                  <c:v>32.929481050775742</c:v>
                </c:pt>
                <c:pt idx="28023">
                  <c:v>32.934311947175743</c:v>
                </c:pt>
                <c:pt idx="28024">
                  <c:v>32.939077642175747</c:v>
                </c:pt>
                <c:pt idx="28025">
                  <c:v>32.94393526857575</c:v>
                </c:pt>
                <c:pt idx="28026">
                  <c:v>32.948344306175748</c:v>
                </c:pt>
                <c:pt idx="28027">
                  <c:v>32.953938400713909</c:v>
                </c:pt>
                <c:pt idx="28028">
                  <c:v>32.958532555113912</c:v>
                </c:pt>
                <c:pt idx="28029">
                  <c:v>32.963083703980892</c:v>
                </c:pt>
                <c:pt idx="28030">
                  <c:v>32.967035012875947</c:v>
                </c:pt>
                <c:pt idx="28031">
                  <c:v>32.971166909875947</c:v>
                </c:pt>
                <c:pt idx="28032">
                  <c:v>32.975259134275944</c:v>
                </c:pt>
                <c:pt idx="28033">
                  <c:v>32.979219352075944</c:v>
                </c:pt>
                <c:pt idx="28034">
                  <c:v>32.983311596275946</c:v>
                </c:pt>
                <c:pt idx="28035">
                  <c:v>32.987311836475946</c:v>
                </c:pt>
                <c:pt idx="28036">
                  <c:v>32.991285089275948</c:v>
                </c:pt>
                <c:pt idx="28037">
                  <c:v>32.995260993663464</c:v>
                </c:pt>
                <c:pt idx="28038">
                  <c:v>32.999197105091909</c:v>
                </c:pt>
                <c:pt idx="28039">
                  <c:v>33.003205374384017</c:v>
                </c:pt>
                <c:pt idx="28040">
                  <c:v>33.007231460184016</c:v>
                </c:pt>
                <c:pt idx="28041">
                  <c:v>33.011181531292138</c:v>
                </c:pt>
                <c:pt idx="28042">
                  <c:v>33.015154513492135</c:v>
                </c:pt>
                <c:pt idx="28043">
                  <c:v>33.019138633103694</c:v>
                </c:pt>
                <c:pt idx="28044">
                  <c:v>33.023127683730905</c:v>
                </c:pt>
                <c:pt idx="28045">
                  <c:v>33.027153776130902</c:v>
                </c:pt>
                <c:pt idx="28046">
                  <c:v>33.031191068863677</c:v>
                </c:pt>
                <c:pt idx="28047">
                  <c:v>33.035151286663677</c:v>
                </c:pt>
                <c:pt idx="28048">
                  <c:v>33.039124935463676</c:v>
                </c:pt>
                <c:pt idx="28049">
                  <c:v>33.043153359209974</c:v>
                </c:pt>
                <c:pt idx="28050">
                  <c:v>33.047799363209975</c:v>
                </c:pt>
                <c:pt idx="28051">
                  <c:v>33.051785967809977</c:v>
                </c:pt>
                <c:pt idx="28052">
                  <c:v>33.05579002350256</c:v>
                </c:pt>
                <c:pt idx="28053">
                  <c:v>33.059762893502558</c:v>
                </c:pt>
                <c:pt idx="28054">
                  <c:v>33.063749663102556</c:v>
                </c:pt>
                <c:pt idx="28055">
                  <c:v>33.067751315489474</c:v>
                </c:pt>
                <c:pt idx="28056">
                  <c:v>33.071735760461038</c:v>
                </c:pt>
                <c:pt idx="28057">
                  <c:v>33.075788114261037</c:v>
                </c:pt>
                <c:pt idx="28058">
                  <c:v>33.079761518861041</c:v>
                </c:pt>
                <c:pt idx="28059">
                  <c:v>33.083721974261039</c:v>
                </c:pt>
                <c:pt idx="28060">
                  <c:v>33.087658170969483</c:v>
                </c:pt>
                <c:pt idx="28061">
                  <c:v>33.09180434671304</c:v>
                </c:pt>
                <c:pt idx="28062">
                  <c:v>33.095777711713041</c:v>
                </c:pt>
                <c:pt idx="28063">
                  <c:v>33.099790755913041</c:v>
                </c:pt>
                <c:pt idx="28064">
                  <c:v>33.10381949453933</c:v>
                </c:pt>
                <c:pt idx="28065">
                  <c:v>33.107805214739329</c:v>
                </c:pt>
                <c:pt idx="28066">
                  <c:v>33.111950278739329</c:v>
                </c:pt>
                <c:pt idx="28067">
                  <c:v>33.116319861539331</c:v>
                </c:pt>
                <c:pt idx="28068">
                  <c:v>33.120650161139331</c:v>
                </c:pt>
                <c:pt idx="28069">
                  <c:v>33.125201466486303</c:v>
                </c:pt>
                <c:pt idx="28070">
                  <c:v>33.12912601730261</c:v>
                </c:pt>
                <c:pt idx="28071">
                  <c:v>33.133456125139936</c:v>
                </c:pt>
                <c:pt idx="28072">
                  <c:v>33.13748378136625</c:v>
                </c:pt>
                <c:pt idx="28073">
                  <c:v>33.141420338874681</c:v>
                </c:pt>
                <c:pt idx="28074">
                  <c:v>33.145461692380678</c:v>
                </c:pt>
                <c:pt idx="28075">
                  <c:v>33.149764540600593</c:v>
                </c:pt>
                <c:pt idx="28076">
                  <c:v>33.154396208812855</c:v>
                </c:pt>
                <c:pt idx="28077">
                  <c:v>33.159264056699627</c:v>
                </c:pt>
                <c:pt idx="28078">
                  <c:v>33.163646405557692</c:v>
                </c:pt>
                <c:pt idx="28079">
                  <c:v>33.167582589146136</c:v>
                </c:pt>
                <c:pt idx="28080">
                  <c:v>33.171743488062091</c:v>
                </c:pt>
                <c:pt idx="28081">
                  <c:v>33.176538370767908</c:v>
                </c:pt>
                <c:pt idx="28082">
                  <c:v>33.180426643111026</c:v>
                </c:pt>
                <c:pt idx="28083">
                  <c:v>33.184366723056584</c:v>
                </c:pt>
                <c:pt idx="28084">
                  <c:v>33.188552817140646</c:v>
                </c:pt>
                <c:pt idx="28085">
                  <c:v>33.192622348052303</c:v>
                </c:pt>
                <c:pt idx="28086">
                  <c:v>33.196510724075424</c:v>
                </c:pt>
                <c:pt idx="28087">
                  <c:v>33.200473626543243</c:v>
                </c:pt>
                <c:pt idx="28088">
                  <c:v>33.204398555519532</c:v>
                </c:pt>
                <c:pt idx="28089">
                  <c:v>33.20840037190645</c:v>
                </c:pt>
                <c:pt idx="28090">
                  <c:v>33.212402194853368</c:v>
                </c:pt>
                <c:pt idx="28091">
                  <c:v>33.216507691853366</c:v>
                </c:pt>
                <c:pt idx="28092">
                  <c:v>33.221033595281526</c:v>
                </c:pt>
                <c:pt idx="28093">
                  <c:v>33.225115199850485</c:v>
                </c:pt>
                <c:pt idx="28094">
                  <c:v>33.229154406450483</c:v>
                </c:pt>
                <c:pt idx="28095">
                  <c:v>33.23311445925048</c:v>
                </c:pt>
                <c:pt idx="28096">
                  <c:v>33.237074921250482</c:v>
                </c:pt>
                <c:pt idx="28097">
                  <c:v>33.241011642758913</c:v>
                </c:pt>
                <c:pt idx="28098">
                  <c:v>33.244997877758912</c:v>
                </c:pt>
                <c:pt idx="28099">
                  <c:v>33.248933884227363</c:v>
                </c:pt>
                <c:pt idx="28100">
                  <c:v>33.252932200159243</c:v>
                </c:pt>
                <c:pt idx="28101">
                  <c:v>33.257248527559241</c:v>
                </c:pt>
                <c:pt idx="28102">
                  <c:v>33.262013641759239</c:v>
                </c:pt>
                <c:pt idx="28103">
                  <c:v>33.266022176342368</c:v>
                </c:pt>
                <c:pt idx="28104">
                  <c:v>33.270067475038658</c:v>
                </c:pt>
                <c:pt idx="28105">
                  <c:v>33.274076363661806</c:v>
                </c:pt>
                <c:pt idx="28106">
                  <c:v>33.278110683046116</c:v>
                </c:pt>
                <c:pt idx="28107">
                  <c:v>33.282156479022383</c:v>
                </c:pt>
                <c:pt idx="28108">
                  <c:v>33.287513839267135</c:v>
                </c:pt>
                <c:pt idx="28109">
                  <c:v>33.291909493227948</c:v>
                </c:pt>
                <c:pt idx="28110">
                  <c:v>33.295917894211073</c:v>
                </c:pt>
                <c:pt idx="28111">
                  <c:v>33.300028021438301</c:v>
                </c:pt>
                <c:pt idx="28112">
                  <c:v>33.304192343584305</c:v>
                </c:pt>
                <c:pt idx="28113">
                  <c:v>33.309487904384774</c:v>
                </c:pt>
                <c:pt idx="28114">
                  <c:v>33.313595423984772</c:v>
                </c:pt>
                <c:pt idx="28115">
                  <c:v>33.317782741584772</c:v>
                </c:pt>
                <c:pt idx="28116">
                  <c:v>33.321889873584773</c:v>
                </c:pt>
                <c:pt idx="28117">
                  <c:v>33.325997760384773</c:v>
                </c:pt>
                <c:pt idx="28118">
                  <c:v>33.33007898438477</c:v>
                </c:pt>
                <c:pt idx="28119">
                  <c:v>33.334186048384773</c:v>
                </c:pt>
                <c:pt idx="28120">
                  <c:v>33.338293030784776</c:v>
                </c:pt>
                <c:pt idx="28121">
                  <c:v>33.342450246077519</c:v>
                </c:pt>
                <c:pt idx="28122">
                  <c:v>33.34650636766596</c:v>
                </c:pt>
                <c:pt idx="28123">
                  <c:v>33.35060154526596</c:v>
                </c:pt>
                <c:pt idx="28124">
                  <c:v>33.354759239358714</c:v>
                </c:pt>
                <c:pt idx="28125">
                  <c:v>33.358865852330325</c:v>
                </c:pt>
                <c:pt idx="28126">
                  <c:v>33.363008833582747</c:v>
                </c:pt>
                <c:pt idx="28127">
                  <c:v>33.367236767637067</c:v>
                </c:pt>
                <c:pt idx="28128">
                  <c:v>33.371750771017766</c:v>
                </c:pt>
                <c:pt idx="28129">
                  <c:v>33.37586873154963</c:v>
                </c:pt>
                <c:pt idx="28130">
                  <c:v>33.380316733949627</c:v>
                </c:pt>
                <c:pt idx="28131">
                  <c:v>33.384461247362083</c:v>
                </c:pt>
                <c:pt idx="28132">
                  <c:v>33.388895044562084</c:v>
                </c:pt>
                <c:pt idx="28133">
                  <c:v>33.397144625106115</c:v>
                </c:pt>
                <c:pt idx="28134">
                  <c:v>33.401592165106116</c:v>
                </c:pt>
                <c:pt idx="28135">
                  <c:v>33.405713169106114</c:v>
                </c:pt>
                <c:pt idx="28136">
                  <c:v>33.411098843906117</c:v>
                </c:pt>
                <c:pt idx="28137">
                  <c:v>33.416818412177015</c:v>
                </c:pt>
                <c:pt idx="28138">
                  <c:v>33.420952750977015</c:v>
                </c:pt>
                <c:pt idx="28139">
                  <c:v>33.426434094977019</c:v>
                </c:pt>
                <c:pt idx="28140">
                  <c:v>33.431896458773721</c:v>
                </c:pt>
                <c:pt idx="28141">
                  <c:v>33.436045193173719</c:v>
                </c:pt>
                <c:pt idx="28142">
                  <c:v>33.440220134773718</c:v>
                </c:pt>
                <c:pt idx="28143">
                  <c:v>33.444300753573721</c:v>
                </c:pt>
                <c:pt idx="28144">
                  <c:v>33.448421648773724</c:v>
                </c:pt>
                <c:pt idx="28145">
                  <c:v>33.452516425173727</c:v>
                </c:pt>
                <c:pt idx="28146">
                  <c:v>33.457535090373725</c:v>
                </c:pt>
                <c:pt idx="28147">
                  <c:v>33.461631400161259</c:v>
                </c:pt>
                <c:pt idx="28148">
                  <c:v>33.46679977416126</c:v>
                </c:pt>
                <c:pt idx="28149">
                  <c:v>33.47094794416126</c:v>
                </c:pt>
                <c:pt idx="28150">
                  <c:v>33.47649709096126</c:v>
                </c:pt>
                <c:pt idx="28151">
                  <c:v>33.482331783361261</c:v>
                </c:pt>
                <c:pt idx="28152">
                  <c:v>33.491553426561261</c:v>
                </c:pt>
                <c:pt idx="28153">
                  <c:v>33.49606895976126</c:v>
                </c:pt>
                <c:pt idx="28154">
                  <c:v>33.514253431361261</c:v>
                </c:pt>
                <c:pt idx="28155">
                  <c:v>33.525121102961265</c:v>
                </c:pt>
                <c:pt idx="28156">
                  <c:v>33.529555570279882</c:v>
                </c:pt>
                <c:pt idx="28157">
                  <c:v>33.547418942268649</c:v>
                </c:pt>
                <c:pt idx="28158">
                  <c:v>33.551720387193306</c:v>
                </c:pt>
                <c:pt idx="28159">
                  <c:v>33.55681441576197</c:v>
                </c:pt>
                <c:pt idx="28160">
                  <c:v>33.561249864200541</c:v>
                </c:pt>
                <c:pt idx="28161">
                  <c:v>33.565751840636089</c:v>
                </c:pt>
                <c:pt idx="28162">
                  <c:v>33.5795626966489</c:v>
                </c:pt>
                <c:pt idx="28163">
                  <c:v>33.585349966318269</c:v>
                </c:pt>
                <c:pt idx="28164">
                  <c:v>33.592841026349177</c:v>
                </c:pt>
                <c:pt idx="28165">
                  <c:v>33.597884155235342</c:v>
                </c:pt>
                <c:pt idx="28166">
                  <c:v>33.602602810888833</c:v>
                </c:pt>
                <c:pt idx="28167">
                  <c:v>33.609660764489519</c:v>
                </c:pt>
                <c:pt idx="28168">
                  <c:v>33.629392094793459</c:v>
                </c:pt>
                <c:pt idx="28169">
                  <c:v>33.637483276826018</c:v>
                </c:pt>
                <c:pt idx="28170">
                  <c:v>33.64374345580471</c:v>
                </c:pt>
                <c:pt idx="28171">
                  <c:v>33.662970004010724</c:v>
                </c:pt>
                <c:pt idx="28172">
                  <c:v>33.667364294591536</c:v>
                </c:pt>
                <c:pt idx="28173">
                  <c:v>33.671539800591539</c:v>
                </c:pt>
                <c:pt idx="28174">
                  <c:v>33.675715415391537</c:v>
                </c:pt>
                <c:pt idx="28175">
                  <c:v>33.67982325459154</c:v>
                </c:pt>
                <c:pt idx="28176">
                  <c:v>33.692091216191542</c:v>
                </c:pt>
                <c:pt idx="28177">
                  <c:v>33.699720863791541</c:v>
                </c:pt>
                <c:pt idx="28178">
                  <c:v>33.7037668210478</c:v>
                </c:pt>
                <c:pt idx="28179">
                  <c:v>33.707847004647803</c:v>
                </c:pt>
                <c:pt idx="28180">
                  <c:v>33.712104083447805</c:v>
                </c:pt>
                <c:pt idx="28181">
                  <c:v>33.716375231447806</c:v>
                </c:pt>
                <c:pt idx="28182">
                  <c:v>33.720566106873207</c:v>
                </c:pt>
                <c:pt idx="28183">
                  <c:v>33.73090271887321</c:v>
                </c:pt>
                <c:pt idx="28184">
                  <c:v>33.73510532287321</c:v>
                </c:pt>
                <c:pt idx="28185">
                  <c:v>33.739783994873207</c:v>
                </c:pt>
                <c:pt idx="28186">
                  <c:v>33.744649395612257</c:v>
                </c:pt>
                <c:pt idx="28187">
                  <c:v>33.748719598280381</c:v>
                </c:pt>
                <c:pt idx="28188">
                  <c:v>33.752826798280381</c:v>
                </c:pt>
                <c:pt idx="28189">
                  <c:v>33.757924013925326</c:v>
                </c:pt>
                <c:pt idx="28190">
                  <c:v>33.764071526725324</c:v>
                </c:pt>
                <c:pt idx="28191">
                  <c:v>33.768151798725327</c:v>
                </c:pt>
                <c:pt idx="28192">
                  <c:v>33.773850620325327</c:v>
                </c:pt>
                <c:pt idx="28193">
                  <c:v>33.779948403827689</c:v>
                </c:pt>
                <c:pt idx="28194">
                  <c:v>33.786544852627692</c:v>
                </c:pt>
                <c:pt idx="28195">
                  <c:v>33.79165866342769</c:v>
                </c:pt>
                <c:pt idx="28196">
                  <c:v>33.796976793827689</c:v>
                </c:pt>
                <c:pt idx="28197">
                  <c:v>33.801056882227691</c:v>
                </c:pt>
                <c:pt idx="28198">
                  <c:v>33.805328227427694</c:v>
                </c:pt>
                <c:pt idx="28199">
                  <c:v>33.819808518900842</c:v>
                </c:pt>
                <c:pt idx="28200">
                  <c:v>33.825616181300845</c:v>
                </c:pt>
                <c:pt idx="28201">
                  <c:v>33.831436231916541</c:v>
                </c:pt>
                <c:pt idx="28202">
                  <c:v>33.836127551063491</c:v>
                </c:pt>
                <c:pt idx="28203">
                  <c:v>33.855025352765281</c:v>
                </c:pt>
                <c:pt idx="28204">
                  <c:v>33.860307279245411</c:v>
                </c:pt>
                <c:pt idx="28205">
                  <c:v>33.864849438972918</c:v>
                </c:pt>
                <c:pt idx="28206">
                  <c:v>33.877034574489592</c:v>
                </c:pt>
                <c:pt idx="28207">
                  <c:v>33.891370416264522</c:v>
                </c:pt>
                <c:pt idx="28208">
                  <c:v>33.895643060648077</c:v>
                </c:pt>
                <c:pt idx="28209">
                  <c:v>33.907645605063003</c:v>
                </c:pt>
                <c:pt idx="28210">
                  <c:v>33.911728834250837</c:v>
                </c:pt>
                <c:pt idx="28211">
                  <c:v>33.915877623050839</c:v>
                </c:pt>
                <c:pt idx="28212">
                  <c:v>33.920746953450838</c:v>
                </c:pt>
                <c:pt idx="28213">
                  <c:v>33.924803122359279</c:v>
                </c:pt>
                <c:pt idx="28214">
                  <c:v>33.929372454501213</c:v>
                </c:pt>
                <c:pt idx="28215">
                  <c:v>33.933466516901213</c:v>
                </c:pt>
                <c:pt idx="28216">
                  <c:v>33.938733481178708</c:v>
                </c:pt>
                <c:pt idx="28217">
                  <c:v>33.947694408058609</c:v>
                </c:pt>
                <c:pt idx="28218">
                  <c:v>33.954168382058612</c:v>
                </c:pt>
                <c:pt idx="28219">
                  <c:v>33.958434291847837</c:v>
                </c:pt>
                <c:pt idx="28220">
                  <c:v>33.965810058095002</c:v>
                </c:pt>
                <c:pt idx="28221">
                  <c:v>33.971145436054023</c:v>
                </c:pt>
                <c:pt idx="28222">
                  <c:v>33.97529373525402</c:v>
                </c:pt>
                <c:pt idx="28223">
                  <c:v>33.979487393469078</c:v>
                </c:pt>
                <c:pt idx="28224">
                  <c:v>33.98853941738988</c:v>
                </c:pt>
                <c:pt idx="28225">
                  <c:v>33.997291218098084</c:v>
                </c:pt>
                <c:pt idx="28226">
                  <c:v>34.001815809598888</c:v>
                </c:pt>
                <c:pt idx="28227">
                  <c:v>34.007662320830711</c:v>
                </c:pt>
                <c:pt idx="28228">
                  <c:v>34.019648122647936</c:v>
                </c:pt>
                <c:pt idx="28229">
                  <c:v>34.027221695201895</c:v>
                </c:pt>
                <c:pt idx="28230">
                  <c:v>34.031611224836603</c:v>
                </c:pt>
                <c:pt idx="28231">
                  <c:v>34.037335536450513</c:v>
                </c:pt>
                <c:pt idx="28232">
                  <c:v>34.041477812634248</c:v>
                </c:pt>
                <c:pt idx="28233">
                  <c:v>34.045671706129298</c:v>
                </c:pt>
                <c:pt idx="28234">
                  <c:v>34.049823809746186</c:v>
                </c:pt>
                <c:pt idx="28235">
                  <c:v>34.054100881637567</c:v>
                </c:pt>
                <c:pt idx="28236">
                  <c:v>34.061727337181239</c:v>
                </c:pt>
                <c:pt idx="28237">
                  <c:v>34.068260536573121</c:v>
                </c:pt>
                <c:pt idx="28238">
                  <c:v>34.072433244466204</c:v>
                </c:pt>
                <c:pt idx="28239">
                  <c:v>34.076513414466206</c:v>
                </c:pt>
                <c:pt idx="28240">
                  <c:v>34.080729468866203</c:v>
                </c:pt>
                <c:pt idx="28241">
                  <c:v>34.085052704642649</c:v>
                </c:pt>
                <c:pt idx="28242">
                  <c:v>34.089541493442653</c:v>
                </c:pt>
                <c:pt idx="28243">
                  <c:v>34.093809277337861</c:v>
                </c:pt>
                <c:pt idx="28244">
                  <c:v>34.097889964137863</c:v>
                </c:pt>
                <c:pt idx="28245">
                  <c:v>34.102010804937862</c:v>
                </c:pt>
                <c:pt idx="28246">
                  <c:v>34.106118059337859</c:v>
                </c:pt>
                <c:pt idx="28247">
                  <c:v>34.110225844137858</c:v>
                </c:pt>
                <c:pt idx="28248">
                  <c:v>34.114306585337857</c:v>
                </c:pt>
                <c:pt idx="28249">
                  <c:v>34.129814849707799</c:v>
                </c:pt>
                <c:pt idx="28250">
                  <c:v>34.137561978532929</c:v>
                </c:pt>
                <c:pt idx="28251">
                  <c:v>34.142736660537928</c:v>
                </c:pt>
                <c:pt idx="28252">
                  <c:v>34.151728729188733</c:v>
                </c:pt>
                <c:pt idx="28253">
                  <c:v>34.156551896489077</c:v>
                </c:pt>
                <c:pt idx="28254">
                  <c:v>34.161054340307444</c:v>
                </c:pt>
                <c:pt idx="28255">
                  <c:v>34.169658567436699</c:v>
                </c:pt>
                <c:pt idx="28256">
                  <c:v>34.175013636515821</c:v>
                </c:pt>
                <c:pt idx="28257">
                  <c:v>34.180853782903995</c:v>
                </c:pt>
                <c:pt idx="28258">
                  <c:v>34.187573682432316</c:v>
                </c:pt>
                <c:pt idx="28259">
                  <c:v>34.191630777460738</c:v>
                </c:pt>
                <c:pt idx="28260">
                  <c:v>34.195713330648587</c:v>
                </c:pt>
                <c:pt idx="28261">
                  <c:v>34.199825943581821</c:v>
                </c:pt>
                <c:pt idx="28262">
                  <c:v>34.203858299558696</c:v>
                </c:pt>
                <c:pt idx="28263">
                  <c:v>34.208119579045182</c:v>
                </c:pt>
                <c:pt idx="28264">
                  <c:v>34.213223359798349</c:v>
                </c:pt>
                <c:pt idx="28265">
                  <c:v>34.217255581375234</c:v>
                </c:pt>
                <c:pt idx="28266">
                  <c:v>34.221730771892005</c:v>
                </c:pt>
                <c:pt idx="28267">
                  <c:v>34.225926032523667</c:v>
                </c:pt>
                <c:pt idx="28268">
                  <c:v>34.232471607906412</c:v>
                </c:pt>
                <c:pt idx="28269">
                  <c:v>34.23737767136361</c:v>
                </c:pt>
                <c:pt idx="28270">
                  <c:v>34.241436645259277</c:v>
                </c:pt>
                <c:pt idx="28271">
                  <c:v>34.245536194513107</c:v>
                </c:pt>
                <c:pt idx="28272">
                  <c:v>34.250159863423136</c:v>
                </c:pt>
                <c:pt idx="28273">
                  <c:v>34.272027864670044</c:v>
                </c:pt>
                <c:pt idx="28274">
                  <c:v>34.276060146726927</c:v>
                </c:pt>
                <c:pt idx="28275">
                  <c:v>34.280867526757397</c:v>
                </c:pt>
                <c:pt idx="28276">
                  <c:v>34.291877189300372</c:v>
                </c:pt>
                <c:pt idx="28277">
                  <c:v>34.300441717891644</c:v>
                </c:pt>
                <c:pt idx="28278">
                  <c:v>34.304533724491641</c:v>
                </c:pt>
                <c:pt idx="28279">
                  <c:v>34.30854688089164</c:v>
                </c:pt>
                <c:pt idx="28280">
                  <c:v>34.313088043891639</c:v>
                </c:pt>
                <c:pt idx="28281">
                  <c:v>34.3170723560632</c:v>
                </c:pt>
                <c:pt idx="28282">
                  <c:v>34.321056522154755</c:v>
                </c:pt>
                <c:pt idx="28283">
                  <c:v>34.325040840966317</c:v>
                </c:pt>
                <c:pt idx="28284">
                  <c:v>34.329184513141541</c:v>
                </c:pt>
                <c:pt idx="28285">
                  <c:v>34.333208552434016</c:v>
                </c:pt>
                <c:pt idx="28286">
                  <c:v>34.337192691965569</c:v>
                </c:pt>
                <c:pt idx="28287">
                  <c:v>34.341153450965571</c:v>
                </c:pt>
                <c:pt idx="28288">
                  <c:v>34.345102255993723</c:v>
                </c:pt>
                <c:pt idx="28289">
                  <c:v>34.349090926140946</c:v>
                </c:pt>
                <c:pt idx="28290">
                  <c:v>34.353101838153115</c:v>
                </c:pt>
                <c:pt idx="28291">
                  <c:v>34.357205484407416</c:v>
                </c:pt>
                <c:pt idx="28292">
                  <c:v>34.362367219007417</c:v>
                </c:pt>
                <c:pt idx="28293">
                  <c:v>34.369653902807414</c:v>
                </c:pt>
                <c:pt idx="28294">
                  <c:v>34.375238974607413</c:v>
                </c:pt>
                <c:pt idx="28295">
                  <c:v>34.381350172007416</c:v>
                </c:pt>
                <c:pt idx="28296">
                  <c:v>34.385746207607419</c:v>
                </c:pt>
                <c:pt idx="28297">
                  <c:v>34.394656544207422</c:v>
                </c:pt>
                <c:pt idx="28298">
                  <c:v>34.40051774020742</c:v>
                </c:pt>
                <c:pt idx="28299">
                  <c:v>34.408394851758722</c:v>
                </c:pt>
                <c:pt idx="28300">
                  <c:v>34.413715164558724</c:v>
                </c:pt>
                <c:pt idx="28301">
                  <c:v>34.420368842358727</c:v>
                </c:pt>
                <c:pt idx="28302">
                  <c:v>34.424685077358724</c:v>
                </c:pt>
                <c:pt idx="28303">
                  <c:v>34.428790415958723</c:v>
                </c:pt>
                <c:pt idx="28304">
                  <c:v>34.432777660758724</c:v>
                </c:pt>
                <c:pt idx="28305">
                  <c:v>34.436803786158727</c:v>
                </c:pt>
                <c:pt idx="28306">
                  <c:v>34.442242938558728</c:v>
                </c:pt>
                <c:pt idx="28307">
                  <c:v>34.446216039558728</c:v>
                </c:pt>
                <c:pt idx="28308">
                  <c:v>34.45017625075873</c:v>
                </c:pt>
                <c:pt idx="28309">
                  <c:v>34.454796329958732</c:v>
                </c:pt>
                <c:pt idx="28310">
                  <c:v>34.464991337241592</c:v>
                </c:pt>
                <c:pt idx="28311">
                  <c:v>34.469176014441594</c:v>
                </c:pt>
                <c:pt idx="28312">
                  <c:v>34.480325931119708</c:v>
                </c:pt>
                <c:pt idx="28313">
                  <c:v>34.484733698673395</c:v>
                </c:pt>
                <c:pt idx="28314">
                  <c:v>34.488635306857141</c:v>
                </c:pt>
                <c:pt idx="28315">
                  <c:v>34.492535891200838</c:v>
                </c:pt>
                <c:pt idx="28316">
                  <c:v>34.500439239230914</c:v>
                </c:pt>
                <c:pt idx="28317">
                  <c:v>34.50459910134682</c:v>
                </c:pt>
                <c:pt idx="28318">
                  <c:v>34.516887226997973</c:v>
                </c:pt>
                <c:pt idx="28319">
                  <c:v>34.5207884334217</c:v>
                </c:pt>
                <c:pt idx="28320">
                  <c:v>34.525076638221698</c:v>
                </c:pt>
                <c:pt idx="28321">
                  <c:v>34.528954168753572</c:v>
                </c:pt>
                <c:pt idx="28322">
                  <c:v>34.533746230827113</c:v>
                </c:pt>
                <c:pt idx="28323">
                  <c:v>34.537611286827115</c:v>
                </c:pt>
                <c:pt idx="28324">
                  <c:v>34.541465891934635</c:v>
                </c:pt>
                <c:pt idx="28325">
                  <c:v>34.545294999802771</c:v>
                </c:pt>
                <c:pt idx="28326">
                  <c:v>34.549954283002769</c:v>
                </c:pt>
                <c:pt idx="28327">
                  <c:v>34.554895230202767</c:v>
                </c:pt>
                <c:pt idx="28328">
                  <c:v>34.55891461580277</c:v>
                </c:pt>
                <c:pt idx="28329">
                  <c:v>34.562998135802772</c:v>
                </c:pt>
                <c:pt idx="28330">
                  <c:v>34.56943727820277</c:v>
                </c:pt>
                <c:pt idx="28331">
                  <c:v>34.587665515002769</c:v>
                </c:pt>
                <c:pt idx="28332">
                  <c:v>34.595371569402772</c:v>
                </c:pt>
                <c:pt idx="28333">
                  <c:v>34.600882906176643</c:v>
                </c:pt>
                <c:pt idx="28334">
                  <c:v>34.604699058725089</c:v>
                </c:pt>
                <c:pt idx="28335">
                  <c:v>34.609371435472141</c:v>
                </c:pt>
                <c:pt idx="28336">
                  <c:v>34.620129408472671</c:v>
                </c:pt>
                <c:pt idx="28337">
                  <c:v>34.624224547074931</c:v>
                </c:pt>
                <c:pt idx="28338">
                  <c:v>34.628018891487713</c:v>
                </c:pt>
                <c:pt idx="28339">
                  <c:v>34.634211047148618</c:v>
                </c:pt>
                <c:pt idx="28340">
                  <c:v>34.638080193016641</c:v>
                </c:pt>
                <c:pt idx="28341">
                  <c:v>34.642085064416641</c:v>
                </c:pt>
                <c:pt idx="28342">
                  <c:v>34.645830831616642</c:v>
                </c:pt>
                <c:pt idx="28343">
                  <c:v>34.64996114387764</c:v>
                </c:pt>
                <c:pt idx="28344">
                  <c:v>34.654029998377133</c:v>
                </c:pt>
                <c:pt idx="28345">
                  <c:v>34.657874860841893</c:v>
                </c:pt>
                <c:pt idx="28346">
                  <c:v>34.663863837641891</c:v>
                </c:pt>
                <c:pt idx="28347">
                  <c:v>34.677951390841891</c:v>
                </c:pt>
                <c:pt idx="28348">
                  <c:v>34.688628820041892</c:v>
                </c:pt>
                <c:pt idx="28349">
                  <c:v>34.692447546851469</c:v>
                </c:pt>
                <c:pt idx="28350">
                  <c:v>34.710457705515459</c:v>
                </c:pt>
                <c:pt idx="28351">
                  <c:v>34.73858189483304</c:v>
                </c:pt>
                <c:pt idx="28352">
                  <c:v>34.749153000420094</c:v>
                </c:pt>
                <c:pt idx="28353">
                  <c:v>34.753245246420093</c:v>
                </c:pt>
                <c:pt idx="28354">
                  <c:v>34.757168952420095</c:v>
                </c:pt>
                <c:pt idx="28355">
                  <c:v>34.761717654420096</c:v>
                </c:pt>
                <c:pt idx="28356">
                  <c:v>34.766805498420098</c:v>
                </c:pt>
                <c:pt idx="28357">
                  <c:v>34.770406248420095</c:v>
                </c:pt>
                <c:pt idx="28358">
                  <c:v>34.774017750420093</c:v>
                </c:pt>
                <c:pt idx="28359">
                  <c:v>34.77767792442009</c:v>
                </c:pt>
                <c:pt idx="28360">
                  <c:v>34.781555960878059</c:v>
                </c:pt>
                <c:pt idx="28361">
                  <c:v>34.785180008878058</c:v>
                </c:pt>
                <c:pt idx="28362">
                  <c:v>34.788780260878056</c:v>
                </c:pt>
                <c:pt idx="28363">
                  <c:v>34.792584974878054</c:v>
                </c:pt>
                <c:pt idx="28364">
                  <c:v>34.796232836878055</c:v>
                </c:pt>
                <c:pt idx="28365">
                  <c:v>34.799881184210221</c:v>
                </c:pt>
                <c:pt idx="28366">
                  <c:v>34.803517451542085</c:v>
                </c:pt>
                <c:pt idx="28367">
                  <c:v>34.807333445542085</c:v>
                </c:pt>
                <c:pt idx="28368">
                  <c:v>34.810910047410516</c:v>
                </c:pt>
                <c:pt idx="28369">
                  <c:v>34.814736629552549</c:v>
                </c:pt>
                <c:pt idx="28370">
                  <c:v>34.818384701552546</c:v>
                </c:pt>
                <c:pt idx="28371">
                  <c:v>34.822945343552547</c:v>
                </c:pt>
                <c:pt idx="28372">
                  <c:v>34.832545877552548</c:v>
                </c:pt>
                <c:pt idx="28373">
                  <c:v>34.836914615552544</c:v>
                </c:pt>
                <c:pt idx="28374">
                  <c:v>34.840667664479078</c:v>
                </c:pt>
                <c:pt idx="28375">
                  <c:v>34.844664006479078</c:v>
                </c:pt>
                <c:pt idx="28376">
                  <c:v>34.851089047234588</c:v>
                </c:pt>
                <c:pt idx="28377">
                  <c:v>34.854617400217712</c:v>
                </c:pt>
                <c:pt idx="28378">
                  <c:v>34.858204370923879</c:v>
                </c:pt>
                <c:pt idx="28379">
                  <c:v>34.861827925777085</c:v>
                </c:pt>
                <c:pt idx="28380">
                  <c:v>34.865877110848352</c:v>
                </c:pt>
                <c:pt idx="28381">
                  <c:v>34.869405657871489</c:v>
                </c:pt>
                <c:pt idx="28382">
                  <c:v>34.872945071135184</c:v>
                </c:pt>
                <c:pt idx="28383">
                  <c:v>34.876710445501082</c:v>
                </c:pt>
                <c:pt idx="28384">
                  <c:v>34.881720705561115</c:v>
                </c:pt>
                <c:pt idx="28385">
                  <c:v>34.885450565848842</c:v>
                </c:pt>
                <c:pt idx="28386">
                  <c:v>34.889003276065701</c:v>
                </c:pt>
                <c:pt idx="28387">
                  <c:v>34.896901159498569</c:v>
                </c:pt>
                <c:pt idx="28388">
                  <c:v>34.905568127851787</c:v>
                </c:pt>
                <c:pt idx="28389">
                  <c:v>34.910491773125734</c:v>
                </c:pt>
                <c:pt idx="28390">
                  <c:v>34.926862446615381</c:v>
                </c:pt>
                <c:pt idx="28391">
                  <c:v>34.930884637304132</c:v>
                </c:pt>
                <c:pt idx="28392">
                  <c:v>34.934472700252272</c:v>
                </c:pt>
                <c:pt idx="28393">
                  <c:v>34.93937264260682</c:v>
                </c:pt>
                <c:pt idx="28394">
                  <c:v>34.94317618660682</c:v>
                </c:pt>
                <c:pt idx="28395">
                  <c:v>34.94677646260682</c:v>
                </c:pt>
                <c:pt idx="28396">
                  <c:v>34.950678363105396</c:v>
                </c:pt>
                <c:pt idx="28397">
                  <c:v>34.954278687105393</c:v>
                </c:pt>
                <c:pt idx="28398">
                  <c:v>34.958567824093748</c:v>
                </c:pt>
                <c:pt idx="28399">
                  <c:v>34.966035468882403</c:v>
                </c:pt>
                <c:pt idx="28400">
                  <c:v>34.970666392314847</c:v>
                </c:pt>
                <c:pt idx="28401">
                  <c:v>34.979690569302825</c:v>
                </c:pt>
                <c:pt idx="28402">
                  <c:v>34.98451836922515</c:v>
                </c:pt>
                <c:pt idx="28403">
                  <c:v>34.989867585558407</c:v>
                </c:pt>
                <c:pt idx="28404">
                  <c:v>35.000676392419422</c:v>
                </c:pt>
                <c:pt idx="28405">
                  <c:v>35.007596277886755</c:v>
                </c:pt>
                <c:pt idx="28406">
                  <c:v>35.008421631626312</c:v>
                </c:pt>
                <c:pt idx="28407">
                  <c:v>35.008818450226315</c:v>
                </c:pt>
                <c:pt idx="28408">
                  <c:v>35.009175354337749</c:v>
                </c:pt>
                <c:pt idx="28409">
                  <c:v>35.009641382999696</c:v>
                </c:pt>
                <c:pt idx="28410">
                  <c:v>35.010106003730371</c:v>
                </c:pt>
                <c:pt idx="28411">
                  <c:v>35.010555028130369</c:v>
                </c:pt>
                <c:pt idx="28412">
                  <c:v>35.011069963719081</c:v>
                </c:pt>
                <c:pt idx="28413">
                  <c:v>35.01176449758902</c:v>
                </c:pt>
                <c:pt idx="28414">
                  <c:v>35.012450286765272</c:v>
                </c:pt>
                <c:pt idx="28415">
                  <c:v>35.01293889796527</c:v>
                </c:pt>
                <c:pt idx="28416">
                  <c:v>35.01384501510482</c:v>
                </c:pt>
                <c:pt idx="28417">
                  <c:v>35.014863255149983</c:v>
                </c:pt>
                <c:pt idx="28418">
                  <c:v>35.016060012935924</c:v>
                </c:pt>
                <c:pt idx="28419">
                  <c:v>35.017169093735923</c:v>
                </c:pt>
                <c:pt idx="28420">
                  <c:v>35.018582235786624</c:v>
                </c:pt>
                <c:pt idx="28421">
                  <c:v>35.02129050453712</c:v>
                </c:pt>
                <c:pt idx="28422">
                  <c:v>35.024392016079062</c:v>
                </c:pt>
                <c:pt idx="28423">
                  <c:v>35.02880701107906</c:v>
                </c:pt>
                <c:pt idx="28424">
                  <c:v>35.034287558534004</c:v>
                </c:pt>
                <c:pt idx="28425">
                  <c:v>35.040073315472526</c:v>
                </c:pt>
                <c:pt idx="28426">
                  <c:v>35.045007862272527</c:v>
                </c:pt>
                <c:pt idx="28427">
                  <c:v>35.053097762050697</c:v>
                </c:pt>
                <c:pt idx="28428">
                  <c:v>35.058894209384334</c:v>
                </c:pt>
                <c:pt idx="28429">
                  <c:v>35.064134374328688</c:v>
                </c:pt>
                <c:pt idx="28430">
                  <c:v>35.070352071128688</c:v>
                </c:pt>
                <c:pt idx="28431">
                  <c:v>35.07631541592869</c:v>
                </c:pt>
                <c:pt idx="28432">
                  <c:v>35.084157915065546</c:v>
                </c:pt>
                <c:pt idx="28433">
                  <c:v>35.089525527282589</c:v>
                </c:pt>
                <c:pt idx="28434">
                  <c:v>35.095004828599777</c:v>
                </c:pt>
                <c:pt idx="28435">
                  <c:v>35.101314160826838</c:v>
                </c:pt>
                <c:pt idx="28436">
                  <c:v>35.106453074931778</c:v>
                </c:pt>
                <c:pt idx="28437">
                  <c:v>35.111745231122228</c:v>
                </c:pt>
                <c:pt idx="28438">
                  <c:v>35.117147092859888</c:v>
                </c:pt>
                <c:pt idx="28439">
                  <c:v>35.122235779923017</c:v>
                </c:pt>
                <c:pt idx="28440">
                  <c:v>35.127340494186726</c:v>
                </c:pt>
                <c:pt idx="28441">
                  <c:v>35.132640561082546</c:v>
                </c:pt>
                <c:pt idx="28442">
                  <c:v>35.137915918392395</c:v>
                </c:pt>
                <c:pt idx="28443">
                  <c:v>35.143047792965177</c:v>
                </c:pt>
                <c:pt idx="28444">
                  <c:v>35.148112426056741</c:v>
                </c:pt>
                <c:pt idx="28445">
                  <c:v>35.1531933314686</c:v>
                </c:pt>
                <c:pt idx="28446">
                  <c:v>35.158493009838772</c:v>
                </c:pt>
                <c:pt idx="28447">
                  <c:v>35.163844704215528</c:v>
                </c:pt>
                <c:pt idx="28448">
                  <c:v>35.168983584400465</c:v>
                </c:pt>
                <c:pt idx="28449">
                  <c:v>35.174171817427982</c:v>
                </c:pt>
                <c:pt idx="28450">
                  <c:v>35.179328836333575</c:v>
                </c:pt>
                <c:pt idx="28451">
                  <c:v>35.184696129421326</c:v>
                </c:pt>
                <c:pt idx="28452">
                  <c:v>35.189825245917611</c:v>
                </c:pt>
                <c:pt idx="28453">
                  <c:v>35.194890343209181</c:v>
                </c:pt>
                <c:pt idx="28454">
                  <c:v>35.200036380424855</c:v>
                </c:pt>
                <c:pt idx="28455">
                  <c:v>35.205165462841137</c:v>
                </c:pt>
                <c:pt idx="28456">
                  <c:v>35.210277641578024</c:v>
                </c:pt>
                <c:pt idx="28457">
                  <c:v>35.2154069114343</c:v>
                </c:pt>
                <c:pt idx="28458">
                  <c:v>35.220511947938022</c:v>
                </c:pt>
                <c:pt idx="28459">
                  <c:v>35.227788555917385</c:v>
                </c:pt>
                <c:pt idx="28460">
                  <c:v>35.233855749940069</c:v>
                </c:pt>
                <c:pt idx="28461">
                  <c:v>35.2393334230972</c:v>
                </c:pt>
                <c:pt idx="28462">
                  <c:v>35.244744010971914</c:v>
                </c:pt>
                <c:pt idx="28463">
                  <c:v>35.249914644639745</c:v>
                </c:pt>
                <c:pt idx="28464">
                  <c:v>35.255855858053842</c:v>
                </c:pt>
                <c:pt idx="28465">
                  <c:v>35.260993133402266</c:v>
                </c:pt>
                <c:pt idx="28466">
                  <c:v>35.266242066654257</c:v>
                </c:pt>
                <c:pt idx="28467">
                  <c:v>35.271522088254258</c:v>
                </c:pt>
                <c:pt idx="28468">
                  <c:v>35.277789112382543</c:v>
                </c:pt>
                <c:pt idx="28469">
                  <c:v>35.283034802782545</c:v>
                </c:pt>
                <c:pt idx="28470">
                  <c:v>35.288229452182549</c:v>
                </c:pt>
                <c:pt idx="28471">
                  <c:v>35.293441232782548</c:v>
                </c:pt>
                <c:pt idx="28472">
                  <c:v>35.301539420638193</c:v>
                </c:pt>
                <c:pt idx="28473">
                  <c:v>35.308096637321306</c:v>
                </c:pt>
                <c:pt idx="28474">
                  <c:v>35.313626591658966</c:v>
                </c:pt>
                <c:pt idx="28475">
                  <c:v>35.319052770954798</c:v>
                </c:pt>
                <c:pt idx="28476">
                  <c:v>35.324324086887891</c:v>
                </c:pt>
                <c:pt idx="28477">
                  <c:v>35.331305016931182</c:v>
                </c:pt>
                <c:pt idx="28478">
                  <c:v>35.337266902156472</c:v>
                </c:pt>
                <c:pt idx="28479">
                  <c:v>35.342489571540092</c:v>
                </c:pt>
                <c:pt idx="28480">
                  <c:v>35.347887993569891</c:v>
                </c:pt>
                <c:pt idx="28481">
                  <c:v>35.353072710781454</c:v>
                </c:pt>
                <c:pt idx="28482">
                  <c:v>35.358412844315765</c:v>
                </c:pt>
                <c:pt idx="28483">
                  <c:v>35.364089729435356</c:v>
                </c:pt>
                <c:pt idx="28484">
                  <c:v>35.369602438332713</c:v>
                </c:pt>
                <c:pt idx="28485">
                  <c:v>35.37480385666457</c:v>
                </c:pt>
                <c:pt idx="28486">
                  <c:v>35.383122971813428</c:v>
                </c:pt>
                <c:pt idx="28487">
                  <c:v>35.388896344091378</c:v>
                </c:pt>
                <c:pt idx="28488">
                  <c:v>35.394153246279807</c:v>
                </c:pt>
                <c:pt idx="28489">
                  <c:v>35.399496268026738</c:v>
                </c:pt>
                <c:pt idx="28490">
                  <c:v>35.404928107412125</c:v>
                </c:pt>
                <c:pt idx="28491">
                  <c:v>35.410412103836599</c:v>
                </c:pt>
                <c:pt idx="28492">
                  <c:v>35.416502786236599</c:v>
                </c:pt>
                <c:pt idx="28493">
                  <c:v>35.422010847036596</c:v>
                </c:pt>
                <c:pt idx="28494">
                  <c:v>35.427484772636596</c:v>
                </c:pt>
                <c:pt idx="28495">
                  <c:v>35.433459486732524</c:v>
                </c:pt>
                <c:pt idx="28496">
                  <c:v>35.438768256880053</c:v>
                </c:pt>
                <c:pt idx="28497">
                  <c:v>35.444750865550681</c:v>
                </c:pt>
                <c:pt idx="28498">
                  <c:v>35.450262027437809</c:v>
                </c:pt>
                <c:pt idx="28499">
                  <c:v>35.455754477037807</c:v>
                </c:pt>
                <c:pt idx="28500">
                  <c:v>35.463779689837807</c:v>
                </c:pt>
                <c:pt idx="28501">
                  <c:v>35.46906025303781</c:v>
                </c:pt>
                <c:pt idx="28502">
                  <c:v>35.474316769786249</c:v>
                </c:pt>
                <c:pt idx="28503">
                  <c:v>35.47996683618625</c:v>
                </c:pt>
                <c:pt idx="28504">
                  <c:v>35.485258270294082</c:v>
                </c:pt>
                <c:pt idx="28505">
                  <c:v>35.49133080709408</c:v>
                </c:pt>
                <c:pt idx="28506">
                  <c:v>35.497837016866384</c:v>
                </c:pt>
                <c:pt idx="28507">
                  <c:v>35.504014493666382</c:v>
                </c:pt>
                <c:pt idx="28508">
                  <c:v>35.510659255513836</c:v>
                </c:pt>
                <c:pt idx="28509">
                  <c:v>35.516476894052502</c:v>
                </c:pt>
                <c:pt idx="28510">
                  <c:v>35.522127044014766</c:v>
                </c:pt>
                <c:pt idx="28511">
                  <c:v>35.527565514414768</c:v>
                </c:pt>
                <c:pt idx="28512">
                  <c:v>35.533004407214769</c:v>
                </c:pt>
                <c:pt idx="28513">
                  <c:v>35.538319932814765</c:v>
                </c:pt>
                <c:pt idx="28514">
                  <c:v>35.54358706551043</c:v>
                </c:pt>
                <c:pt idx="28515">
                  <c:v>35.548976339241818</c:v>
                </c:pt>
                <c:pt idx="28516">
                  <c:v>35.554250008069957</c:v>
                </c:pt>
                <c:pt idx="28517">
                  <c:v>35.55963227661919</c:v>
                </c:pt>
                <c:pt idx="28518">
                  <c:v>35.565649529848606</c:v>
                </c:pt>
                <c:pt idx="28519">
                  <c:v>35.571014091197213</c:v>
                </c:pt>
                <c:pt idx="28520">
                  <c:v>35.576222733700341</c:v>
                </c:pt>
                <c:pt idx="28521">
                  <c:v>35.581455954317192</c:v>
                </c:pt>
                <c:pt idx="28522">
                  <c:v>35.586854593346999</c:v>
                </c:pt>
                <c:pt idx="28523">
                  <c:v>35.592062654290103</c:v>
                </c:pt>
                <c:pt idx="28524">
                  <c:v>35.597434453142107</c:v>
                </c:pt>
                <c:pt idx="28525">
                  <c:v>35.602619343153677</c:v>
                </c:pt>
                <c:pt idx="28526">
                  <c:v>35.607852127770542</c:v>
                </c:pt>
                <c:pt idx="28527">
                  <c:v>35.613060266833649</c:v>
                </c:pt>
                <c:pt idx="28528">
                  <c:v>35.620282296167566</c:v>
                </c:pt>
                <c:pt idx="28529">
                  <c:v>35.62611589001267</c:v>
                </c:pt>
                <c:pt idx="28530">
                  <c:v>35.631357959196976</c:v>
                </c:pt>
                <c:pt idx="28531">
                  <c:v>35.636774574507413</c:v>
                </c:pt>
                <c:pt idx="28532">
                  <c:v>35.642052309812968</c:v>
                </c:pt>
                <c:pt idx="28533">
                  <c:v>35.647319119868641</c:v>
                </c:pt>
                <c:pt idx="28534">
                  <c:v>35.652874771423967</c:v>
                </c:pt>
                <c:pt idx="28535">
                  <c:v>35.659911118428234</c:v>
                </c:pt>
                <c:pt idx="28536">
                  <c:v>35.667793209705358</c:v>
                </c:pt>
                <c:pt idx="28537">
                  <c:v>35.67307069329091</c:v>
                </c:pt>
                <c:pt idx="28538">
                  <c:v>35.678817270132953</c:v>
                </c:pt>
                <c:pt idx="28539">
                  <c:v>35.684095135638515</c:v>
                </c:pt>
                <c:pt idx="28540">
                  <c:v>35.689345037614785</c:v>
                </c:pt>
                <c:pt idx="28541">
                  <c:v>35.694667623308789</c:v>
                </c:pt>
                <c:pt idx="28542">
                  <c:v>35.699892983492504</c:v>
                </c:pt>
                <c:pt idx="28543">
                  <c:v>35.705230861545694</c:v>
                </c:pt>
                <c:pt idx="28544">
                  <c:v>35.710621011535203</c:v>
                </c:pt>
                <c:pt idx="28545">
                  <c:v>35.712970154414286</c:v>
                </c:pt>
                <c:pt idx="28546">
                  <c:v>35.7207132787033</c:v>
                </c:pt>
                <c:pt idx="28547">
                  <c:v>35.726937018930727</c:v>
                </c:pt>
                <c:pt idx="28548">
                  <c:v>35.732210862958866</c:v>
                </c:pt>
                <c:pt idx="28549">
                  <c:v>35.742982458958863</c:v>
                </c:pt>
                <c:pt idx="28550">
                  <c:v>35.74827477782668</c:v>
                </c:pt>
                <c:pt idx="28551">
                  <c:v>35.761831752632226</c:v>
                </c:pt>
                <c:pt idx="28552">
                  <c:v>35.767648732956744</c:v>
                </c:pt>
                <c:pt idx="28553">
                  <c:v>35.773815264769333</c:v>
                </c:pt>
                <c:pt idx="28554">
                  <c:v>35.779159197556247</c:v>
                </c:pt>
                <c:pt idx="28555">
                  <c:v>35.784531406248234</c:v>
                </c:pt>
                <c:pt idx="28556">
                  <c:v>35.790231861448234</c:v>
                </c:pt>
                <c:pt idx="28557">
                  <c:v>35.798869720617773</c:v>
                </c:pt>
                <c:pt idx="28558">
                  <c:v>35.805962459017771</c:v>
                </c:pt>
                <c:pt idx="28559">
                  <c:v>35.812200008149119</c:v>
                </c:pt>
                <c:pt idx="28560">
                  <c:v>35.819572683196377</c:v>
                </c:pt>
                <c:pt idx="28561">
                  <c:v>35.824894646168239</c:v>
                </c:pt>
                <c:pt idx="28562">
                  <c:v>35.830234536660413</c:v>
                </c:pt>
                <c:pt idx="28563">
                  <c:v>35.836201737460414</c:v>
                </c:pt>
                <c:pt idx="28564">
                  <c:v>35.841551679860416</c:v>
                </c:pt>
                <c:pt idx="28565">
                  <c:v>35.846816982888704</c:v>
                </c:pt>
                <c:pt idx="28566">
                  <c:v>35.852236982088705</c:v>
                </c:pt>
                <c:pt idx="28567">
                  <c:v>35.857518114436715</c:v>
                </c:pt>
                <c:pt idx="28568">
                  <c:v>35.863572963236713</c:v>
                </c:pt>
                <c:pt idx="28569">
                  <c:v>35.868931426569205</c:v>
                </c:pt>
                <c:pt idx="28570">
                  <c:v>35.87446491306472</c:v>
                </c:pt>
                <c:pt idx="28571">
                  <c:v>35.87999878852024</c:v>
                </c:pt>
                <c:pt idx="28572">
                  <c:v>35.885719967720242</c:v>
                </c:pt>
                <c:pt idx="28573">
                  <c:v>35.894188237026412</c:v>
                </c:pt>
                <c:pt idx="28574">
                  <c:v>35.902039139426414</c:v>
                </c:pt>
                <c:pt idx="28575">
                  <c:v>35.907502003160708</c:v>
                </c:pt>
                <c:pt idx="28576">
                  <c:v>35.913634292133892</c:v>
                </c:pt>
                <c:pt idx="28577">
                  <c:v>35.918967188933891</c:v>
                </c:pt>
                <c:pt idx="28578">
                  <c:v>35.92556762013389</c:v>
                </c:pt>
                <c:pt idx="28579">
                  <c:v>35.930935690533893</c:v>
                </c:pt>
                <c:pt idx="28580">
                  <c:v>35.936462653733891</c:v>
                </c:pt>
                <c:pt idx="28581">
                  <c:v>35.944013009733894</c:v>
                </c:pt>
                <c:pt idx="28582">
                  <c:v>35.949454917383441</c:v>
                </c:pt>
                <c:pt idx="28583">
                  <c:v>35.955890713158205</c:v>
                </c:pt>
                <c:pt idx="28584">
                  <c:v>35.961427357181762</c:v>
                </c:pt>
                <c:pt idx="28585">
                  <c:v>35.966684714890185</c:v>
                </c:pt>
                <c:pt idx="28586">
                  <c:v>35.971545532421082</c:v>
                </c:pt>
                <c:pt idx="28587">
                  <c:v>35.971649735824748</c:v>
                </c:pt>
                <c:pt idx="28588">
                  <c:v>35.971985585110545</c:v>
                </c:pt>
                <c:pt idx="28589">
                  <c:v>35.976393004708385</c:v>
                </c:pt>
                <c:pt idx="28590">
                  <c:v>35.981725232708385</c:v>
                </c:pt>
                <c:pt idx="28591">
                  <c:v>35.987549759211248</c:v>
                </c:pt>
                <c:pt idx="28592">
                  <c:v>35.992774971834962</c:v>
                </c:pt>
                <c:pt idx="28593">
                  <c:v>35.998087913221759</c:v>
                </c:pt>
                <c:pt idx="28594">
                  <c:v>36.003521385092789</c:v>
                </c:pt>
                <c:pt idx="28595">
                  <c:v>36.008730140435922</c:v>
                </c:pt>
                <c:pt idx="28596">
                  <c:v>36.014024992702083</c:v>
                </c:pt>
                <c:pt idx="28597">
                  <c:v>36.019285324607026</c:v>
                </c:pt>
                <c:pt idx="28598">
                  <c:v>36.026212728690581</c:v>
                </c:pt>
                <c:pt idx="28599">
                  <c:v>36.034720691389708</c:v>
                </c:pt>
                <c:pt idx="28600">
                  <c:v>36.040466565151725</c:v>
                </c:pt>
                <c:pt idx="28601">
                  <c:v>36.045781494151726</c:v>
                </c:pt>
                <c:pt idx="28602">
                  <c:v>36.052420797351722</c:v>
                </c:pt>
                <c:pt idx="28603">
                  <c:v>36.057951702089404</c:v>
                </c:pt>
                <c:pt idx="28604">
                  <c:v>36.064932407492691</c:v>
                </c:pt>
                <c:pt idx="28605">
                  <c:v>36.070652450473709</c:v>
                </c:pt>
                <c:pt idx="28606">
                  <c:v>36.075837470085283</c:v>
                </c:pt>
                <c:pt idx="28607">
                  <c:v>36.088077095115608</c:v>
                </c:pt>
                <c:pt idx="28608">
                  <c:v>36.093624044333573</c:v>
                </c:pt>
                <c:pt idx="28609">
                  <c:v>36.09932672641407</c:v>
                </c:pt>
                <c:pt idx="28610">
                  <c:v>36.104534830757181</c:v>
                </c:pt>
                <c:pt idx="28611">
                  <c:v>36.1097432389003</c:v>
                </c:pt>
                <c:pt idx="28612">
                  <c:v>36.11523850363735</c:v>
                </c:pt>
                <c:pt idx="28613">
                  <c:v>36.120526434290738</c:v>
                </c:pt>
                <c:pt idx="28614">
                  <c:v>36.125845930584568</c:v>
                </c:pt>
                <c:pt idx="28615">
                  <c:v>36.131357240711687</c:v>
                </c:pt>
                <c:pt idx="28616">
                  <c:v>36.136628020964771</c:v>
                </c:pt>
                <c:pt idx="28617">
                  <c:v>36.143849401512043</c:v>
                </c:pt>
                <c:pt idx="28618">
                  <c:v>36.149133084767129</c:v>
                </c:pt>
                <c:pt idx="28619">
                  <c:v>36.154844823667638</c:v>
                </c:pt>
                <c:pt idx="28620">
                  <c:v>36.160907277922036</c:v>
                </c:pt>
                <c:pt idx="28621">
                  <c:v>36.166637465382223</c:v>
                </c:pt>
                <c:pt idx="28622">
                  <c:v>36.167875618138893</c:v>
                </c:pt>
                <c:pt idx="28623">
                  <c:v>36.168614967738897</c:v>
                </c:pt>
                <c:pt idx="28624">
                  <c:v>36.169685558797802</c:v>
                </c:pt>
                <c:pt idx="28625">
                  <c:v>36.17283869992486</c:v>
                </c:pt>
                <c:pt idx="28626">
                  <c:v>36.177068550527657</c:v>
                </c:pt>
                <c:pt idx="28627">
                  <c:v>36.182258658394439</c:v>
                </c:pt>
                <c:pt idx="28628">
                  <c:v>36.188186648899134</c:v>
                </c:pt>
                <c:pt idx="28629">
                  <c:v>36.198203256411304</c:v>
                </c:pt>
                <c:pt idx="28630">
                  <c:v>36.203460325039735</c:v>
                </c:pt>
                <c:pt idx="28631">
                  <c:v>36.208757793039737</c:v>
                </c:pt>
                <c:pt idx="28632">
                  <c:v>36.2149256388523</c:v>
                </c:pt>
                <c:pt idx="28633">
                  <c:v>36.220417217252297</c:v>
                </c:pt>
                <c:pt idx="28634">
                  <c:v>36.226163899792198</c:v>
                </c:pt>
                <c:pt idx="28635">
                  <c:v>36.233626062161001</c:v>
                </c:pt>
                <c:pt idx="28636">
                  <c:v>36.238965245453159</c:v>
                </c:pt>
                <c:pt idx="28637">
                  <c:v>36.24478230147357</c:v>
                </c:pt>
                <c:pt idx="28638">
                  <c:v>36.252051479873572</c:v>
                </c:pt>
                <c:pt idx="28639">
                  <c:v>36.257815918933161</c:v>
                </c:pt>
                <c:pt idx="28640">
                  <c:v>36.263089508921304</c:v>
                </c:pt>
                <c:pt idx="28641">
                  <c:v>36.268363309149443</c:v>
                </c:pt>
                <c:pt idx="28642">
                  <c:v>36.273708056616343</c:v>
                </c:pt>
                <c:pt idx="28643">
                  <c:v>36.279181040616344</c:v>
                </c:pt>
                <c:pt idx="28644">
                  <c:v>36.284647797361117</c:v>
                </c:pt>
                <c:pt idx="28645">
                  <c:v>36.290051252561121</c:v>
                </c:pt>
                <c:pt idx="28646">
                  <c:v>36.295401810961124</c:v>
                </c:pt>
                <c:pt idx="28647">
                  <c:v>36.300752826961123</c:v>
                </c:pt>
                <c:pt idx="28648">
                  <c:v>36.306033706961124</c:v>
                </c:pt>
                <c:pt idx="28649">
                  <c:v>36.311348563761122</c:v>
                </c:pt>
                <c:pt idx="28650">
                  <c:v>36.316709815067739</c:v>
                </c:pt>
                <c:pt idx="28651">
                  <c:v>36.317202650267738</c:v>
                </c:pt>
                <c:pt idx="28652">
                  <c:v>36.317220336707429</c:v>
                </c:pt>
                <c:pt idx="28653">
                  <c:v>36.338035893745356</c:v>
                </c:pt>
                <c:pt idx="28654">
                  <c:v>36.340863427532483</c:v>
                </c:pt>
                <c:pt idx="28655">
                  <c:v>36.342241548422081</c:v>
                </c:pt>
                <c:pt idx="28656">
                  <c:v>36.344604838095393</c:v>
                </c:pt>
                <c:pt idx="28657">
                  <c:v>36.346277043634053</c:v>
                </c:pt>
                <c:pt idx="28658">
                  <c:v>36.349871437422209</c:v>
                </c:pt>
                <c:pt idx="28659">
                  <c:v>36.349884204062668</c:v>
                </c:pt>
                <c:pt idx="28660">
                  <c:v>36.349903747223046</c:v>
                </c:pt>
                <c:pt idx="28661">
                  <c:v>36.349929578982511</c:v>
                </c:pt>
                <c:pt idx="28662">
                  <c:v>36.349949240942053</c:v>
                </c:pt>
                <c:pt idx="28663">
                  <c:v>36.349966533901593</c:v>
                </c:pt>
                <c:pt idx="28664">
                  <c:v>36.349976767500983</c:v>
                </c:pt>
                <c:pt idx="28665">
                  <c:v>36.349990210861897</c:v>
                </c:pt>
                <c:pt idx="28666">
                  <c:v>36.350002212861895</c:v>
                </c:pt>
                <c:pt idx="28667">
                  <c:v>36.350014514380831</c:v>
                </c:pt>
                <c:pt idx="28668">
                  <c:v>36.3500231450206</c:v>
                </c:pt>
                <c:pt idx="28669">
                  <c:v>36.350031004621137</c:v>
                </c:pt>
                <c:pt idx="28670">
                  <c:v>36.350038046820529</c:v>
                </c:pt>
                <c:pt idx="28671">
                  <c:v>36.352945633671879</c:v>
                </c:pt>
                <c:pt idx="28672">
                  <c:v>36.363474322293598</c:v>
                </c:pt>
                <c:pt idx="28673">
                  <c:v>36.374691925293597</c:v>
                </c:pt>
                <c:pt idx="28674">
                  <c:v>36.375669634457736</c:v>
                </c:pt>
                <c:pt idx="28675">
                  <c:v>36.380674704466131</c:v>
                </c:pt>
                <c:pt idx="28676">
                  <c:v>36.387241699985253</c:v>
                </c:pt>
                <c:pt idx="28677">
                  <c:v>36.389373815985252</c:v>
                </c:pt>
                <c:pt idx="28678">
                  <c:v>36.399256413542759</c:v>
                </c:pt>
                <c:pt idx="28679">
                  <c:v>36.406038916262538</c:v>
                </c:pt>
                <c:pt idx="28680">
                  <c:v>36.409533742923024</c:v>
                </c:pt>
                <c:pt idx="28681">
                  <c:v>36.416508682206207</c:v>
                </c:pt>
                <c:pt idx="28682">
                  <c:v>36.43258804881642</c:v>
                </c:pt>
                <c:pt idx="28683">
                  <c:v>36.461892023816418</c:v>
                </c:pt>
                <c:pt idx="28684">
                  <c:v>36.484315316867438</c:v>
                </c:pt>
                <c:pt idx="28685">
                  <c:v>36.50233092209394</c:v>
                </c:pt>
                <c:pt idx="28686">
                  <c:v>36.534456239530485</c:v>
                </c:pt>
                <c:pt idx="28687">
                  <c:v>36.551185118530483</c:v>
                </c:pt>
                <c:pt idx="28688">
                  <c:v>36.614508674687791</c:v>
                </c:pt>
                <c:pt idx="28689">
                  <c:v>36.68175383468779</c:v>
                </c:pt>
                <c:pt idx="28690">
                  <c:v>36.73852045230349</c:v>
                </c:pt>
                <c:pt idx="28691">
                  <c:v>36.769957097291744</c:v>
                </c:pt>
                <c:pt idx="28692">
                  <c:v>36.786475699089777</c:v>
                </c:pt>
                <c:pt idx="28693">
                  <c:v>36.786487433049246</c:v>
                </c:pt>
                <c:pt idx="28694">
                  <c:v>36.786507557049248</c:v>
                </c:pt>
                <c:pt idx="28695">
                  <c:v>36.786523769209779</c:v>
                </c:pt>
                <c:pt idx="28696">
                  <c:v>36.786532043449476</c:v>
                </c:pt>
                <c:pt idx="28697">
                  <c:v>36.786540211609704</c:v>
                </c:pt>
                <c:pt idx="28698">
                  <c:v>36.786551992609169</c:v>
                </c:pt>
                <c:pt idx="28699">
                  <c:v>36.786563499169624</c:v>
                </c:pt>
                <c:pt idx="28700">
                  <c:v>36.786576951490538</c:v>
                </c:pt>
                <c:pt idx="28701">
                  <c:v>36.786589699009781</c:v>
                </c:pt>
                <c:pt idx="28702">
                  <c:v>36.786600928409783</c:v>
                </c:pt>
                <c:pt idx="28703">
                  <c:v>36.786604067129858</c:v>
                </c:pt>
                <c:pt idx="28704">
                  <c:v>36.786961832305728</c:v>
                </c:pt>
                <c:pt idx="28705">
                  <c:v>36.786965049905731</c:v>
                </c:pt>
                <c:pt idx="28706">
                  <c:v>36.786968595905734</c:v>
                </c:pt>
                <c:pt idx="28707">
                  <c:v>36.786972582545808</c:v>
                </c:pt>
                <c:pt idx="28708">
                  <c:v>36.786976820465881</c:v>
                </c:pt>
                <c:pt idx="28709">
                  <c:v>36.786981630145959</c:v>
                </c:pt>
                <c:pt idx="28710">
                  <c:v>36.78698691242581</c:v>
                </c:pt>
                <c:pt idx="28711">
                  <c:v>36.786993092746123</c:v>
                </c:pt>
                <c:pt idx="28712">
                  <c:v>36.786999855786419</c:v>
                </c:pt>
                <c:pt idx="28713">
                  <c:v>36.787008256466578</c:v>
                </c:pt>
                <c:pt idx="28714">
                  <c:v>36.78701740190688</c:v>
                </c:pt>
                <c:pt idx="28715">
                  <c:v>36.787027911106883</c:v>
                </c:pt>
                <c:pt idx="28716">
                  <c:v>36.787039229506583</c:v>
                </c:pt>
                <c:pt idx="28717">
                  <c:v>36.787052184826273</c:v>
                </c:pt>
                <c:pt idx="28718">
                  <c:v>36.78706597482627</c:v>
                </c:pt>
                <c:pt idx="28719">
                  <c:v>36.78707972442627</c:v>
                </c:pt>
                <c:pt idx="28720">
                  <c:v>36.787106117826269</c:v>
                </c:pt>
                <c:pt idx="28721">
                  <c:v>36.78714464834718</c:v>
                </c:pt>
                <c:pt idx="28722">
                  <c:v>36.787308041395121</c:v>
                </c:pt>
                <c:pt idx="28723">
                  <c:v>36.788293709130706</c:v>
                </c:pt>
                <c:pt idx="28724">
                  <c:v>36.790693811130708</c:v>
                </c:pt>
                <c:pt idx="28725">
                  <c:v>36.795809943264381</c:v>
                </c:pt>
                <c:pt idx="28726">
                  <c:v>36.801450154683465</c:v>
                </c:pt>
                <c:pt idx="28727">
                  <c:v>36.804869753427191</c:v>
                </c:pt>
                <c:pt idx="28728">
                  <c:v>36.811332987827193</c:v>
                </c:pt>
                <c:pt idx="28729">
                  <c:v>36.815377918227192</c:v>
                </c:pt>
                <c:pt idx="28730">
                  <c:v>36.818883893427191</c:v>
                </c:pt>
                <c:pt idx="28731">
                  <c:v>36.822289057427191</c:v>
                </c:pt>
                <c:pt idx="28732">
                  <c:v>36.825671636627192</c:v>
                </c:pt>
                <c:pt idx="28733">
                  <c:v>36.829233264627192</c:v>
                </c:pt>
                <c:pt idx="28734">
                  <c:v>36.832944954367612</c:v>
                </c:pt>
                <c:pt idx="28735">
                  <c:v>36.836464201662821</c:v>
                </c:pt>
                <c:pt idx="28736">
                  <c:v>36.840265905805673</c:v>
                </c:pt>
                <c:pt idx="28737">
                  <c:v>36.843682096205676</c:v>
                </c:pt>
                <c:pt idx="28738">
                  <c:v>36.847178997820286</c:v>
                </c:pt>
                <c:pt idx="28739">
                  <c:v>36.850515542608719</c:v>
                </c:pt>
                <c:pt idx="28740">
                  <c:v>36.85398770500872</c:v>
                </c:pt>
                <c:pt idx="28741">
                  <c:v>36.857980290859146</c:v>
                </c:pt>
                <c:pt idx="28742">
                  <c:v>36.861396156459143</c:v>
                </c:pt>
                <c:pt idx="28743">
                  <c:v>36.864834752459146</c:v>
                </c:pt>
                <c:pt idx="28744">
                  <c:v>36.868251066059145</c:v>
                </c:pt>
                <c:pt idx="28745">
                  <c:v>36.878915601686465</c:v>
                </c:pt>
                <c:pt idx="28746">
                  <c:v>36.886289023284107</c:v>
                </c:pt>
                <c:pt idx="28747">
                  <c:v>36.88970808810781</c:v>
                </c:pt>
                <c:pt idx="28748">
                  <c:v>36.8931488266009</c:v>
                </c:pt>
                <c:pt idx="28749">
                  <c:v>36.897998527400901</c:v>
                </c:pt>
                <c:pt idx="28750">
                  <c:v>36.901473139734904</c:v>
                </c:pt>
                <c:pt idx="28751">
                  <c:v>36.904947515188901</c:v>
                </c:pt>
                <c:pt idx="28752">
                  <c:v>36.9088285346539</c:v>
                </c:pt>
                <c:pt idx="28753">
                  <c:v>36.912629567636735</c:v>
                </c:pt>
                <c:pt idx="28754">
                  <c:v>36.916054733262733</c:v>
                </c:pt>
                <c:pt idx="28755">
                  <c:v>36.919439015354293</c:v>
                </c:pt>
                <c:pt idx="28756">
                  <c:v>36.923008646456331</c:v>
                </c:pt>
                <c:pt idx="28757">
                  <c:v>36.926603723256335</c:v>
                </c:pt>
                <c:pt idx="28758">
                  <c:v>36.930207131357442</c:v>
                </c:pt>
                <c:pt idx="28759">
                  <c:v>36.935011471625593</c:v>
                </c:pt>
                <c:pt idx="28760">
                  <c:v>36.938347649454037</c:v>
                </c:pt>
                <c:pt idx="28761">
                  <c:v>36.942095278391186</c:v>
                </c:pt>
                <c:pt idx="28762">
                  <c:v>36.945937399191187</c:v>
                </c:pt>
                <c:pt idx="28763">
                  <c:v>36.94938938948458</c:v>
                </c:pt>
                <c:pt idx="28764">
                  <c:v>36.953481727292271</c:v>
                </c:pt>
                <c:pt idx="28765">
                  <c:v>36.956998717692272</c:v>
                </c:pt>
                <c:pt idx="28766">
                  <c:v>36.960359384092271</c:v>
                </c:pt>
                <c:pt idx="28767">
                  <c:v>36.964050862590966</c:v>
                </c:pt>
                <c:pt idx="28768">
                  <c:v>36.967422297790968</c:v>
                </c:pt>
                <c:pt idx="28769">
                  <c:v>36.97143265379097</c:v>
                </c:pt>
                <c:pt idx="28770">
                  <c:v>36.975385900990972</c:v>
                </c:pt>
                <c:pt idx="28771">
                  <c:v>36.984309063672384</c:v>
                </c:pt>
                <c:pt idx="28772">
                  <c:v>36.989250239606065</c:v>
                </c:pt>
                <c:pt idx="28773">
                  <c:v>36.992681027950397</c:v>
                </c:pt>
                <c:pt idx="28774">
                  <c:v>36.996153531950398</c:v>
                </c:pt>
                <c:pt idx="28775">
                  <c:v>36.999558359950399</c:v>
                </c:pt>
                <c:pt idx="28776">
                  <c:v>37.004027557550401</c:v>
                </c:pt>
                <c:pt idx="28777">
                  <c:v>37.0074997759504</c:v>
                </c:pt>
                <c:pt idx="28778">
                  <c:v>37.0173068375504</c:v>
                </c:pt>
                <c:pt idx="28779">
                  <c:v>37.022157119241619</c:v>
                </c:pt>
                <c:pt idx="28780">
                  <c:v>37.025656783269646</c:v>
                </c:pt>
                <c:pt idx="28781">
                  <c:v>37.030371365282953</c:v>
                </c:pt>
                <c:pt idx="28782">
                  <c:v>37.039380334246985</c:v>
                </c:pt>
                <c:pt idx="28783">
                  <c:v>37.045697000106365</c:v>
                </c:pt>
                <c:pt idx="28784">
                  <c:v>37.053221115629924</c:v>
                </c:pt>
                <c:pt idx="28785">
                  <c:v>37.057076263864239</c:v>
                </c:pt>
                <c:pt idx="28786">
                  <c:v>37.064901583806737</c:v>
                </c:pt>
                <c:pt idx="28787">
                  <c:v>37.068356640942405</c:v>
                </c:pt>
                <c:pt idx="28788">
                  <c:v>37.072132023780981</c:v>
                </c:pt>
                <c:pt idx="28789">
                  <c:v>37.075804452345047</c:v>
                </c:pt>
                <c:pt idx="28790">
                  <c:v>37.083618429528151</c:v>
                </c:pt>
                <c:pt idx="28791">
                  <c:v>37.087050595225037</c:v>
                </c:pt>
                <c:pt idx="28792">
                  <c:v>37.091203761163456</c:v>
                </c:pt>
                <c:pt idx="28793">
                  <c:v>37.094611977186574</c:v>
                </c:pt>
                <c:pt idx="28794">
                  <c:v>37.09965740015739</c:v>
                </c:pt>
                <c:pt idx="28795">
                  <c:v>37.104062560682365</c:v>
                </c:pt>
                <c:pt idx="28796">
                  <c:v>37.114038497550126</c:v>
                </c:pt>
                <c:pt idx="28797">
                  <c:v>37.117607771639697</c:v>
                </c:pt>
                <c:pt idx="28798">
                  <c:v>37.127140404017602</c:v>
                </c:pt>
                <c:pt idx="28799">
                  <c:v>37.136138376501044</c:v>
                </c:pt>
                <c:pt idx="28800">
                  <c:v>37.146260568724891</c:v>
                </c:pt>
                <c:pt idx="28801">
                  <c:v>37.15417909123034</c:v>
                </c:pt>
                <c:pt idx="28802">
                  <c:v>37.158536725630341</c:v>
                </c:pt>
                <c:pt idx="28803">
                  <c:v>37.161918744830338</c:v>
                </c:pt>
                <c:pt idx="28804">
                  <c:v>37.165366217175723</c:v>
                </c:pt>
                <c:pt idx="28805">
                  <c:v>37.168851827510025</c:v>
                </c:pt>
                <c:pt idx="28806">
                  <c:v>37.172269814242497</c:v>
                </c:pt>
                <c:pt idx="28807">
                  <c:v>37.17611650302657</c:v>
                </c:pt>
                <c:pt idx="28808">
                  <c:v>37.179880548626571</c:v>
                </c:pt>
                <c:pt idx="28809">
                  <c:v>37.183298772239048</c:v>
                </c:pt>
                <c:pt idx="28810">
                  <c:v>37.186678801786286</c:v>
                </c:pt>
                <c:pt idx="28811">
                  <c:v>37.190097380718775</c:v>
                </c:pt>
                <c:pt idx="28812">
                  <c:v>37.196053316759908</c:v>
                </c:pt>
                <c:pt idx="28813">
                  <c:v>37.200791119928084</c:v>
                </c:pt>
                <c:pt idx="28814">
                  <c:v>37.204667042328083</c:v>
                </c:pt>
                <c:pt idx="28815">
                  <c:v>37.230147994328085</c:v>
                </c:pt>
                <c:pt idx="28816">
                  <c:v>37.250477696728083</c:v>
                </c:pt>
                <c:pt idx="28817">
                  <c:v>37.255544842040329</c:v>
                </c:pt>
                <c:pt idx="28818">
                  <c:v>37.259286734280693</c:v>
                </c:pt>
                <c:pt idx="28819">
                  <c:v>37.26357632793183</c:v>
                </c:pt>
                <c:pt idx="28820">
                  <c:v>37.267008625188708</c:v>
                </c:pt>
                <c:pt idx="28821">
                  <c:v>37.270452425364972</c:v>
                </c:pt>
                <c:pt idx="28822">
                  <c:v>37.273885237421823</c:v>
                </c:pt>
                <c:pt idx="28823">
                  <c:v>37.277351065316914</c:v>
                </c:pt>
                <c:pt idx="28824">
                  <c:v>37.283247479313715</c:v>
                </c:pt>
                <c:pt idx="28825">
                  <c:v>37.28678290244509</c:v>
                </c:pt>
                <c:pt idx="28826">
                  <c:v>37.293784410871545</c:v>
                </c:pt>
                <c:pt idx="28827">
                  <c:v>37.298090072622877</c:v>
                </c:pt>
                <c:pt idx="28828">
                  <c:v>37.301714600097618</c:v>
                </c:pt>
                <c:pt idx="28829">
                  <c:v>37.305375136782317</c:v>
                </c:pt>
                <c:pt idx="28830">
                  <c:v>37.308972962575623</c:v>
                </c:pt>
                <c:pt idx="28831">
                  <c:v>37.313720407882336</c:v>
                </c:pt>
                <c:pt idx="28832">
                  <c:v>37.317209973776158</c:v>
                </c:pt>
                <c:pt idx="28833">
                  <c:v>37.321534465145433</c:v>
                </c:pt>
                <c:pt idx="28834">
                  <c:v>37.326145059459449</c:v>
                </c:pt>
                <c:pt idx="28835">
                  <c:v>37.330263871079701</c:v>
                </c:pt>
                <c:pt idx="28836">
                  <c:v>37.333741756734149</c:v>
                </c:pt>
                <c:pt idx="28837">
                  <c:v>37.337883099433199</c:v>
                </c:pt>
                <c:pt idx="28838">
                  <c:v>37.341647110912383</c:v>
                </c:pt>
                <c:pt idx="28839">
                  <c:v>37.359060179943356</c:v>
                </c:pt>
                <c:pt idx="28840">
                  <c:v>37.365627385952976</c:v>
                </c:pt>
                <c:pt idx="28841">
                  <c:v>37.3691693511688</c:v>
                </c:pt>
                <c:pt idx="28842">
                  <c:v>37.380655538665934</c:v>
                </c:pt>
                <c:pt idx="28843">
                  <c:v>37.384253593683276</c:v>
                </c:pt>
                <c:pt idx="28844">
                  <c:v>37.388263596883277</c:v>
                </c:pt>
                <c:pt idx="28845">
                  <c:v>37.391738006177277</c:v>
                </c:pt>
                <c:pt idx="28846">
                  <c:v>37.396867729377277</c:v>
                </c:pt>
                <c:pt idx="28847">
                  <c:v>37.40022844057728</c:v>
                </c:pt>
                <c:pt idx="28848">
                  <c:v>37.404943317144841</c:v>
                </c:pt>
                <c:pt idx="28849">
                  <c:v>37.408684777944842</c:v>
                </c:pt>
                <c:pt idx="28850">
                  <c:v>37.415001459675736</c:v>
                </c:pt>
                <c:pt idx="28851">
                  <c:v>37.419942381809413</c:v>
                </c:pt>
                <c:pt idx="28852">
                  <c:v>37.425688547409415</c:v>
                </c:pt>
                <c:pt idx="28853">
                  <c:v>37.432700380209418</c:v>
                </c:pt>
                <c:pt idx="28854">
                  <c:v>37.441593852209415</c:v>
                </c:pt>
                <c:pt idx="28855">
                  <c:v>37.448661399409417</c:v>
                </c:pt>
                <c:pt idx="28856">
                  <c:v>37.458181744480925</c:v>
                </c:pt>
                <c:pt idx="28857">
                  <c:v>37.462784193285444</c:v>
                </c:pt>
                <c:pt idx="28858">
                  <c:v>37.467577764669699</c:v>
                </c:pt>
                <c:pt idx="28859">
                  <c:v>37.472746820547421</c:v>
                </c:pt>
                <c:pt idx="28860">
                  <c:v>37.477643651050521</c:v>
                </c:pt>
                <c:pt idx="28861">
                  <c:v>37.491622735650523</c:v>
                </c:pt>
                <c:pt idx="28862">
                  <c:v>37.497114078357548</c:v>
                </c:pt>
                <c:pt idx="28863">
                  <c:v>37.500685612342934</c:v>
                </c:pt>
                <c:pt idx="28864">
                  <c:v>37.504339693542931</c:v>
                </c:pt>
                <c:pt idx="28865">
                  <c:v>37.52100474717836</c:v>
                </c:pt>
                <c:pt idx="28866">
                  <c:v>37.527686207978363</c:v>
                </c:pt>
                <c:pt idx="28867">
                  <c:v>37.53154944297836</c:v>
                </c:pt>
                <c:pt idx="28868">
                  <c:v>37.536213101178362</c:v>
                </c:pt>
                <c:pt idx="28869">
                  <c:v>37.541362552561949</c:v>
                </c:pt>
                <c:pt idx="28870">
                  <c:v>37.544935439561947</c:v>
                </c:pt>
                <c:pt idx="28871">
                  <c:v>37.548424965415769</c:v>
                </c:pt>
                <c:pt idx="28872">
                  <c:v>37.552375902215772</c:v>
                </c:pt>
                <c:pt idx="28873">
                  <c:v>37.55598147221577</c:v>
                </c:pt>
                <c:pt idx="28874">
                  <c:v>37.559566278215769</c:v>
                </c:pt>
                <c:pt idx="28875">
                  <c:v>37.563196799815771</c:v>
                </c:pt>
                <c:pt idx="28876">
                  <c:v>37.568035948487577</c:v>
                </c:pt>
                <c:pt idx="28877">
                  <c:v>37.573534070087575</c:v>
                </c:pt>
                <c:pt idx="28878">
                  <c:v>37.577252350169196</c:v>
                </c:pt>
                <c:pt idx="28879">
                  <c:v>37.583270087288135</c:v>
                </c:pt>
                <c:pt idx="28880">
                  <c:v>37.589260896089435</c:v>
                </c:pt>
                <c:pt idx="28881">
                  <c:v>37.593016640629941</c:v>
                </c:pt>
                <c:pt idx="28882">
                  <c:v>37.596822343074415</c:v>
                </c:pt>
                <c:pt idx="28883">
                  <c:v>37.600889444812935</c:v>
                </c:pt>
                <c:pt idx="28884">
                  <c:v>37.606186599250321</c:v>
                </c:pt>
                <c:pt idx="28885">
                  <c:v>37.609618616227216</c:v>
                </c:pt>
                <c:pt idx="28886">
                  <c:v>37.622878410639771</c:v>
                </c:pt>
                <c:pt idx="28887">
                  <c:v>37.632373930453163</c:v>
                </c:pt>
                <c:pt idx="28888">
                  <c:v>37.645210341928312</c:v>
                </c:pt>
                <c:pt idx="28889">
                  <c:v>37.651193844849075</c:v>
                </c:pt>
                <c:pt idx="28890">
                  <c:v>37.651205376368459</c:v>
                </c:pt>
                <c:pt idx="28891">
                  <c:v>37.655438481956672</c:v>
                </c:pt>
                <c:pt idx="28892">
                  <c:v>37.656472865922552</c:v>
                </c:pt>
                <c:pt idx="28893">
                  <c:v>37.658640260378689</c:v>
                </c:pt>
                <c:pt idx="28894">
                  <c:v>37.661574862588857</c:v>
                </c:pt>
                <c:pt idx="28895">
                  <c:v>37.668350783535722</c:v>
                </c:pt>
                <c:pt idx="28896">
                  <c:v>37.673424275805687</c:v>
                </c:pt>
                <c:pt idx="28897">
                  <c:v>37.698693789698119</c:v>
                </c:pt>
                <c:pt idx="28898">
                  <c:v>37.716056714028284</c:v>
                </c:pt>
                <c:pt idx="28899">
                  <c:v>37.716060131668435</c:v>
                </c:pt>
                <c:pt idx="28900">
                  <c:v>37.716075840868434</c:v>
                </c:pt>
                <c:pt idx="28901">
                  <c:v>37.716088770628133</c:v>
                </c:pt>
                <c:pt idx="28902">
                  <c:v>37.716102955107822</c:v>
                </c:pt>
                <c:pt idx="28903">
                  <c:v>37.716130393947203</c:v>
                </c:pt>
                <c:pt idx="28904">
                  <c:v>37.716169852346283</c:v>
                </c:pt>
                <c:pt idx="28905">
                  <c:v>37.716284313263536</c:v>
                </c:pt>
                <c:pt idx="28906">
                  <c:v>37.716941705463533</c:v>
                </c:pt>
                <c:pt idx="28907">
                  <c:v>37.720601426115991</c:v>
                </c:pt>
                <c:pt idx="28908">
                  <c:v>37.72844009179191</c:v>
                </c:pt>
                <c:pt idx="28909">
                  <c:v>37.737853282026663</c:v>
                </c:pt>
                <c:pt idx="28910">
                  <c:v>37.741453443774489</c:v>
                </c:pt>
                <c:pt idx="28911">
                  <c:v>37.745689317774492</c:v>
                </c:pt>
                <c:pt idx="28912">
                  <c:v>37.74934968977449</c:v>
                </c:pt>
                <c:pt idx="28913">
                  <c:v>37.75379008577449</c:v>
                </c:pt>
                <c:pt idx="28914">
                  <c:v>37.766258607774489</c:v>
                </c:pt>
                <c:pt idx="28915">
                  <c:v>37.783144089774488</c:v>
                </c:pt>
                <c:pt idx="28916">
                  <c:v>37.804552659774487</c:v>
                </c:pt>
                <c:pt idx="28917">
                  <c:v>37.81031310377449</c:v>
                </c:pt>
                <c:pt idx="28918">
                  <c:v>37.81394803686711</c:v>
                </c:pt>
                <c:pt idx="28919">
                  <c:v>37.817487914650833</c:v>
                </c:pt>
                <c:pt idx="28920">
                  <c:v>37.834147746912016</c:v>
                </c:pt>
                <c:pt idx="28921">
                  <c:v>37.840263517589428</c:v>
                </c:pt>
                <c:pt idx="28922">
                  <c:v>37.843827722242551</c:v>
                </c:pt>
                <c:pt idx="28923">
                  <c:v>37.847343577842551</c:v>
                </c:pt>
                <c:pt idx="28924">
                  <c:v>37.851391838642549</c:v>
                </c:pt>
                <c:pt idx="28925">
                  <c:v>37.855405821442545</c:v>
                </c:pt>
                <c:pt idx="28926">
                  <c:v>37.860063285804237</c:v>
                </c:pt>
                <c:pt idx="28927">
                  <c:v>37.863683239804239</c:v>
                </c:pt>
                <c:pt idx="28928">
                  <c:v>37.867381084826278</c:v>
                </c:pt>
                <c:pt idx="28929">
                  <c:v>37.871206657844937</c:v>
                </c:pt>
                <c:pt idx="28930">
                  <c:v>37.901785632444934</c:v>
                </c:pt>
                <c:pt idx="28931">
                  <c:v>37.916275099644935</c:v>
                </c:pt>
                <c:pt idx="28932">
                  <c:v>37.919707642861802</c:v>
                </c:pt>
                <c:pt idx="28933">
                  <c:v>37.923252116412243</c:v>
                </c:pt>
                <c:pt idx="28934">
                  <c:v>37.927364834233209</c:v>
                </c:pt>
                <c:pt idx="28935">
                  <c:v>37.931818499752495</c:v>
                </c:pt>
                <c:pt idx="28936">
                  <c:v>37.943979430743681</c:v>
                </c:pt>
                <c:pt idx="28937">
                  <c:v>37.948978887796947</c:v>
                </c:pt>
                <c:pt idx="28938">
                  <c:v>37.952893741622866</c:v>
                </c:pt>
                <c:pt idx="28939">
                  <c:v>37.959782262422863</c:v>
                </c:pt>
                <c:pt idx="28940">
                  <c:v>37.963425352841426</c:v>
                </c:pt>
                <c:pt idx="28941">
                  <c:v>37.966931406441425</c:v>
                </c:pt>
                <c:pt idx="28942">
                  <c:v>37.970728648841423</c:v>
                </c:pt>
                <c:pt idx="28943">
                  <c:v>37.974823012592196</c:v>
                </c:pt>
                <c:pt idx="28944">
                  <c:v>37.978365186488027</c:v>
                </c:pt>
                <c:pt idx="28945">
                  <c:v>37.981747776888028</c:v>
                </c:pt>
                <c:pt idx="28946">
                  <c:v>37.986350169292542</c:v>
                </c:pt>
                <c:pt idx="28947">
                  <c:v>37.989790823185629</c:v>
                </c:pt>
                <c:pt idx="28948">
                  <c:v>37.993160917013142</c:v>
                </c:pt>
                <c:pt idx="28949">
                  <c:v>38.005560011352863</c:v>
                </c:pt>
                <c:pt idx="28950">
                  <c:v>38.010398831352866</c:v>
                </c:pt>
                <c:pt idx="28951">
                  <c:v>38.013916258552868</c:v>
                </c:pt>
                <c:pt idx="28952">
                  <c:v>38.020693070552866</c:v>
                </c:pt>
                <c:pt idx="28953">
                  <c:v>38.024062630620392</c:v>
                </c:pt>
                <c:pt idx="28954">
                  <c:v>38.029506127527661</c:v>
                </c:pt>
                <c:pt idx="28955">
                  <c:v>38.036103974727659</c:v>
                </c:pt>
                <c:pt idx="28956">
                  <c:v>38.040568267527519</c:v>
                </c:pt>
                <c:pt idx="28957">
                  <c:v>38.04462371958541</c:v>
                </c:pt>
                <c:pt idx="28958">
                  <c:v>38.053319194481489</c:v>
                </c:pt>
                <c:pt idx="28959">
                  <c:v>38.060573372454463</c:v>
                </c:pt>
                <c:pt idx="28960">
                  <c:v>38.066110252079056</c:v>
                </c:pt>
                <c:pt idx="28961">
                  <c:v>38.06954239489594</c:v>
                </c:pt>
                <c:pt idx="28962">
                  <c:v>38.072984412600874</c:v>
                </c:pt>
                <c:pt idx="28963">
                  <c:v>38.076506302470101</c:v>
                </c:pt>
                <c:pt idx="28964">
                  <c:v>38.088838021212176</c:v>
                </c:pt>
                <c:pt idx="28965">
                  <c:v>38.094120608936002</c:v>
                </c:pt>
                <c:pt idx="28966">
                  <c:v>38.106516796767615</c:v>
                </c:pt>
                <c:pt idx="28967">
                  <c:v>38.110042406274218</c:v>
                </c:pt>
                <c:pt idx="28968">
                  <c:v>38.113534818274218</c:v>
                </c:pt>
                <c:pt idx="28969">
                  <c:v>38.117117371139315</c:v>
                </c:pt>
                <c:pt idx="28970">
                  <c:v>38.124669649739317</c:v>
                </c:pt>
                <c:pt idx="28971">
                  <c:v>38.131560657199365</c:v>
                </c:pt>
                <c:pt idx="28972">
                  <c:v>38.141534125556994</c:v>
                </c:pt>
                <c:pt idx="28973">
                  <c:v>38.147573472445664</c:v>
                </c:pt>
                <c:pt idx="28974">
                  <c:v>38.151184791313206</c:v>
                </c:pt>
                <c:pt idx="28975">
                  <c:v>38.154892905313204</c:v>
                </c:pt>
                <c:pt idx="28976">
                  <c:v>38.158709199313208</c:v>
                </c:pt>
                <c:pt idx="28977">
                  <c:v>38.16251354731321</c:v>
                </c:pt>
                <c:pt idx="28978">
                  <c:v>38.16794933537404</c:v>
                </c:pt>
                <c:pt idx="28979">
                  <c:v>38.171585638945906</c:v>
                </c:pt>
                <c:pt idx="28980">
                  <c:v>38.175435983607329</c:v>
                </c:pt>
                <c:pt idx="28981">
                  <c:v>38.200217597607327</c:v>
                </c:pt>
                <c:pt idx="28982">
                  <c:v>38.216946791607327</c:v>
                </c:pt>
                <c:pt idx="28983">
                  <c:v>38.253331556313597</c:v>
                </c:pt>
                <c:pt idx="28984">
                  <c:v>38.274017419751893</c:v>
                </c:pt>
                <c:pt idx="28985">
                  <c:v>38.27771367775189</c:v>
                </c:pt>
                <c:pt idx="28986">
                  <c:v>38.281385245751892</c:v>
                </c:pt>
                <c:pt idx="28987">
                  <c:v>38.285601576578408</c:v>
                </c:pt>
                <c:pt idx="28988">
                  <c:v>38.290978206578409</c:v>
                </c:pt>
                <c:pt idx="28989">
                  <c:v>38.294901876578407</c:v>
                </c:pt>
                <c:pt idx="28990">
                  <c:v>38.309735280578408</c:v>
                </c:pt>
                <c:pt idx="28991">
                  <c:v>38.313419499323331</c:v>
                </c:pt>
                <c:pt idx="28992">
                  <c:v>38.317619409323328</c:v>
                </c:pt>
                <c:pt idx="28993">
                  <c:v>38.328168369323329</c:v>
                </c:pt>
                <c:pt idx="28994">
                  <c:v>38.342629023323326</c:v>
                </c:pt>
                <c:pt idx="28995">
                  <c:v>38.347345773323326</c:v>
                </c:pt>
                <c:pt idx="28996">
                  <c:v>38.350957683323323</c:v>
                </c:pt>
                <c:pt idx="28997">
                  <c:v>38.354641629323325</c:v>
                </c:pt>
                <c:pt idx="28998">
                  <c:v>38.358277785323324</c:v>
                </c:pt>
                <c:pt idx="28999">
                  <c:v>38.362476479349397</c:v>
                </c:pt>
                <c:pt idx="29000">
                  <c:v>38.366185782363104</c:v>
                </c:pt>
                <c:pt idx="29001">
                  <c:v>38.369809975734661</c:v>
                </c:pt>
                <c:pt idx="29002">
                  <c:v>38.373659855516095</c:v>
                </c:pt>
                <c:pt idx="29003">
                  <c:v>38.377391417380558</c:v>
                </c:pt>
                <c:pt idx="29004">
                  <c:v>38.381123375380561</c:v>
                </c:pt>
                <c:pt idx="29005">
                  <c:v>38.389487741380563</c:v>
                </c:pt>
                <c:pt idx="29006">
                  <c:v>38.397576689380564</c:v>
                </c:pt>
                <c:pt idx="29007">
                  <c:v>38.442362963380567</c:v>
                </c:pt>
                <c:pt idx="29008">
                  <c:v>38.44596314015498</c:v>
                </c:pt>
                <c:pt idx="29009">
                  <c:v>38.44959683334357</c:v>
                </c:pt>
                <c:pt idx="29010">
                  <c:v>38.453383918100123</c:v>
                </c:pt>
                <c:pt idx="29011">
                  <c:v>38.456995881593926</c:v>
                </c:pt>
                <c:pt idx="29012">
                  <c:v>38.461778897987365</c:v>
                </c:pt>
                <c:pt idx="29013">
                  <c:v>38.471097563586987</c:v>
                </c:pt>
                <c:pt idx="29014">
                  <c:v>38.476188970524525</c:v>
                </c:pt>
                <c:pt idx="29015">
                  <c:v>38.483565657184258</c:v>
                </c:pt>
                <c:pt idx="29016">
                  <c:v>38.507046341413833</c:v>
                </c:pt>
                <c:pt idx="29017">
                  <c:v>38.513728294388422</c:v>
                </c:pt>
                <c:pt idx="29018">
                  <c:v>38.517242821788422</c:v>
                </c:pt>
                <c:pt idx="29019">
                  <c:v>38.52072305958842</c:v>
                </c:pt>
                <c:pt idx="29020">
                  <c:v>38.524481575588418</c:v>
                </c:pt>
                <c:pt idx="29021">
                  <c:v>38.529643946788418</c:v>
                </c:pt>
                <c:pt idx="29022">
                  <c:v>38.533160251760293</c:v>
                </c:pt>
                <c:pt idx="29023">
                  <c:v>38.544688417901504</c:v>
                </c:pt>
                <c:pt idx="29024">
                  <c:v>38.549162120818394</c:v>
                </c:pt>
                <c:pt idx="29025">
                  <c:v>38.564556892618391</c:v>
                </c:pt>
                <c:pt idx="29026">
                  <c:v>38.579636939018393</c:v>
                </c:pt>
                <c:pt idx="29027">
                  <c:v>38.583179198202238</c:v>
                </c:pt>
                <c:pt idx="29028">
                  <c:v>38.598108673752627</c:v>
                </c:pt>
                <c:pt idx="29029">
                  <c:v>38.609439612368519</c:v>
                </c:pt>
                <c:pt idx="29030">
                  <c:v>38.613409031866894</c:v>
                </c:pt>
                <c:pt idx="29031">
                  <c:v>38.617357223866897</c:v>
                </c:pt>
                <c:pt idx="29032">
                  <c:v>38.621653439866897</c:v>
                </c:pt>
                <c:pt idx="29033">
                  <c:v>38.625444333529842</c:v>
                </c:pt>
                <c:pt idx="29034">
                  <c:v>38.634206004145526</c:v>
                </c:pt>
                <c:pt idx="29035">
                  <c:v>38.651372626819203</c:v>
                </c:pt>
                <c:pt idx="29036">
                  <c:v>38.655105801726585</c:v>
                </c:pt>
                <c:pt idx="29037">
                  <c:v>38.678130550258452</c:v>
                </c:pt>
                <c:pt idx="29038">
                  <c:v>38.691312815401112</c:v>
                </c:pt>
                <c:pt idx="29039">
                  <c:v>38.695009234189548</c:v>
                </c:pt>
                <c:pt idx="29040">
                  <c:v>38.701160557989546</c:v>
                </c:pt>
                <c:pt idx="29041">
                  <c:v>38.70504125317342</c:v>
                </c:pt>
                <c:pt idx="29042">
                  <c:v>38.709571680484203</c:v>
                </c:pt>
                <c:pt idx="29043">
                  <c:v>38.713478064099725</c:v>
                </c:pt>
                <c:pt idx="29044">
                  <c:v>38.71737218611495</c:v>
                </c:pt>
                <c:pt idx="29045">
                  <c:v>38.721179047968043</c:v>
                </c:pt>
                <c:pt idx="29046">
                  <c:v>38.737659472568041</c:v>
                </c:pt>
                <c:pt idx="29047">
                  <c:v>38.74145420116804</c:v>
                </c:pt>
                <c:pt idx="29048">
                  <c:v>38.773308648636004</c:v>
                </c:pt>
                <c:pt idx="29049">
                  <c:v>38.778269817477089</c:v>
                </c:pt>
                <c:pt idx="29050">
                  <c:v>38.78488145355783</c:v>
                </c:pt>
                <c:pt idx="29051">
                  <c:v>38.789545518532613</c:v>
                </c:pt>
                <c:pt idx="29052">
                  <c:v>38.793426213225224</c:v>
                </c:pt>
                <c:pt idx="29053">
                  <c:v>38.799595013247348</c:v>
                </c:pt>
                <c:pt idx="29054">
                  <c:v>38.822342311032749</c:v>
                </c:pt>
                <c:pt idx="29055">
                  <c:v>38.827881503661928</c:v>
                </c:pt>
                <c:pt idx="29056">
                  <c:v>38.832308858555706</c:v>
                </c:pt>
                <c:pt idx="29057">
                  <c:v>38.836213574102025</c:v>
                </c:pt>
                <c:pt idx="29058">
                  <c:v>38.84023352012558</c:v>
                </c:pt>
                <c:pt idx="29059">
                  <c:v>38.84510568068869</c:v>
                </c:pt>
                <c:pt idx="29060">
                  <c:v>38.889068559205839</c:v>
                </c:pt>
                <c:pt idx="29061">
                  <c:v>38.89347959667284</c:v>
                </c:pt>
                <c:pt idx="29062">
                  <c:v>38.897742329472841</c:v>
                </c:pt>
                <c:pt idx="29063">
                  <c:v>38.90165921907284</c:v>
                </c:pt>
                <c:pt idx="29064">
                  <c:v>38.90585804787284</c:v>
                </c:pt>
                <c:pt idx="29065">
                  <c:v>38.909699729460669</c:v>
                </c:pt>
                <c:pt idx="29066">
                  <c:v>38.91452164602498</c:v>
                </c:pt>
                <c:pt idx="29067">
                  <c:v>38.918412634824982</c:v>
                </c:pt>
                <c:pt idx="29068">
                  <c:v>38.922265466824982</c:v>
                </c:pt>
                <c:pt idx="29069">
                  <c:v>38.926848282824984</c:v>
                </c:pt>
                <c:pt idx="29070">
                  <c:v>38.930841972424986</c:v>
                </c:pt>
                <c:pt idx="29071">
                  <c:v>38.935027653684564</c:v>
                </c:pt>
                <c:pt idx="29072">
                  <c:v>38.939020196179165</c:v>
                </c:pt>
                <c:pt idx="29073">
                  <c:v>38.943663835587756</c:v>
                </c:pt>
                <c:pt idx="29074">
                  <c:v>38.94911168287684</c:v>
                </c:pt>
                <c:pt idx="29075">
                  <c:v>38.955732325033708</c:v>
                </c:pt>
                <c:pt idx="29076">
                  <c:v>38.959686427167398</c:v>
                </c:pt>
                <c:pt idx="29077">
                  <c:v>38.964401209239107</c:v>
                </c:pt>
                <c:pt idx="29078">
                  <c:v>38.9683555625328</c:v>
                </c:pt>
                <c:pt idx="29079">
                  <c:v>38.972208439332803</c:v>
                </c:pt>
                <c:pt idx="29080">
                  <c:v>38.976881386532803</c:v>
                </c:pt>
                <c:pt idx="29081">
                  <c:v>38.981028234532801</c:v>
                </c:pt>
                <c:pt idx="29082">
                  <c:v>38.985433413597178</c:v>
                </c:pt>
                <c:pt idx="29083">
                  <c:v>38.989323424849346</c:v>
                </c:pt>
                <c:pt idx="29084">
                  <c:v>38.993381359105491</c:v>
                </c:pt>
                <c:pt idx="29085">
                  <c:v>38.99801791449535</c:v>
                </c:pt>
                <c:pt idx="29086">
                  <c:v>39.001882210826906</c:v>
                </c:pt>
                <c:pt idx="29087">
                  <c:v>39.005786473226905</c:v>
                </c:pt>
                <c:pt idx="29088">
                  <c:v>39.010548892426904</c:v>
                </c:pt>
                <c:pt idx="29089">
                  <c:v>39.014619676426904</c:v>
                </c:pt>
                <c:pt idx="29090">
                  <c:v>39.023835740426904</c:v>
                </c:pt>
                <c:pt idx="29091">
                  <c:v>39.028188111626903</c:v>
                </c:pt>
                <c:pt idx="29092">
                  <c:v>39.0331933660269</c:v>
                </c:pt>
                <c:pt idx="29093">
                  <c:v>39.0370462812269</c:v>
                </c:pt>
                <c:pt idx="29094">
                  <c:v>39.040988918026898</c:v>
                </c:pt>
                <c:pt idx="29095">
                  <c:v>39.04611604042838</c:v>
                </c:pt>
                <c:pt idx="29096">
                  <c:v>39.049968603628379</c:v>
                </c:pt>
                <c:pt idx="29097">
                  <c:v>39.054476635935188</c:v>
                </c:pt>
                <c:pt idx="29098">
                  <c:v>39.058353902427058</c:v>
                </c:pt>
                <c:pt idx="29099">
                  <c:v>39.062321006921053</c:v>
                </c:pt>
                <c:pt idx="29100">
                  <c:v>39.066236881213833</c:v>
                </c:pt>
                <c:pt idx="29101">
                  <c:v>39.071672106102611</c:v>
                </c:pt>
                <c:pt idx="29102">
                  <c:v>39.075536763074176</c:v>
                </c:pt>
                <c:pt idx="29103">
                  <c:v>39.079658562811836</c:v>
                </c:pt>
                <c:pt idx="29104">
                  <c:v>39.084025101875298</c:v>
                </c:pt>
                <c:pt idx="29105">
                  <c:v>39.08799354462009</c:v>
                </c:pt>
                <c:pt idx="29106">
                  <c:v>39.092682534491189</c:v>
                </c:pt>
                <c:pt idx="29107">
                  <c:v>39.096804559628858</c:v>
                </c:pt>
                <c:pt idx="29108">
                  <c:v>39.102541343091218</c:v>
                </c:pt>
                <c:pt idx="29109">
                  <c:v>39.107019234543785</c:v>
                </c:pt>
                <c:pt idx="29110">
                  <c:v>39.111038676919023</c:v>
                </c:pt>
                <c:pt idx="29111">
                  <c:v>39.115005968173023</c:v>
                </c:pt>
                <c:pt idx="29112">
                  <c:v>39.119075372069439</c:v>
                </c:pt>
                <c:pt idx="29113">
                  <c:v>39.123120780069442</c:v>
                </c:pt>
                <c:pt idx="29114">
                  <c:v>39.127075371643144</c:v>
                </c:pt>
                <c:pt idx="29115">
                  <c:v>39.131415925305987</c:v>
                </c:pt>
                <c:pt idx="29116">
                  <c:v>39.138836087041796</c:v>
                </c:pt>
                <c:pt idx="29117">
                  <c:v>39.150100227841797</c:v>
                </c:pt>
                <c:pt idx="29118">
                  <c:v>39.154001453705526</c:v>
                </c:pt>
                <c:pt idx="29119">
                  <c:v>39.157991902158749</c:v>
                </c:pt>
                <c:pt idx="29120">
                  <c:v>39.162048460109794</c:v>
                </c:pt>
                <c:pt idx="29121">
                  <c:v>39.166234586793855</c:v>
                </c:pt>
                <c:pt idx="29122">
                  <c:v>39.170146762650745</c:v>
                </c:pt>
                <c:pt idx="29123">
                  <c:v>39.177352924750117</c:v>
                </c:pt>
                <c:pt idx="29124">
                  <c:v>39.185658448716929</c:v>
                </c:pt>
                <c:pt idx="29125">
                  <c:v>39.195262852653528</c:v>
                </c:pt>
                <c:pt idx="29126">
                  <c:v>39.201326908769694</c:v>
                </c:pt>
                <c:pt idx="29127">
                  <c:v>39.205446910113864</c:v>
                </c:pt>
                <c:pt idx="29128">
                  <c:v>39.21013347771386</c:v>
                </c:pt>
                <c:pt idx="29129">
                  <c:v>39.21426484671386</c:v>
                </c:pt>
                <c:pt idx="29130">
                  <c:v>39.218475930513861</c:v>
                </c:pt>
                <c:pt idx="29131">
                  <c:v>39.222436148313861</c:v>
                </c:pt>
                <c:pt idx="29132">
                  <c:v>39.227093918765519</c:v>
                </c:pt>
                <c:pt idx="29133">
                  <c:v>39.231094020365518</c:v>
                </c:pt>
                <c:pt idx="29134">
                  <c:v>39.24863808096552</c:v>
                </c:pt>
                <c:pt idx="29135">
                  <c:v>39.259343002891519</c:v>
                </c:pt>
                <c:pt idx="29136">
                  <c:v>39.263511009121935</c:v>
                </c:pt>
                <c:pt idx="29137">
                  <c:v>39.267583611176988</c:v>
                </c:pt>
                <c:pt idx="29138">
                  <c:v>39.272596979589316</c:v>
                </c:pt>
                <c:pt idx="29139">
                  <c:v>39.278685440432824</c:v>
                </c:pt>
                <c:pt idx="29140">
                  <c:v>39.283549248855024</c:v>
                </c:pt>
                <c:pt idx="29141">
                  <c:v>39.290430834059691</c:v>
                </c:pt>
                <c:pt idx="29142">
                  <c:v>39.294487861488115</c:v>
                </c:pt>
                <c:pt idx="29143">
                  <c:v>39.298580999088117</c:v>
                </c:pt>
                <c:pt idx="29144">
                  <c:v>39.302783691488116</c:v>
                </c:pt>
                <c:pt idx="29145">
                  <c:v>39.307000398688118</c:v>
                </c:pt>
                <c:pt idx="29146">
                  <c:v>39.31105662843656</c:v>
                </c:pt>
                <c:pt idx="29147">
                  <c:v>39.31543680413769</c:v>
                </c:pt>
                <c:pt idx="29148">
                  <c:v>39.319506121245837</c:v>
                </c:pt>
                <c:pt idx="29149">
                  <c:v>39.323589668153666</c:v>
                </c:pt>
                <c:pt idx="29150">
                  <c:v>39.328037964373259</c:v>
                </c:pt>
                <c:pt idx="29151">
                  <c:v>39.332229394118649</c:v>
                </c:pt>
                <c:pt idx="29152">
                  <c:v>39.341152075318647</c:v>
                </c:pt>
                <c:pt idx="29153">
                  <c:v>39.350129186116014</c:v>
                </c:pt>
                <c:pt idx="29154">
                  <c:v>39.355556082516017</c:v>
                </c:pt>
                <c:pt idx="29155">
                  <c:v>39.363109993852973</c:v>
                </c:pt>
                <c:pt idx="29156">
                  <c:v>39.367367167852976</c:v>
                </c:pt>
                <c:pt idx="29157">
                  <c:v>39.374602905052974</c:v>
                </c:pt>
                <c:pt idx="29158">
                  <c:v>39.378683292652973</c:v>
                </c:pt>
                <c:pt idx="29159">
                  <c:v>39.382845157852969</c:v>
                </c:pt>
                <c:pt idx="29160">
                  <c:v>39.386925389052969</c:v>
                </c:pt>
                <c:pt idx="29161">
                  <c:v>39.391130325278056</c:v>
                </c:pt>
                <c:pt idx="29162">
                  <c:v>39.39579503613276</c:v>
                </c:pt>
                <c:pt idx="29163">
                  <c:v>39.399864833200894</c:v>
                </c:pt>
                <c:pt idx="29164">
                  <c:v>39.404311011140081</c:v>
                </c:pt>
                <c:pt idx="29165">
                  <c:v>39.408432015140079</c:v>
                </c:pt>
                <c:pt idx="29166">
                  <c:v>39.412851558118668</c:v>
                </c:pt>
                <c:pt idx="29167">
                  <c:v>39.417050900972349</c:v>
                </c:pt>
                <c:pt idx="29168">
                  <c:v>39.425782495372346</c:v>
                </c:pt>
                <c:pt idx="29169">
                  <c:v>39.430215266911233</c:v>
                </c:pt>
                <c:pt idx="29170">
                  <c:v>39.434295423311234</c:v>
                </c:pt>
                <c:pt idx="29171">
                  <c:v>39.438440607043702</c:v>
                </c:pt>
                <c:pt idx="29172">
                  <c:v>39.442548133443701</c:v>
                </c:pt>
                <c:pt idx="29173">
                  <c:v>39.449798752485449</c:v>
                </c:pt>
                <c:pt idx="29174">
                  <c:v>39.454784975796684</c:v>
                </c:pt>
                <c:pt idx="29175">
                  <c:v>39.458932445396684</c:v>
                </c:pt>
                <c:pt idx="29176">
                  <c:v>39.463026086196685</c:v>
                </c:pt>
                <c:pt idx="29177">
                  <c:v>39.468471054638151</c:v>
                </c:pt>
                <c:pt idx="29178">
                  <c:v>39.477121144238154</c:v>
                </c:pt>
                <c:pt idx="29179">
                  <c:v>39.481867884238156</c:v>
                </c:pt>
                <c:pt idx="29180">
                  <c:v>39.485961763038155</c:v>
                </c:pt>
                <c:pt idx="29181">
                  <c:v>39.490395859438152</c:v>
                </c:pt>
                <c:pt idx="29182">
                  <c:v>39.495390030829562</c:v>
                </c:pt>
                <c:pt idx="29183">
                  <c:v>39.499507437321412</c:v>
                </c:pt>
                <c:pt idx="29184">
                  <c:v>39.503638838453575</c:v>
                </c:pt>
                <c:pt idx="29185">
                  <c:v>39.507882412453576</c:v>
                </c:pt>
                <c:pt idx="29186">
                  <c:v>39.511990387653576</c:v>
                </c:pt>
                <c:pt idx="29187">
                  <c:v>39.516490779433973</c:v>
                </c:pt>
                <c:pt idx="29188">
                  <c:v>39.520745683608894</c:v>
                </c:pt>
                <c:pt idx="29189">
                  <c:v>39.524890846821364</c:v>
                </c:pt>
                <c:pt idx="29190">
                  <c:v>39.529420510421367</c:v>
                </c:pt>
                <c:pt idx="29191">
                  <c:v>39.533811352759322</c:v>
                </c:pt>
                <c:pt idx="29192">
                  <c:v>39.538231332359324</c:v>
                </c:pt>
                <c:pt idx="29193">
                  <c:v>39.543703859161404</c:v>
                </c:pt>
                <c:pt idx="29194">
                  <c:v>39.547849364373882</c:v>
                </c:pt>
                <c:pt idx="29195">
                  <c:v>39.551954116865453</c:v>
                </c:pt>
                <c:pt idx="29196">
                  <c:v>39.556086352477635</c:v>
                </c:pt>
                <c:pt idx="29197">
                  <c:v>39.560982134877634</c:v>
                </c:pt>
                <c:pt idx="29198">
                  <c:v>39.565469133937732</c:v>
                </c:pt>
                <c:pt idx="29199">
                  <c:v>39.569525742246164</c:v>
                </c:pt>
                <c:pt idx="29200">
                  <c:v>39.573714841446161</c:v>
                </c:pt>
                <c:pt idx="29201">
                  <c:v>39.578109010346978</c:v>
                </c:pt>
                <c:pt idx="29202">
                  <c:v>39.582379818346979</c:v>
                </c:pt>
                <c:pt idx="29203">
                  <c:v>39.590077955546981</c:v>
                </c:pt>
                <c:pt idx="29204">
                  <c:v>39.594988106346982</c:v>
                </c:pt>
                <c:pt idx="29205">
                  <c:v>39.601735711800551</c:v>
                </c:pt>
                <c:pt idx="29206">
                  <c:v>39.606089503222279</c:v>
                </c:pt>
                <c:pt idx="29207">
                  <c:v>39.610177422929034</c:v>
                </c:pt>
                <c:pt idx="29208">
                  <c:v>39.614801011199063</c:v>
                </c:pt>
                <c:pt idx="29209">
                  <c:v>39.619385025390891</c:v>
                </c:pt>
                <c:pt idx="29210">
                  <c:v>39.623954994783354</c:v>
                </c:pt>
                <c:pt idx="29211">
                  <c:v>39.634451950146655</c:v>
                </c:pt>
                <c:pt idx="29212">
                  <c:v>39.641280679436541</c:v>
                </c:pt>
                <c:pt idx="29213">
                  <c:v>39.646696696790585</c:v>
                </c:pt>
                <c:pt idx="29214">
                  <c:v>39.651696665523524</c:v>
                </c:pt>
                <c:pt idx="29215">
                  <c:v>39.657113408637535</c:v>
                </c:pt>
                <c:pt idx="29216">
                  <c:v>39.663000733170172</c:v>
                </c:pt>
                <c:pt idx="29217">
                  <c:v>39.667799236312256</c:v>
                </c:pt>
                <c:pt idx="29218">
                  <c:v>39.672825392884</c:v>
                </c:pt>
                <c:pt idx="29219">
                  <c:v>39.67696538981599</c:v>
                </c:pt>
                <c:pt idx="29220">
                  <c:v>39.681038536191018</c:v>
                </c:pt>
                <c:pt idx="29221">
                  <c:v>39.686118365400326</c:v>
                </c:pt>
                <c:pt idx="29222">
                  <c:v>39.690500181521337</c:v>
                </c:pt>
                <c:pt idx="29223">
                  <c:v>39.699652336379451</c:v>
                </c:pt>
                <c:pt idx="29224">
                  <c:v>39.707108359000081</c:v>
                </c:pt>
                <c:pt idx="29225">
                  <c:v>39.714424934600082</c:v>
                </c:pt>
                <c:pt idx="29226">
                  <c:v>39.718586976600079</c:v>
                </c:pt>
                <c:pt idx="29227">
                  <c:v>39.723605567000078</c:v>
                </c:pt>
                <c:pt idx="29228">
                  <c:v>39.727739987400078</c:v>
                </c:pt>
                <c:pt idx="29229">
                  <c:v>39.732830322353635</c:v>
                </c:pt>
                <c:pt idx="29230">
                  <c:v>39.744130645565726</c:v>
                </c:pt>
                <c:pt idx="29231">
                  <c:v>39.752630727165723</c:v>
                </c:pt>
                <c:pt idx="29232">
                  <c:v>39.756786777110072</c:v>
                </c:pt>
                <c:pt idx="29233">
                  <c:v>39.761118634639033</c:v>
                </c:pt>
                <c:pt idx="29234">
                  <c:v>39.765423068209202</c:v>
                </c:pt>
                <c:pt idx="29235">
                  <c:v>39.777491820264537</c:v>
                </c:pt>
                <c:pt idx="29236">
                  <c:v>39.789174762542757</c:v>
                </c:pt>
                <c:pt idx="29237">
                  <c:v>39.793364939970893</c:v>
                </c:pt>
                <c:pt idx="29238">
                  <c:v>39.798026841970895</c:v>
                </c:pt>
                <c:pt idx="29239">
                  <c:v>39.802311317970897</c:v>
                </c:pt>
                <c:pt idx="29240">
                  <c:v>39.809181935719813</c:v>
                </c:pt>
                <c:pt idx="29241">
                  <c:v>39.833277944719811</c:v>
                </c:pt>
                <c:pt idx="29242">
                  <c:v>39.839168342133711</c:v>
                </c:pt>
                <c:pt idx="29243">
                  <c:v>39.843882223371665</c:v>
                </c:pt>
                <c:pt idx="29244">
                  <c:v>39.848253760784296</c:v>
                </c:pt>
                <c:pt idx="29245">
                  <c:v>39.852841489867657</c:v>
                </c:pt>
                <c:pt idx="29246">
                  <c:v>39.870996848289487</c:v>
                </c:pt>
                <c:pt idx="29247">
                  <c:v>39.876802363579728</c:v>
                </c:pt>
                <c:pt idx="29248">
                  <c:v>39.884750299930346</c:v>
                </c:pt>
                <c:pt idx="29249">
                  <c:v>39.898813627950638</c:v>
                </c:pt>
                <c:pt idx="29250">
                  <c:v>39.903641051823726</c:v>
                </c:pt>
                <c:pt idx="29251">
                  <c:v>39.912648811351758</c:v>
                </c:pt>
                <c:pt idx="29252">
                  <c:v>39.9205382978936</c:v>
                </c:pt>
                <c:pt idx="29253">
                  <c:v>39.931393860062258</c:v>
                </c:pt>
                <c:pt idx="29254">
                  <c:v>39.935737301956088</c:v>
                </c:pt>
                <c:pt idx="29255">
                  <c:v>39.945848307031909</c:v>
                </c:pt>
                <c:pt idx="29256">
                  <c:v>39.952220661306583</c:v>
                </c:pt>
                <c:pt idx="29257">
                  <c:v>39.962077232411438</c:v>
                </c:pt>
                <c:pt idx="29258">
                  <c:v>39.968308057480009</c:v>
                </c:pt>
                <c:pt idx="29259">
                  <c:v>39.972884156139195</c:v>
                </c:pt>
                <c:pt idx="29260">
                  <c:v>39.980402847336933</c:v>
                </c:pt>
                <c:pt idx="29261">
                  <c:v>39.984651038680049</c:v>
                </c:pt>
                <c:pt idx="29262">
                  <c:v>39.993381475505849</c:v>
                </c:pt>
                <c:pt idx="29263">
                  <c:v>40.000985385979931</c:v>
                </c:pt>
                <c:pt idx="29264">
                  <c:v>40.005310985327746</c:v>
                </c:pt>
                <c:pt idx="29265">
                  <c:v>40.013145139727747</c:v>
                </c:pt>
                <c:pt idx="29266">
                  <c:v>40.017455080155898</c:v>
                </c:pt>
                <c:pt idx="29267">
                  <c:v>40.021775504955897</c:v>
                </c:pt>
                <c:pt idx="29268">
                  <c:v>40.026085602904047</c:v>
                </c:pt>
                <c:pt idx="29269">
                  <c:v>40.030396230692183</c:v>
                </c:pt>
                <c:pt idx="29270">
                  <c:v>40.034817556292182</c:v>
                </c:pt>
                <c:pt idx="29271">
                  <c:v>40.03931150829218</c:v>
                </c:pt>
                <c:pt idx="29272">
                  <c:v>40.043187931144026</c:v>
                </c:pt>
                <c:pt idx="29273">
                  <c:v>40.047670391768499</c:v>
                </c:pt>
                <c:pt idx="29274">
                  <c:v>40.051542544900244</c:v>
                </c:pt>
                <c:pt idx="29275">
                  <c:v>40.055977550500245</c:v>
                </c:pt>
                <c:pt idx="29276">
                  <c:v>40.069682611424973</c:v>
                </c:pt>
                <c:pt idx="29277">
                  <c:v>40.077514282730533</c:v>
                </c:pt>
                <c:pt idx="29278">
                  <c:v>40.08321762907913</c:v>
                </c:pt>
                <c:pt idx="29279">
                  <c:v>40.090540256223989</c:v>
                </c:pt>
                <c:pt idx="29280">
                  <c:v>40.099186264819302</c:v>
                </c:pt>
                <c:pt idx="29281">
                  <c:v>40.104840758833276</c:v>
                </c:pt>
                <c:pt idx="29282">
                  <c:v>40.10931044737918</c:v>
                </c:pt>
                <c:pt idx="29283">
                  <c:v>40.126029755366574</c:v>
                </c:pt>
                <c:pt idx="29284">
                  <c:v>40.152599208137865</c:v>
                </c:pt>
                <c:pt idx="29285">
                  <c:v>40.156578012565248</c:v>
                </c:pt>
                <c:pt idx="29286">
                  <c:v>40.162223266165249</c:v>
                </c:pt>
                <c:pt idx="29287">
                  <c:v>40.166409349984434</c:v>
                </c:pt>
                <c:pt idx="29288">
                  <c:v>40.171794013549679</c:v>
                </c:pt>
                <c:pt idx="29289">
                  <c:v>40.184314681166342</c:v>
                </c:pt>
                <c:pt idx="29290">
                  <c:v>40.18903716836634</c:v>
                </c:pt>
                <c:pt idx="29291">
                  <c:v>40.193309609623213</c:v>
                </c:pt>
                <c:pt idx="29292">
                  <c:v>40.199205339610515</c:v>
                </c:pt>
                <c:pt idx="29293">
                  <c:v>40.203773598513159</c:v>
                </c:pt>
                <c:pt idx="29294">
                  <c:v>40.20850338563703</c:v>
                </c:pt>
                <c:pt idx="29295">
                  <c:v>40.214096890318132</c:v>
                </c:pt>
                <c:pt idx="29296">
                  <c:v>40.218600018312237</c:v>
                </c:pt>
                <c:pt idx="29297">
                  <c:v>40.222891440137218</c:v>
                </c:pt>
                <c:pt idx="29298">
                  <c:v>40.228017398477512</c:v>
                </c:pt>
                <c:pt idx="29299">
                  <c:v>40.242001839718114</c:v>
                </c:pt>
                <c:pt idx="29300">
                  <c:v>40.249635483310925</c:v>
                </c:pt>
                <c:pt idx="29301">
                  <c:v>40.253859779082482</c:v>
                </c:pt>
                <c:pt idx="29302">
                  <c:v>40.258717485082485</c:v>
                </c:pt>
                <c:pt idx="29303">
                  <c:v>40.264251382802428</c:v>
                </c:pt>
                <c:pt idx="29304">
                  <c:v>40.27514446080243</c:v>
                </c:pt>
                <c:pt idx="29305">
                  <c:v>40.285463104802432</c:v>
                </c:pt>
                <c:pt idx="29306">
                  <c:v>40.293667755802431</c:v>
                </c:pt>
                <c:pt idx="29307">
                  <c:v>40.306582497639106</c:v>
                </c:pt>
                <c:pt idx="29308">
                  <c:v>40.311736681221269</c:v>
                </c:pt>
                <c:pt idx="29309">
                  <c:v>40.316212310494187</c:v>
                </c:pt>
                <c:pt idx="29310">
                  <c:v>40.320584545666783</c:v>
                </c:pt>
                <c:pt idx="29311">
                  <c:v>40.334625583784963</c:v>
                </c:pt>
                <c:pt idx="29312">
                  <c:v>40.349480111185251</c:v>
                </c:pt>
                <c:pt idx="29313">
                  <c:v>40.355566834215537</c:v>
                </c:pt>
                <c:pt idx="29314">
                  <c:v>40.360693306215538</c:v>
                </c:pt>
                <c:pt idx="29315">
                  <c:v>40.365719359815536</c:v>
                </c:pt>
                <c:pt idx="29316">
                  <c:v>40.370097183015538</c:v>
                </c:pt>
                <c:pt idx="29317">
                  <c:v>40.376267057361723</c:v>
                </c:pt>
                <c:pt idx="29318">
                  <c:v>40.381831365613564</c:v>
                </c:pt>
                <c:pt idx="29319">
                  <c:v>40.386214754413565</c:v>
                </c:pt>
                <c:pt idx="29320">
                  <c:v>40.391826227317836</c:v>
                </c:pt>
                <c:pt idx="29321">
                  <c:v>40.396064191778251</c:v>
                </c:pt>
                <c:pt idx="29322">
                  <c:v>40.400872514004696</c:v>
                </c:pt>
                <c:pt idx="29323">
                  <c:v>40.404813002190274</c:v>
                </c:pt>
                <c:pt idx="29324">
                  <c:v>40.410004324834759</c:v>
                </c:pt>
                <c:pt idx="29325">
                  <c:v>40.414229265077005</c:v>
                </c:pt>
                <c:pt idx="29326">
                  <c:v>40.419197896044444</c:v>
                </c:pt>
                <c:pt idx="29327">
                  <c:v>40.430432952973561</c:v>
                </c:pt>
                <c:pt idx="29328">
                  <c:v>40.434995112948414</c:v>
                </c:pt>
                <c:pt idx="29329">
                  <c:v>40.442084747503507</c:v>
                </c:pt>
                <c:pt idx="29330">
                  <c:v>40.451447291025282</c:v>
                </c:pt>
                <c:pt idx="29331">
                  <c:v>40.456041287025279</c:v>
                </c:pt>
                <c:pt idx="29332">
                  <c:v>40.462760436825278</c:v>
                </c:pt>
                <c:pt idx="29333">
                  <c:v>40.466774028825277</c:v>
                </c:pt>
                <c:pt idx="29334">
                  <c:v>40.470786406425276</c:v>
                </c:pt>
                <c:pt idx="29335">
                  <c:v>40.475391454158164</c:v>
                </c:pt>
                <c:pt idx="29336">
                  <c:v>40.479341669586283</c:v>
                </c:pt>
                <c:pt idx="29337">
                  <c:v>40.48330383733412</c:v>
                </c:pt>
                <c:pt idx="29338">
                  <c:v>40.487686191134117</c:v>
                </c:pt>
                <c:pt idx="29339">
                  <c:v>40.492055325134118</c:v>
                </c:pt>
                <c:pt idx="29340">
                  <c:v>40.495992400882542</c:v>
                </c:pt>
                <c:pt idx="29341">
                  <c:v>40.499989926654408</c:v>
                </c:pt>
                <c:pt idx="29342">
                  <c:v>40.504107983454411</c:v>
                </c:pt>
                <c:pt idx="29343">
                  <c:v>40.50810778805441</c:v>
                </c:pt>
                <c:pt idx="29344">
                  <c:v>40.512081219054409</c:v>
                </c:pt>
                <c:pt idx="29345">
                  <c:v>40.516239311454406</c:v>
                </c:pt>
                <c:pt idx="29346">
                  <c:v>40.520316669948102</c:v>
                </c:pt>
                <c:pt idx="29347">
                  <c:v>40.52432803348028</c:v>
                </c:pt>
                <c:pt idx="29348">
                  <c:v>40.528803021743116</c:v>
                </c:pt>
                <c:pt idx="29349">
                  <c:v>40.532800401434976</c:v>
                </c:pt>
                <c:pt idx="29350">
                  <c:v>40.536773971034975</c:v>
                </c:pt>
                <c:pt idx="29351">
                  <c:v>40.540758183606535</c:v>
                </c:pt>
                <c:pt idx="29352">
                  <c:v>40.545483915606532</c:v>
                </c:pt>
                <c:pt idx="29353">
                  <c:v>40.550181249417271</c:v>
                </c:pt>
                <c:pt idx="29354">
                  <c:v>40.554207315417273</c:v>
                </c:pt>
                <c:pt idx="29355">
                  <c:v>40.558484086395552</c:v>
                </c:pt>
                <c:pt idx="29356">
                  <c:v>40.562481426247409</c:v>
                </c:pt>
                <c:pt idx="29357">
                  <c:v>40.56649281633959</c:v>
                </c:pt>
                <c:pt idx="29358">
                  <c:v>40.570610780739592</c:v>
                </c:pt>
                <c:pt idx="29359">
                  <c:v>40.576472392539593</c:v>
                </c:pt>
                <c:pt idx="29360">
                  <c:v>40.580894240739596</c:v>
                </c:pt>
                <c:pt idx="29361">
                  <c:v>40.591583557187938</c:v>
                </c:pt>
                <c:pt idx="29362">
                  <c:v>40.596125670155445</c:v>
                </c:pt>
                <c:pt idx="29363">
                  <c:v>40.605050604803182</c:v>
                </c:pt>
                <c:pt idx="29364">
                  <c:v>40.609951495955805</c:v>
                </c:pt>
                <c:pt idx="29365">
                  <c:v>40.623150388476404</c:v>
                </c:pt>
                <c:pt idx="29366">
                  <c:v>40.634251041732291</c:v>
                </c:pt>
                <c:pt idx="29367">
                  <c:v>40.639277030304044</c:v>
                </c:pt>
                <c:pt idx="29368">
                  <c:v>40.649909803581174</c:v>
                </c:pt>
                <c:pt idx="29369">
                  <c:v>40.65396818611687</c:v>
                </c:pt>
                <c:pt idx="29370">
                  <c:v>40.658296786560292</c:v>
                </c:pt>
                <c:pt idx="29371">
                  <c:v>40.662385387627083</c:v>
                </c:pt>
                <c:pt idx="29372">
                  <c:v>40.66644369624278</c:v>
                </c:pt>
                <c:pt idx="29373">
                  <c:v>40.670812058924398</c:v>
                </c:pt>
                <c:pt idx="29374">
                  <c:v>40.677800381323657</c:v>
                </c:pt>
                <c:pt idx="29375">
                  <c:v>40.683571166787296</c:v>
                </c:pt>
                <c:pt idx="29376">
                  <c:v>40.69180557041652</c:v>
                </c:pt>
                <c:pt idx="29377">
                  <c:v>40.696321658851431</c:v>
                </c:pt>
                <c:pt idx="29378">
                  <c:v>40.700878040404511</c:v>
                </c:pt>
                <c:pt idx="29379">
                  <c:v>40.70751775626298</c:v>
                </c:pt>
                <c:pt idx="29380">
                  <c:v>40.71194030180461</c:v>
                </c:pt>
                <c:pt idx="29381">
                  <c:v>40.720612500563895</c:v>
                </c:pt>
                <c:pt idx="29382">
                  <c:v>40.725249416095735</c:v>
                </c:pt>
                <c:pt idx="29383">
                  <c:v>40.729363868763706</c:v>
                </c:pt>
                <c:pt idx="29384">
                  <c:v>40.733469669363707</c:v>
                </c:pt>
                <c:pt idx="29385">
                  <c:v>40.737455765763706</c:v>
                </c:pt>
                <c:pt idx="29386">
                  <c:v>40.741429777563702</c:v>
                </c:pt>
                <c:pt idx="29387">
                  <c:v>40.750049945163703</c:v>
                </c:pt>
                <c:pt idx="29388">
                  <c:v>40.754379800902989</c:v>
                </c:pt>
                <c:pt idx="29389">
                  <c:v>40.7583448930774</c:v>
                </c:pt>
                <c:pt idx="29390">
                  <c:v>40.76250472927331</c:v>
                </c:pt>
                <c:pt idx="29391">
                  <c:v>40.766872716039018</c:v>
                </c:pt>
                <c:pt idx="29392">
                  <c:v>40.773027628350931</c:v>
                </c:pt>
                <c:pt idx="29393">
                  <c:v>40.779587778203876</c:v>
                </c:pt>
                <c:pt idx="29394">
                  <c:v>40.784005386468543</c:v>
                </c:pt>
                <c:pt idx="29395">
                  <c:v>40.788527216868545</c:v>
                </c:pt>
                <c:pt idx="29396">
                  <c:v>40.792991432868547</c:v>
                </c:pt>
                <c:pt idx="29397">
                  <c:v>40.798075100868544</c:v>
                </c:pt>
                <c:pt idx="29398">
                  <c:v>40.801951813520397</c:v>
                </c:pt>
                <c:pt idx="29399">
                  <c:v>40.806793054577227</c:v>
                </c:pt>
                <c:pt idx="29400">
                  <c:v>40.814136896177224</c:v>
                </c:pt>
                <c:pt idx="29401">
                  <c:v>40.828148679377222</c:v>
                </c:pt>
                <c:pt idx="29402">
                  <c:v>40.845320297777221</c:v>
                </c:pt>
                <c:pt idx="29403">
                  <c:v>40.84976321318679</c:v>
                </c:pt>
                <c:pt idx="29404">
                  <c:v>40.854111991586791</c:v>
                </c:pt>
                <c:pt idx="29405">
                  <c:v>40.858577359586789</c:v>
                </c:pt>
                <c:pt idx="29406">
                  <c:v>40.862954844386792</c:v>
                </c:pt>
                <c:pt idx="29407">
                  <c:v>40.867308518094013</c:v>
                </c:pt>
                <c:pt idx="29408">
                  <c:v>40.871628712494015</c:v>
                </c:pt>
                <c:pt idx="29409">
                  <c:v>40.885247934363775</c:v>
                </c:pt>
                <c:pt idx="29410">
                  <c:v>40.889787811027027</c:v>
                </c:pt>
                <c:pt idx="29411">
                  <c:v>40.894543999303167</c:v>
                </c:pt>
                <c:pt idx="29412">
                  <c:v>40.899786456103165</c:v>
                </c:pt>
                <c:pt idx="29413">
                  <c:v>40.904357211107254</c:v>
                </c:pt>
                <c:pt idx="29414">
                  <c:v>40.912388976602998</c:v>
                </c:pt>
                <c:pt idx="29415">
                  <c:v>40.91681854913314</c:v>
                </c:pt>
                <c:pt idx="29416">
                  <c:v>40.92229075073314</c:v>
                </c:pt>
                <c:pt idx="29417">
                  <c:v>40.927244962267558</c:v>
                </c:pt>
                <c:pt idx="29418">
                  <c:v>40.932847620667559</c:v>
                </c:pt>
                <c:pt idx="29419">
                  <c:v>40.937973567067559</c:v>
                </c:pt>
                <c:pt idx="29420">
                  <c:v>40.942409033467555</c:v>
                </c:pt>
                <c:pt idx="29421">
                  <c:v>40.946859533467553</c:v>
                </c:pt>
                <c:pt idx="29422">
                  <c:v>40.951194048667553</c:v>
                </c:pt>
                <c:pt idx="29423">
                  <c:v>40.956594538267552</c:v>
                </c:pt>
                <c:pt idx="29424">
                  <c:v>40.960904127855713</c:v>
                </c:pt>
                <c:pt idx="29425">
                  <c:v>40.96523894545571</c:v>
                </c:pt>
                <c:pt idx="29426">
                  <c:v>40.969535417924149</c:v>
                </c:pt>
                <c:pt idx="29427">
                  <c:v>40.974108056312495</c:v>
                </c:pt>
                <c:pt idx="29428">
                  <c:v>40.979851156630104</c:v>
                </c:pt>
                <c:pt idx="29429">
                  <c:v>40.983844478364723</c:v>
                </c:pt>
                <c:pt idx="29430">
                  <c:v>40.987734090336886</c:v>
                </c:pt>
                <c:pt idx="29431">
                  <c:v>40.992961974336886</c:v>
                </c:pt>
                <c:pt idx="29432">
                  <c:v>41.003748006336885</c:v>
                </c:pt>
                <c:pt idx="29433">
                  <c:v>41.015182319136883</c:v>
                </c:pt>
                <c:pt idx="29434">
                  <c:v>41.020021035936885</c:v>
                </c:pt>
                <c:pt idx="29435">
                  <c:v>41.025360718188359</c:v>
                </c:pt>
                <c:pt idx="29436">
                  <c:v>41.030629005393187</c:v>
                </c:pt>
                <c:pt idx="29437">
                  <c:v>41.035369437985509</c:v>
                </c:pt>
                <c:pt idx="29438">
                  <c:v>41.04016537693137</c:v>
                </c:pt>
                <c:pt idx="29439">
                  <c:v>41.046141980432978</c:v>
                </c:pt>
                <c:pt idx="29440">
                  <c:v>41.05127436747469</c:v>
                </c:pt>
                <c:pt idx="29441">
                  <c:v>41.056419941317024</c:v>
                </c:pt>
                <c:pt idx="29442">
                  <c:v>41.065933696325075</c:v>
                </c:pt>
                <c:pt idx="29443">
                  <c:v>41.070106408281589</c:v>
                </c:pt>
                <c:pt idx="29444">
                  <c:v>41.078090125057585</c:v>
                </c:pt>
                <c:pt idx="29445">
                  <c:v>41.087261155394884</c:v>
                </c:pt>
                <c:pt idx="29446">
                  <c:v>41.092277012591104</c:v>
                </c:pt>
                <c:pt idx="29447">
                  <c:v>41.096842424591102</c:v>
                </c:pt>
                <c:pt idx="29448">
                  <c:v>41.101292262191102</c:v>
                </c:pt>
                <c:pt idx="29449">
                  <c:v>41.105670078191103</c:v>
                </c:pt>
                <c:pt idx="29450">
                  <c:v>41.109688586766318</c:v>
                </c:pt>
                <c:pt idx="29451">
                  <c:v>41.113592044738802</c:v>
                </c:pt>
                <c:pt idx="29452">
                  <c:v>41.117739069957061</c:v>
                </c:pt>
                <c:pt idx="29453">
                  <c:v>41.12168069137045</c:v>
                </c:pt>
                <c:pt idx="29454">
                  <c:v>41.125982701632381</c:v>
                </c:pt>
                <c:pt idx="29455">
                  <c:v>41.130792510432379</c:v>
                </c:pt>
                <c:pt idx="29456">
                  <c:v>41.136048165120371</c:v>
                </c:pt>
                <c:pt idx="29457">
                  <c:v>41.140221459099251</c:v>
                </c:pt>
                <c:pt idx="29458">
                  <c:v>41.144137912992051</c:v>
                </c:pt>
                <c:pt idx="29459">
                  <c:v>41.148027872724221</c:v>
                </c:pt>
                <c:pt idx="29460">
                  <c:v>41.15234803112422</c:v>
                </c:pt>
                <c:pt idx="29461">
                  <c:v>41.157102650502893</c:v>
                </c:pt>
                <c:pt idx="29462">
                  <c:v>41.161899993600656</c:v>
                </c:pt>
                <c:pt idx="29463">
                  <c:v>41.170944720000655</c:v>
                </c:pt>
                <c:pt idx="29464">
                  <c:v>41.176257945600653</c:v>
                </c:pt>
                <c:pt idx="29465">
                  <c:v>41.181384929220904</c:v>
                </c:pt>
                <c:pt idx="29466">
                  <c:v>41.186981932501006</c:v>
                </c:pt>
                <c:pt idx="29467">
                  <c:v>41.192336314671508</c:v>
                </c:pt>
                <c:pt idx="29468">
                  <c:v>41.197576171646915</c:v>
                </c:pt>
                <c:pt idx="29469">
                  <c:v>41.207089018119177</c:v>
                </c:pt>
                <c:pt idx="29470">
                  <c:v>41.212970622027079</c:v>
                </c:pt>
                <c:pt idx="29471">
                  <c:v>41.221714437332302</c:v>
                </c:pt>
                <c:pt idx="29472">
                  <c:v>41.226024671547556</c:v>
                </c:pt>
                <c:pt idx="29473">
                  <c:v>41.231136445927895</c:v>
                </c:pt>
                <c:pt idx="29474">
                  <c:v>41.242016795141545</c:v>
                </c:pt>
                <c:pt idx="29475">
                  <c:v>41.265229346946612</c:v>
                </c:pt>
                <c:pt idx="29476">
                  <c:v>41.271523804036818</c:v>
                </c:pt>
                <c:pt idx="29477">
                  <c:v>41.276888572793098</c:v>
                </c:pt>
                <c:pt idx="29478">
                  <c:v>41.287537445492106</c:v>
                </c:pt>
                <c:pt idx="29479">
                  <c:v>41.292309535617804</c:v>
                </c:pt>
                <c:pt idx="29480">
                  <c:v>41.302838256617804</c:v>
                </c:pt>
                <c:pt idx="29481">
                  <c:v>41.310860501617803</c:v>
                </c:pt>
                <c:pt idx="29482">
                  <c:v>41.315159523617801</c:v>
                </c:pt>
                <c:pt idx="29483">
                  <c:v>41.319471033617802</c:v>
                </c:pt>
                <c:pt idx="29484">
                  <c:v>41.323850519152728</c:v>
                </c:pt>
                <c:pt idx="29485">
                  <c:v>41.329324624152726</c:v>
                </c:pt>
                <c:pt idx="29486">
                  <c:v>41.334717552909616</c:v>
                </c:pt>
                <c:pt idx="29487">
                  <c:v>41.339004968495622</c:v>
                </c:pt>
                <c:pt idx="29488">
                  <c:v>41.350962999913463</c:v>
                </c:pt>
                <c:pt idx="29489">
                  <c:v>41.355933595164487</c:v>
                </c:pt>
                <c:pt idx="29490">
                  <c:v>41.367199721427646</c:v>
                </c:pt>
                <c:pt idx="29491">
                  <c:v>41.371379899483301</c:v>
                </c:pt>
                <c:pt idx="29492">
                  <c:v>41.375521893587027</c:v>
                </c:pt>
                <c:pt idx="29493">
                  <c:v>41.379760028815021</c:v>
                </c:pt>
                <c:pt idx="29494">
                  <c:v>41.385351686128423</c:v>
                </c:pt>
                <c:pt idx="29495">
                  <c:v>41.391524837936181</c:v>
                </c:pt>
                <c:pt idx="29496">
                  <c:v>41.39569431764113</c:v>
                </c:pt>
                <c:pt idx="29497">
                  <c:v>41.400620583619641</c:v>
                </c:pt>
                <c:pt idx="29498">
                  <c:v>41.403596667888394</c:v>
                </c:pt>
                <c:pt idx="29499">
                  <c:v>41.40361063244778</c:v>
                </c:pt>
                <c:pt idx="29500">
                  <c:v>41.405835019546764</c:v>
                </c:pt>
                <c:pt idx="29501">
                  <c:v>41.407683089546765</c:v>
                </c:pt>
                <c:pt idx="29502">
                  <c:v>41.410818565293418</c:v>
                </c:pt>
                <c:pt idx="29503">
                  <c:v>41.424067276640955</c:v>
                </c:pt>
                <c:pt idx="29504">
                  <c:v>41.426369188273689</c:v>
                </c:pt>
                <c:pt idx="29505">
                  <c:v>41.429140647640466</c:v>
                </c:pt>
                <c:pt idx="29506">
                  <c:v>41.430893212440466</c:v>
                </c:pt>
                <c:pt idx="29507">
                  <c:v>41.432762097260877</c:v>
                </c:pt>
                <c:pt idx="29508">
                  <c:v>41.434886619015025</c:v>
                </c:pt>
                <c:pt idx="29509">
                  <c:v>41.437181373218316</c:v>
                </c:pt>
                <c:pt idx="29510">
                  <c:v>41.440618023322962</c:v>
                </c:pt>
                <c:pt idx="29511">
                  <c:v>41.444678219322959</c:v>
                </c:pt>
                <c:pt idx="29512">
                  <c:v>41.453174015722958</c:v>
                </c:pt>
                <c:pt idx="29513">
                  <c:v>41.455911912190061</c:v>
                </c:pt>
                <c:pt idx="29514">
                  <c:v>41.45843398852557</c:v>
                </c:pt>
                <c:pt idx="29515">
                  <c:v>41.461071770525571</c:v>
                </c:pt>
                <c:pt idx="29516">
                  <c:v>41.462804250138653</c:v>
                </c:pt>
                <c:pt idx="29517">
                  <c:v>41.464570997193576</c:v>
                </c:pt>
                <c:pt idx="29518">
                  <c:v>41.466667033746191</c:v>
                </c:pt>
                <c:pt idx="29519">
                  <c:v>41.468386578146188</c:v>
                </c:pt>
                <c:pt idx="29520">
                  <c:v>41.471969257731281</c:v>
                </c:pt>
                <c:pt idx="29521">
                  <c:v>41.47948800958369</c:v>
                </c:pt>
                <c:pt idx="29522">
                  <c:v>41.485686333583693</c:v>
                </c:pt>
                <c:pt idx="29523">
                  <c:v>41.48842767211579</c:v>
                </c:pt>
                <c:pt idx="29524">
                  <c:v>41.491572834992702</c:v>
                </c:pt>
                <c:pt idx="29525">
                  <c:v>41.496796117600425</c:v>
                </c:pt>
                <c:pt idx="29526">
                  <c:v>41.500989800182971</c:v>
                </c:pt>
                <c:pt idx="29527">
                  <c:v>41.505185353033561</c:v>
                </c:pt>
                <c:pt idx="29528">
                  <c:v>41.507435364357569</c:v>
                </c:pt>
                <c:pt idx="29529">
                  <c:v>41.509923654102586</c:v>
                </c:pt>
                <c:pt idx="29530">
                  <c:v>41.515614551231828</c:v>
                </c:pt>
                <c:pt idx="29531">
                  <c:v>41.517682278662924</c:v>
                </c:pt>
                <c:pt idx="29532">
                  <c:v>41.519675962662923</c:v>
                </c:pt>
                <c:pt idx="29533">
                  <c:v>41.521703213062921</c:v>
                </c:pt>
                <c:pt idx="29534">
                  <c:v>41.523208555143803</c:v>
                </c:pt>
                <c:pt idx="29535">
                  <c:v>41.523214184024106</c:v>
                </c:pt>
                <c:pt idx="29536">
                  <c:v>41.523231135224108</c:v>
                </c:pt>
                <c:pt idx="29537">
                  <c:v>41.523248109703808</c:v>
                </c:pt>
                <c:pt idx="29538">
                  <c:v>41.523263938664115</c:v>
                </c:pt>
                <c:pt idx="29539">
                  <c:v>41.523278764024717</c:v>
                </c:pt>
                <c:pt idx="29540">
                  <c:v>41.523293447785335</c:v>
                </c:pt>
                <c:pt idx="29541">
                  <c:v>41.523335982663511</c:v>
                </c:pt>
                <c:pt idx="29542">
                  <c:v>41.523405798421983</c:v>
                </c:pt>
                <c:pt idx="29543">
                  <c:v>41.523718401221984</c:v>
                </c:pt>
                <c:pt idx="29544">
                  <c:v>41.527915890598443</c:v>
                </c:pt>
                <c:pt idx="29545">
                  <c:v>41.537747867578247</c:v>
                </c:pt>
                <c:pt idx="29546">
                  <c:v>41.542455639877893</c:v>
                </c:pt>
                <c:pt idx="29547">
                  <c:v>41.546435720972198</c:v>
                </c:pt>
                <c:pt idx="29548">
                  <c:v>41.550771136172202</c:v>
                </c:pt>
                <c:pt idx="29549">
                  <c:v>41.555124048195339</c:v>
                </c:pt>
                <c:pt idx="29550">
                  <c:v>41.559117054369949</c:v>
                </c:pt>
                <c:pt idx="29551">
                  <c:v>41.56437281645794</c:v>
                </c:pt>
                <c:pt idx="29552">
                  <c:v>41.569830927657939</c:v>
                </c:pt>
                <c:pt idx="29553">
                  <c:v>41.574370589521195</c:v>
                </c:pt>
                <c:pt idx="29554">
                  <c:v>41.578690639921192</c:v>
                </c:pt>
                <c:pt idx="29555">
                  <c:v>41.583030595068699</c:v>
                </c:pt>
                <c:pt idx="29556">
                  <c:v>41.587365218268701</c:v>
                </c:pt>
                <c:pt idx="29557">
                  <c:v>41.591930263068704</c:v>
                </c:pt>
                <c:pt idx="29558">
                  <c:v>41.596452575868703</c:v>
                </c:pt>
                <c:pt idx="29559">
                  <c:v>41.600772669468704</c:v>
                </c:pt>
                <c:pt idx="29560">
                  <c:v>41.607770896668704</c:v>
                </c:pt>
                <c:pt idx="29561">
                  <c:v>41.612883408639753</c:v>
                </c:pt>
                <c:pt idx="29562">
                  <c:v>41.617241083412978</c:v>
                </c:pt>
                <c:pt idx="29563">
                  <c:v>41.621966905272267</c:v>
                </c:pt>
                <c:pt idx="29564">
                  <c:v>41.626296313646698</c:v>
                </c:pt>
                <c:pt idx="29565">
                  <c:v>41.630586942511641</c:v>
                </c:pt>
                <c:pt idx="29566">
                  <c:v>41.635315832708955</c:v>
                </c:pt>
                <c:pt idx="29567">
                  <c:v>41.639634413415102</c:v>
                </c:pt>
                <c:pt idx="29568">
                  <c:v>41.644463044423233</c:v>
                </c:pt>
                <c:pt idx="29569">
                  <c:v>41.656372341256571</c:v>
                </c:pt>
                <c:pt idx="29570">
                  <c:v>41.663351663957407</c:v>
                </c:pt>
                <c:pt idx="29571">
                  <c:v>41.671113153912003</c:v>
                </c:pt>
                <c:pt idx="29572">
                  <c:v>41.679390400135603</c:v>
                </c:pt>
                <c:pt idx="29573">
                  <c:v>41.687493942348269</c:v>
                </c:pt>
                <c:pt idx="29574">
                  <c:v>41.692908133752887</c:v>
                </c:pt>
                <c:pt idx="29575">
                  <c:v>41.69719855021782</c:v>
                </c:pt>
                <c:pt idx="29576">
                  <c:v>41.701517010563961</c:v>
                </c:pt>
                <c:pt idx="29577">
                  <c:v>41.706444981056379</c:v>
                </c:pt>
                <c:pt idx="29578">
                  <c:v>41.714890468374392</c:v>
                </c:pt>
                <c:pt idx="29579">
                  <c:v>41.722423883731494</c:v>
                </c:pt>
                <c:pt idx="29580">
                  <c:v>41.732605262575106</c:v>
                </c:pt>
                <c:pt idx="29581">
                  <c:v>41.740323819284278</c:v>
                </c:pt>
                <c:pt idx="29582">
                  <c:v>41.751983650576996</c:v>
                </c:pt>
                <c:pt idx="29583">
                  <c:v>41.756221505388851</c:v>
                </c:pt>
                <c:pt idx="29584">
                  <c:v>41.760460212040719</c:v>
                </c:pt>
                <c:pt idx="29585">
                  <c:v>41.764698615972584</c:v>
                </c:pt>
                <c:pt idx="29586">
                  <c:v>41.768993199105665</c:v>
                </c:pt>
                <c:pt idx="29587">
                  <c:v>41.773245112797824</c:v>
                </c:pt>
                <c:pt idx="29588">
                  <c:v>41.777866608376506</c:v>
                </c:pt>
                <c:pt idx="29589">
                  <c:v>41.784768972376504</c:v>
                </c:pt>
                <c:pt idx="29590">
                  <c:v>41.790313434376507</c:v>
                </c:pt>
                <c:pt idx="29591">
                  <c:v>41.799567931376508</c:v>
                </c:pt>
                <c:pt idx="29592">
                  <c:v>41.804136044615049</c:v>
                </c:pt>
                <c:pt idx="29593">
                  <c:v>41.818172552437666</c:v>
                </c:pt>
                <c:pt idx="29594">
                  <c:v>41.825066347143455</c:v>
                </c:pt>
                <c:pt idx="29595">
                  <c:v>41.830702719309194</c:v>
                </c:pt>
                <c:pt idx="29596">
                  <c:v>41.835532019336924</c:v>
                </c:pt>
                <c:pt idx="29597">
                  <c:v>41.84084109065536</c:v>
                </c:pt>
                <c:pt idx="29598">
                  <c:v>41.845725471192019</c:v>
                </c:pt>
                <c:pt idx="29599">
                  <c:v>41.850445296792017</c:v>
                </c:pt>
                <c:pt idx="29600">
                  <c:v>41.85581817399202</c:v>
                </c:pt>
                <c:pt idx="29601">
                  <c:v>41.860251372792021</c:v>
                </c:pt>
                <c:pt idx="29602">
                  <c:v>41.866820607992018</c:v>
                </c:pt>
                <c:pt idx="29603">
                  <c:v>41.87141717017456</c:v>
                </c:pt>
                <c:pt idx="29604">
                  <c:v>41.876646362566511</c:v>
                </c:pt>
                <c:pt idx="29605">
                  <c:v>41.880794240166509</c:v>
                </c:pt>
                <c:pt idx="29606">
                  <c:v>41.891431690718356</c:v>
                </c:pt>
                <c:pt idx="29607">
                  <c:v>41.895805275845476</c:v>
                </c:pt>
                <c:pt idx="29608">
                  <c:v>41.900151374733809</c:v>
                </c:pt>
                <c:pt idx="29609">
                  <c:v>41.904317304510087</c:v>
                </c:pt>
                <c:pt idx="29610">
                  <c:v>41.910000563162178</c:v>
                </c:pt>
                <c:pt idx="29611">
                  <c:v>41.92563261873557</c:v>
                </c:pt>
                <c:pt idx="29612">
                  <c:v>41.93142606747255</c:v>
                </c:pt>
                <c:pt idx="29613">
                  <c:v>41.938595337390559</c:v>
                </c:pt>
                <c:pt idx="29614">
                  <c:v>41.94288302441656</c:v>
                </c:pt>
                <c:pt idx="29615">
                  <c:v>41.947837875678047</c:v>
                </c:pt>
                <c:pt idx="29616">
                  <c:v>41.952668007412299</c:v>
                </c:pt>
                <c:pt idx="29617">
                  <c:v>41.957057729687016</c:v>
                </c:pt>
                <c:pt idx="29618">
                  <c:v>41.969306530506834</c:v>
                </c:pt>
                <c:pt idx="29619">
                  <c:v>41.973758866506834</c:v>
                </c:pt>
                <c:pt idx="29620">
                  <c:v>41.977973307506836</c:v>
                </c:pt>
                <c:pt idx="29621">
                  <c:v>41.985309195506836</c:v>
                </c:pt>
                <c:pt idx="29622">
                  <c:v>41.990984407149845</c:v>
                </c:pt>
                <c:pt idx="29623">
                  <c:v>41.996038533149843</c:v>
                </c:pt>
                <c:pt idx="29624">
                  <c:v>42.000448715149844</c:v>
                </c:pt>
                <c:pt idx="29625">
                  <c:v>42.004795891977224</c:v>
                </c:pt>
                <c:pt idx="29626">
                  <c:v>42.009082338273501</c:v>
                </c:pt>
                <c:pt idx="29627">
                  <c:v>42.014522352680331</c:v>
                </c:pt>
                <c:pt idx="29628">
                  <c:v>42.018841811306515</c:v>
                </c:pt>
                <c:pt idx="29629">
                  <c:v>42.023911296845029</c:v>
                </c:pt>
                <c:pt idx="29630">
                  <c:v>42.031034605512069</c:v>
                </c:pt>
                <c:pt idx="29631">
                  <c:v>42.035282789775181</c:v>
                </c:pt>
                <c:pt idx="29632">
                  <c:v>42.040036592913872</c:v>
                </c:pt>
                <c:pt idx="29633">
                  <c:v>42.044590531816823</c:v>
                </c:pt>
                <c:pt idx="29634">
                  <c:v>42.049076551704545</c:v>
                </c:pt>
                <c:pt idx="29635">
                  <c:v>42.054003797973351</c:v>
                </c:pt>
                <c:pt idx="29636">
                  <c:v>42.058353094773352</c:v>
                </c:pt>
                <c:pt idx="29637">
                  <c:v>42.062678192921176</c:v>
                </c:pt>
                <c:pt idx="29638">
                  <c:v>42.066555491613045</c:v>
                </c:pt>
                <c:pt idx="29639">
                  <c:v>42.070509265306725</c:v>
                </c:pt>
                <c:pt idx="29640">
                  <c:v>42.075120434088454</c:v>
                </c:pt>
                <c:pt idx="29641">
                  <c:v>42.079459845075974</c:v>
                </c:pt>
                <c:pt idx="29642">
                  <c:v>42.086184983475974</c:v>
                </c:pt>
                <c:pt idx="29643">
                  <c:v>42.092715712416798</c:v>
                </c:pt>
                <c:pt idx="29644">
                  <c:v>42.097985867616799</c:v>
                </c:pt>
                <c:pt idx="29645">
                  <c:v>42.101862966668662</c:v>
                </c:pt>
                <c:pt idx="29646">
                  <c:v>42.106087965590909</c:v>
                </c:pt>
                <c:pt idx="29647">
                  <c:v>42.11111678278774</c:v>
                </c:pt>
                <c:pt idx="29648">
                  <c:v>42.118716704247809</c:v>
                </c:pt>
                <c:pt idx="29649">
                  <c:v>42.12427668104781</c:v>
                </c:pt>
                <c:pt idx="29650">
                  <c:v>42.129162244877897</c:v>
                </c:pt>
                <c:pt idx="29651">
                  <c:v>42.1348812419334</c:v>
                </c:pt>
                <c:pt idx="29652">
                  <c:v>42.138806568629668</c:v>
                </c:pt>
                <c:pt idx="29653">
                  <c:v>42.142953438395573</c:v>
                </c:pt>
                <c:pt idx="29654">
                  <c:v>42.147619304295311</c:v>
                </c:pt>
                <c:pt idx="29655">
                  <c:v>42.152933213895309</c:v>
                </c:pt>
                <c:pt idx="29656">
                  <c:v>42.156847568239655</c:v>
                </c:pt>
                <c:pt idx="29657">
                  <c:v>42.162306061039658</c:v>
                </c:pt>
                <c:pt idx="29658">
                  <c:v>42.166741383439657</c:v>
                </c:pt>
                <c:pt idx="29659">
                  <c:v>42.172155365839657</c:v>
                </c:pt>
                <c:pt idx="29660">
                  <c:v>42.176058244212129</c:v>
                </c:pt>
                <c:pt idx="29661">
                  <c:v>42.18046481701213</c:v>
                </c:pt>
                <c:pt idx="29662">
                  <c:v>42.184900909812129</c:v>
                </c:pt>
                <c:pt idx="29663">
                  <c:v>42.191328107244416</c:v>
                </c:pt>
                <c:pt idx="29664">
                  <c:v>42.195254870789348</c:v>
                </c:pt>
                <c:pt idx="29665">
                  <c:v>42.199719885989346</c:v>
                </c:pt>
                <c:pt idx="29666">
                  <c:v>42.20359699792121</c:v>
                </c:pt>
                <c:pt idx="29667">
                  <c:v>42.207893040789656</c:v>
                </c:pt>
                <c:pt idx="29668">
                  <c:v>42.212299865589657</c:v>
                </c:pt>
                <c:pt idx="29669">
                  <c:v>42.216624140337501</c:v>
                </c:pt>
                <c:pt idx="29670">
                  <c:v>42.22311595673132</c:v>
                </c:pt>
                <c:pt idx="29671">
                  <c:v>42.227029622104048</c:v>
                </c:pt>
                <c:pt idx="29672">
                  <c:v>42.234662068504051</c:v>
                </c:pt>
                <c:pt idx="29673">
                  <c:v>42.239731437304052</c:v>
                </c:pt>
                <c:pt idx="29674">
                  <c:v>42.244426262104049</c:v>
                </c:pt>
                <c:pt idx="29675">
                  <c:v>42.252447580504047</c:v>
                </c:pt>
                <c:pt idx="29676">
                  <c:v>42.257118549503843</c:v>
                </c:pt>
                <c:pt idx="29677">
                  <c:v>42.261830486981879</c:v>
                </c:pt>
                <c:pt idx="29678">
                  <c:v>42.266729068131916</c:v>
                </c:pt>
                <c:pt idx="29679">
                  <c:v>42.27188471910204</c:v>
                </c:pt>
                <c:pt idx="29680">
                  <c:v>42.276370475549776</c:v>
                </c:pt>
                <c:pt idx="29681">
                  <c:v>42.281769516394718</c:v>
                </c:pt>
                <c:pt idx="29682">
                  <c:v>42.287095432806439</c:v>
                </c:pt>
                <c:pt idx="29683">
                  <c:v>42.291965711957687</c:v>
                </c:pt>
                <c:pt idx="29684">
                  <c:v>42.300966151157688</c:v>
                </c:pt>
                <c:pt idx="29685">
                  <c:v>42.305359238357688</c:v>
                </c:pt>
                <c:pt idx="29686">
                  <c:v>42.310314281105306</c:v>
                </c:pt>
                <c:pt idx="29687">
                  <c:v>42.315868656947238</c:v>
                </c:pt>
                <c:pt idx="29688">
                  <c:v>42.321209183598334</c:v>
                </c:pt>
                <c:pt idx="29689">
                  <c:v>42.325669229790577</c:v>
                </c:pt>
                <c:pt idx="29690">
                  <c:v>42.329941436087466</c:v>
                </c:pt>
                <c:pt idx="29691">
                  <c:v>42.334713646573164</c:v>
                </c:pt>
                <c:pt idx="29692">
                  <c:v>42.339202557926654</c:v>
                </c:pt>
                <c:pt idx="29693">
                  <c:v>42.343719916721369</c:v>
                </c:pt>
                <c:pt idx="29694">
                  <c:v>42.348024748066926</c:v>
                </c:pt>
                <c:pt idx="29695">
                  <c:v>42.35239726803951</c:v>
                </c:pt>
                <c:pt idx="29696">
                  <c:v>42.356683180335807</c:v>
                </c:pt>
                <c:pt idx="29697">
                  <c:v>42.361567898846438</c:v>
                </c:pt>
                <c:pt idx="29698">
                  <c:v>42.372006373759028</c:v>
                </c:pt>
                <c:pt idx="29699">
                  <c:v>42.380936085136284</c:v>
                </c:pt>
                <c:pt idx="29700">
                  <c:v>42.385336159507688</c:v>
                </c:pt>
                <c:pt idx="29701">
                  <c:v>42.390715247624279</c:v>
                </c:pt>
                <c:pt idx="29702">
                  <c:v>42.394971604624281</c:v>
                </c:pt>
                <c:pt idx="29703">
                  <c:v>42.399171877624283</c:v>
                </c:pt>
                <c:pt idx="29704">
                  <c:v>42.403624241624286</c:v>
                </c:pt>
                <c:pt idx="29705">
                  <c:v>42.407862385076143</c:v>
                </c:pt>
                <c:pt idx="29706">
                  <c:v>42.41207663707614</c:v>
                </c:pt>
                <c:pt idx="29707">
                  <c:v>42.416356957168915</c:v>
                </c:pt>
                <c:pt idx="29708">
                  <c:v>42.420725167168918</c:v>
                </c:pt>
                <c:pt idx="29709">
                  <c:v>42.424902350277343</c:v>
                </c:pt>
                <c:pt idx="29710">
                  <c:v>42.429228280277343</c:v>
                </c:pt>
                <c:pt idx="29711">
                  <c:v>42.433624406277346</c:v>
                </c:pt>
                <c:pt idx="29712">
                  <c:v>42.438020364277349</c:v>
                </c:pt>
                <c:pt idx="29713">
                  <c:v>42.442173512814193</c:v>
                </c:pt>
                <c:pt idx="29714">
                  <c:v>42.446353725469841</c:v>
                </c:pt>
                <c:pt idx="29715">
                  <c:v>42.450570998177383</c:v>
                </c:pt>
                <c:pt idx="29716">
                  <c:v>42.454737142473654</c:v>
                </c:pt>
                <c:pt idx="29717">
                  <c:v>42.459091156473654</c:v>
                </c:pt>
                <c:pt idx="29718">
                  <c:v>42.463347618473655</c:v>
                </c:pt>
                <c:pt idx="29719">
                  <c:v>42.467721515000761</c:v>
                </c:pt>
                <c:pt idx="29720">
                  <c:v>42.472040023850312</c:v>
                </c:pt>
                <c:pt idx="29721">
                  <c:v>42.476261894904127</c:v>
                </c:pt>
                <c:pt idx="29722">
                  <c:v>42.480615320904128</c:v>
                </c:pt>
                <c:pt idx="29723">
                  <c:v>42.484829593904131</c:v>
                </c:pt>
                <c:pt idx="29724">
                  <c:v>42.489092867316117</c:v>
                </c:pt>
                <c:pt idx="29725">
                  <c:v>42.493283114344251</c:v>
                </c:pt>
                <c:pt idx="29726">
                  <c:v>42.497724290246886</c:v>
                </c:pt>
                <c:pt idx="29727">
                  <c:v>42.501966640246884</c:v>
                </c:pt>
                <c:pt idx="29728">
                  <c:v>42.506156755035022</c:v>
                </c:pt>
                <c:pt idx="29729">
                  <c:v>42.511000430020005</c:v>
                </c:pt>
                <c:pt idx="29730">
                  <c:v>42.517069269191545</c:v>
                </c:pt>
                <c:pt idx="29731">
                  <c:v>42.521311689191542</c:v>
                </c:pt>
                <c:pt idx="29732">
                  <c:v>42.525638375191541</c:v>
                </c:pt>
                <c:pt idx="29733">
                  <c:v>42.533497550770299</c:v>
                </c:pt>
                <c:pt idx="29734">
                  <c:v>42.538127502809871</c:v>
                </c:pt>
                <c:pt idx="29735">
                  <c:v>42.542422198582955</c:v>
                </c:pt>
                <c:pt idx="29736">
                  <c:v>42.54685096655313</c:v>
                </c:pt>
                <c:pt idx="29737">
                  <c:v>42.551650472907411</c:v>
                </c:pt>
                <c:pt idx="29738">
                  <c:v>42.556253081985801</c:v>
                </c:pt>
                <c:pt idx="29739">
                  <c:v>42.560539286202086</c:v>
                </c:pt>
                <c:pt idx="29740">
                  <c:v>42.567702561255054</c:v>
                </c:pt>
                <c:pt idx="29741">
                  <c:v>42.571974895711932</c:v>
                </c:pt>
                <c:pt idx="29742">
                  <c:v>42.576366622111934</c:v>
                </c:pt>
                <c:pt idx="29743">
                  <c:v>42.580677121020074</c:v>
                </c:pt>
                <c:pt idx="29744">
                  <c:v>42.585041249820073</c:v>
                </c:pt>
                <c:pt idx="29745">
                  <c:v>42.589720839420075</c:v>
                </c:pt>
                <c:pt idx="29746">
                  <c:v>42.593868392718349</c:v>
                </c:pt>
                <c:pt idx="29747">
                  <c:v>42.5977324443299</c:v>
                </c:pt>
                <c:pt idx="29748">
                  <c:v>42.601905957268784</c:v>
                </c:pt>
                <c:pt idx="29749">
                  <c:v>42.608472558868783</c:v>
                </c:pt>
                <c:pt idx="29750">
                  <c:v>42.615313271668782</c:v>
                </c:pt>
                <c:pt idx="29751">
                  <c:v>42.619732638356915</c:v>
                </c:pt>
                <c:pt idx="29752">
                  <c:v>42.625132998356918</c:v>
                </c:pt>
                <c:pt idx="29753">
                  <c:v>42.629098875183693</c:v>
                </c:pt>
                <c:pt idx="29754">
                  <c:v>42.633981180783692</c:v>
                </c:pt>
                <c:pt idx="29755">
                  <c:v>42.637987588598619</c:v>
                </c:pt>
                <c:pt idx="29756">
                  <c:v>42.64186406297047</c:v>
                </c:pt>
                <c:pt idx="29757">
                  <c:v>42.64584333395787</c:v>
                </c:pt>
                <c:pt idx="29758">
                  <c:v>42.64978322598342</c:v>
                </c:pt>
                <c:pt idx="29759">
                  <c:v>42.653763622637733</c:v>
                </c:pt>
                <c:pt idx="29760">
                  <c:v>42.657675694174621</c:v>
                </c:pt>
                <c:pt idx="29761">
                  <c:v>42.661615929640185</c:v>
                </c:pt>
                <c:pt idx="29762">
                  <c:v>42.665527935977082</c:v>
                </c:pt>
                <c:pt idx="29763">
                  <c:v>42.669416486960216</c:v>
                </c:pt>
                <c:pt idx="29764">
                  <c:v>42.673304636183332</c:v>
                </c:pt>
                <c:pt idx="29765">
                  <c:v>42.677216785960219</c:v>
                </c:pt>
                <c:pt idx="29766">
                  <c:v>42.681312483113103</c:v>
                </c:pt>
                <c:pt idx="29767">
                  <c:v>42.685641356596975</c:v>
                </c:pt>
                <c:pt idx="29768">
                  <c:v>42.690336199737224</c:v>
                </c:pt>
                <c:pt idx="29769">
                  <c:v>42.694303787231235</c:v>
                </c:pt>
                <c:pt idx="29770">
                  <c:v>42.700872890066883</c:v>
                </c:pt>
                <c:pt idx="29771">
                  <c:v>42.705683066066882</c:v>
                </c:pt>
                <c:pt idx="29772">
                  <c:v>42.709636060653047</c:v>
                </c:pt>
                <c:pt idx="29773">
                  <c:v>42.714711192933294</c:v>
                </c:pt>
                <c:pt idx="29774">
                  <c:v>42.718871426591868</c:v>
                </c:pt>
                <c:pt idx="29775">
                  <c:v>42.723240269747379</c:v>
                </c:pt>
                <c:pt idx="29776">
                  <c:v>42.729874094584559</c:v>
                </c:pt>
                <c:pt idx="29777">
                  <c:v>42.734897288263575</c:v>
                </c:pt>
                <c:pt idx="29778">
                  <c:v>42.739447832263572</c:v>
                </c:pt>
                <c:pt idx="29779">
                  <c:v>42.743811255463569</c:v>
                </c:pt>
                <c:pt idx="29780">
                  <c:v>42.747765814837265</c:v>
                </c:pt>
                <c:pt idx="29781">
                  <c:v>42.75164264340912</c:v>
                </c:pt>
                <c:pt idx="29782">
                  <c:v>42.756884581809118</c:v>
                </c:pt>
                <c:pt idx="29783">
                  <c:v>42.761219183409118</c:v>
                </c:pt>
                <c:pt idx="29784">
                  <c:v>42.765096321100984</c:v>
                </c:pt>
                <c:pt idx="29785">
                  <c:v>42.769445473900987</c:v>
                </c:pt>
                <c:pt idx="29786">
                  <c:v>42.773721769242307</c:v>
                </c:pt>
                <c:pt idx="29787">
                  <c:v>42.778604370042309</c:v>
                </c:pt>
                <c:pt idx="29788">
                  <c:v>42.782519568135072</c:v>
                </c:pt>
                <c:pt idx="29789">
                  <c:v>42.786473760428763</c:v>
                </c:pt>
                <c:pt idx="29790">
                  <c:v>42.790492784203991</c:v>
                </c:pt>
                <c:pt idx="29791">
                  <c:v>42.794614558181649</c:v>
                </c:pt>
                <c:pt idx="29792">
                  <c:v>42.798478661313204</c:v>
                </c:pt>
                <c:pt idx="29793">
                  <c:v>42.802471822047821</c:v>
                </c:pt>
                <c:pt idx="29794">
                  <c:v>42.806835209247822</c:v>
                </c:pt>
                <c:pt idx="29795">
                  <c:v>42.810789575421516</c:v>
                </c:pt>
                <c:pt idx="29796">
                  <c:v>42.815152977021519</c:v>
                </c:pt>
                <c:pt idx="29797">
                  <c:v>42.819042807953686</c:v>
                </c:pt>
                <c:pt idx="29798">
                  <c:v>42.823254960893486</c:v>
                </c:pt>
                <c:pt idx="29799">
                  <c:v>42.828266412893484</c:v>
                </c:pt>
                <c:pt idx="29800">
                  <c:v>42.835452192893484</c:v>
                </c:pt>
                <c:pt idx="29801">
                  <c:v>42.848945964893481</c:v>
                </c:pt>
                <c:pt idx="29802">
                  <c:v>42.854977275293479</c:v>
                </c:pt>
                <c:pt idx="29803">
                  <c:v>42.861983824913167</c:v>
                </c:pt>
                <c:pt idx="29804">
                  <c:v>42.866437996378245</c:v>
                </c:pt>
                <c:pt idx="29805">
                  <c:v>42.87079131924547</c:v>
                </c:pt>
                <c:pt idx="29806">
                  <c:v>42.875450462126295</c:v>
                </c:pt>
                <c:pt idx="29807">
                  <c:v>42.880035998249753</c:v>
                </c:pt>
                <c:pt idx="29808">
                  <c:v>42.887541097368072</c:v>
                </c:pt>
                <c:pt idx="29809">
                  <c:v>42.898524208646123</c:v>
                </c:pt>
                <c:pt idx="29810">
                  <c:v>42.902871498753505</c:v>
                </c:pt>
                <c:pt idx="29811">
                  <c:v>42.907534282753502</c:v>
                </c:pt>
                <c:pt idx="29812">
                  <c:v>42.911856526047181</c:v>
                </c:pt>
                <c:pt idx="29813">
                  <c:v>42.91639261704718</c:v>
                </c:pt>
                <c:pt idx="29814">
                  <c:v>42.928419303047178</c:v>
                </c:pt>
                <c:pt idx="29815">
                  <c:v>42.933361982047181</c:v>
                </c:pt>
                <c:pt idx="29816">
                  <c:v>42.93885711920484</c:v>
                </c:pt>
                <c:pt idx="29817">
                  <c:v>42.943742867349378</c:v>
                </c:pt>
                <c:pt idx="29818">
                  <c:v>42.947885570093135</c:v>
                </c:pt>
                <c:pt idx="29819">
                  <c:v>42.952027075716842</c:v>
                </c:pt>
                <c:pt idx="29820">
                  <c:v>42.95643042727216</c:v>
                </c:pt>
                <c:pt idx="29821">
                  <c:v>42.960599886337107</c:v>
                </c:pt>
                <c:pt idx="29822">
                  <c:v>42.96605328897661</c:v>
                </c:pt>
                <c:pt idx="29823">
                  <c:v>42.975204170982515</c:v>
                </c:pt>
                <c:pt idx="29824">
                  <c:v>42.97941179375696</c:v>
                </c:pt>
                <c:pt idx="29825">
                  <c:v>42.983857834896142</c:v>
                </c:pt>
                <c:pt idx="29826">
                  <c:v>42.987986818919289</c:v>
                </c:pt>
                <c:pt idx="29827">
                  <c:v>42.992120892519289</c:v>
                </c:pt>
                <c:pt idx="29828">
                  <c:v>42.99625542171929</c:v>
                </c:pt>
                <c:pt idx="29829">
                  <c:v>43.00070437365887</c:v>
                </c:pt>
                <c:pt idx="29830">
                  <c:v>43.013405166362091</c:v>
                </c:pt>
                <c:pt idx="29831">
                  <c:v>43.018151024254969</c:v>
                </c:pt>
                <c:pt idx="29832">
                  <c:v>43.022207186403413</c:v>
                </c:pt>
                <c:pt idx="29833">
                  <c:v>43.028420728967276</c:v>
                </c:pt>
                <c:pt idx="29834">
                  <c:v>43.032534954515235</c:v>
                </c:pt>
                <c:pt idx="29835">
                  <c:v>43.041849465452238</c:v>
                </c:pt>
                <c:pt idx="29836">
                  <c:v>43.045922363187273</c:v>
                </c:pt>
                <c:pt idx="29837">
                  <c:v>43.049985930400652</c:v>
                </c:pt>
                <c:pt idx="29838">
                  <c:v>43.054946264575385</c:v>
                </c:pt>
                <c:pt idx="29839">
                  <c:v>43.064005180323988</c:v>
                </c:pt>
                <c:pt idx="29840">
                  <c:v>43.083816518944296</c:v>
                </c:pt>
                <c:pt idx="29841">
                  <c:v>43.094542377657206</c:v>
                </c:pt>
                <c:pt idx="29842">
                  <c:v>43.108722551413244</c:v>
                </c:pt>
                <c:pt idx="29843">
                  <c:v>43.112956876980952</c:v>
                </c:pt>
                <c:pt idx="29844">
                  <c:v>43.117069516794182</c:v>
                </c:pt>
                <c:pt idx="29845">
                  <c:v>43.121316751481302</c:v>
                </c:pt>
                <c:pt idx="29846">
                  <c:v>43.125564026488419</c:v>
                </c:pt>
                <c:pt idx="29847">
                  <c:v>43.132310973382019</c:v>
                </c:pt>
                <c:pt idx="29848">
                  <c:v>43.136880641350785</c:v>
                </c:pt>
                <c:pt idx="29849">
                  <c:v>43.143133395516443</c:v>
                </c:pt>
                <c:pt idx="29850">
                  <c:v>43.150802570266812</c:v>
                </c:pt>
                <c:pt idx="29851">
                  <c:v>43.154885657494646</c:v>
                </c:pt>
                <c:pt idx="29852">
                  <c:v>43.159131464678808</c:v>
                </c:pt>
                <c:pt idx="29853">
                  <c:v>43.164951871454484</c:v>
                </c:pt>
                <c:pt idx="29854">
                  <c:v>43.169169793639277</c:v>
                </c:pt>
                <c:pt idx="29855">
                  <c:v>43.177919690201918</c:v>
                </c:pt>
                <c:pt idx="29856">
                  <c:v>43.186379502201916</c:v>
                </c:pt>
                <c:pt idx="29857">
                  <c:v>43.190595624601919</c:v>
                </c:pt>
                <c:pt idx="29858">
                  <c:v>43.194907001401916</c:v>
                </c:pt>
                <c:pt idx="29859">
                  <c:v>43.198987953401918</c:v>
                </c:pt>
                <c:pt idx="29860">
                  <c:v>43.203287178104873</c:v>
                </c:pt>
                <c:pt idx="29861">
                  <c:v>43.207381131704871</c:v>
                </c:pt>
                <c:pt idx="29862">
                  <c:v>43.211526589037348</c:v>
                </c:pt>
                <c:pt idx="29863">
                  <c:v>43.215863415894091</c:v>
                </c:pt>
                <c:pt idx="29864">
                  <c:v>43.227464904312896</c:v>
                </c:pt>
                <c:pt idx="29865">
                  <c:v>43.233870755912896</c:v>
                </c:pt>
                <c:pt idx="29866">
                  <c:v>43.23832945707067</c:v>
                </c:pt>
                <c:pt idx="29867">
                  <c:v>43.243366202094087</c:v>
                </c:pt>
                <c:pt idx="29868">
                  <c:v>43.247494828357219</c:v>
                </c:pt>
                <c:pt idx="29869">
                  <c:v>43.25934243656274</c:v>
                </c:pt>
                <c:pt idx="29870">
                  <c:v>43.263747902821017</c:v>
                </c:pt>
                <c:pt idx="29871">
                  <c:v>43.269431209633112</c:v>
                </c:pt>
                <c:pt idx="29872">
                  <c:v>43.275026411837928</c:v>
                </c:pt>
                <c:pt idx="29873">
                  <c:v>43.279828796465061</c:v>
                </c:pt>
                <c:pt idx="29874">
                  <c:v>43.288022986687857</c:v>
                </c:pt>
                <c:pt idx="29875">
                  <c:v>43.292824940394979</c:v>
                </c:pt>
                <c:pt idx="29876">
                  <c:v>43.29805096043156</c:v>
                </c:pt>
                <c:pt idx="29877">
                  <c:v>43.304139682327389</c:v>
                </c:pt>
                <c:pt idx="29878">
                  <c:v>43.319762933515918</c:v>
                </c:pt>
                <c:pt idx="29879">
                  <c:v>43.323949068329306</c:v>
                </c:pt>
                <c:pt idx="29880">
                  <c:v>43.330091614186337</c:v>
                </c:pt>
                <c:pt idx="29881">
                  <c:v>43.33843752929252</c:v>
                </c:pt>
                <c:pt idx="29882">
                  <c:v>43.346454289911357</c:v>
                </c:pt>
                <c:pt idx="29883">
                  <c:v>43.350648045006409</c:v>
                </c:pt>
                <c:pt idx="29884">
                  <c:v>43.354883299339633</c:v>
                </c:pt>
                <c:pt idx="29885">
                  <c:v>43.365748460060473</c:v>
                </c:pt>
                <c:pt idx="29886">
                  <c:v>43.380211631102014</c:v>
                </c:pt>
                <c:pt idx="29887">
                  <c:v>43.386573015282551</c:v>
                </c:pt>
                <c:pt idx="29888">
                  <c:v>43.390828959282551</c:v>
                </c:pt>
                <c:pt idx="29889">
                  <c:v>43.39550537228255</c:v>
                </c:pt>
                <c:pt idx="29890">
                  <c:v>43.400055421282552</c:v>
                </c:pt>
                <c:pt idx="29891">
                  <c:v>43.404535694282551</c:v>
                </c:pt>
                <c:pt idx="29892">
                  <c:v>43.409226901219704</c:v>
                </c:pt>
                <c:pt idx="29893">
                  <c:v>43.413417322247838</c:v>
                </c:pt>
                <c:pt idx="29894">
                  <c:v>43.418092220269166</c:v>
                </c:pt>
                <c:pt idx="29895">
                  <c:v>43.422457330123777</c:v>
                </c:pt>
                <c:pt idx="29896">
                  <c:v>43.426681879335341</c:v>
                </c:pt>
                <c:pt idx="29897">
                  <c:v>43.430921092867223</c:v>
                </c:pt>
                <c:pt idx="29898">
                  <c:v>43.436520693867223</c:v>
                </c:pt>
                <c:pt idx="29899">
                  <c:v>43.441294243410688</c:v>
                </c:pt>
                <c:pt idx="29900">
                  <c:v>43.445857318069592</c:v>
                </c:pt>
                <c:pt idx="29901">
                  <c:v>43.450038628457925</c:v>
                </c:pt>
                <c:pt idx="29902">
                  <c:v>43.454493160600265</c:v>
                </c:pt>
                <c:pt idx="29903">
                  <c:v>43.459379615600263</c:v>
                </c:pt>
                <c:pt idx="29904">
                  <c:v>43.463597396387797</c:v>
                </c:pt>
                <c:pt idx="29905">
                  <c:v>43.467940659012577</c:v>
                </c:pt>
                <c:pt idx="29906">
                  <c:v>43.472130947800707</c:v>
                </c:pt>
                <c:pt idx="29907">
                  <c:v>43.482225185800708</c:v>
                </c:pt>
                <c:pt idx="29908">
                  <c:v>43.48754579480071</c:v>
                </c:pt>
                <c:pt idx="29909">
                  <c:v>43.494508096453671</c:v>
                </c:pt>
                <c:pt idx="29910">
                  <c:v>43.498673749429962</c:v>
                </c:pt>
                <c:pt idx="29911">
                  <c:v>43.50284381393493</c:v>
                </c:pt>
                <c:pt idx="29912">
                  <c:v>43.50706867076233</c:v>
                </c:pt>
                <c:pt idx="29913">
                  <c:v>43.511251353187859</c:v>
                </c:pt>
                <c:pt idx="29914">
                  <c:v>43.518132075893064</c:v>
                </c:pt>
                <c:pt idx="29915">
                  <c:v>43.522699808531627</c:v>
                </c:pt>
                <c:pt idx="29916">
                  <c:v>43.526804581543196</c:v>
                </c:pt>
                <c:pt idx="29917">
                  <c:v>43.537240121002981</c:v>
                </c:pt>
                <c:pt idx="29918">
                  <c:v>43.541905180889906</c:v>
                </c:pt>
                <c:pt idx="29919">
                  <c:v>43.54871816304189</c:v>
                </c:pt>
                <c:pt idx="29920">
                  <c:v>43.553920557832654</c:v>
                </c:pt>
                <c:pt idx="29921">
                  <c:v>43.558979730632657</c:v>
                </c:pt>
                <c:pt idx="29922">
                  <c:v>43.56431189623266</c:v>
                </c:pt>
                <c:pt idx="29923">
                  <c:v>43.568404693832662</c:v>
                </c:pt>
                <c:pt idx="29924">
                  <c:v>43.572593908632662</c:v>
                </c:pt>
                <c:pt idx="29925">
                  <c:v>43.576711971764531</c:v>
                </c:pt>
                <c:pt idx="29926">
                  <c:v>43.580997872507787</c:v>
                </c:pt>
                <c:pt idx="29927">
                  <c:v>43.585431472507786</c:v>
                </c:pt>
                <c:pt idx="29928">
                  <c:v>43.589552728107783</c:v>
                </c:pt>
                <c:pt idx="29929">
                  <c:v>43.599018844907782</c:v>
                </c:pt>
                <c:pt idx="29930">
                  <c:v>43.603262697707784</c:v>
                </c:pt>
                <c:pt idx="29931">
                  <c:v>43.608208597323177</c:v>
                </c:pt>
                <c:pt idx="29932">
                  <c:v>43.614509309260953</c:v>
                </c:pt>
                <c:pt idx="29933">
                  <c:v>43.618637442569543</c:v>
                </c:pt>
                <c:pt idx="29934">
                  <c:v>43.622913076964878</c:v>
                </c:pt>
                <c:pt idx="29935">
                  <c:v>43.627188457520198</c:v>
                </c:pt>
                <c:pt idx="29936">
                  <c:v>43.63177136524957</c:v>
                </c:pt>
                <c:pt idx="29937">
                  <c:v>43.63800789456635</c:v>
                </c:pt>
                <c:pt idx="29938">
                  <c:v>43.657281781051061</c:v>
                </c:pt>
                <c:pt idx="29939">
                  <c:v>43.661571546509641</c:v>
                </c:pt>
                <c:pt idx="29940">
                  <c:v>43.667322065521788</c:v>
                </c:pt>
                <c:pt idx="29941">
                  <c:v>43.672966477331499</c:v>
                </c:pt>
                <c:pt idx="29942">
                  <c:v>43.679406872705727</c:v>
                </c:pt>
                <c:pt idx="29943">
                  <c:v>43.684094852253459</c:v>
                </c:pt>
                <c:pt idx="29944">
                  <c:v>43.689203207861475</c:v>
                </c:pt>
                <c:pt idx="29945">
                  <c:v>43.69389352572847</c:v>
                </c:pt>
                <c:pt idx="29946">
                  <c:v>43.699202769007364</c:v>
                </c:pt>
                <c:pt idx="29947">
                  <c:v>43.703543875370222</c:v>
                </c:pt>
                <c:pt idx="29948">
                  <c:v>43.707590471026457</c:v>
                </c:pt>
                <c:pt idx="29949">
                  <c:v>43.711770465396633</c:v>
                </c:pt>
                <c:pt idx="29950">
                  <c:v>43.715828948732323</c:v>
                </c:pt>
                <c:pt idx="29951">
                  <c:v>43.724404703222874</c:v>
                </c:pt>
                <c:pt idx="29952">
                  <c:v>43.732039059676175</c:v>
                </c:pt>
                <c:pt idx="29953">
                  <c:v>43.741471914827116</c:v>
                </c:pt>
                <c:pt idx="29954">
                  <c:v>43.745571746320927</c:v>
                </c:pt>
                <c:pt idx="29955">
                  <c:v>43.74997843872093</c:v>
                </c:pt>
                <c:pt idx="29956">
                  <c:v>43.754058969120933</c:v>
                </c:pt>
                <c:pt idx="29957">
                  <c:v>43.765646476579427</c:v>
                </c:pt>
                <c:pt idx="29958">
                  <c:v>43.77123602217943</c:v>
                </c:pt>
                <c:pt idx="29959">
                  <c:v>43.775873644625143</c:v>
                </c:pt>
                <c:pt idx="29960">
                  <c:v>43.781313061945262</c:v>
                </c:pt>
                <c:pt idx="29961">
                  <c:v>43.785534607759089</c:v>
                </c:pt>
                <c:pt idx="29962">
                  <c:v>43.790932283641048</c:v>
                </c:pt>
                <c:pt idx="29963">
                  <c:v>43.79559683399534</c:v>
                </c:pt>
                <c:pt idx="29964">
                  <c:v>43.800633296938742</c:v>
                </c:pt>
                <c:pt idx="29965">
                  <c:v>43.805867738823984</c:v>
                </c:pt>
                <c:pt idx="29966">
                  <c:v>43.810047273319661</c:v>
                </c:pt>
                <c:pt idx="29967">
                  <c:v>43.814709553319659</c:v>
                </c:pt>
                <c:pt idx="29968">
                  <c:v>43.819007707319656</c:v>
                </c:pt>
                <c:pt idx="29969">
                  <c:v>43.823306568319659</c:v>
                </c:pt>
                <c:pt idx="29970">
                  <c:v>43.827572470492122</c:v>
                </c:pt>
                <c:pt idx="29971">
                  <c:v>43.831993787707951</c:v>
                </c:pt>
                <c:pt idx="29972">
                  <c:v>43.836260274200427</c:v>
                </c:pt>
                <c:pt idx="29973">
                  <c:v>43.840654135415662</c:v>
                </c:pt>
                <c:pt idx="29974">
                  <c:v>43.848609187748082</c:v>
                </c:pt>
                <c:pt idx="29975">
                  <c:v>43.853257278748082</c:v>
                </c:pt>
                <c:pt idx="29976">
                  <c:v>43.857626475748084</c:v>
                </c:pt>
                <c:pt idx="29977">
                  <c:v>43.862077803748086</c:v>
                </c:pt>
                <c:pt idx="29978">
                  <c:v>43.867300223748089</c:v>
                </c:pt>
                <c:pt idx="29979">
                  <c:v>43.873376573748089</c:v>
                </c:pt>
                <c:pt idx="29980">
                  <c:v>43.879411462748088</c:v>
                </c:pt>
                <c:pt idx="29981">
                  <c:v>43.884168897273149</c:v>
                </c:pt>
                <c:pt idx="29982">
                  <c:v>43.888672478387271</c:v>
                </c:pt>
                <c:pt idx="29983">
                  <c:v>43.892953340560055</c:v>
                </c:pt>
                <c:pt idx="29984">
                  <c:v>43.898387770117843</c:v>
                </c:pt>
                <c:pt idx="29985">
                  <c:v>43.902659933694729</c:v>
                </c:pt>
                <c:pt idx="29986">
                  <c:v>43.912459730277135</c:v>
                </c:pt>
                <c:pt idx="29987">
                  <c:v>43.9200777044055</c:v>
                </c:pt>
                <c:pt idx="29988">
                  <c:v>43.925971865405501</c:v>
                </c:pt>
                <c:pt idx="29989">
                  <c:v>43.930210220057361</c:v>
                </c:pt>
                <c:pt idx="29990">
                  <c:v>43.934438465057362</c:v>
                </c:pt>
                <c:pt idx="29991">
                  <c:v>43.938662648188917</c:v>
                </c:pt>
                <c:pt idx="29992">
                  <c:v>43.942971402842304</c:v>
                </c:pt>
                <c:pt idx="29993">
                  <c:v>43.947209722294168</c:v>
                </c:pt>
                <c:pt idx="29994">
                  <c:v>43.951409939294166</c:v>
                </c:pt>
                <c:pt idx="29995">
                  <c:v>43.955760835388467</c:v>
                </c:pt>
                <c:pt idx="29996">
                  <c:v>43.960062414574161</c:v>
                </c:pt>
                <c:pt idx="29997">
                  <c:v>43.964378574959532</c:v>
                </c:pt>
                <c:pt idx="29998">
                  <c:v>43.969333649410899</c:v>
                </c:pt>
                <c:pt idx="29999">
                  <c:v>43.973593482517508</c:v>
                </c:pt>
                <c:pt idx="30000">
                  <c:v>43.977783583385644</c:v>
                </c:pt>
                <c:pt idx="30001">
                  <c:v>43.981973600733781</c:v>
                </c:pt>
                <c:pt idx="30002">
                  <c:v>43.986563913153276</c:v>
                </c:pt>
                <c:pt idx="30003">
                  <c:v>43.991576731181922</c:v>
                </c:pt>
                <c:pt idx="30004">
                  <c:v>43.995892160767312</c:v>
                </c:pt>
                <c:pt idx="30005">
                  <c:v>44.000186793180397</c:v>
                </c:pt>
                <c:pt idx="30006">
                  <c:v>44.004391544848211</c:v>
                </c:pt>
                <c:pt idx="30007">
                  <c:v>44.011335194848208</c:v>
                </c:pt>
                <c:pt idx="30008">
                  <c:v>44.015714821183131</c:v>
                </c:pt>
                <c:pt idx="30009">
                  <c:v>44.020782821183133</c:v>
                </c:pt>
                <c:pt idx="30010">
                  <c:v>44.025319220183135</c:v>
                </c:pt>
                <c:pt idx="30011">
                  <c:v>44.029712426678358</c:v>
                </c:pt>
                <c:pt idx="30012">
                  <c:v>44.033965896210553</c:v>
                </c:pt>
                <c:pt idx="30013">
                  <c:v>44.038225715397161</c:v>
                </c:pt>
                <c:pt idx="30014">
                  <c:v>44.042443844184682</c:v>
                </c:pt>
                <c:pt idx="30015">
                  <c:v>44.046681410356527</c:v>
                </c:pt>
                <c:pt idx="30016">
                  <c:v>44.051072096531691</c:v>
                </c:pt>
                <c:pt idx="30017">
                  <c:v>44.055395522545396</c:v>
                </c:pt>
                <c:pt idx="30018">
                  <c:v>44.060027744085794</c:v>
                </c:pt>
                <c:pt idx="30019">
                  <c:v>44.064326605085796</c:v>
                </c:pt>
                <c:pt idx="30020">
                  <c:v>44.068541018085796</c:v>
                </c:pt>
                <c:pt idx="30021">
                  <c:v>44.080469774085799</c:v>
                </c:pt>
                <c:pt idx="30022">
                  <c:v>44.084694055777355</c:v>
                </c:pt>
                <c:pt idx="30023">
                  <c:v>44.088908419777354</c:v>
                </c:pt>
                <c:pt idx="30024">
                  <c:v>44.093136692777357</c:v>
                </c:pt>
                <c:pt idx="30025">
                  <c:v>44.097390007429546</c:v>
                </c:pt>
                <c:pt idx="30026">
                  <c:v>44.101827685429548</c:v>
                </c:pt>
                <c:pt idx="30027">
                  <c:v>44.10637969932975</c:v>
                </c:pt>
                <c:pt idx="30028">
                  <c:v>44.110792986512998</c:v>
                </c:pt>
                <c:pt idx="30029">
                  <c:v>44.115006699512996</c:v>
                </c:pt>
                <c:pt idx="30030">
                  <c:v>44.119628800611665</c:v>
                </c:pt>
                <c:pt idx="30031">
                  <c:v>44.123898758611666</c:v>
                </c:pt>
                <c:pt idx="30032">
                  <c:v>44.128116956999186</c:v>
                </c:pt>
                <c:pt idx="30033">
                  <c:v>44.132293346667623</c:v>
                </c:pt>
                <c:pt idx="30034">
                  <c:v>44.136873590327205</c:v>
                </c:pt>
                <c:pt idx="30035">
                  <c:v>44.141592507327204</c:v>
                </c:pt>
                <c:pt idx="30036">
                  <c:v>44.147738955327206</c:v>
                </c:pt>
                <c:pt idx="30037">
                  <c:v>44.153576514327206</c:v>
                </c:pt>
                <c:pt idx="30038">
                  <c:v>44.158841494327206</c:v>
                </c:pt>
                <c:pt idx="30039">
                  <c:v>44.164091816327208</c:v>
                </c:pt>
                <c:pt idx="30040">
                  <c:v>44.168866235516653</c:v>
                </c:pt>
                <c:pt idx="30041">
                  <c:v>44.174439586163871</c:v>
                </c:pt>
                <c:pt idx="30042">
                  <c:v>44.178567992266991</c:v>
                </c:pt>
                <c:pt idx="30043">
                  <c:v>44.182751844292575</c:v>
                </c:pt>
                <c:pt idx="30044">
                  <c:v>44.187429866100075</c:v>
                </c:pt>
                <c:pt idx="30045">
                  <c:v>44.191678905072692</c:v>
                </c:pt>
                <c:pt idx="30046">
                  <c:v>44.196163410874924</c:v>
                </c:pt>
                <c:pt idx="30047">
                  <c:v>44.200357671129957</c:v>
                </c:pt>
                <c:pt idx="30048">
                  <c:v>44.221769174345695</c:v>
                </c:pt>
                <c:pt idx="30049">
                  <c:v>44.227305478581542</c:v>
                </c:pt>
                <c:pt idx="30050">
                  <c:v>44.232435601815986</c:v>
                </c:pt>
                <c:pt idx="30051">
                  <c:v>44.239618845014611</c:v>
                </c:pt>
                <c:pt idx="30052">
                  <c:v>44.247339264877063</c:v>
                </c:pt>
                <c:pt idx="30053">
                  <c:v>44.25291170048424</c:v>
                </c:pt>
                <c:pt idx="30054">
                  <c:v>44.258189010484237</c:v>
                </c:pt>
                <c:pt idx="30055">
                  <c:v>44.262372243309791</c:v>
                </c:pt>
                <c:pt idx="30056">
                  <c:v>44.267913388993406</c:v>
                </c:pt>
                <c:pt idx="30057">
                  <c:v>44.272126692287401</c:v>
                </c:pt>
                <c:pt idx="30058">
                  <c:v>44.276693940525981</c:v>
                </c:pt>
                <c:pt idx="30059">
                  <c:v>44.282258492200583</c:v>
                </c:pt>
                <c:pt idx="30060">
                  <c:v>44.286964219769317</c:v>
                </c:pt>
                <c:pt idx="30061">
                  <c:v>44.294565479202667</c:v>
                </c:pt>
                <c:pt idx="30062">
                  <c:v>44.301553165929469</c:v>
                </c:pt>
                <c:pt idx="30063">
                  <c:v>44.305768040929472</c:v>
                </c:pt>
                <c:pt idx="30064">
                  <c:v>44.310233900929475</c:v>
                </c:pt>
                <c:pt idx="30065">
                  <c:v>44.316359626475176</c:v>
                </c:pt>
                <c:pt idx="30066">
                  <c:v>44.322281808475175</c:v>
                </c:pt>
                <c:pt idx="30067">
                  <c:v>44.327336060475176</c:v>
                </c:pt>
                <c:pt idx="30068">
                  <c:v>44.331938428833553</c:v>
                </c:pt>
                <c:pt idx="30069">
                  <c:v>44.337220470141226</c:v>
                </c:pt>
                <c:pt idx="30070">
                  <c:v>44.341497484165579</c:v>
                </c:pt>
                <c:pt idx="30071">
                  <c:v>44.345986381359069</c:v>
                </c:pt>
                <c:pt idx="30072">
                  <c:v>44.35233785540683</c:v>
                </c:pt>
                <c:pt idx="30073">
                  <c:v>44.356996863767648</c:v>
                </c:pt>
                <c:pt idx="30074">
                  <c:v>44.36291614050279</c:v>
                </c:pt>
                <c:pt idx="30075">
                  <c:v>44.367914394528555</c:v>
                </c:pt>
                <c:pt idx="30076">
                  <c:v>44.372450898528555</c:v>
                </c:pt>
                <c:pt idx="30077">
                  <c:v>44.376315246380116</c:v>
                </c:pt>
                <c:pt idx="30078">
                  <c:v>44.382716941411793</c:v>
                </c:pt>
                <c:pt idx="30079">
                  <c:v>44.387238143518921</c:v>
                </c:pt>
                <c:pt idx="30080">
                  <c:v>44.391696636448891</c:v>
                </c:pt>
                <c:pt idx="30081">
                  <c:v>44.396418210911257</c:v>
                </c:pt>
                <c:pt idx="30082">
                  <c:v>44.40031887301496</c:v>
                </c:pt>
                <c:pt idx="30083">
                  <c:v>44.404244023671239</c:v>
                </c:pt>
                <c:pt idx="30084">
                  <c:v>44.408247603403851</c:v>
                </c:pt>
                <c:pt idx="30085">
                  <c:v>44.412828196589452</c:v>
                </c:pt>
                <c:pt idx="30086">
                  <c:v>44.419126705374644</c:v>
                </c:pt>
                <c:pt idx="30087">
                  <c:v>44.428368203169875</c:v>
                </c:pt>
                <c:pt idx="30088">
                  <c:v>44.431989644525636</c:v>
                </c:pt>
                <c:pt idx="30089">
                  <c:v>44.436028996325639</c:v>
                </c:pt>
                <c:pt idx="30090">
                  <c:v>44.437290816452212</c:v>
                </c:pt>
                <c:pt idx="30091">
                  <c:v>44.437296487172063</c:v>
                </c:pt>
                <c:pt idx="30092">
                  <c:v>44.437304996372063</c:v>
                </c:pt>
                <c:pt idx="30093">
                  <c:v>44.437322724211775</c:v>
                </c:pt>
                <c:pt idx="30094">
                  <c:v>44.437338972211776</c:v>
                </c:pt>
                <c:pt idx="30095">
                  <c:v>44.437353842731476</c:v>
                </c:pt>
                <c:pt idx="30096">
                  <c:v>44.437383275370863</c:v>
                </c:pt>
                <c:pt idx="30097">
                  <c:v>44.437440940170866</c:v>
                </c:pt>
                <c:pt idx="30098">
                  <c:v>44.437525668170863</c:v>
                </c:pt>
                <c:pt idx="30099">
                  <c:v>44.438578439954348</c:v>
                </c:pt>
                <c:pt idx="30100">
                  <c:v>44.442651693849371</c:v>
                </c:pt>
                <c:pt idx="30101">
                  <c:v>44.446889106070806</c:v>
                </c:pt>
                <c:pt idx="30102">
                  <c:v>44.451132415732104</c:v>
                </c:pt>
                <c:pt idx="30103">
                  <c:v>44.455082211320232</c:v>
                </c:pt>
                <c:pt idx="30104">
                  <c:v>44.460356707037548</c:v>
                </c:pt>
                <c:pt idx="30105">
                  <c:v>44.465111232666807</c:v>
                </c:pt>
                <c:pt idx="30106">
                  <c:v>44.469146453851153</c:v>
                </c:pt>
                <c:pt idx="30107">
                  <c:v>44.473688306915527</c:v>
                </c:pt>
                <c:pt idx="30108">
                  <c:v>44.478513992456378</c:v>
                </c:pt>
                <c:pt idx="30109">
                  <c:v>44.482935707997989</c:v>
                </c:pt>
                <c:pt idx="30110">
                  <c:v>44.487814871296408</c:v>
                </c:pt>
                <c:pt idx="30111">
                  <c:v>44.491984997232237</c:v>
                </c:pt>
                <c:pt idx="30112">
                  <c:v>44.497257276873391</c:v>
                </c:pt>
                <c:pt idx="30113">
                  <c:v>44.501786387777472</c:v>
                </c:pt>
                <c:pt idx="30114">
                  <c:v>44.506288794293006</c:v>
                </c:pt>
                <c:pt idx="30115">
                  <c:v>44.510321721469857</c:v>
                </c:pt>
                <c:pt idx="30116">
                  <c:v>44.514396000615989</c:v>
                </c:pt>
                <c:pt idx="30117">
                  <c:v>44.519234615436254</c:v>
                </c:pt>
                <c:pt idx="30118">
                  <c:v>44.523388381647621</c:v>
                </c:pt>
                <c:pt idx="30119">
                  <c:v>44.52834759358241</c:v>
                </c:pt>
                <c:pt idx="30120">
                  <c:v>44.532422447208567</c:v>
                </c:pt>
                <c:pt idx="30121">
                  <c:v>44.536471308953537</c:v>
                </c:pt>
                <c:pt idx="30122">
                  <c:v>44.540505648377845</c:v>
                </c:pt>
                <c:pt idx="30123">
                  <c:v>44.545486060172294</c:v>
                </c:pt>
                <c:pt idx="30124">
                  <c:v>44.550280160202462</c:v>
                </c:pt>
                <c:pt idx="30125">
                  <c:v>44.555154292154469</c:v>
                </c:pt>
                <c:pt idx="30126">
                  <c:v>44.559214146370103</c:v>
                </c:pt>
                <c:pt idx="30127">
                  <c:v>44.563823555440777</c:v>
                </c:pt>
                <c:pt idx="30128">
                  <c:v>44.567977153652151</c:v>
                </c:pt>
                <c:pt idx="30129">
                  <c:v>44.572076198906004</c:v>
                </c:pt>
                <c:pt idx="30130">
                  <c:v>44.57652571230394</c:v>
                </c:pt>
                <c:pt idx="30131">
                  <c:v>44.581283109207895</c:v>
                </c:pt>
                <c:pt idx="30132">
                  <c:v>44.586068084990593</c:v>
                </c:pt>
                <c:pt idx="30133">
                  <c:v>44.590100279687476</c:v>
                </c:pt>
                <c:pt idx="30134">
                  <c:v>44.595511347134682</c:v>
                </c:pt>
                <c:pt idx="30135">
                  <c:v>44.599853587813058</c:v>
                </c:pt>
                <c:pt idx="30136">
                  <c:v>44.604247851353868</c:v>
                </c:pt>
                <c:pt idx="30137">
                  <c:v>44.608296158658817</c:v>
                </c:pt>
                <c:pt idx="30138">
                  <c:v>44.613591787218326</c:v>
                </c:pt>
                <c:pt idx="30139">
                  <c:v>44.617675293566151</c:v>
                </c:pt>
                <c:pt idx="30140">
                  <c:v>44.622421720766148</c:v>
                </c:pt>
                <c:pt idx="30141">
                  <c:v>44.62900458316615</c:v>
                </c:pt>
                <c:pt idx="30142">
                  <c:v>44.633076976901208</c:v>
                </c:pt>
                <c:pt idx="30143">
                  <c:v>44.637111738637977</c:v>
                </c:pt>
                <c:pt idx="30144">
                  <c:v>44.641831197037973</c:v>
                </c:pt>
                <c:pt idx="30145">
                  <c:v>44.646157792980311</c:v>
                </c:pt>
                <c:pt idx="30146">
                  <c:v>44.65046953018031</c:v>
                </c:pt>
                <c:pt idx="30147">
                  <c:v>44.654604480980311</c:v>
                </c:pt>
                <c:pt idx="30148">
                  <c:v>44.65877993938031</c:v>
                </c:pt>
                <c:pt idx="30149">
                  <c:v>44.66288680618031</c:v>
                </c:pt>
                <c:pt idx="30150">
                  <c:v>44.667022049380307</c:v>
                </c:pt>
                <c:pt idx="30151">
                  <c:v>44.67123500383429</c:v>
                </c:pt>
                <c:pt idx="30152">
                  <c:v>44.67536924743429</c:v>
                </c:pt>
                <c:pt idx="30153">
                  <c:v>44.679528302687068</c:v>
                </c:pt>
                <c:pt idx="30154">
                  <c:v>44.683673931019548</c:v>
                </c:pt>
                <c:pt idx="30155">
                  <c:v>44.687767571819549</c:v>
                </c:pt>
                <c:pt idx="30156">
                  <c:v>44.691945346365245</c:v>
                </c:pt>
                <c:pt idx="30157">
                  <c:v>44.696040081965243</c:v>
                </c:pt>
                <c:pt idx="30158">
                  <c:v>44.700170888017396</c:v>
                </c:pt>
                <c:pt idx="30159">
                  <c:v>44.704400896017397</c:v>
                </c:pt>
                <c:pt idx="30160">
                  <c:v>44.7085083068174</c:v>
                </c:pt>
                <c:pt idx="30161">
                  <c:v>44.712578624405523</c:v>
                </c:pt>
                <c:pt idx="30162">
                  <c:v>44.716699050405524</c:v>
                </c:pt>
                <c:pt idx="30163">
                  <c:v>44.720999140388464</c:v>
                </c:pt>
                <c:pt idx="30164">
                  <c:v>44.725092923988463</c:v>
                </c:pt>
                <c:pt idx="30165">
                  <c:v>44.729432641090504</c:v>
                </c:pt>
                <c:pt idx="30166">
                  <c:v>44.733580709090504</c:v>
                </c:pt>
                <c:pt idx="30167">
                  <c:v>44.737799537115272</c:v>
                </c:pt>
                <c:pt idx="30168">
                  <c:v>44.739975299115272</c:v>
                </c:pt>
                <c:pt idx="30169">
                  <c:v>44.744161769088663</c:v>
                </c:pt>
                <c:pt idx="30170">
                  <c:v>44.745935835568098</c:v>
                </c:pt>
                <c:pt idx="30171">
                  <c:v>44.747347290863999</c:v>
                </c:pt>
                <c:pt idx="30172">
                  <c:v>44.751984858847457</c:v>
                </c:pt>
                <c:pt idx="30173">
                  <c:v>44.75613798665885</c:v>
                </c:pt>
                <c:pt idx="30174">
                  <c:v>44.760789608258847</c:v>
                </c:pt>
                <c:pt idx="30175">
                  <c:v>44.765063850624742</c:v>
                </c:pt>
                <c:pt idx="30176">
                  <c:v>44.769375098224742</c:v>
                </c:pt>
                <c:pt idx="30177">
                  <c:v>44.773383191927849</c:v>
                </c:pt>
                <c:pt idx="30178">
                  <c:v>44.777485814315277</c:v>
                </c:pt>
                <c:pt idx="30179">
                  <c:v>44.781533881140213</c:v>
                </c:pt>
                <c:pt idx="30180">
                  <c:v>44.78600968317695</c:v>
                </c:pt>
                <c:pt idx="30181">
                  <c:v>44.791050375108036</c:v>
                </c:pt>
                <c:pt idx="30182">
                  <c:v>44.795207128083561</c:v>
                </c:pt>
                <c:pt idx="30183">
                  <c:v>44.79950995442244</c:v>
                </c:pt>
                <c:pt idx="30184">
                  <c:v>44.804756132222998</c:v>
                </c:pt>
                <c:pt idx="30185">
                  <c:v>44.808817766128556</c:v>
                </c:pt>
                <c:pt idx="30186">
                  <c:v>44.809747233349917</c:v>
                </c:pt>
                <c:pt idx="30187">
                  <c:v>44.809761110950234</c:v>
                </c:pt>
                <c:pt idx="30188">
                  <c:v>44.813025677750232</c:v>
                </c:pt>
                <c:pt idx="30189">
                  <c:v>44.81514483165774</c:v>
                </c:pt>
                <c:pt idx="30190">
                  <c:v>44.818346101496019</c:v>
                </c:pt>
                <c:pt idx="30191">
                  <c:v>44.820255209083832</c:v>
                </c:pt>
                <c:pt idx="30192">
                  <c:v>44.822232585083832</c:v>
                </c:pt>
                <c:pt idx="30193">
                  <c:v>44.82453317959218</c:v>
                </c:pt>
                <c:pt idx="30194">
                  <c:v>44.824539773112335</c:v>
                </c:pt>
                <c:pt idx="30195">
                  <c:v>44.824556110551718</c:v>
                </c:pt>
                <c:pt idx="30196">
                  <c:v>44.824573604912018</c:v>
                </c:pt>
                <c:pt idx="30197">
                  <c:v>44.824590177871706</c:v>
                </c:pt>
                <c:pt idx="30198">
                  <c:v>44.824621315471703</c:v>
                </c:pt>
                <c:pt idx="30199">
                  <c:v>44.824666463790791</c:v>
                </c:pt>
                <c:pt idx="30200">
                  <c:v>44.82478423114835</c:v>
                </c:pt>
                <c:pt idx="30201">
                  <c:v>44.82559069594835</c:v>
                </c:pt>
                <c:pt idx="30202">
                  <c:v>44.830265516529671</c:v>
                </c:pt>
                <c:pt idx="30203">
                  <c:v>44.834514721582281</c:v>
                </c:pt>
                <c:pt idx="30204">
                  <c:v>44.838739310089672</c:v>
                </c:pt>
                <c:pt idx="30205">
                  <c:v>44.842892209506523</c:v>
                </c:pt>
                <c:pt idx="30206">
                  <c:v>44.848247929430336</c:v>
                </c:pt>
                <c:pt idx="30207">
                  <c:v>44.859875694106108</c:v>
                </c:pt>
                <c:pt idx="30208">
                  <c:v>44.864456920744075</c:v>
                </c:pt>
                <c:pt idx="30209">
                  <c:v>44.868767064760227</c:v>
                </c:pt>
                <c:pt idx="30210">
                  <c:v>44.882488775386335</c:v>
                </c:pt>
                <c:pt idx="30211">
                  <c:v>44.886630095250034</c:v>
                </c:pt>
                <c:pt idx="30212">
                  <c:v>44.89139143564006</c:v>
                </c:pt>
                <c:pt idx="30213">
                  <c:v>44.895585169975114</c:v>
                </c:pt>
                <c:pt idx="30214">
                  <c:v>44.899765797830746</c:v>
                </c:pt>
                <c:pt idx="30215">
                  <c:v>44.903944841006449</c:v>
                </c:pt>
                <c:pt idx="30216">
                  <c:v>44.908111151382712</c:v>
                </c:pt>
                <c:pt idx="30217">
                  <c:v>44.912263317279603</c:v>
                </c:pt>
                <c:pt idx="30218">
                  <c:v>44.916432824504547</c:v>
                </c:pt>
                <c:pt idx="30219">
                  <c:v>44.920626468879604</c:v>
                </c:pt>
                <c:pt idx="30220">
                  <c:v>44.924864886187606</c:v>
                </c:pt>
                <c:pt idx="30221">
                  <c:v>44.929350894066594</c:v>
                </c:pt>
                <c:pt idx="30222">
                  <c:v>44.933721753090772</c:v>
                </c:pt>
                <c:pt idx="30223">
                  <c:v>44.937984929622765</c:v>
                </c:pt>
                <c:pt idx="30224">
                  <c:v>44.942185160622763</c:v>
                </c:pt>
                <c:pt idx="30225">
                  <c:v>44.94636123709121</c:v>
                </c:pt>
                <c:pt idx="30226">
                  <c:v>44.950698243265215</c:v>
                </c:pt>
                <c:pt idx="30227">
                  <c:v>44.954898586265216</c:v>
                </c:pt>
                <c:pt idx="30228">
                  <c:v>44.955391259555896</c:v>
                </c:pt>
                <c:pt idx="30229">
                  <c:v>44.961832316555899</c:v>
                </c:pt>
                <c:pt idx="30230">
                  <c:v>44.967526734240934</c:v>
                </c:pt>
                <c:pt idx="30231">
                  <c:v>44.970023652360368</c:v>
                </c:pt>
                <c:pt idx="30232">
                  <c:v>44.970030090760368</c:v>
                </c:pt>
                <c:pt idx="30233">
                  <c:v>44.970049295880976</c:v>
                </c:pt>
                <c:pt idx="30234">
                  <c:v>44.970066595640667</c:v>
                </c:pt>
                <c:pt idx="30235">
                  <c:v>44.970082681360061</c:v>
                </c:pt>
                <c:pt idx="30236">
                  <c:v>44.970114138321279</c:v>
                </c:pt>
                <c:pt idx="30237">
                  <c:v>44.970145018320061</c:v>
                </c:pt>
                <c:pt idx="30238">
                  <c:v>44.970235446316394</c:v>
                </c:pt>
                <c:pt idx="30239">
                  <c:v>44.974666004304538</c:v>
                </c:pt>
                <c:pt idx="30240">
                  <c:v>44.98005209390454</c:v>
                </c:pt>
                <c:pt idx="30241">
                  <c:v>44.985900138756612</c:v>
                </c:pt>
                <c:pt idx="30242">
                  <c:v>44.990172515933494</c:v>
                </c:pt>
                <c:pt idx="30243">
                  <c:v>44.994544644306096</c:v>
                </c:pt>
                <c:pt idx="30244">
                  <c:v>44.998859406841156</c:v>
                </c:pt>
                <c:pt idx="30245">
                  <c:v>45.005239474807695</c:v>
                </c:pt>
                <c:pt idx="30246">
                  <c:v>45.009742496601795</c:v>
                </c:pt>
                <c:pt idx="30247">
                  <c:v>45.014153335747793</c:v>
                </c:pt>
                <c:pt idx="30248">
                  <c:v>45.018496756281628</c:v>
                </c:pt>
                <c:pt idx="30249">
                  <c:v>45.023122968223035</c:v>
                </c:pt>
                <c:pt idx="30250">
                  <c:v>45.028476816393557</c:v>
                </c:pt>
                <c:pt idx="30251">
                  <c:v>45.037785310235179</c:v>
                </c:pt>
                <c:pt idx="30252">
                  <c:v>45.042726734009875</c:v>
                </c:pt>
                <c:pt idx="30253">
                  <c:v>45.0478521161508</c:v>
                </c:pt>
                <c:pt idx="30254">
                  <c:v>45.052185416177579</c:v>
                </c:pt>
                <c:pt idx="30255">
                  <c:v>45.056433536720689</c:v>
                </c:pt>
                <c:pt idx="30256">
                  <c:v>45.06089492103299</c:v>
                </c:pt>
                <c:pt idx="30257">
                  <c:v>45.06518497641791</c:v>
                </c:pt>
                <c:pt idx="30258">
                  <c:v>45.070197836113984</c:v>
                </c:pt>
                <c:pt idx="30259">
                  <c:v>45.074842557034188</c:v>
                </c:pt>
                <c:pt idx="30260">
                  <c:v>45.08022539072347</c:v>
                </c:pt>
                <c:pt idx="30261">
                  <c:v>45.084853839085085</c:v>
                </c:pt>
                <c:pt idx="30262">
                  <c:v>45.092671776749995</c:v>
                </c:pt>
                <c:pt idx="30263">
                  <c:v>45.097642523737733</c:v>
                </c:pt>
                <c:pt idx="30264">
                  <c:v>45.102331480639364</c:v>
                </c:pt>
                <c:pt idx="30265">
                  <c:v>45.107018738201404</c:v>
                </c:pt>
                <c:pt idx="30266">
                  <c:v>45.111281153265132</c:v>
                </c:pt>
                <c:pt idx="30267">
                  <c:v>45.115883387103509</c:v>
                </c:pt>
                <c:pt idx="30268">
                  <c:v>45.120290603199031</c:v>
                </c:pt>
                <c:pt idx="30269">
                  <c:v>45.125359713068903</c:v>
                </c:pt>
                <c:pt idx="30270">
                  <c:v>45.129664969214474</c:v>
                </c:pt>
                <c:pt idx="30271">
                  <c:v>45.134068885164297</c:v>
                </c:pt>
                <c:pt idx="30272">
                  <c:v>45.138841963027751</c:v>
                </c:pt>
                <c:pt idx="30273">
                  <c:v>45.143217651016357</c:v>
                </c:pt>
                <c:pt idx="30274">
                  <c:v>45.147848289815954</c:v>
                </c:pt>
                <c:pt idx="30275">
                  <c:v>45.153607657620782</c:v>
                </c:pt>
                <c:pt idx="30276">
                  <c:v>45.158549885567901</c:v>
                </c:pt>
                <c:pt idx="30277">
                  <c:v>45.162802791900077</c:v>
                </c:pt>
                <c:pt idx="30278">
                  <c:v>45.167117896195123</c:v>
                </c:pt>
                <c:pt idx="30279">
                  <c:v>45.17143688754129</c:v>
                </c:pt>
                <c:pt idx="30280">
                  <c:v>45.175723661357551</c:v>
                </c:pt>
                <c:pt idx="30281">
                  <c:v>45.180067202931383</c:v>
                </c:pt>
                <c:pt idx="30282">
                  <c:v>45.1844250414646</c:v>
                </c:pt>
                <c:pt idx="30283">
                  <c:v>45.188697411521481</c:v>
                </c:pt>
                <c:pt idx="30284">
                  <c:v>45.193510680835175</c:v>
                </c:pt>
                <c:pt idx="30285">
                  <c:v>45.197783129212048</c:v>
                </c:pt>
                <c:pt idx="30286">
                  <c:v>45.202895193872401</c:v>
                </c:pt>
                <c:pt idx="30287">
                  <c:v>45.207438408828232</c:v>
                </c:pt>
                <c:pt idx="30288">
                  <c:v>45.21431754605338</c:v>
                </c:pt>
                <c:pt idx="30289">
                  <c:v>45.218802761381134</c:v>
                </c:pt>
                <c:pt idx="30290">
                  <c:v>45.223117516796194</c:v>
                </c:pt>
                <c:pt idx="30291">
                  <c:v>45.227665955294782</c:v>
                </c:pt>
                <c:pt idx="30292">
                  <c:v>45.232038019587385</c:v>
                </c:pt>
                <c:pt idx="30293">
                  <c:v>45.238042036846181</c:v>
                </c:pt>
                <c:pt idx="30294">
                  <c:v>45.242414165218783</c:v>
                </c:pt>
                <c:pt idx="30295">
                  <c:v>45.246662441521899</c:v>
                </c:pt>
                <c:pt idx="30296">
                  <c:v>45.250924693745617</c:v>
                </c:pt>
                <c:pt idx="30297">
                  <c:v>45.255173678048763</c:v>
                </c:pt>
                <c:pt idx="30298">
                  <c:v>45.259647940881621</c:v>
                </c:pt>
                <c:pt idx="30299">
                  <c:v>45.263962824456677</c:v>
                </c:pt>
                <c:pt idx="30300">
                  <c:v>45.268448588024405</c:v>
                </c:pt>
                <c:pt idx="30301">
                  <c:v>45.273874419391845</c:v>
                </c:pt>
                <c:pt idx="30302">
                  <c:v>45.278183279645241</c:v>
                </c:pt>
                <c:pt idx="30303">
                  <c:v>45.282456304742091</c:v>
                </c:pt>
                <c:pt idx="30304">
                  <c:v>45.287553685481811</c:v>
                </c:pt>
                <c:pt idx="30305">
                  <c:v>45.291989202377948</c:v>
                </c:pt>
                <c:pt idx="30306">
                  <c:v>45.296450338890239</c:v>
                </c:pt>
                <c:pt idx="30307">
                  <c:v>45.300956037547898</c:v>
                </c:pt>
                <c:pt idx="30308">
                  <c:v>45.305271626002927</c:v>
                </c:pt>
                <c:pt idx="30309">
                  <c:v>45.309533325986621</c:v>
                </c:pt>
                <c:pt idx="30310">
                  <c:v>45.314206168668036</c:v>
                </c:pt>
                <c:pt idx="30311">
                  <c:v>45.319050819668036</c:v>
                </c:pt>
                <c:pt idx="30312">
                  <c:v>45.323317256880507</c:v>
                </c:pt>
                <c:pt idx="30313">
                  <c:v>45.327615361880504</c:v>
                </c:pt>
                <c:pt idx="30314">
                  <c:v>45.331829389880504</c:v>
                </c:pt>
                <c:pt idx="30315">
                  <c:v>45.336223462295742</c:v>
                </c:pt>
                <c:pt idx="30316">
                  <c:v>45.340447786227301</c:v>
                </c:pt>
                <c:pt idx="30317">
                  <c:v>45.344699523919452</c:v>
                </c:pt>
                <c:pt idx="30318">
                  <c:v>45.350017687642861</c:v>
                </c:pt>
                <c:pt idx="30319">
                  <c:v>45.354218205642859</c:v>
                </c:pt>
                <c:pt idx="30320">
                  <c:v>45.358907722642861</c:v>
                </c:pt>
                <c:pt idx="30321">
                  <c:v>45.363108331642863</c:v>
                </c:pt>
                <c:pt idx="30322">
                  <c:v>45.36807880764286</c:v>
                </c:pt>
                <c:pt idx="30323">
                  <c:v>45.372268637071002</c:v>
                </c:pt>
                <c:pt idx="30324">
                  <c:v>45.376448566006665</c:v>
                </c:pt>
                <c:pt idx="30325">
                  <c:v>45.382940411480369</c:v>
                </c:pt>
                <c:pt idx="30326">
                  <c:v>45.38710655577664</c:v>
                </c:pt>
                <c:pt idx="30327">
                  <c:v>45.391234913719764</c:v>
                </c:pt>
                <c:pt idx="30328">
                  <c:v>45.398667380911988</c:v>
                </c:pt>
                <c:pt idx="30329">
                  <c:v>45.402823451496339</c:v>
                </c:pt>
                <c:pt idx="30330">
                  <c:v>45.406979295040678</c:v>
                </c:pt>
                <c:pt idx="30331">
                  <c:v>45.409497642089619</c:v>
                </c:pt>
                <c:pt idx="30332">
                  <c:v>45.414715681699498</c:v>
                </c:pt>
                <c:pt idx="30333">
                  <c:v>45.41668596467229</c:v>
                </c:pt>
                <c:pt idx="30334">
                  <c:v>45.42064817834013</c:v>
                </c:pt>
                <c:pt idx="30335">
                  <c:v>45.424341664894222</c:v>
                </c:pt>
                <c:pt idx="30336">
                  <c:v>45.426463271694224</c:v>
                </c:pt>
                <c:pt idx="30337">
                  <c:v>45.428648927406307</c:v>
                </c:pt>
                <c:pt idx="30338">
                  <c:v>45.430744040480377</c:v>
                </c:pt>
                <c:pt idx="30339">
                  <c:v>45.433115139218749</c:v>
                </c:pt>
                <c:pt idx="30340">
                  <c:v>45.435536042354983</c:v>
                </c:pt>
                <c:pt idx="30341">
                  <c:v>45.437924013495085</c:v>
                </c:pt>
                <c:pt idx="30342">
                  <c:v>45.440134546695084</c:v>
                </c:pt>
                <c:pt idx="30343">
                  <c:v>45.443900585895086</c:v>
                </c:pt>
                <c:pt idx="30344">
                  <c:v>45.446787983895085</c:v>
                </c:pt>
                <c:pt idx="30345">
                  <c:v>45.448993565547539</c:v>
                </c:pt>
                <c:pt idx="30346">
                  <c:v>45.451949522311452</c:v>
                </c:pt>
                <c:pt idx="30347">
                  <c:v>45.454172312185371</c:v>
                </c:pt>
                <c:pt idx="30348">
                  <c:v>45.458323981070521</c:v>
                </c:pt>
                <c:pt idx="30349">
                  <c:v>45.461069493646832</c:v>
                </c:pt>
                <c:pt idx="30350">
                  <c:v>45.465347709494573</c:v>
                </c:pt>
                <c:pt idx="30351">
                  <c:v>45.472847776488393</c:v>
                </c:pt>
                <c:pt idx="30352">
                  <c:v>45.481132099488391</c:v>
                </c:pt>
                <c:pt idx="30353">
                  <c:v>45.484118024407216</c:v>
                </c:pt>
                <c:pt idx="30354">
                  <c:v>45.488107997807219</c:v>
                </c:pt>
                <c:pt idx="30355">
                  <c:v>45.491785725097969</c:v>
                </c:pt>
                <c:pt idx="30356">
                  <c:v>45.494545392025977</c:v>
                </c:pt>
                <c:pt idx="30357">
                  <c:v>45.498649604825978</c:v>
                </c:pt>
                <c:pt idx="30358">
                  <c:v>45.505733944618484</c:v>
                </c:pt>
                <c:pt idx="30359">
                  <c:v>45.509416811654013</c:v>
                </c:pt>
                <c:pt idx="30360">
                  <c:v>45.518449256172929</c:v>
                </c:pt>
                <c:pt idx="30361">
                  <c:v>45.521667770922313</c:v>
                </c:pt>
                <c:pt idx="30362">
                  <c:v>45.525600161478572</c:v>
                </c:pt>
                <c:pt idx="30363">
                  <c:v>45.528158116140219</c:v>
                </c:pt>
                <c:pt idx="30364">
                  <c:v>45.531188488017243</c:v>
                </c:pt>
                <c:pt idx="30365">
                  <c:v>45.535914023759275</c:v>
                </c:pt>
                <c:pt idx="30366">
                  <c:v>45.539024636159276</c:v>
                </c:pt>
                <c:pt idx="30367">
                  <c:v>45.541160860347716</c:v>
                </c:pt>
                <c:pt idx="30368">
                  <c:v>45.543364211435474</c:v>
                </c:pt>
                <c:pt idx="30369">
                  <c:v>45.546596826576916</c:v>
                </c:pt>
                <c:pt idx="30370">
                  <c:v>45.552250302219456</c:v>
                </c:pt>
                <c:pt idx="30371">
                  <c:v>45.556397425509346</c:v>
                </c:pt>
                <c:pt idx="30372">
                  <c:v>45.559032420906227</c:v>
                </c:pt>
                <c:pt idx="30373">
                  <c:v>45.561141405259988</c:v>
                </c:pt>
                <c:pt idx="30374">
                  <c:v>45.564162096845457</c:v>
                </c:pt>
                <c:pt idx="30375">
                  <c:v>45.569260118591593</c:v>
                </c:pt>
                <c:pt idx="30376">
                  <c:v>45.57194705785269</c:v>
                </c:pt>
                <c:pt idx="30377">
                  <c:v>45.578607200868113</c:v>
                </c:pt>
                <c:pt idx="30378">
                  <c:v>45.58073015742157</c:v>
                </c:pt>
                <c:pt idx="30379">
                  <c:v>45.582849380507504</c:v>
                </c:pt>
                <c:pt idx="30380">
                  <c:v>45.585299370960605</c:v>
                </c:pt>
                <c:pt idx="30381">
                  <c:v>45.588263432784849</c:v>
                </c:pt>
                <c:pt idx="30382">
                  <c:v>45.590678286597189</c:v>
                </c:pt>
                <c:pt idx="30383">
                  <c:v>45.593071001654636</c:v>
                </c:pt>
                <c:pt idx="30384">
                  <c:v>45.595911675052882</c:v>
                </c:pt>
                <c:pt idx="30385">
                  <c:v>45.598183481835505</c:v>
                </c:pt>
                <c:pt idx="30386">
                  <c:v>45.600760826235508</c:v>
                </c:pt>
                <c:pt idx="30387">
                  <c:v>45.60385262601141</c:v>
                </c:pt>
                <c:pt idx="30388">
                  <c:v>45.6062852345013</c:v>
                </c:pt>
                <c:pt idx="30389">
                  <c:v>45.609425115445696</c:v>
                </c:pt>
                <c:pt idx="30390">
                  <c:v>45.620440448591609</c:v>
                </c:pt>
                <c:pt idx="30391">
                  <c:v>45.625794966614315</c:v>
                </c:pt>
                <c:pt idx="30392">
                  <c:v>45.633175493814313</c:v>
                </c:pt>
                <c:pt idx="30393">
                  <c:v>45.641966775777547</c:v>
                </c:pt>
                <c:pt idx="30394">
                  <c:v>45.644378507073384</c:v>
                </c:pt>
                <c:pt idx="30395">
                  <c:v>45.663264599343847</c:v>
                </c:pt>
                <c:pt idx="30396">
                  <c:v>45.668250712581504</c:v>
                </c:pt>
                <c:pt idx="30397">
                  <c:v>45.672453979981505</c:v>
                </c:pt>
                <c:pt idx="30398">
                  <c:v>45.678942270194575</c:v>
                </c:pt>
                <c:pt idx="30399">
                  <c:v>45.681507106136493</c:v>
                </c:pt>
                <c:pt idx="30400">
                  <c:v>45.685100815930198</c:v>
                </c:pt>
                <c:pt idx="30401">
                  <c:v>45.687596426278461</c:v>
                </c:pt>
                <c:pt idx="30402">
                  <c:v>45.690505138978118</c:v>
                </c:pt>
                <c:pt idx="30403">
                  <c:v>45.69285640222634</c:v>
                </c:pt>
                <c:pt idx="30404">
                  <c:v>45.695210338850814</c:v>
                </c:pt>
                <c:pt idx="30405">
                  <c:v>45.698526801596223</c:v>
                </c:pt>
                <c:pt idx="30406">
                  <c:v>45.701843241781638</c:v>
                </c:pt>
                <c:pt idx="30407">
                  <c:v>45.705853680863889</c:v>
                </c:pt>
                <c:pt idx="30408">
                  <c:v>45.709090255770271</c:v>
                </c:pt>
                <c:pt idx="30409">
                  <c:v>45.719726250429765</c:v>
                </c:pt>
                <c:pt idx="30410">
                  <c:v>45.722207184938334</c:v>
                </c:pt>
                <c:pt idx="30411">
                  <c:v>45.724513454785637</c:v>
                </c:pt>
                <c:pt idx="30412">
                  <c:v>45.727491491224782</c:v>
                </c:pt>
                <c:pt idx="30413">
                  <c:v>45.729927933525907</c:v>
                </c:pt>
                <c:pt idx="30414">
                  <c:v>45.734004224560486</c:v>
                </c:pt>
                <c:pt idx="30415">
                  <c:v>45.737375214890598</c:v>
                </c:pt>
                <c:pt idx="30416">
                  <c:v>45.740314505990881</c:v>
                </c:pt>
                <c:pt idx="30417">
                  <c:v>45.744391533074499</c:v>
                </c:pt>
                <c:pt idx="30418">
                  <c:v>45.746727856802416</c:v>
                </c:pt>
                <c:pt idx="30419">
                  <c:v>45.752804486555817</c:v>
                </c:pt>
                <c:pt idx="30420">
                  <c:v>45.755408620529224</c:v>
                </c:pt>
                <c:pt idx="30421">
                  <c:v>45.760463046129225</c:v>
                </c:pt>
                <c:pt idx="30422">
                  <c:v>45.76147844160802</c:v>
                </c:pt>
                <c:pt idx="30423">
                  <c:v>45.761493607408021</c:v>
                </c:pt>
                <c:pt idx="30424">
                  <c:v>45.761515139008019</c:v>
                </c:pt>
                <c:pt idx="30425">
                  <c:v>45.76152909380771</c:v>
                </c:pt>
                <c:pt idx="30426">
                  <c:v>45.761549073568169</c:v>
                </c:pt>
                <c:pt idx="30427">
                  <c:v>45.761568193568166</c:v>
                </c:pt>
                <c:pt idx="30428">
                  <c:v>45.761586457889081</c:v>
                </c:pt>
                <c:pt idx="30429">
                  <c:v>45.761598097009383</c:v>
                </c:pt>
                <c:pt idx="30430">
                  <c:v>45.761620522209384</c:v>
                </c:pt>
                <c:pt idx="30431">
                  <c:v>45.761636612928925</c:v>
                </c:pt>
                <c:pt idx="30432">
                  <c:v>45.761651970368007</c:v>
                </c:pt>
                <c:pt idx="30433">
                  <c:v>45.761675977568004</c:v>
                </c:pt>
                <c:pt idx="30434">
                  <c:v>45.761698855087239</c:v>
                </c:pt>
                <c:pt idx="30435">
                  <c:v>45.761711268526781</c:v>
                </c:pt>
                <c:pt idx="30436">
                  <c:v>45.761726647727393</c:v>
                </c:pt>
                <c:pt idx="30437">
                  <c:v>45.761741015327395</c:v>
                </c:pt>
                <c:pt idx="30438">
                  <c:v>45.761751115486938</c:v>
                </c:pt>
                <c:pt idx="30439">
                  <c:v>45.761766282047702</c:v>
                </c:pt>
                <c:pt idx="30440">
                  <c:v>45.761777500247703</c:v>
                </c:pt>
                <c:pt idx="30441">
                  <c:v>45.761785185367245</c:v>
                </c:pt>
                <c:pt idx="30442">
                  <c:v>45.761796379768008</c:v>
                </c:pt>
                <c:pt idx="30443">
                  <c:v>45.761804370768004</c:v>
                </c:pt>
                <c:pt idx="30444">
                  <c:v>45.761816736526931</c:v>
                </c:pt>
                <c:pt idx="30445">
                  <c:v>45.761822474206781</c:v>
                </c:pt>
                <c:pt idx="30446">
                  <c:v>45.761830319247316</c:v>
                </c:pt>
                <c:pt idx="30447">
                  <c:v>45.761852302085408</c:v>
                </c:pt>
                <c:pt idx="30448">
                  <c:v>45.761865262085635</c:v>
                </c:pt>
                <c:pt idx="30449">
                  <c:v>45.761874443685443</c:v>
                </c:pt>
                <c:pt idx="30450">
                  <c:v>45.761889644445255</c:v>
                </c:pt>
                <c:pt idx="30451">
                  <c:v>45.761996481645255</c:v>
                </c:pt>
                <c:pt idx="30452">
                  <c:v>45.762002567725176</c:v>
                </c:pt>
                <c:pt idx="30453">
                  <c:v>45.762013610484949</c:v>
                </c:pt>
                <c:pt idx="30454">
                  <c:v>45.762022249405099</c:v>
                </c:pt>
                <c:pt idx="30455">
                  <c:v>45.762024883684873</c:v>
                </c:pt>
                <c:pt idx="30456">
                  <c:v>45.762052891526778</c:v>
                </c:pt>
                <c:pt idx="30457">
                  <c:v>45.762057290646396</c:v>
                </c:pt>
                <c:pt idx="30458">
                  <c:v>45.76206287608678</c:v>
                </c:pt>
                <c:pt idx="30459">
                  <c:v>45.762070079686588</c:v>
                </c:pt>
                <c:pt idx="30460">
                  <c:v>45.762073604966282</c:v>
                </c:pt>
                <c:pt idx="30461">
                  <c:v>45.762159627966284</c:v>
                </c:pt>
                <c:pt idx="30462">
                  <c:v>45.762166672365673</c:v>
                </c:pt>
                <c:pt idx="30463">
                  <c:v>45.76217707236529</c:v>
                </c:pt>
                <c:pt idx="30464">
                  <c:v>45.762188673525671</c:v>
                </c:pt>
                <c:pt idx="30465">
                  <c:v>45.762304841452384</c:v>
                </c:pt>
                <c:pt idx="30466">
                  <c:v>45.762313706651923</c:v>
                </c:pt>
                <c:pt idx="30467">
                  <c:v>45.762326506651924</c:v>
                </c:pt>
                <c:pt idx="30468">
                  <c:v>45.762340276972537</c:v>
                </c:pt>
                <c:pt idx="30469">
                  <c:v>45.762453058167964</c:v>
                </c:pt>
                <c:pt idx="30470">
                  <c:v>45.762473443887579</c:v>
                </c:pt>
                <c:pt idx="30471">
                  <c:v>45.762495065487961</c:v>
                </c:pt>
                <c:pt idx="30472">
                  <c:v>45.762509190088188</c:v>
                </c:pt>
                <c:pt idx="30473">
                  <c:v>45.762605010571086</c:v>
                </c:pt>
                <c:pt idx="30474">
                  <c:v>45.762620874332001</c:v>
                </c:pt>
                <c:pt idx="30475">
                  <c:v>45.762643187531999</c:v>
                </c:pt>
                <c:pt idx="30476">
                  <c:v>45.762660947531081</c:v>
                </c:pt>
                <c:pt idx="30477">
                  <c:v>45.762673295250778</c:v>
                </c:pt>
                <c:pt idx="30478">
                  <c:v>45.762698888850778</c:v>
                </c:pt>
                <c:pt idx="30479">
                  <c:v>45.762891458815204</c:v>
                </c:pt>
                <c:pt idx="30480">
                  <c:v>45.762910687615204</c:v>
                </c:pt>
                <c:pt idx="30481">
                  <c:v>45.762924250215207</c:v>
                </c:pt>
                <c:pt idx="30482">
                  <c:v>45.763072188778416</c:v>
                </c:pt>
                <c:pt idx="30483">
                  <c:v>45.763093974179327</c:v>
                </c:pt>
                <c:pt idx="30484">
                  <c:v>45.763109291939934</c:v>
                </c:pt>
                <c:pt idx="30485">
                  <c:v>45.763141335939935</c:v>
                </c:pt>
                <c:pt idx="30486">
                  <c:v>45.763274543295047</c:v>
                </c:pt>
                <c:pt idx="30487">
                  <c:v>45.763290475295044</c:v>
                </c:pt>
                <c:pt idx="30488">
                  <c:v>45.763298934095346</c:v>
                </c:pt>
                <c:pt idx="30489">
                  <c:v>45.763554169295347</c:v>
                </c:pt>
                <c:pt idx="30490">
                  <c:v>45.763706800820842</c:v>
                </c:pt>
                <c:pt idx="30491">
                  <c:v>45.763715747380687</c:v>
                </c:pt>
                <c:pt idx="30492">
                  <c:v>45.763743869500232</c:v>
                </c:pt>
                <c:pt idx="30493">
                  <c:v>45.767248387900231</c:v>
                </c:pt>
                <c:pt idx="30494">
                  <c:v>45.768549264079027</c:v>
                </c:pt>
                <c:pt idx="30495">
                  <c:v>45.768568161918722</c:v>
                </c:pt>
                <c:pt idx="30496">
                  <c:v>45.768594708679636</c:v>
                </c:pt>
                <c:pt idx="30497">
                  <c:v>45.768611905719332</c:v>
                </c:pt>
                <c:pt idx="30498">
                  <c:v>45.768628249759637</c:v>
                </c:pt>
                <c:pt idx="30499">
                  <c:v>45.768652389759637</c:v>
                </c:pt>
                <c:pt idx="30500">
                  <c:v>45.768659973759938</c:v>
                </c:pt>
                <c:pt idx="30501">
                  <c:v>45.770875502994002</c:v>
                </c:pt>
                <c:pt idx="30502">
                  <c:v>45.773170980393999</c:v>
                </c:pt>
                <c:pt idx="30503">
                  <c:v>45.775928200343564</c:v>
                </c:pt>
                <c:pt idx="30504">
                  <c:v>45.778626447343562</c:v>
                </c:pt>
                <c:pt idx="30505">
                  <c:v>45.780977789377324</c:v>
                </c:pt>
                <c:pt idx="30506">
                  <c:v>45.784165193023981</c:v>
                </c:pt>
                <c:pt idx="30507">
                  <c:v>45.787091284660256</c:v>
                </c:pt>
                <c:pt idx="30508">
                  <c:v>45.790187135023274</c:v>
                </c:pt>
                <c:pt idx="30509">
                  <c:v>45.79326532502327</c:v>
                </c:pt>
                <c:pt idx="30510">
                  <c:v>45.795689869423271</c:v>
                </c:pt>
                <c:pt idx="30511">
                  <c:v>45.798083945423272</c:v>
                </c:pt>
                <c:pt idx="30512">
                  <c:v>45.800395756075133</c:v>
                </c:pt>
                <c:pt idx="30513">
                  <c:v>45.802699879046692</c:v>
                </c:pt>
                <c:pt idx="30514">
                  <c:v>45.805395835633817</c:v>
                </c:pt>
                <c:pt idx="30515">
                  <c:v>45.808815774833818</c:v>
                </c:pt>
                <c:pt idx="30516">
                  <c:v>45.812479419433821</c:v>
                </c:pt>
                <c:pt idx="30517">
                  <c:v>45.815017176063918</c:v>
                </c:pt>
                <c:pt idx="30518">
                  <c:v>45.817663805491875</c:v>
                </c:pt>
                <c:pt idx="30519">
                  <c:v>45.821559779375271</c:v>
                </c:pt>
                <c:pt idx="30520">
                  <c:v>45.825048475775269</c:v>
                </c:pt>
                <c:pt idx="30521">
                  <c:v>45.827667409639339</c:v>
                </c:pt>
                <c:pt idx="30522">
                  <c:v>45.831738086281092</c:v>
                </c:pt>
                <c:pt idx="30523">
                  <c:v>45.834103672295093</c:v>
                </c:pt>
                <c:pt idx="30524">
                  <c:v>45.836469346629094</c:v>
                </c:pt>
                <c:pt idx="30525">
                  <c:v>45.840409578465668</c:v>
                </c:pt>
                <c:pt idx="30526">
                  <c:v>45.850700347065668</c:v>
                </c:pt>
                <c:pt idx="30527">
                  <c:v>45.853035094038447</c:v>
                </c:pt>
                <c:pt idx="30528">
                  <c:v>45.855652561532224</c:v>
                </c:pt>
                <c:pt idx="30529">
                  <c:v>45.861671921132228</c:v>
                </c:pt>
                <c:pt idx="30530">
                  <c:v>45.863980899438523</c:v>
                </c:pt>
                <c:pt idx="30531">
                  <c:v>45.864985522659126</c:v>
                </c:pt>
                <c:pt idx="30532">
                  <c:v>45.86499269497898</c:v>
                </c:pt>
                <c:pt idx="30533">
                  <c:v>45.86502047317898</c:v>
                </c:pt>
                <c:pt idx="30534">
                  <c:v>45.8650421551378</c:v>
                </c:pt>
                <c:pt idx="30535">
                  <c:v>45.865063855937485</c:v>
                </c:pt>
                <c:pt idx="30536">
                  <c:v>45.865083749217185</c:v>
                </c:pt>
                <c:pt idx="30537">
                  <c:v>45.865123449776576</c:v>
                </c:pt>
                <c:pt idx="30538">
                  <c:v>45.865182634415653</c:v>
                </c:pt>
                <c:pt idx="30539">
                  <c:v>45.865354131252914</c:v>
                </c:pt>
                <c:pt idx="30540">
                  <c:v>45.866577024252912</c:v>
                </c:pt>
                <c:pt idx="30541">
                  <c:v>45.872140058744776</c:v>
                </c:pt>
                <c:pt idx="30542">
                  <c:v>45.877667015679833</c:v>
                </c:pt>
                <c:pt idx="30543">
                  <c:v>45.881716700708189</c:v>
                </c:pt>
                <c:pt idx="30544">
                  <c:v>45.890143794511424</c:v>
                </c:pt>
                <c:pt idx="30545">
                  <c:v>45.895520036339867</c:v>
                </c:pt>
                <c:pt idx="30546">
                  <c:v>45.901068873790031</c:v>
                </c:pt>
                <c:pt idx="30547">
                  <c:v>45.905761917549469</c:v>
                </c:pt>
                <c:pt idx="30548">
                  <c:v>45.911285188939289</c:v>
                </c:pt>
                <c:pt idx="30549">
                  <c:v>45.916594554766803</c:v>
                </c:pt>
                <c:pt idx="30550">
                  <c:v>45.921926721166805</c:v>
                </c:pt>
                <c:pt idx="30551">
                  <c:v>45.927378151958472</c:v>
                </c:pt>
                <c:pt idx="30552">
                  <c:v>45.932977027577351</c:v>
                </c:pt>
                <c:pt idx="30553">
                  <c:v>45.938327414377355</c:v>
                </c:pt>
                <c:pt idx="30554">
                  <c:v>45.940484739778896</c:v>
                </c:pt>
                <c:pt idx="30555">
                  <c:v>45.946280830178893</c:v>
                </c:pt>
                <c:pt idx="30556">
                  <c:v>45.948654060778892</c:v>
                </c:pt>
                <c:pt idx="30557">
                  <c:v>45.953546181315893</c:v>
                </c:pt>
                <c:pt idx="30558">
                  <c:v>45.955589524903097</c:v>
                </c:pt>
                <c:pt idx="30559">
                  <c:v>45.957464246897963</c:v>
                </c:pt>
                <c:pt idx="30560">
                  <c:v>45.957470896858119</c:v>
                </c:pt>
                <c:pt idx="30561">
                  <c:v>45.957498279259333</c:v>
                </c:pt>
                <c:pt idx="30562">
                  <c:v>45.957519762138723</c:v>
                </c:pt>
                <c:pt idx="30563">
                  <c:v>45.957539620939336</c:v>
                </c:pt>
                <c:pt idx="30564">
                  <c:v>45.957558578419032</c:v>
                </c:pt>
                <c:pt idx="30565">
                  <c:v>45.957595566139645</c:v>
                </c:pt>
                <c:pt idx="30566">
                  <c:v>45.957649950780564</c:v>
                </c:pt>
                <c:pt idx="30567">
                  <c:v>45.957738200502085</c:v>
                </c:pt>
                <c:pt idx="30568">
                  <c:v>45.961785143640455</c:v>
                </c:pt>
                <c:pt idx="30569">
                  <c:v>45.967349451701267</c:v>
                </c:pt>
                <c:pt idx="30570">
                  <c:v>45.973280448101264</c:v>
                </c:pt>
                <c:pt idx="30571">
                  <c:v>45.978388740101266</c:v>
                </c:pt>
                <c:pt idx="30572">
                  <c:v>45.984043270123493</c:v>
                </c:pt>
                <c:pt idx="30573">
                  <c:v>45.990126214123492</c:v>
                </c:pt>
                <c:pt idx="30574">
                  <c:v>45.995225019830428</c:v>
                </c:pt>
                <c:pt idx="30575">
                  <c:v>45.99821900329578</c:v>
                </c:pt>
                <c:pt idx="30576">
                  <c:v>45.998235673135476</c:v>
                </c:pt>
                <c:pt idx="30577">
                  <c:v>46.002977297866963</c:v>
                </c:pt>
                <c:pt idx="30578">
                  <c:v>46.00518868351778</c:v>
                </c:pt>
                <c:pt idx="30579">
                  <c:v>46.00771864309592</c:v>
                </c:pt>
                <c:pt idx="30580">
                  <c:v>46.011636631625954</c:v>
                </c:pt>
                <c:pt idx="30581">
                  <c:v>46.016379736454951</c:v>
                </c:pt>
                <c:pt idx="30582">
                  <c:v>46.024321651397457</c:v>
                </c:pt>
                <c:pt idx="30583">
                  <c:v>46.027419370183345</c:v>
                </c:pt>
                <c:pt idx="30584">
                  <c:v>46.029886097405971</c:v>
                </c:pt>
                <c:pt idx="30585">
                  <c:v>46.031875645419667</c:v>
                </c:pt>
                <c:pt idx="30586">
                  <c:v>46.036457890155468</c:v>
                </c:pt>
                <c:pt idx="30587">
                  <c:v>46.039898656917508</c:v>
                </c:pt>
                <c:pt idx="30588">
                  <c:v>46.045504686621527</c:v>
                </c:pt>
                <c:pt idx="30589">
                  <c:v>46.047941331976283</c:v>
                </c:pt>
                <c:pt idx="30590">
                  <c:v>46.050924147976282</c:v>
                </c:pt>
                <c:pt idx="30591">
                  <c:v>46.052857069576284</c:v>
                </c:pt>
                <c:pt idx="30592">
                  <c:v>46.056146765576287</c:v>
                </c:pt>
                <c:pt idx="30593">
                  <c:v>46.058438279176286</c:v>
                </c:pt>
                <c:pt idx="30594">
                  <c:v>46.060409898376285</c:v>
                </c:pt>
                <c:pt idx="30595">
                  <c:v>46.070036003976284</c:v>
                </c:pt>
                <c:pt idx="30596">
                  <c:v>46.074676199176281</c:v>
                </c:pt>
                <c:pt idx="30597">
                  <c:v>46.076808500886685</c:v>
                </c:pt>
                <c:pt idx="30598">
                  <c:v>46.078965364886685</c:v>
                </c:pt>
                <c:pt idx="30599">
                  <c:v>46.084104585088717</c:v>
                </c:pt>
                <c:pt idx="30600">
                  <c:v>46.087074367488718</c:v>
                </c:pt>
                <c:pt idx="30601">
                  <c:v>46.089084089088715</c:v>
                </c:pt>
                <c:pt idx="30602">
                  <c:v>46.091306832873393</c:v>
                </c:pt>
                <c:pt idx="30603">
                  <c:v>46.093591652073393</c:v>
                </c:pt>
                <c:pt idx="30604">
                  <c:v>46.095946893673393</c:v>
                </c:pt>
                <c:pt idx="30605">
                  <c:v>46.105438944873391</c:v>
                </c:pt>
                <c:pt idx="30606">
                  <c:v>46.110226560873393</c:v>
                </c:pt>
                <c:pt idx="30607">
                  <c:v>46.114247863739855</c:v>
                </c:pt>
                <c:pt idx="30608">
                  <c:v>46.116320915531638</c:v>
                </c:pt>
                <c:pt idx="30609">
                  <c:v>46.118551430279759</c:v>
                </c:pt>
                <c:pt idx="30610">
                  <c:v>46.124150607383449</c:v>
                </c:pt>
                <c:pt idx="30611">
                  <c:v>46.126749448983446</c:v>
                </c:pt>
                <c:pt idx="30612">
                  <c:v>46.129258197783443</c:v>
                </c:pt>
                <c:pt idx="30613">
                  <c:v>46.132305170583443</c:v>
                </c:pt>
                <c:pt idx="30614">
                  <c:v>46.135380376983441</c:v>
                </c:pt>
                <c:pt idx="30615">
                  <c:v>46.140447551383438</c:v>
                </c:pt>
                <c:pt idx="30616">
                  <c:v>46.143455708183438</c:v>
                </c:pt>
                <c:pt idx="30617">
                  <c:v>46.148115138583435</c:v>
                </c:pt>
                <c:pt idx="30618">
                  <c:v>46.152160440828098</c:v>
                </c:pt>
                <c:pt idx="30619">
                  <c:v>46.154600234087759</c:v>
                </c:pt>
                <c:pt idx="30620">
                  <c:v>46.164102309760118</c:v>
                </c:pt>
                <c:pt idx="30621">
                  <c:v>46.170642531920045</c:v>
                </c:pt>
                <c:pt idx="30622">
                  <c:v>46.179513251920042</c:v>
                </c:pt>
                <c:pt idx="30623">
                  <c:v>46.183777425840866</c:v>
                </c:pt>
                <c:pt idx="30624">
                  <c:v>46.190070141177223</c:v>
                </c:pt>
                <c:pt idx="30625">
                  <c:v>46.194715676076008</c:v>
                </c:pt>
                <c:pt idx="30626">
                  <c:v>46.197110213780313</c:v>
                </c:pt>
                <c:pt idx="30627">
                  <c:v>46.199734165780313</c:v>
                </c:pt>
                <c:pt idx="30628">
                  <c:v>46.204348279157614</c:v>
                </c:pt>
                <c:pt idx="30629">
                  <c:v>46.20646036235761</c:v>
                </c:pt>
                <c:pt idx="30630">
                  <c:v>46.208694591292243</c:v>
                </c:pt>
                <c:pt idx="30631">
                  <c:v>46.21057267221817</c:v>
                </c:pt>
                <c:pt idx="30632">
                  <c:v>46.212956604996464</c:v>
                </c:pt>
                <c:pt idx="30633">
                  <c:v>46.214853908242858</c:v>
                </c:pt>
                <c:pt idx="30634">
                  <c:v>46.216663592527112</c:v>
                </c:pt>
                <c:pt idx="30635">
                  <c:v>46.21667005092727</c:v>
                </c:pt>
                <c:pt idx="30636">
                  <c:v>46.216676950206974</c:v>
                </c:pt>
                <c:pt idx="30637">
                  <c:v>46.216691747407609</c:v>
                </c:pt>
                <c:pt idx="30638">
                  <c:v>46.216704320407608</c:v>
                </c:pt>
                <c:pt idx="30639">
                  <c:v>46.216716824407605</c:v>
                </c:pt>
                <c:pt idx="30640">
                  <c:v>46.216761725207604</c:v>
                </c:pt>
                <c:pt idx="30641">
                  <c:v>46.216771887767315</c:v>
                </c:pt>
                <c:pt idx="30642">
                  <c:v>46.216783160127157</c:v>
                </c:pt>
                <c:pt idx="30643">
                  <c:v>46.216794029727154</c:v>
                </c:pt>
                <c:pt idx="30644">
                  <c:v>46.216804975166994</c:v>
                </c:pt>
                <c:pt idx="30645">
                  <c:v>46.216814465847143</c:v>
                </c:pt>
                <c:pt idx="30646">
                  <c:v>46.216823196007461</c:v>
                </c:pt>
                <c:pt idx="30647">
                  <c:v>46.216830918007162</c:v>
                </c:pt>
                <c:pt idx="30648">
                  <c:v>46.216838886607164</c:v>
                </c:pt>
                <c:pt idx="30649">
                  <c:v>46.217755999205608</c:v>
                </c:pt>
                <c:pt idx="30650">
                  <c:v>46.220707039140912</c:v>
                </c:pt>
                <c:pt idx="30651">
                  <c:v>46.225356375894606</c:v>
                </c:pt>
                <c:pt idx="30652">
                  <c:v>46.228669844055631</c:v>
                </c:pt>
                <c:pt idx="30653">
                  <c:v>46.231972272855629</c:v>
                </c:pt>
                <c:pt idx="30654">
                  <c:v>46.234038177786147</c:v>
                </c:pt>
                <c:pt idx="30655">
                  <c:v>46.23593491943253</c:v>
                </c:pt>
                <c:pt idx="30656">
                  <c:v>46.238305298518071</c:v>
                </c:pt>
                <c:pt idx="30657">
                  <c:v>46.240351868808119</c:v>
                </c:pt>
                <c:pt idx="30658">
                  <c:v>46.244393355388006</c:v>
                </c:pt>
                <c:pt idx="30659">
                  <c:v>46.246477368798963</c:v>
                </c:pt>
                <c:pt idx="30660">
                  <c:v>46.248387027271662</c:v>
                </c:pt>
                <c:pt idx="30661">
                  <c:v>46.25070022931996</c:v>
                </c:pt>
                <c:pt idx="30662">
                  <c:v>46.252988536889461</c:v>
                </c:pt>
                <c:pt idx="30663">
                  <c:v>46.255203571583628</c:v>
                </c:pt>
                <c:pt idx="30664">
                  <c:v>46.259846340737155</c:v>
                </c:pt>
                <c:pt idx="30665">
                  <c:v>46.263384779623685</c:v>
                </c:pt>
                <c:pt idx="30666">
                  <c:v>46.265319254550988</c:v>
                </c:pt>
                <c:pt idx="30667">
                  <c:v>46.267834099412482</c:v>
                </c:pt>
                <c:pt idx="30668">
                  <c:v>46.270475925644917</c:v>
                </c:pt>
                <c:pt idx="30669">
                  <c:v>46.271355768786428</c:v>
                </c:pt>
                <c:pt idx="30670">
                  <c:v>46.274775209341726</c:v>
                </c:pt>
                <c:pt idx="30671">
                  <c:v>46.278231021319051</c:v>
                </c:pt>
                <c:pt idx="30672">
                  <c:v>46.280473777248169</c:v>
                </c:pt>
                <c:pt idx="30673">
                  <c:v>46.283845328102139</c:v>
                </c:pt>
                <c:pt idx="30674">
                  <c:v>46.286497499766995</c:v>
                </c:pt>
                <c:pt idx="30675">
                  <c:v>46.286503687486842</c:v>
                </c:pt>
                <c:pt idx="30676">
                  <c:v>46.286549821248677</c:v>
                </c:pt>
                <c:pt idx="30677">
                  <c:v>46.289435097999544</c:v>
                </c:pt>
                <c:pt idx="30678">
                  <c:v>46.294917762927668</c:v>
                </c:pt>
                <c:pt idx="30679">
                  <c:v>46.298136511190293</c:v>
                </c:pt>
                <c:pt idx="30680">
                  <c:v>46.299924529687715</c:v>
                </c:pt>
                <c:pt idx="30681">
                  <c:v>46.302671630431576</c:v>
                </c:pt>
                <c:pt idx="30682">
                  <c:v>46.304568531197958</c:v>
                </c:pt>
                <c:pt idx="30683">
                  <c:v>46.31244137444294</c:v>
                </c:pt>
                <c:pt idx="30684">
                  <c:v>46.314628517777329</c:v>
                </c:pt>
                <c:pt idx="30685">
                  <c:v>46.317311596162938</c:v>
                </c:pt>
                <c:pt idx="30686">
                  <c:v>46.320512812961219</c:v>
                </c:pt>
                <c:pt idx="30687">
                  <c:v>46.355510211454309</c:v>
                </c:pt>
                <c:pt idx="30688">
                  <c:v>46.362379048644165</c:v>
                </c:pt>
                <c:pt idx="30689">
                  <c:v>46.37616942261635</c:v>
                </c:pt>
                <c:pt idx="30690">
                  <c:v>46.381125800616353</c:v>
                </c:pt>
                <c:pt idx="30691">
                  <c:v>46.381694105787055</c:v>
                </c:pt>
                <c:pt idx="30692">
                  <c:v>46.381699913787052</c:v>
                </c:pt>
                <c:pt idx="30693">
                  <c:v>46.381798504024758</c:v>
                </c:pt>
                <c:pt idx="30694">
                  <c:v>46.384946785794575</c:v>
                </c:pt>
                <c:pt idx="30695">
                  <c:v>46.393229408394575</c:v>
                </c:pt>
                <c:pt idx="30696">
                  <c:v>46.393237998794262</c:v>
                </c:pt>
                <c:pt idx="30697">
                  <c:v>46.396270292394263</c:v>
                </c:pt>
                <c:pt idx="30698">
                  <c:v>46.402690862394266</c:v>
                </c:pt>
                <c:pt idx="30699">
                  <c:v>46.405455555531745</c:v>
                </c:pt>
                <c:pt idx="30700">
                  <c:v>46.407225335457987</c:v>
                </c:pt>
                <c:pt idx="30701">
                  <c:v>46.417405390123974</c:v>
                </c:pt>
                <c:pt idx="30702">
                  <c:v>46.424687484068585</c:v>
                </c:pt>
                <c:pt idx="30703">
                  <c:v>46.424693496068585</c:v>
                </c:pt>
                <c:pt idx="30704">
                  <c:v>46.426919589068582</c:v>
                </c:pt>
                <c:pt idx="30705">
                  <c:v>46.429446715513819</c:v>
                </c:pt>
                <c:pt idx="30706">
                  <c:v>46.431850667809066</c:v>
                </c:pt>
                <c:pt idx="30707">
                  <c:v>46.434141384861704</c:v>
                </c:pt>
                <c:pt idx="30708">
                  <c:v>46.435364633126149</c:v>
                </c:pt>
                <c:pt idx="30709">
                  <c:v>46.435371232485998</c:v>
                </c:pt>
                <c:pt idx="30710">
                  <c:v>46.435378397805842</c:v>
                </c:pt>
                <c:pt idx="30711">
                  <c:v>46.435385652326147</c:v>
                </c:pt>
                <c:pt idx="30712">
                  <c:v>46.435393568365839</c:v>
                </c:pt>
                <c:pt idx="30713">
                  <c:v>46.43540232760553</c:v>
                </c:pt>
                <c:pt idx="30714">
                  <c:v>46.435410187205683</c:v>
                </c:pt>
                <c:pt idx="30715">
                  <c:v>46.435427251565379</c:v>
                </c:pt>
                <c:pt idx="30716">
                  <c:v>46.435475695126904</c:v>
                </c:pt>
                <c:pt idx="30717">
                  <c:v>46.435494335566602</c:v>
                </c:pt>
                <c:pt idx="30718">
                  <c:v>46.435503452406756</c:v>
                </c:pt>
                <c:pt idx="30719">
                  <c:v>46.435512234806758</c:v>
                </c:pt>
                <c:pt idx="30720">
                  <c:v>46.435528238806761</c:v>
                </c:pt>
                <c:pt idx="30721">
                  <c:v>46.435619465406759</c:v>
                </c:pt>
                <c:pt idx="30722">
                  <c:v>46.439688715565957</c:v>
                </c:pt>
                <c:pt idx="30723">
                  <c:v>46.445092877214321</c:v>
                </c:pt>
                <c:pt idx="30724">
                  <c:v>46.445113637615243</c:v>
                </c:pt>
                <c:pt idx="30725">
                  <c:v>46.445168098815245</c:v>
                </c:pt>
                <c:pt idx="30726">
                  <c:v>46.448294239043001</c:v>
                </c:pt>
                <c:pt idx="30727">
                  <c:v>46.448512216812141</c:v>
                </c:pt>
                <c:pt idx="30728">
                  <c:v>46.44851952229245</c:v>
                </c:pt>
                <c:pt idx="30729">
                  <c:v>46.448534893813061</c:v>
                </c:pt>
                <c:pt idx="30730">
                  <c:v>46.448542953613362</c:v>
                </c:pt>
                <c:pt idx="30731">
                  <c:v>46.448569562534274</c:v>
                </c:pt>
                <c:pt idx="30732">
                  <c:v>46.448617979175495</c:v>
                </c:pt>
                <c:pt idx="30733">
                  <c:v>46.448955188783742</c:v>
                </c:pt>
                <c:pt idx="30734">
                  <c:v>46.454206454521888</c:v>
                </c:pt>
                <c:pt idx="30735">
                  <c:v>46.45424225028097</c:v>
                </c:pt>
                <c:pt idx="30736">
                  <c:v>46.45425411396036</c:v>
                </c:pt>
                <c:pt idx="30737">
                  <c:v>46.454265473879751</c:v>
                </c:pt>
                <c:pt idx="30738">
                  <c:v>46.454275448439446</c:v>
                </c:pt>
                <c:pt idx="30739">
                  <c:v>46.454284486359143</c:v>
                </c:pt>
                <c:pt idx="30740">
                  <c:v>46.458541805695205</c:v>
                </c:pt>
                <c:pt idx="30741">
                  <c:v>46.458694158339476</c:v>
                </c:pt>
                <c:pt idx="30742">
                  <c:v>46.458705358419628</c:v>
                </c:pt>
                <c:pt idx="30743">
                  <c:v>46.458716541819626</c:v>
                </c:pt>
                <c:pt idx="30744">
                  <c:v>46.458726634059921</c:v>
                </c:pt>
                <c:pt idx="30745">
                  <c:v>46.458737149659761</c:v>
                </c:pt>
                <c:pt idx="30746">
                  <c:v>46.458753424779459</c:v>
                </c:pt>
                <c:pt idx="30747">
                  <c:v>46.458760804379459</c:v>
                </c:pt>
                <c:pt idx="30748">
                  <c:v>46.458861496379456</c:v>
                </c:pt>
                <c:pt idx="30749">
                  <c:v>46.458868397019764</c:v>
                </c:pt>
                <c:pt idx="30750">
                  <c:v>46.458960599263428</c:v>
                </c:pt>
                <c:pt idx="30751">
                  <c:v>46.458968764103737</c:v>
                </c:pt>
                <c:pt idx="30752">
                  <c:v>46.458976450383588</c:v>
                </c:pt>
                <c:pt idx="30753">
                  <c:v>46.458992598264196</c:v>
                </c:pt>
                <c:pt idx="30754">
                  <c:v>46.462229650440428</c:v>
                </c:pt>
                <c:pt idx="30755">
                  <c:v>46.463167010585771</c:v>
                </c:pt>
                <c:pt idx="30756">
                  <c:v>46.463186739786074</c:v>
                </c:pt>
                <c:pt idx="30757">
                  <c:v>46.463195946186076</c:v>
                </c:pt>
                <c:pt idx="30758">
                  <c:v>46.463214575786687</c:v>
                </c:pt>
                <c:pt idx="30759">
                  <c:v>46.465478499786684</c:v>
                </c:pt>
                <c:pt idx="30760">
                  <c:v>46.467023952839796</c:v>
                </c:pt>
                <c:pt idx="30761">
                  <c:v>46.467032964239799</c:v>
                </c:pt>
                <c:pt idx="30762">
                  <c:v>46.467041919759644</c:v>
                </c:pt>
                <c:pt idx="30763">
                  <c:v>46.46705064411934</c:v>
                </c:pt>
                <c:pt idx="30764">
                  <c:v>46.46706745467872</c:v>
                </c:pt>
                <c:pt idx="30765">
                  <c:v>46.467096443639932</c:v>
                </c:pt>
                <c:pt idx="30766">
                  <c:v>46.470496543639932</c:v>
                </c:pt>
                <c:pt idx="30767">
                  <c:v>46.470521379000395</c:v>
                </c:pt>
                <c:pt idx="30768">
                  <c:v>46.470529498200243</c:v>
                </c:pt>
                <c:pt idx="30769">
                  <c:v>46.470537189720545</c:v>
                </c:pt>
                <c:pt idx="30770">
                  <c:v>46.470615641437185</c:v>
                </c:pt>
                <c:pt idx="30771">
                  <c:v>46.473390893564563</c:v>
                </c:pt>
                <c:pt idx="30772">
                  <c:v>46.476246759748406</c:v>
                </c:pt>
                <c:pt idx="30773">
                  <c:v>46.477588921562017</c:v>
                </c:pt>
                <c:pt idx="30774">
                  <c:v>46.480408845373361</c:v>
                </c:pt>
                <c:pt idx="30775">
                  <c:v>46.482452722786761</c:v>
                </c:pt>
                <c:pt idx="30776">
                  <c:v>46.485557656464508</c:v>
                </c:pt>
                <c:pt idx="30777">
                  <c:v>46.48988530389758</c:v>
                </c:pt>
                <c:pt idx="30778">
                  <c:v>46.491894558870079</c:v>
                </c:pt>
                <c:pt idx="30779">
                  <c:v>46.49590266875564</c:v>
                </c:pt>
                <c:pt idx="30780">
                  <c:v>46.499751535559959</c:v>
                </c:pt>
                <c:pt idx="30781">
                  <c:v>46.505388813223966</c:v>
                </c:pt>
                <c:pt idx="30782">
                  <c:v>46.505396401823965</c:v>
                </c:pt>
                <c:pt idx="30783">
                  <c:v>46.505404239423811</c:v>
                </c:pt>
                <c:pt idx="30784">
                  <c:v>46.505420526783503</c:v>
                </c:pt>
                <c:pt idx="30785">
                  <c:v>46.505429138143349</c:v>
                </c:pt>
                <c:pt idx="30786">
                  <c:v>46.505438235343043</c:v>
                </c:pt>
                <c:pt idx="30787">
                  <c:v>46.505502096623957</c:v>
                </c:pt>
                <c:pt idx="30788">
                  <c:v>46.505543519742133</c:v>
                </c:pt>
                <c:pt idx="30789">
                  <c:v>46.505557040381518</c:v>
                </c:pt>
                <c:pt idx="30790">
                  <c:v>46.505570075101218</c:v>
                </c:pt>
                <c:pt idx="30791">
                  <c:v>46.505596098782441</c:v>
                </c:pt>
                <c:pt idx="30792">
                  <c:v>46.50560803278244</c:v>
                </c:pt>
                <c:pt idx="30793">
                  <c:v>46.505633203023663</c:v>
                </c:pt>
                <c:pt idx="30794">
                  <c:v>46.512212520220686</c:v>
                </c:pt>
                <c:pt idx="30795">
                  <c:v>46.516861457181662</c:v>
                </c:pt>
                <c:pt idx="30796">
                  <c:v>46.519849565181659</c:v>
                </c:pt>
                <c:pt idx="30797">
                  <c:v>46.519861667181658</c:v>
                </c:pt>
                <c:pt idx="30798">
                  <c:v>46.525253018761326</c:v>
                </c:pt>
                <c:pt idx="30799">
                  <c:v>46.527044632153867</c:v>
                </c:pt>
                <c:pt idx="30800">
                  <c:v>46.529346071093997</c:v>
                </c:pt>
                <c:pt idx="30801">
                  <c:v>46.534216774301257</c:v>
                </c:pt>
                <c:pt idx="30802">
                  <c:v>46.539083407730381</c:v>
                </c:pt>
                <c:pt idx="30803">
                  <c:v>46.544033788730381</c:v>
                </c:pt>
                <c:pt idx="30804">
                  <c:v>46.550849915952504</c:v>
                </c:pt>
                <c:pt idx="30805">
                  <c:v>46.555811624841546</c:v>
                </c:pt>
                <c:pt idx="30806">
                  <c:v>46.562500373017279</c:v>
                </c:pt>
                <c:pt idx="30807">
                  <c:v>46.565169794111263</c:v>
                </c:pt>
                <c:pt idx="30808">
                  <c:v>46.570295523168539</c:v>
                </c:pt>
                <c:pt idx="30809">
                  <c:v>46.572660628087249</c:v>
                </c:pt>
                <c:pt idx="30810">
                  <c:v>46.574703164141958</c:v>
                </c:pt>
                <c:pt idx="30811">
                  <c:v>46.576911078399647</c:v>
                </c:pt>
                <c:pt idx="30812">
                  <c:v>46.57978466799473</c:v>
                </c:pt>
                <c:pt idx="30813">
                  <c:v>46.58273976103645</c:v>
                </c:pt>
                <c:pt idx="30814">
                  <c:v>46.586159971725813</c:v>
                </c:pt>
                <c:pt idx="30815">
                  <c:v>46.58795294813266</c:v>
                </c:pt>
                <c:pt idx="30816">
                  <c:v>46.593465475346626</c:v>
                </c:pt>
                <c:pt idx="30817">
                  <c:v>46.595308796257797</c:v>
                </c:pt>
                <c:pt idx="30818">
                  <c:v>46.599120542222593</c:v>
                </c:pt>
                <c:pt idx="30819">
                  <c:v>46.602966152349211</c:v>
                </c:pt>
                <c:pt idx="30820">
                  <c:v>46.605559069949209</c:v>
                </c:pt>
                <c:pt idx="30821">
                  <c:v>46.609660311329563</c:v>
                </c:pt>
                <c:pt idx="30822">
                  <c:v>46.612630391325361</c:v>
                </c:pt>
                <c:pt idx="30823">
                  <c:v>46.615067897633729</c:v>
                </c:pt>
                <c:pt idx="30824">
                  <c:v>46.6194091727955</c:v>
                </c:pt>
                <c:pt idx="30825">
                  <c:v>46.621052134441584</c:v>
                </c:pt>
                <c:pt idx="30826">
                  <c:v>46.624370602534661</c:v>
                </c:pt>
                <c:pt idx="30827">
                  <c:v>46.626166419563539</c:v>
                </c:pt>
                <c:pt idx="30828">
                  <c:v>46.640094204033538</c:v>
                </c:pt>
                <c:pt idx="30829">
                  <c:v>46.643481820417101</c:v>
                </c:pt>
                <c:pt idx="30830">
                  <c:v>46.655917485695866</c:v>
                </c:pt>
                <c:pt idx="30831">
                  <c:v>46.657765607242688</c:v>
                </c:pt>
                <c:pt idx="30832">
                  <c:v>46.659710456642685</c:v>
                </c:pt>
                <c:pt idx="30833">
                  <c:v>46.66541313417229</c:v>
                </c:pt>
                <c:pt idx="30834">
                  <c:v>46.667979385920617</c:v>
                </c:pt>
                <c:pt idx="30835">
                  <c:v>46.678291973636668</c:v>
                </c:pt>
                <c:pt idx="30836">
                  <c:v>46.682537513642053</c:v>
                </c:pt>
                <c:pt idx="30837">
                  <c:v>46.690769594642056</c:v>
                </c:pt>
                <c:pt idx="30838">
                  <c:v>46.690790360842058</c:v>
                </c:pt>
                <c:pt idx="30839">
                  <c:v>46.691784229159595</c:v>
                </c:pt>
                <c:pt idx="30840">
                  <c:v>46.694183363286285</c:v>
                </c:pt>
                <c:pt idx="30841">
                  <c:v>46.696897197886287</c:v>
                </c:pt>
                <c:pt idx="30842">
                  <c:v>46.699216293018438</c:v>
                </c:pt>
                <c:pt idx="30843">
                  <c:v>46.701549907218435</c:v>
                </c:pt>
                <c:pt idx="30844">
                  <c:v>46.705604962739571</c:v>
                </c:pt>
                <c:pt idx="30845">
                  <c:v>46.705612888499886</c:v>
                </c:pt>
                <c:pt idx="30846">
                  <c:v>46.707520344099883</c:v>
                </c:pt>
                <c:pt idx="30847">
                  <c:v>46.707525736499882</c:v>
                </c:pt>
                <c:pt idx="30848">
                  <c:v>46.709572366069928</c:v>
                </c:pt>
                <c:pt idx="30849">
                  <c:v>46.713241653903296</c:v>
                </c:pt>
                <c:pt idx="30850">
                  <c:v>46.716084643854188</c:v>
                </c:pt>
                <c:pt idx="30851">
                  <c:v>46.71946458321186</c:v>
                </c:pt>
                <c:pt idx="30852">
                  <c:v>46.722266732364602</c:v>
                </c:pt>
                <c:pt idx="30853">
                  <c:v>46.722917495539555</c:v>
                </c:pt>
                <c:pt idx="30854">
                  <c:v>46.722924331419712</c:v>
                </c:pt>
                <c:pt idx="30855">
                  <c:v>46.72293680830002</c:v>
                </c:pt>
                <c:pt idx="30856">
                  <c:v>46.72300259830002</c:v>
                </c:pt>
                <c:pt idx="30857">
                  <c:v>46.723021592860484</c:v>
                </c:pt>
                <c:pt idx="30858">
                  <c:v>46.725322081024082</c:v>
                </c:pt>
                <c:pt idx="30859">
                  <c:v>46.727166047955805</c:v>
                </c:pt>
                <c:pt idx="30860">
                  <c:v>46.729004734263462</c:v>
                </c:pt>
                <c:pt idx="30861">
                  <c:v>46.730680243430456</c:v>
                </c:pt>
                <c:pt idx="30862">
                  <c:v>46.733955476697219</c:v>
                </c:pt>
                <c:pt idx="30863">
                  <c:v>46.736213196440545</c:v>
                </c:pt>
                <c:pt idx="30864">
                  <c:v>46.741348904744598</c:v>
                </c:pt>
                <c:pt idx="30865">
                  <c:v>46.744042194420146</c:v>
                </c:pt>
                <c:pt idx="30866">
                  <c:v>46.74681863146111</c:v>
                </c:pt>
                <c:pt idx="30867">
                  <c:v>46.74986590166111</c:v>
                </c:pt>
                <c:pt idx="30868">
                  <c:v>46.752474496371882</c:v>
                </c:pt>
                <c:pt idx="30869">
                  <c:v>46.754285676396563</c:v>
                </c:pt>
                <c:pt idx="30870">
                  <c:v>46.756714315596561</c:v>
                </c:pt>
                <c:pt idx="30871">
                  <c:v>46.758809795996562</c:v>
                </c:pt>
                <c:pt idx="30872">
                  <c:v>46.766022785933458</c:v>
                </c:pt>
                <c:pt idx="30873">
                  <c:v>46.768372446789265</c:v>
                </c:pt>
                <c:pt idx="30874">
                  <c:v>46.772371430230905</c:v>
                </c:pt>
                <c:pt idx="30875">
                  <c:v>46.777885969422215</c:v>
                </c:pt>
                <c:pt idx="30876">
                  <c:v>46.781697897022212</c:v>
                </c:pt>
                <c:pt idx="30877">
                  <c:v>46.7817031399019</c:v>
                </c:pt>
                <c:pt idx="30878">
                  <c:v>46.783895452199488</c:v>
                </c:pt>
                <c:pt idx="30879">
                  <c:v>46.783901351479187</c:v>
                </c:pt>
                <c:pt idx="30880">
                  <c:v>46.78390760387903</c:v>
                </c:pt>
                <c:pt idx="30881">
                  <c:v>46.783913908919324</c:v>
                </c:pt>
                <c:pt idx="30882">
                  <c:v>46.78392098843964</c:v>
                </c:pt>
                <c:pt idx="30883">
                  <c:v>46.783928264039346</c:v>
                </c:pt>
                <c:pt idx="30884">
                  <c:v>46.78393714763935</c:v>
                </c:pt>
                <c:pt idx="30885">
                  <c:v>46.783946543879047</c:v>
                </c:pt>
                <c:pt idx="30886">
                  <c:v>46.783957230598894</c:v>
                </c:pt>
                <c:pt idx="30887">
                  <c:v>46.783977922198282</c:v>
                </c:pt>
                <c:pt idx="30888">
                  <c:v>46.784066919475542</c:v>
                </c:pt>
                <c:pt idx="30889">
                  <c:v>46.784086109875545</c:v>
                </c:pt>
                <c:pt idx="30890">
                  <c:v>46.784095544755388</c:v>
                </c:pt>
                <c:pt idx="30891">
                  <c:v>46.784104450995237</c:v>
                </c:pt>
                <c:pt idx="30892">
                  <c:v>46.784113019555086</c:v>
                </c:pt>
                <c:pt idx="30893">
                  <c:v>46.784133892594632</c:v>
                </c:pt>
                <c:pt idx="30894">
                  <c:v>46.784213552676462</c:v>
                </c:pt>
                <c:pt idx="30895">
                  <c:v>46.784270548274016</c:v>
                </c:pt>
                <c:pt idx="30896">
                  <c:v>46.78504847879065</c:v>
                </c:pt>
                <c:pt idx="30897">
                  <c:v>46.785060933830955</c:v>
                </c:pt>
                <c:pt idx="30898">
                  <c:v>46.785090783830952</c:v>
                </c:pt>
                <c:pt idx="30899">
                  <c:v>46.785890969430952</c:v>
                </c:pt>
                <c:pt idx="30900">
                  <c:v>46.785910753311406</c:v>
                </c:pt>
                <c:pt idx="30901">
                  <c:v>46.785917021791718</c:v>
                </c:pt>
                <c:pt idx="30902">
                  <c:v>46.786746938810786</c:v>
                </c:pt>
                <c:pt idx="30903">
                  <c:v>46.786761168130177</c:v>
                </c:pt>
                <c:pt idx="30904">
                  <c:v>46.786781018689716</c:v>
                </c:pt>
                <c:pt idx="30905">
                  <c:v>46.787658905227723</c:v>
                </c:pt>
                <c:pt idx="30906">
                  <c:v>46.787666519948026</c:v>
                </c:pt>
                <c:pt idx="30907">
                  <c:v>46.787680464307719</c:v>
                </c:pt>
                <c:pt idx="30908">
                  <c:v>46.787693567907418</c:v>
                </c:pt>
                <c:pt idx="30909">
                  <c:v>46.787741926709245</c:v>
                </c:pt>
                <c:pt idx="30910">
                  <c:v>46.787767565990166</c:v>
                </c:pt>
                <c:pt idx="30911">
                  <c:v>46.787776333350017</c:v>
                </c:pt>
                <c:pt idx="30912">
                  <c:v>46.787784689189863</c:v>
                </c:pt>
                <c:pt idx="30913">
                  <c:v>46.787792051269562</c:v>
                </c:pt>
                <c:pt idx="30914">
                  <c:v>46.787798963469562</c:v>
                </c:pt>
                <c:pt idx="30915">
                  <c:v>46.787805304149863</c:v>
                </c:pt>
                <c:pt idx="30916">
                  <c:v>46.788624485569571</c:v>
                </c:pt>
                <c:pt idx="30917">
                  <c:v>46.790012945052787</c:v>
                </c:pt>
                <c:pt idx="30918">
                  <c:v>46.790029262333242</c:v>
                </c:pt>
                <c:pt idx="30919">
                  <c:v>46.790034996293549</c:v>
                </c:pt>
                <c:pt idx="30920">
                  <c:v>46.790041493973398</c:v>
                </c:pt>
                <c:pt idx="30921">
                  <c:v>46.790048372173395</c:v>
                </c:pt>
                <c:pt idx="30922">
                  <c:v>46.790054777653694</c:v>
                </c:pt>
                <c:pt idx="30923">
                  <c:v>46.790959113734935</c:v>
                </c:pt>
                <c:pt idx="30924">
                  <c:v>46.79096658485463</c:v>
                </c:pt>
                <c:pt idx="30925">
                  <c:v>46.790980133854632</c:v>
                </c:pt>
                <c:pt idx="30926">
                  <c:v>46.791252122147441</c:v>
                </c:pt>
                <c:pt idx="30927">
                  <c:v>46.79177441793599</c:v>
                </c:pt>
                <c:pt idx="30928">
                  <c:v>46.791781527935989</c:v>
                </c:pt>
                <c:pt idx="30929">
                  <c:v>46.791795138135988</c:v>
                </c:pt>
                <c:pt idx="30930">
                  <c:v>46.792550103274451</c:v>
                </c:pt>
                <c:pt idx="30931">
                  <c:v>46.792582506515977</c:v>
                </c:pt>
                <c:pt idx="30932">
                  <c:v>46.793284536515976</c:v>
                </c:pt>
                <c:pt idx="30933">
                  <c:v>46.793290754676129</c:v>
                </c:pt>
                <c:pt idx="30934">
                  <c:v>46.79333465307797</c:v>
                </c:pt>
                <c:pt idx="30935">
                  <c:v>46.793349640277967</c:v>
                </c:pt>
                <c:pt idx="30936">
                  <c:v>46.793365312438269</c:v>
                </c:pt>
                <c:pt idx="30937">
                  <c:v>46.793373529798579</c:v>
                </c:pt>
                <c:pt idx="30938">
                  <c:v>46.793381042398579</c:v>
                </c:pt>
                <c:pt idx="30939">
                  <c:v>46.793402588398578</c:v>
                </c:pt>
                <c:pt idx="30940">
                  <c:v>46.796007966481277</c:v>
                </c:pt>
                <c:pt idx="30941">
                  <c:v>46.79601396948128</c:v>
                </c:pt>
                <c:pt idx="30942">
                  <c:v>46.79602000692158</c:v>
                </c:pt>
                <c:pt idx="30943">
                  <c:v>46.796026493321577</c:v>
                </c:pt>
                <c:pt idx="30944">
                  <c:v>46.796033263241874</c:v>
                </c:pt>
                <c:pt idx="30945">
                  <c:v>46.796040532322181</c:v>
                </c:pt>
                <c:pt idx="30946">
                  <c:v>46.796056925761874</c:v>
                </c:pt>
                <c:pt idx="30947">
                  <c:v>46.796079398961872</c:v>
                </c:pt>
                <c:pt idx="30948">
                  <c:v>46.79612479332264</c:v>
                </c:pt>
                <c:pt idx="30949">
                  <c:v>46.796142300922639</c:v>
                </c:pt>
                <c:pt idx="30950">
                  <c:v>46.796150865202485</c:v>
                </c:pt>
                <c:pt idx="30951">
                  <c:v>46.796167376962174</c:v>
                </c:pt>
                <c:pt idx="30952">
                  <c:v>46.796251740804003</c:v>
                </c:pt>
                <c:pt idx="30953">
                  <c:v>46.796259028084307</c:v>
                </c:pt>
                <c:pt idx="30954">
                  <c:v>46.797069141302927</c:v>
                </c:pt>
                <c:pt idx="30955">
                  <c:v>46.797081893302931</c:v>
                </c:pt>
                <c:pt idx="30956">
                  <c:v>46.797111929302929</c:v>
                </c:pt>
                <c:pt idx="30957">
                  <c:v>46.797867174102926</c:v>
                </c:pt>
                <c:pt idx="30958">
                  <c:v>46.797887024383385</c:v>
                </c:pt>
                <c:pt idx="30959">
                  <c:v>46.797893087383386</c:v>
                </c:pt>
                <c:pt idx="30960">
                  <c:v>46.798733117585236</c:v>
                </c:pt>
                <c:pt idx="30961">
                  <c:v>46.798747141265537</c:v>
                </c:pt>
                <c:pt idx="30962">
                  <c:v>46.798766704386459</c:v>
                </c:pt>
                <c:pt idx="30963">
                  <c:v>46.800113543878538</c:v>
                </c:pt>
                <c:pt idx="30964">
                  <c:v>46.800121132478537</c:v>
                </c:pt>
                <c:pt idx="30965">
                  <c:v>46.80604704567854</c:v>
                </c:pt>
                <c:pt idx="30966">
                  <c:v>46.808090196916758</c:v>
                </c:pt>
                <c:pt idx="30967">
                  <c:v>46.808110286357369</c:v>
                </c:pt>
                <c:pt idx="30968">
                  <c:v>46.809257856480713</c:v>
                </c:pt>
                <c:pt idx="30969">
                  <c:v>46.814793022028439</c:v>
                </c:pt>
                <c:pt idx="30970">
                  <c:v>46.817126187828443</c:v>
                </c:pt>
                <c:pt idx="30971">
                  <c:v>46.818927653828446</c:v>
                </c:pt>
                <c:pt idx="30972">
                  <c:v>46.818935671748761</c:v>
                </c:pt>
                <c:pt idx="30973">
                  <c:v>46.818942707908619</c:v>
                </c:pt>
                <c:pt idx="30974">
                  <c:v>46.818949856228933</c:v>
                </c:pt>
                <c:pt idx="30975">
                  <c:v>46.82408898902893</c:v>
                </c:pt>
                <c:pt idx="30976">
                  <c:v>46.82410272494954</c:v>
                </c:pt>
                <c:pt idx="30977">
                  <c:v>46.824117051349852</c:v>
                </c:pt>
                <c:pt idx="30978">
                  <c:v>46.824129134189555</c:v>
                </c:pt>
                <c:pt idx="30979">
                  <c:v>46.828884734189558</c:v>
                </c:pt>
                <c:pt idx="30980">
                  <c:v>46.830943615636869</c:v>
                </c:pt>
                <c:pt idx="30981">
                  <c:v>46.833043078036866</c:v>
                </c:pt>
                <c:pt idx="30982">
                  <c:v>46.834990130836864</c:v>
                </c:pt>
                <c:pt idx="30983">
                  <c:v>46.837446115752527</c:v>
                </c:pt>
                <c:pt idx="30984">
                  <c:v>46.837705357884737</c:v>
                </c:pt>
                <c:pt idx="30985">
                  <c:v>46.837724554684733</c:v>
                </c:pt>
                <c:pt idx="30986">
                  <c:v>46.84139393954753</c:v>
                </c:pt>
                <c:pt idx="30987">
                  <c:v>46.842822263547532</c:v>
                </c:pt>
                <c:pt idx="30988">
                  <c:v>46.842828183307383</c:v>
                </c:pt>
                <c:pt idx="30989">
                  <c:v>46.842881306628605</c:v>
                </c:pt>
                <c:pt idx="30990">
                  <c:v>46.842904032067686</c:v>
                </c:pt>
                <c:pt idx="30991">
                  <c:v>46.842911773867385</c:v>
                </c:pt>
                <c:pt idx="30992">
                  <c:v>46.842940552267386</c:v>
                </c:pt>
                <c:pt idx="30993">
                  <c:v>46.847522924926118</c:v>
                </c:pt>
                <c:pt idx="30994">
                  <c:v>46.847540498685653</c:v>
                </c:pt>
                <c:pt idx="30995">
                  <c:v>46.850227013869997</c:v>
                </c:pt>
                <c:pt idx="30996">
                  <c:v>46.851545841832454</c:v>
                </c:pt>
                <c:pt idx="30997">
                  <c:v>46.858097881032457</c:v>
                </c:pt>
                <c:pt idx="30998">
                  <c:v>46.860483373084548</c:v>
                </c:pt>
                <c:pt idx="30999">
                  <c:v>46.862180895212163</c:v>
                </c:pt>
                <c:pt idx="31000">
                  <c:v>46.871843736650661</c:v>
                </c:pt>
                <c:pt idx="31001">
                  <c:v>46.87375740399618</c:v>
                </c:pt>
                <c:pt idx="31002">
                  <c:v>46.87562350628852</c:v>
                </c:pt>
                <c:pt idx="31003">
                  <c:v>46.878389478775603</c:v>
                </c:pt>
                <c:pt idx="31004">
                  <c:v>46.881015996620832</c:v>
                </c:pt>
                <c:pt idx="31005">
                  <c:v>46.883701281504386</c:v>
                </c:pt>
                <c:pt idx="31006">
                  <c:v>46.88567617563978</c:v>
                </c:pt>
                <c:pt idx="31007">
                  <c:v>46.889511571587363</c:v>
                </c:pt>
                <c:pt idx="31008">
                  <c:v>46.89266694847587</c:v>
                </c:pt>
                <c:pt idx="31009">
                  <c:v>46.894742083635812</c:v>
                </c:pt>
                <c:pt idx="31010">
                  <c:v>46.897508861875728</c:v>
                </c:pt>
                <c:pt idx="31011">
                  <c:v>46.89910379420791</c:v>
                </c:pt>
                <c:pt idx="31012">
                  <c:v>46.90092371880791</c:v>
                </c:pt>
                <c:pt idx="31013">
                  <c:v>46.902750907793518</c:v>
                </c:pt>
                <c:pt idx="31014">
                  <c:v>46.904751827269166</c:v>
                </c:pt>
                <c:pt idx="31015">
                  <c:v>46.907409456269164</c:v>
                </c:pt>
                <c:pt idx="31016">
                  <c:v>46.90938957254361</c:v>
                </c:pt>
                <c:pt idx="31017">
                  <c:v>46.91096609032909</c:v>
                </c:pt>
                <c:pt idx="31018">
                  <c:v>46.913872786736071</c:v>
                </c:pt>
                <c:pt idx="31019">
                  <c:v>46.916072585251626</c:v>
                </c:pt>
                <c:pt idx="31020">
                  <c:v>46.919269967596776</c:v>
                </c:pt>
                <c:pt idx="31021">
                  <c:v>46.921483678312555</c:v>
                </c:pt>
                <c:pt idx="31022">
                  <c:v>46.923031871377582</c:v>
                </c:pt>
                <c:pt idx="31023">
                  <c:v>46.925047578270132</c:v>
                </c:pt>
                <c:pt idx="31024">
                  <c:v>46.927896717003826</c:v>
                </c:pt>
                <c:pt idx="31025">
                  <c:v>46.929455965855105</c:v>
                </c:pt>
                <c:pt idx="31026">
                  <c:v>46.931590086823689</c:v>
                </c:pt>
                <c:pt idx="31027">
                  <c:v>46.933414348962643</c:v>
                </c:pt>
                <c:pt idx="31028">
                  <c:v>46.934824827809024</c:v>
                </c:pt>
                <c:pt idx="31029">
                  <c:v>46.936671773667221</c:v>
                </c:pt>
                <c:pt idx="31030">
                  <c:v>46.943804064061766</c:v>
                </c:pt>
                <c:pt idx="31031">
                  <c:v>46.945841174928759</c:v>
                </c:pt>
                <c:pt idx="31032">
                  <c:v>46.951510320528762</c:v>
                </c:pt>
                <c:pt idx="31033">
                  <c:v>46.953682023144573</c:v>
                </c:pt>
                <c:pt idx="31034">
                  <c:v>46.955216245009375</c:v>
                </c:pt>
                <c:pt idx="31035">
                  <c:v>46.958588491140262</c:v>
                </c:pt>
                <c:pt idx="31036">
                  <c:v>46.958627326182693</c:v>
                </c:pt>
                <c:pt idx="31037">
                  <c:v>46.96009645978269</c:v>
                </c:pt>
                <c:pt idx="31038">
                  <c:v>46.964158888905679</c:v>
                </c:pt>
                <c:pt idx="31039">
                  <c:v>46.966845503827017</c:v>
                </c:pt>
                <c:pt idx="31040">
                  <c:v>46.96777266477509</c:v>
                </c:pt>
                <c:pt idx="31041">
                  <c:v>46.967782772495397</c:v>
                </c:pt>
                <c:pt idx="31042">
                  <c:v>46.975137078095401</c:v>
                </c:pt>
                <c:pt idx="31043">
                  <c:v>46.975141944215551</c:v>
                </c:pt>
                <c:pt idx="31044">
                  <c:v>46.979194499690877</c:v>
                </c:pt>
                <c:pt idx="31045">
                  <c:v>46.996911323458029</c:v>
                </c:pt>
                <c:pt idx="31046">
                  <c:v>46.996994738658032</c:v>
                </c:pt>
                <c:pt idx="31047">
                  <c:v>46.999418401260833</c:v>
                </c:pt>
                <c:pt idx="31048">
                  <c:v>47.001580589046291</c:v>
                </c:pt>
                <c:pt idx="31049">
                  <c:v>47.002775384082462</c:v>
                </c:pt>
                <c:pt idx="31050">
                  <c:v>47.002780257762609</c:v>
                </c:pt>
                <c:pt idx="31051">
                  <c:v>47.002786001322292</c:v>
                </c:pt>
                <c:pt idx="31052">
                  <c:v>47.00279161648244</c:v>
                </c:pt>
                <c:pt idx="31053">
                  <c:v>47.002798176642123</c:v>
                </c:pt>
                <c:pt idx="31054">
                  <c:v>47.00280509224212</c:v>
                </c:pt>
                <c:pt idx="31055">
                  <c:v>47.002811538162277</c:v>
                </c:pt>
                <c:pt idx="31056">
                  <c:v>47.002824501402884</c:v>
                </c:pt>
                <c:pt idx="31057">
                  <c:v>47.002864257402884</c:v>
                </c:pt>
                <c:pt idx="31058">
                  <c:v>47.002879742482577</c:v>
                </c:pt>
                <c:pt idx="31059">
                  <c:v>47.002887525682262</c:v>
                </c:pt>
                <c:pt idx="31060">
                  <c:v>47.002894495282263</c:v>
                </c:pt>
                <c:pt idx="31061">
                  <c:v>47.002907292082263</c:v>
                </c:pt>
                <c:pt idx="31062">
                  <c:v>47.002973481082265</c:v>
                </c:pt>
                <c:pt idx="31063">
                  <c:v>47.002979540122411</c:v>
                </c:pt>
                <c:pt idx="31064">
                  <c:v>47.003015456122412</c:v>
                </c:pt>
                <c:pt idx="31065">
                  <c:v>47.00918734772241</c:v>
                </c:pt>
                <c:pt idx="31066">
                  <c:v>47.009203626041945</c:v>
                </c:pt>
                <c:pt idx="31067">
                  <c:v>47.014632584641944</c:v>
                </c:pt>
                <c:pt idx="31068">
                  <c:v>47.014638295081632</c:v>
                </c:pt>
                <c:pt idx="31069">
                  <c:v>47.01465417408118</c:v>
                </c:pt>
                <c:pt idx="31070">
                  <c:v>47.019605561946051</c:v>
                </c:pt>
                <c:pt idx="31071">
                  <c:v>47.022560035473745</c:v>
                </c:pt>
                <c:pt idx="31072">
                  <c:v>47.022578715673284</c:v>
                </c:pt>
                <c:pt idx="31073">
                  <c:v>47.022590817913894</c:v>
                </c:pt>
                <c:pt idx="31074">
                  <c:v>47.022613257113896</c:v>
                </c:pt>
                <c:pt idx="31075">
                  <c:v>47.025217232868158</c:v>
                </c:pt>
                <c:pt idx="31076">
                  <c:v>47.028267731197204</c:v>
                </c:pt>
                <c:pt idx="31077">
                  <c:v>47.030279883643445</c:v>
                </c:pt>
                <c:pt idx="31078">
                  <c:v>47.0325561740705</c:v>
                </c:pt>
                <c:pt idx="31079">
                  <c:v>47.034581716077049</c:v>
                </c:pt>
                <c:pt idx="31080">
                  <c:v>47.038300610842512</c:v>
                </c:pt>
                <c:pt idx="31081">
                  <c:v>47.041600507245754</c:v>
                </c:pt>
                <c:pt idx="31082">
                  <c:v>47.043105618259922</c:v>
                </c:pt>
                <c:pt idx="31083">
                  <c:v>47.044570154526205</c:v>
                </c:pt>
                <c:pt idx="31084">
                  <c:v>47.046600386291736</c:v>
                </c:pt>
                <c:pt idx="31085">
                  <c:v>47.048609682858036</c:v>
                </c:pt>
                <c:pt idx="31086">
                  <c:v>47.049878653371493</c:v>
                </c:pt>
                <c:pt idx="31087">
                  <c:v>47.049904592811949</c:v>
                </c:pt>
                <c:pt idx="31088">
                  <c:v>47.064299913290483</c:v>
                </c:pt>
                <c:pt idx="31089">
                  <c:v>47.069911131739431</c:v>
                </c:pt>
                <c:pt idx="31090">
                  <c:v>47.074877890139433</c:v>
                </c:pt>
                <c:pt idx="31091">
                  <c:v>47.079109641378729</c:v>
                </c:pt>
                <c:pt idx="31092">
                  <c:v>47.08576492569216</c:v>
                </c:pt>
                <c:pt idx="31093">
                  <c:v>47.092226004396444</c:v>
                </c:pt>
                <c:pt idx="31094">
                  <c:v>47.094691012837416</c:v>
                </c:pt>
                <c:pt idx="31095">
                  <c:v>47.103312235237418</c:v>
                </c:pt>
                <c:pt idx="31096">
                  <c:v>47.112508637433351</c:v>
                </c:pt>
                <c:pt idx="31097">
                  <c:v>47.114771680804076</c:v>
                </c:pt>
                <c:pt idx="31098">
                  <c:v>47.120301767204076</c:v>
                </c:pt>
                <c:pt idx="31099">
                  <c:v>47.1357964166938</c:v>
                </c:pt>
                <c:pt idx="31100">
                  <c:v>47.139755855640267</c:v>
                </c:pt>
                <c:pt idx="31101">
                  <c:v>47.142068811208581</c:v>
                </c:pt>
                <c:pt idx="31102">
                  <c:v>47.144015912776197</c:v>
                </c:pt>
                <c:pt idx="31103">
                  <c:v>47.144527617748707</c:v>
                </c:pt>
                <c:pt idx="31104">
                  <c:v>47.149994853564706</c:v>
                </c:pt>
                <c:pt idx="31105">
                  <c:v>47.156263173564703</c:v>
                </c:pt>
                <c:pt idx="31106">
                  <c:v>47.158210159242067</c:v>
                </c:pt>
                <c:pt idx="31107">
                  <c:v>47.160103373397298</c:v>
                </c:pt>
                <c:pt idx="31108">
                  <c:v>47.161326501621105</c:v>
                </c:pt>
                <c:pt idx="31109">
                  <c:v>47.163891875163046</c:v>
                </c:pt>
                <c:pt idx="31110">
                  <c:v>47.169129199104979</c:v>
                </c:pt>
                <c:pt idx="31111">
                  <c:v>47.181681923309291</c:v>
                </c:pt>
                <c:pt idx="31112">
                  <c:v>47.181689755469442</c:v>
                </c:pt>
                <c:pt idx="31113">
                  <c:v>47.181727374267915</c:v>
                </c:pt>
                <c:pt idx="31114">
                  <c:v>47.190684645867918</c:v>
                </c:pt>
                <c:pt idx="31115">
                  <c:v>47.195508412962162</c:v>
                </c:pt>
                <c:pt idx="31116">
                  <c:v>47.195515361762467</c:v>
                </c:pt>
                <c:pt idx="31117">
                  <c:v>47.195522377122622</c:v>
                </c:pt>
                <c:pt idx="31118">
                  <c:v>47.195544805003081</c:v>
                </c:pt>
                <c:pt idx="31119">
                  <c:v>47.195552717003082</c:v>
                </c:pt>
                <c:pt idx="31120">
                  <c:v>47.195569755682776</c:v>
                </c:pt>
                <c:pt idx="31121">
                  <c:v>47.195610029404612</c:v>
                </c:pt>
                <c:pt idx="31122">
                  <c:v>47.195662437243392</c:v>
                </c:pt>
                <c:pt idx="31123">
                  <c:v>47.19571359884339</c:v>
                </c:pt>
                <c:pt idx="31124">
                  <c:v>47.195726091323699</c:v>
                </c:pt>
                <c:pt idx="31125">
                  <c:v>47.195750326204916</c:v>
                </c:pt>
                <c:pt idx="31126">
                  <c:v>47.195759812564759</c:v>
                </c:pt>
                <c:pt idx="31127">
                  <c:v>47.195780784164761</c:v>
                </c:pt>
                <c:pt idx="31128">
                  <c:v>47.200596720612431</c:v>
                </c:pt>
                <c:pt idx="31129">
                  <c:v>47.20063578989182</c:v>
                </c:pt>
                <c:pt idx="31130">
                  <c:v>47.200655159572428</c:v>
                </c:pt>
                <c:pt idx="31131">
                  <c:v>47.200663039852273</c:v>
                </c:pt>
                <c:pt idx="31132">
                  <c:v>47.204313413852276</c:v>
                </c:pt>
                <c:pt idx="31133">
                  <c:v>47.215934483121451</c:v>
                </c:pt>
                <c:pt idx="31134">
                  <c:v>47.215945642641131</c:v>
                </c:pt>
                <c:pt idx="31135">
                  <c:v>47.215955851721276</c:v>
                </c:pt>
                <c:pt idx="31136">
                  <c:v>47.215966646921274</c:v>
                </c:pt>
                <c:pt idx="31137">
                  <c:v>47.21597641444157</c:v>
                </c:pt>
                <c:pt idx="31138">
                  <c:v>47.215985971001416</c:v>
                </c:pt>
                <c:pt idx="31139">
                  <c:v>47.215992139321116</c:v>
                </c:pt>
                <c:pt idx="31140">
                  <c:v>47.216003333721119</c:v>
                </c:pt>
                <c:pt idx="31141">
                  <c:v>47.216045568443562</c:v>
                </c:pt>
                <c:pt idx="31142">
                  <c:v>47.216060874924025</c:v>
                </c:pt>
                <c:pt idx="31143">
                  <c:v>47.216087069005539</c:v>
                </c:pt>
                <c:pt idx="31144">
                  <c:v>47.218153273219023</c:v>
                </c:pt>
                <c:pt idx="31145">
                  <c:v>47.220038331732326</c:v>
                </c:pt>
                <c:pt idx="31146">
                  <c:v>47.226578326132248</c:v>
                </c:pt>
                <c:pt idx="31147">
                  <c:v>47.227440830830886</c:v>
                </c:pt>
                <c:pt idx="31148">
                  <c:v>47.227447273631043</c:v>
                </c:pt>
                <c:pt idx="31149">
                  <c:v>47.233114526431045</c:v>
                </c:pt>
                <c:pt idx="31150">
                  <c:v>47.23432035559896</c:v>
                </c:pt>
                <c:pt idx="31151">
                  <c:v>47.234324111838809</c:v>
                </c:pt>
                <c:pt idx="31152">
                  <c:v>47.234367227919648</c:v>
                </c:pt>
                <c:pt idx="31153">
                  <c:v>47.234393177080868</c:v>
                </c:pt>
                <c:pt idx="31154">
                  <c:v>47.234418143321477</c:v>
                </c:pt>
                <c:pt idx="31155">
                  <c:v>47.234464951121474</c:v>
                </c:pt>
                <c:pt idx="31156">
                  <c:v>47.238350446210234</c:v>
                </c:pt>
                <c:pt idx="31157">
                  <c:v>47.240760782437839</c:v>
                </c:pt>
                <c:pt idx="31158">
                  <c:v>47.24252417950764</c:v>
                </c:pt>
                <c:pt idx="31159">
                  <c:v>47.243778845591926</c:v>
                </c:pt>
                <c:pt idx="31160">
                  <c:v>47.243789487871624</c:v>
                </c:pt>
                <c:pt idx="31161">
                  <c:v>47.245221206983715</c:v>
                </c:pt>
                <c:pt idx="31162">
                  <c:v>47.246788060401698</c:v>
                </c:pt>
                <c:pt idx="31163">
                  <c:v>47.248431236531445</c:v>
                </c:pt>
                <c:pt idx="31164">
                  <c:v>47.250166867787996</c:v>
                </c:pt>
                <c:pt idx="31165">
                  <c:v>47.252788479151739</c:v>
                </c:pt>
                <c:pt idx="31166">
                  <c:v>47.254648345048047</c:v>
                </c:pt>
                <c:pt idx="31167">
                  <c:v>47.256256548616733</c:v>
                </c:pt>
                <c:pt idx="31168">
                  <c:v>47.257275364556008</c:v>
                </c:pt>
                <c:pt idx="31169">
                  <c:v>47.257280512715703</c:v>
                </c:pt>
                <c:pt idx="31170">
                  <c:v>47.257323858636916</c:v>
                </c:pt>
                <c:pt idx="31171">
                  <c:v>47.257337325516303</c:v>
                </c:pt>
                <c:pt idx="31172">
                  <c:v>47.257344463315995</c:v>
                </c:pt>
                <c:pt idx="31173">
                  <c:v>47.257350974115845</c:v>
                </c:pt>
                <c:pt idx="31174">
                  <c:v>47.25736925059676</c:v>
                </c:pt>
                <c:pt idx="31175">
                  <c:v>47.257374419396761</c:v>
                </c:pt>
                <c:pt idx="31176">
                  <c:v>47.257494414596763</c:v>
                </c:pt>
                <c:pt idx="31177">
                  <c:v>47.257498965476614</c:v>
                </c:pt>
                <c:pt idx="31178">
                  <c:v>47.257503845476919</c:v>
                </c:pt>
                <c:pt idx="31179">
                  <c:v>47.257509143957222</c:v>
                </c:pt>
                <c:pt idx="31180">
                  <c:v>47.257514789877526</c:v>
                </c:pt>
                <c:pt idx="31181">
                  <c:v>47.257521119357222</c:v>
                </c:pt>
                <c:pt idx="31182">
                  <c:v>47.257528534557068</c:v>
                </c:pt>
                <c:pt idx="31183">
                  <c:v>47.257534584157369</c:v>
                </c:pt>
                <c:pt idx="31184">
                  <c:v>47.25754180935737</c:v>
                </c:pt>
                <c:pt idx="31185">
                  <c:v>47.257558722717981</c:v>
                </c:pt>
                <c:pt idx="31186">
                  <c:v>47.257599563517218</c:v>
                </c:pt>
                <c:pt idx="31187">
                  <c:v>47.2576155025166</c:v>
                </c:pt>
                <c:pt idx="31188">
                  <c:v>47.257623030036292</c:v>
                </c:pt>
                <c:pt idx="31189">
                  <c:v>47.257635826836292</c:v>
                </c:pt>
                <c:pt idx="31190">
                  <c:v>47.257699111954615</c:v>
                </c:pt>
                <c:pt idx="31191">
                  <c:v>47.257705278114464</c:v>
                </c:pt>
                <c:pt idx="31192">
                  <c:v>47.258445310636318</c:v>
                </c:pt>
                <c:pt idx="31193">
                  <c:v>47.258455726236321</c:v>
                </c:pt>
                <c:pt idx="31194">
                  <c:v>47.258460598916628</c:v>
                </c:pt>
                <c:pt idx="31195">
                  <c:v>47.258465956236478</c:v>
                </c:pt>
                <c:pt idx="31196">
                  <c:v>47.25851019623434</c:v>
                </c:pt>
                <c:pt idx="31197">
                  <c:v>47.258523669833728</c:v>
                </c:pt>
                <c:pt idx="31198">
                  <c:v>47.258530664073881</c:v>
                </c:pt>
                <c:pt idx="31199">
                  <c:v>47.258537947714188</c:v>
                </c:pt>
                <c:pt idx="31200">
                  <c:v>47.258556914033271</c:v>
                </c:pt>
                <c:pt idx="31201">
                  <c:v>47.258562129633269</c:v>
                </c:pt>
                <c:pt idx="31202">
                  <c:v>47.268587006044868</c:v>
                </c:pt>
                <c:pt idx="31203">
                  <c:v>47.268591620525022</c:v>
                </c:pt>
                <c:pt idx="31204">
                  <c:v>47.268596605324866</c:v>
                </c:pt>
                <c:pt idx="31205">
                  <c:v>47.268601981404714</c:v>
                </c:pt>
                <c:pt idx="31206">
                  <c:v>47.268607892524408</c:v>
                </c:pt>
                <c:pt idx="31207">
                  <c:v>47.268614372524709</c:v>
                </c:pt>
                <c:pt idx="31208">
                  <c:v>47.268622671724408</c:v>
                </c:pt>
                <c:pt idx="31209">
                  <c:v>47.268629973564714</c:v>
                </c:pt>
                <c:pt idx="31210">
                  <c:v>47.268636265124407</c:v>
                </c:pt>
                <c:pt idx="31211">
                  <c:v>47.268649701763799</c:v>
                </c:pt>
                <c:pt idx="31212">
                  <c:v>47.271248818492396</c:v>
                </c:pt>
                <c:pt idx="31213">
                  <c:v>47.271262404892397</c:v>
                </c:pt>
                <c:pt idx="31214">
                  <c:v>47.271269194492241</c:v>
                </c:pt>
                <c:pt idx="31215">
                  <c:v>47.271281172611943</c:v>
                </c:pt>
                <c:pt idx="31216">
                  <c:v>47.272258043948405</c:v>
                </c:pt>
                <c:pt idx="31217">
                  <c:v>47.273252751897125</c:v>
                </c:pt>
                <c:pt idx="31218">
                  <c:v>47.273259167536963</c:v>
                </c:pt>
                <c:pt idx="31219">
                  <c:v>47.273269874136659</c:v>
                </c:pt>
                <c:pt idx="31220">
                  <c:v>47.27327474529681</c:v>
                </c:pt>
                <c:pt idx="31221">
                  <c:v>47.275215317161567</c:v>
                </c:pt>
                <c:pt idx="31222">
                  <c:v>47.275231963161566</c:v>
                </c:pt>
                <c:pt idx="31223">
                  <c:v>47.27523746252141</c:v>
                </c:pt>
                <c:pt idx="31224">
                  <c:v>47.275242235161706</c:v>
                </c:pt>
                <c:pt idx="31225">
                  <c:v>47.277748213404116</c:v>
                </c:pt>
                <c:pt idx="31226">
                  <c:v>47.279436783789713</c:v>
                </c:pt>
                <c:pt idx="31227">
                  <c:v>47.282043006994371</c:v>
                </c:pt>
                <c:pt idx="31228">
                  <c:v>47.282114658830103</c:v>
                </c:pt>
                <c:pt idx="31229">
                  <c:v>47.296297723584729</c:v>
                </c:pt>
                <c:pt idx="31230">
                  <c:v>47.296301553984883</c:v>
                </c:pt>
                <c:pt idx="31231">
                  <c:v>47.296343767587324</c:v>
                </c:pt>
                <c:pt idx="31232">
                  <c:v>47.298354839346466</c:v>
                </c:pt>
                <c:pt idx="31233">
                  <c:v>47.298364957146774</c:v>
                </c:pt>
                <c:pt idx="31234">
                  <c:v>47.298375161306168</c:v>
                </c:pt>
                <c:pt idx="31235">
                  <c:v>47.298391473146623</c:v>
                </c:pt>
                <c:pt idx="31236">
                  <c:v>47.298401442746318</c:v>
                </c:pt>
                <c:pt idx="31237">
                  <c:v>47.298465307824181</c:v>
                </c:pt>
                <c:pt idx="31238">
                  <c:v>47.306133574902908</c:v>
                </c:pt>
                <c:pt idx="31239">
                  <c:v>47.306151177102912</c:v>
                </c:pt>
                <c:pt idx="31240">
                  <c:v>47.307748487102913</c:v>
                </c:pt>
                <c:pt idx="31241">
                  <c:v>47.30798144709437</c:v>
                </c:pt>
                <c:pt idx="31242">
                  <c:v>47.314232955924773</c:v>
                </c:pt>
                <c:pt idx="31243">
                  <c:v>47.315853411029167</c:v>
                </c:pt>
                <c:pt idx="31244">
                  <c:v>47.319643360170154</c:v>
                </c:pt>
                <c:pt idx="31245">
                  <c:v>47.322039570002261</c:v>
                </c:pt>
                <c:pt idx="31246">
                  <c:v>47.327106855664624</c:v>
                </c:pt>
                <c:pt idx="31247">
                  <c:v>47.334629372775339</c:v>
                </c:pt>
                <c:pt idx="31248">
                  <c:v>47.335926806462034</c:v>
                </c:pt>
                <c:pt idx="31249">
                  <c:v>47.337987671256201</c:v>
                </c:pt>
                <c:pt idx="31250">
                  <c:v>47.339586282753729</c:v>
                </c:pt>
                <c:pt idx="31251">
                  <c:v>47.343605913138383</c:v>
                </c:pt>
                <c:pt idx="31252">
                  <c:v>47.347645519289728</c:v>
                </c:pt>
                <c:pt idx="31253">
                  <c:v>47.350020254685319</c:v>
                </c:pt>
                <c:pt idx="31254">
                  <c:v>47.351276154685316</c:v>
                </c:pt>
                <c:pt idx="31255">
                  <c:v>47.354484282685313</c:v>
                </c:pt>
                <c:pt idx="31256">
                  <c:v>47.363040976685312</c:v>
                </c:pt>
                <c:pt idx="31257">
                  <c:v>47.364746361573424</c:v>
                </c:pt>
                <c:pt idx="31258">
                  <c:v>47.383002879928746</c:v>
                </c:pt>
                <c:pt idx="31259">
                  <c:v>47.391515633928748</c:v>
                </c:pt>
                <c:pt idx="31260">
                  <c:v>47.393911818983966</c:v>
                </c:pt>
                <c:pt idx="31261">
                  <c:v>47.399918353370396</c:v>
                </c:pt>
                <c:pt idx="31262">
                  <c:v>47.404407762828789</c:v>
                </c:pt>
                <c:pt idx="31263">
                  <c:v>47.409392670489908</c:v>
                </c:pt>
                <c:pt idx="31264">
                  <c:v>47.4176230906683</c:v>
                </c:pt>
                <c:pt idx="31265">
                  <c:v>47.4223178542683</c:v>
                </c:pt>
                <c:pt idx="31266">
                  <c:v>47.424931077414122</c:v>
                </c:pt>
                <c:pt idx="31267">
                  <c:v>47.431614295835566</c:v>
                </c:pt>
                <c:pt idx="31268">
                  <c:v>47.435397530797133</c:v>
                </c:pt>
                <c:pt idx="31269">
                  <c:v>47.437793571387459</c:v>
                </c:pt>
                <c:pt idx="31270">
                  <c:v>47.439125928239839</c:v>
                </c:pt>
                <c:pt idx="31271">
                  <c:v>47.440369757174054</c:v>
                </c:pt>
                <c:pt idx="31272">
                  <c:v>47.440911835425801</c:v>
                </c:pt>
                <c:pt idx="31273">
                  <c:v>47.4462041954258</c:v>
                </c:pt>
                <c:pt idx="31274">
                  <c:v>47.448701296139106</c:v>
                </c:pt>
                <c:pt idx="31275">
                  <c:v>47.450161655765541</c:v>
                </c:pt>
                <c:pt idx="31276">
                  <c:v>47.451969577765539</c:v>
                </c:pt>
                <c:pt idx="31277">
                  <c:v>47.45324571176554</c:v>
                </c:pt>
                <c:pt idx="31278">
                  <c:v>47.458665987765542</c:v>
                </c:pt>
                <c:pt idx="31279">
                  <c:v>47.460240898336089</c:v>
                </c:pt>
                <c:pt idx="31280">
                  <c:v>47.46617400793609</c:v>
                </c:pt>
                <c:pt idx="31281">
                  <c:v>47.468673463190264</c:v>
                </c:pt>
                <c:pt idx="31282">
                  <c:v>47.471573280118889</c:v>
                </c:pt>
                <c:pt idx="31283">
                  <c:v>47.472877088336723</c:v>
                </c:pt>
                <c:pt idx="31284">
                  <c:v>47.473978915240608</c:v>
                </c:pt>
                <c:pt idx="31285">
                  <c:v>47.474042086921976</c:v>
                </c:pt>
                <c:pt idx="31286">
                  <c:v>47.475281397988837</c:v>
                </c:pt>
                <c:pt idx="31287">
                  <c:v>47.476652259603206</c:v>
                </c:pt>
                <c:pt idx="31288">
                  <c:v>47.498201849603205</c:v>
                </c:pt>
                <c:pt idx="31289">
                  <c:v>47.509250471603202</c:v>
                </c:pt>
                <c:pt idx="31290">
                  <c:v>47.521164080955074</c:v>
                </c:pt>
                <c:pt idx="31291">
                  <c:v>47.544655143648527</c:v>
                </c:pt>
                <c:pt idx="31292">
                  <c:v>47.545979519627274</c:v>
                </c:pt>
                <c:pt idx="31293">
                  <c:v>47.548095375418058</c:v>
                </c:pt>
                <c:pt idx="31294">
                  <c:v>47.549355410640835</c:v>
                </c:pt>
                <c:pt idx="31295">
                  <c:v>47.551086322360575</c:v>
                </c:pt>
                <c:pt idx="31296">
                  <c:v>47.551593720977536</c:v>
                </c:pt>
                <c:pt idx="31297">
                  <c:v>47.552779859723671</c:v>
                </c:pt>
                <c:pt idx="31298">
                  <c:v>47.553453831575574</c:v>
                </c:pt>
                <c:pt idx="31299">
                  <c:v>47.553457960375425</c:v>
                </c:pt>
                <c:pt idx="31300">
                  <c:v>47.553462651415579</c:v>
                </c:pt>
                <c:pt idx="31301">
                  <c:v>47.553467720215274</c:v>
                </c:pt>
                <c:pt idx="31302">
                  <c:v>47.553473387415274</c:v>
                </c:pt>
                <c:pt idx="31303">
                  <c:v>47.553479967095122</c:v>
                </c:pt>
                <c:pt idx="31304">
                  <c:v>47.553488047095428</c:v>
                </c:pt>
                <c:pt idx="31305">
                  <c:v>47.55349395409543</c:v>
                </c:pt>
                <c:pt idx="31306">
                  <c:v>47.553505551855125</c:v>
                </c:pt>
                <c:pt idx="31307">
                  <c:v>47.554076534255124</c:v>
                </c:pt>
                <c:pt idx="31308">
                  <c:v>47.554082959175425</c:v>
                </c:pt>
                <c:pt idx="31309">
                  <c:v>47.554089976775735</c:v>
                </c:pt>
                <c:pt idx="31310">
                  <c:v>47.554095665296039</c:v>
                </c:pt>
                <c:pt idx="31311">
                  <c:v>47.554100614576186</c:v>
                </c:pt>
                <c:pt idx="31312">
                  <c:v>47.554105865536492</c:v>
                </c:pt>
                <c:pt idx="31313">
                  <c:v>47.554110938296645</c:v>
                </c:pt>
                <c:pt idx="31314">
                  <c:v>47.55750777336835</c:v>
                </c:pt>
                <c:pt idx="31315">
                  <c:v>47.5575163658485</c:v>
                </c:pt>
                <c:pt idx="31316">
                  <c:v>47.557520670728579</c:v>
                </c:pt>
                <c:pt idx="31317">
                  <c:v>47.557525798928737</c:v>
                </c:pt>
                <c:pt idx="31318">
                  <c:v>47.557531302368432</c:v>
                </c:pt>
                <c:pt idx="31319">
                  <c:v>47.557544187849039</c:v>
                </c:pt>
                <c:pt idx="31320">
                  <c:v>47.557556322849038</c:v>
                </c:pt>
                <c:pt idx="31321">
                  <c:v>47.55759661781056</c:v>
                </c:pt>
                <c:pt idx="31322">
                  <c:v>47.557611715210562</c:v>
                </c:pt>
                <c:pt idx="31323">
                  <c:v>47.557619104650406</c:v>
                </c:pt>
                <c:pt idx="31324">
                  <c:v>47.557626218570562</c:v>
                </c:pt>
                <c:pt idx="31325">
                  <c:v>47.557639879770562</c:v>
                </c:pt>
                <c:pt idx="31326">
                  <c:v>47.55770315529422</c:v>
                </c:pt>
                <c:pt idx="31327">
                  <c:v>47.557732018653454</c:v>
                </c:pt>
                <c:pt idx="31328">
                  <c:v>47.559547415797603</c:v>
                </c:pt>
                <c:pt idx="31329">
                  <c:v>47.561111344089035</c:v>
                </c:pt>
                <c:pt idx="31330">
                  <c:v>47.562521841495418</c:v>
                </c:pt>
                <c:pt idx="31331">
                  <c:v>47.562530929575111</c:v>
                </c:pt>
                <c:pt idx="31332">
                  <c:v>47.5625476735745</c:v>
                </c:pt>
                <c:pt idx="31333">
                  <c:v>47.564055034374498</c:v>
                </c:pt>
                <c:pt idx="31334">
                  <c:v>47.569226465131067</c:v>
                </c:pt>
                <c:pt idx="31335">
                  <c:v>47.570903198039481</c:v>
                </c:pt>
                <c:pt idx="31336">
                  <c:v>47.57092365243826</c:v>
                </c:pt>
                <c:pt idx="31337">
                  <c:v>47.570933592277953</c:v>
                </c:pt>
                <c:pt idx="31338">
                  <c:v>47.570937758918028</c:v>
                </c:pt>
                <c:pt idx="31339">
                  <c:v>47.570942547398182</c:v>
                </c:pt>
                <c:pt idx="31340">
                  <c:v>47.577258597015344</c:v>
                </c:pt>
                <c:pt idx="31341">
                  <c:v>47.577269976895955</c:v>
                </c:pt>
                <c:pt idx="31342">
                  <c:v>47.577281302816566</c:v>
                </c:pt>
                <c:pt idx="31343">
                  <c:v>47.577286300016411</c:v>
                </c:pt>
                <c:pt idx="31344">
                  <c:v>47.577309279535804</c:v>
                </c:pt>
                <c:pt idx="31345">
                  <c:v>47.581689689307296</c:v>
                </c:pt>
                <c:pt idx="31346">
                  <c:v>47.581715356507296</c:v>
                </c:pt>
                <c:pt idx="31347">
                  <c:v>47.581733879947748</c:v>
                </c:pt>
                <c:pt idx="31348">
                  <c:v>47.581738886828063</c:v>
                </c:pt>
                <c:pt idx="31349">
                  <c:v>47.581750768267447</c:v>
                </c:pt>
                <c:pt idx="31350">
                  <c:v>47.584598896305373</c:v>
                </c:pt>
                <c:pt idx="31351">
                  <c:v>47.584606142865525</c:v>
                </c:pt>
                <c:pt idx="31352">
                  <c:v>47.587820868459808</c:v>
                </c:pt>
                <c:pt idx="31353">
                  <c:v>47.588928108459811</c:v>
                </c:pt>
                <c:pt idx="31354">
                  <c:v>47.590056498953565</c:v>
                </c:pt>
                <c:pt idx="31355">
                  <c:v>47.59485552588194</c:v>
                </c:pt>
                <c:pt idx="31356">
                  <c:v>47.598404492359393</c:v>
                </c:pt>
                <c:pt idx="31357">
                  <c:v>47.601806160600269</c:v>
                </c:pt>
                <c:pt idx="31358">
                  <c:v>47.605437420635802</c:v>
                </c:pt>
                <c:pt idx="31359">
                  <c:v>47.605440515035802</c:v>
                </c:pt>
                <c:pt idx="31360">
                  <c:v>47.605450897436114</c:v>
                </c:pt>
                <c:pt idx="31361">
                  <c:v>47.605460267676406</c:v>
                </c:pt>
                <c:pt idx="31362">
                  <c:v>47.605488423197329</c:v>
                </c:pt>
                <c:pt idx="31363">
                  <c:v>47.605533329398085</c:v>
                </c:pt>
                <c:pt idx="31364">
                  <c:v>47.606307694198087</c:v>
                </c:pt>
                <c:pt idx="31365">
                  <c:v>47.607754308492297</c:v>
                </c:pt>
                <c:pt idx="31366">
                  <c:v>47.607762645131992</c:v>
                </c:pt>
                <c:pt idx="31367">
                  <c:v>47.607770645131993</c:v>
                </c:pt>
                <c:pt idx="31368">
                  <c:v>47.607778344332296</c:v>
                </c:pt>
                <c:pt idx="31369">
                  <c:v>47.607784176332139</c:v>
                </c:pt>
                <c:pt idx="31370">
                  <c:v>47.607789571332141</c:v>
                </c:pt>
                <c:pt idx="31371">
                  <c:v>47.607794367651991</c:v>
                </c:pt>
                <c:pt idx="31372">
                  <c:v>47.607858690330161</c:v>
                </c:pt>
                <c:pt idx="31373">
                  <c:v>47.608048966165121</c:v>
                </c:pt>
                <c:pt idx="31374">
                  <c:v>47.608053612565122</c:v>
                </c:pt>
                <c:pt idx="31375">
                  <c:v>47.608059240245282</c:v>
                </c:pt>
                <c:pt idx="31376">
                  <c:v>47.608064872925432</c:v>
                </c:pt>
                <c:pt idx="31377">
                  <c:v>47.608071490525433</c:v>
                </c:pt>
                <c:pt idx="31378">
                  <c:v>47.60811361492695</c:v>
                </c:pt>
                <c:pt idx="31379">
                  <c:v>47.608165632885409</c:v>
                </c:pt>
                <c:pt idx="31380">
                  <c:v>47.608925622885408</c:v>
                </c:pt>
                <c:pt idx="31381">
                  <c:v>47.61035061702313</c:v>
                </c:pt>
                <c:pt idx="31382">
                  <c:v>47.610359832382834</c:v>
                </c:pt>
                <c:pt idx="31383">
                  <c:v>47.610367966382995</c:v>
                </c:pt>
                <c:pt idx="31384">
                  <c:v>47.612362537226609</c:v>
                </c:pt>
                <c:pt idx="31385">
                  <c:v>47.612373368306926</c:v>
                </c:pt>
                <c:pt idx="31386">
                  <c:v>47.612381860306925</c:v>
                </c:pt>
                <c:pt idx="31387">
                  <c:v>47.612388583307244</c:v>
                </c:pt>
                <c:pt idx="31388">
                  <c:v>47.61239438530724</c:v>
                </c:pt>
                <c:pt idx="31389">
                  <c:v>47.612405576907243</c:v>
                </c:pt>
                <c:pt idx="31390">
                  <c:v>47.612509273112124</c:v>
                </c:pt>
                <c:pt idx="31391">
                  <c:v>47.620003928255393</c:v>
                </c:pt>
                <c:pt idx="31392">
                  <c:v>47.620574155322245</c:v>
                </c:pt>
                <c:pt idx="31393">
                  <c:v>47.620580901002562</c:v>
                </c:pt>
                <c:pt idx="31394">
                  <c:v>47.62058689452271</c:v>
                </c:pt>
                <c:pt idx="31395">
                  <c:v>47.620592554842865</c:v>
                </c:pt>
                <c:pt idx="31396">
                  <c:v>47.620597341242721</c:v>
                </c:pt>
                <c:pt idx="31397">
                  <c:v>47.625265019912504</c:v>
                </c:pt>
                <c:pt idx="31398">
                  <c:v>47.628300787512082</c:v>
                </c:pt>
                <c:pt idx="31399">
                  <c:v>47.630817982337852</c:v>
                </c:pt>
                <c:pt idx="31400">
                  <c:v>47.632688947921402</c:v>
                </c:pt>
                <c:pt idx="31401">
                  <c:v>47.634290498598972</c:v>
                </c:pt>
                <c:pt idx="31402">
                  <c:v>47.636363989104041</c:v>
                </c:pt>
                <c:pt idx="31403">
                  <c:v>47.636370401904038</c:v>
                </c:pt>
                <c:pt idx="31404">
                  <c:v>47.636434379504038</c:v>
                </c:pt>
                <c:pt idx="31405">
                  <c:v>47.638818382604988</c:v>
                </c:pt>
                <c:pt idx="31406">
                  <c:v>47.638824317404683</c:v>
                </c:pt>
                <c:pt idx="31407">
                  <c:v>47.638841456805608</c:v>
                </c:pt>
                <c:pt idx="31408">
                  <c:v>47.638846327845684</c:v>
                </c:pt>
                <c:pt idx="31409">
                  <c:v>47.638871348926443</c:v>
                </c:pt>
                <c:pt idx="31410">
                  <c:v>47.640471286698919</c:v>
                </c:pt>
                <c:pt idx="31411">
                  <c:v>47.642558214682104</c:v>
                </c:pt>
                <c:pt idx="31412">
                  <c:v>47.644130080188411</c:v>
                </c:pt>
                <c:pt idx="31413">
                  <c:v>47.646463529699055</c:v>
                </c:pt>
                <c:pt idx="31414">
                  <c:v>47.648015207046569</c:v>
                </c:pt>
                <c:pt idx="31415">
                  <c:v>47.649674048547695</c:v>
                </c:pt>
                <c:pt idx="31416">
                  <c:v>47.660329638312575</c:v>
                </c:pt>
                <c:pt idx="31417">
                  <c:v>47.660872560520211</c:v>
                </c:pt>
                <c:pt idx="31418">
                  <c:v>47.660877643360365</c:v>
                </c:pt>
                <c:pt idx="31419">
                  <c:v>47.660882337400444</c:v>
                </c:pt>
                <c:pt idx="31420">
                  <c:v>47.660890661560138</c:v>
                </c:pt>
                <c:pt idx="31421">
                  <c:v>47.663489737160141</c:v>
                </c:pt>
                <c:pt idx="31422">
                  <c:v>47.671294477256801</c:v>
                </c:pt>
                <c:pt idx="31423">
                  <c:v>47.671380872456801</c:v>
                </c:pt>
                <c:pt idx="31424">
                  <c:v>47.6713904748568</c:v>
                </c:pt>
                <c:pt idx="31425">
                  <c:v>47.671395155696644</c:v>
                </c:pt>
                <c:pt idx="31426">
                  <c:v>47.67139983809664</c:v>
                </c:pt>
                <c:pt idx="31427">
                  <c:v>47.671444292974492</c:v>
                </c:pt>
                <c:pt idx="31428">
                  <c:v>47.67145047905435</c:v>
                </c:pt>
                <c:pt idx="31429">
                  <c:v>47.671464130054353</c:v>
                </c:pt>
                <c:pt idx="31430">
                  <c:v>47.671471148934508</c:v>
                </c:pt>
                <c:pt idx="31431">
                  <c:v>47.671477277574816</c:v>
                </c:pt>
                <c:pt idx="31432">
                  <c:v>47.671493427254354</c:v>
                </c:pt>
                <c:pt idx="31433">
                  <c:v>47.679092095249544</c:v>
                </c:pt>
                <c:pt idx="31434">
                  <c:v>47.680530698474954</c:v>
                </c:pt>
                <c:pt idx="31435">
                  <c:v>47.680713060881516</c:v>
                </c:pt>
                <c:pt idx="31436">
                  <c:v>47.686912623871002</c:v>
                </c:pt>
                <c:pt idx="31437">
                  <c:v>47.688421772730969</c:v>
                </c:pt>
                <c:pt idx="31438">
                  <c:v>47.689689930730971</c:v>
                </c:pt>
                <c:pt idx="31439">
                  <c:v>47.704162504420339</c:v>
                </c:pt>
                <c:pt idx="31440">
                  <c:v>47.706882899620339</c:v>
                </c:pt>
                <c:pt idx="31441">
                  <c:v>47.708818871620338</c:v>
                </c:pt>
                <c:pt idx="31442">
                  <c:v>47.710320456432257</c:v>
                </c:pt>
                <c:pt idx="31443">
                  <c:v>47.713621480330531</c:v>
                </c:pt>
                <c:pt idx="31444">
                  <c:v>47.715021526330531</c:v>
                </c:pt>
                <c:pt idx="31445">
                  <c:v>47.716816783416959</c:v>
                </c:pt>
                <c:pt idx="31446">
                  <c:v>47.729029051428597</c:v>
                </c:pt>
                <c:pt idx="31447">
                  <c:v>47.732954268395197</c:v>
                </c:pt>
                <c:pt idx="31448">
                  <c:v>47.734312963449788</c:v>
                </c:pt>
                <c:pt idx="31449">
                  <c:v>47.746549501340972</c:v>
                </c:pt>
                <c:pt idx="31450">
                  <c:v>47.752125771340971</c:v>
                </c:pt>
                <c:pt idx="31451">
                  <c:v>47.757796431452974</c:v>
                </c:pt>
                <c:pt idx="31452">
                  <c:v>47.77038519211122</c:v>
                </c:pt>
                <c:pt idx="31453">
                  <c:v>47.773062080061166</c:v>
                </c:pt>
                <c:pt idx="31454">
                  <c:v>47.778435595000687</c:v>
                </c:pt>
                <c:pt idx="31455">
                  <c:v>47.778801672907257</c:v>
                </c:pt>
                <c:pt idx="31456">
                  <c:v>47.780129066458571</c:v>
                </c:pt>
                <c:pt idx="31457">
                  <c:v>47.784531060876176</c:v>
                </c:pt>
                <c:pt idx="31458">
                  <c:v>47.784534513276022</c:v>
                </c:pt>
                <c:pt idx="31459">
                  <c:v>47.784539159676022</c:v>
                </c:pt>
                <c:pt idx="31460">
                  <c:v>47.784553539435386</c:v>
                </c:pt>
                <c:pt idx="31461">
                  <c:v>47.784566026395972</c:v>
                </c:pt>
                <c:pt idx="31462">
                  <c:v>47.784578593756599</c:v>
                </c:pt>
                <c:pt idx="31463">
                  <c:v>47.784613473918412</c:v>
                </c:pt>
                <c:pt idx="31464">
                  <c:v>47.784671517436877</c:v>
                </c:pt>
                <c:pt idx="31465">
                  <c:v>47.784815515872928</c:v>
                </c:pt>
                <c:pt idx="31466">
                  <c:v>47.78937349387293</c:v>
                </c:pt>
                <c:pt idx="31467">
                  <c:v>47.789394634992625</c:v>
                </c:pt>
                <c:pt idx="31468">
                  <c:v>47.789405040192626</c:v>
                </c:pt>
                <c:pt idx="31469">
                  <c:v>47.789425185073235</c:v>
                </c:pt>
                <c:pt idx="31470">
                  <c:v>47.789431768033083</c:v>
                </c:pt>
                <c:pt idx="31471">
                  <c:v>47.789437820232934</c:v>
                </c:pt>
                <c:pt idx="31472">
                  <c:v>47.789508892789271</c:v>
                </c:pt>
                <c:pt idx="31473">
                  <c:v>47.789522002948964</c:v>
                </c:pt>
                <c:pt idx="31474">
                  <c:v>47.789527742788813</c:v>
                </c:pt>
                <c:pt idx="31475">
                  <c:v>47.793107328364009</c:v>
                </c:pt>
                <c:pt idx="31476">
                  <c:v>47.79313254936401</c:v>
                </c:pt>
                <c:pt idx="31477">
                  <c:v>47.793140848563709</c:v>
                </c:pt>
                <c:pt idx="31478">
                  <c:v>47.793156422883406</c:v>
                </c:pt>
                <c:pt idx="31479">
                  <c:v>47.794210543175481</c:v>
                </c:pt>
                <c:pt idx="31480">
                  <c:v>47.794217090055326</c:v>
                </c:pt>
                <c:pt idx="31481">
                  <c:v>47.794224157935169</c:v>
                </c:pt>
                <c:pt idx="31482">
                  <c:v>47.794239273134558</c:v>
                </c:pt>
                <c:pt idx="31483">
                  <c:v>47.794247698534711</c:v>
                </c:pt>
                <c:pt idx="31484">
                  <c:v>47.794258634495009</c:v>
                </c:pt>
                <c:pt idx="31485">
                  <c:v>47.794271381695012</c:v>
                </c:pt>
                <c:pt idx="31486">
                  <c:v>47.794282223694715</c:v>
                </c:pt>
                <c:pt idx="31487">
                  <c:v>47.794293856335337</c:v>
                </c:pt>
                <c:pt idx="31488">
                  <c:v>47.79430546641504</c:v>
                </c:pt>
                <c:pt idx="31489">
                  <c:v>47.794328357853821</c:v>
                </c:pt>
                <c:pt idx="31490">
                  <c:v>47.795073431193373</c:v>
                </c:pt>
                <c:pt idx="31491">
                  <c:v>47.79509488191276</c:v>
                </c:pt>
                <c:pt idx="31492">
                  <c:v>47.795105537312445</c:v>
                </c:pt>
                <c:pt idx="31493">
                  <c:v>47.795115024032299</c:v>
                </c:pt>
                <c:pt idx="31494">
                  <c:v>47.795135798193222</c:v>
                </c:pt>
                <c:pt idx="31495">
                  <c:v>47.80261276183515</c:v>
                </c:pt>
                <c:pt idx="31496">
                  <c:v>47.807813219435147</c:v>
                </c:pt>
                <c:pt idx="31497">
                  <c:v>47.810761306445912</c:v>
                </c:pt>
                <c:pt idx="31498">
                  <c:v>47.816792099713417</c:v>
                </c:pt>
                <c:pt idx="31499">
                  <c:v>47.822497676814308</c:v>
                </c:pt>
                <c:pt idx="31500">
                  <c:v>47.826815190045821</c:v>
                </c:pt>
                <c:pt idx="31501">
                  <c:v>47.828717306119437</c:v>
                </c:pt>
                <c:pt idx="31502">
                  <c:v>47.835663055147528</c:v>
                </c:pt>
                <c:pt idx="31503">
                  <c:v>47.836345156956554</c:v>
                </c:pt>
                <c:pt idx="31504">
                  <c:v>47.841227764254818</c:v>
                </c:pt>
                <c:pt idx="31505">
                  <c:v>47.841232178334671</c:v>
                </c:pt>
                <c:pt idx="31506">
                  <c:v>47.841237112734674</c:v>
                </c:pt>
                <c:pt idx="31507">
                  <c:v>47.841242151534672</c:v>
                </c:pt>
                <c:pt idx="31508">
                  <c:v>47.841248075774992</c:v>
                </c:pt>
                <c:pt idx="31509">
                  <c:v>47.841254117694703</c:v>
                </c:pt>
                <c:pt idx="31510">
                  <c:v>47.841261472134853</c:v>
                </c:pt>
                <c:pt idx="31511">
                  <c:v>47.841267268335002</c:v>
                </c:pt>
                <c:pt idx="31512">
                  <c:v>47.841274297934845</c:v>
                </c:pt>
                <c:pt idx="31513">
                  <c:v>47.841282630734845</c:v>
                </c:pt>
                <c:pt idx="31514">
                  <c:v>47.841314926496068</c:v>
                </c:pt>
                <c:pt idx="31515">
                  <c:v>47.841330649616374</c:v>
                </c:pt>
                <c:pt idx="31516">
                  <c:v>47.841346260016373</c:v>
                </c:pt>
                <c:pt idx="31517">
                  <c:v>47.841361020496066</c:v>
                </c:pt>
                <c:pt idx="31518">
                  <c:v>47.841428184096067</c:v>
                </c:pt>
                <c:pt idx="31519">
                  <c:v>47.841433888015771</c:v>
                </c:pt>
                <c:pt idx="31520">
                  <c:v>47.853747940945219</c:v>
                </c:pt>
                <c:pt idx="31521">
                  <c:v>47.853753022465064</c:v>
                </c:pt>
                <c:pt idx="31522">
                  <c:v>47.853762644065064</c:v>
                </c:pt>
                <c:pt idx="31523">
                  <c:v>47.853775954144837</c:v>
                </c:pt>
                <c:pt idx="31524">
                  <c:v>47.856528376796959</c:v>
                </c:pt>
                <c:pt idx="31525">
                  <c:v>47.861583208396958</c:v>
                </c:pt>
                <c:pt idx="31526">
                  <c:v>47.861822228996957</c:v>
                </c:pt>
                <c:pt idx="31527">
                  <c:v>47.861827359236649</c:v>
                </c:pt>
                <c:pt idx="31528">
                  <c:v>47.861837014436652</c:v>
                </c:pt>
                <c:pt idx="31529">
                  <c:v>47.861841357236649</c:v>
                </c:pt>
                <c:pt idx="31530">
                  <c:v>47.86493571419016</c:v>
                </c:pt>
                <c:pt idx="31531">
                  <c:v>47.866922793177523</c:v>
                </c:pt>
                <c:pt idx="31532">
                  <c:v>47.869871999499395</c:v>
                </c:pt>
                <c:pt idx="31533">
                  <c:v>47.871630035185326</c:v>
                </c:pt>
                <c:pt idx="31534">
                  <c:v>47.875276354128729</c:v>
                </c:pt>
                <c:pt idx="31535">
                  <c:v>47.877116041776794</c:v>
                </c:pt>
                <c:pt idx="31536">
                  <c:v>47.8788786766101</c:v>
                </c:pt>
                <c:pt idx="31537">
                  <c:v>47.879327976758198</c:v>
                </c:pt>
                <c:pt idx="31538">
                  <c:v>47.879339508277894</c:v>
                </c:pt>
                <c:pt idx="31539">
                  <c:v>47.879359008759117</c:v>
                </c:pt>
                <c:pt idx="31540">
                  <c:v>47.884442183894258</c:v>
                </c:pt>
                <c:pt idx="31541">
                  <c:v>47.88654789269426</c:v>
                </c:pt>
                <c:pt idx="31542">
                  <c:v>47.88925009818152</c:v>
                </c:pt>
                <c:pt idx="31543">
                  <c:v>47.889263035502132</c:v>
                </c:pt>
                <c:pt idx="31544">
                  <c:v>47.889269380781826</c:v>
                </c:pt>
                <c:pt idx="31545">
                  <c:v>47.889275359781827</c:v>
                </c:pt>
                <c:pt idx="31546">
                  <c:v>47.889284986181828</c:v>
                </c:pt>
                <c:pt idx="31547">
                  <c:v>47.889290080581524</c:v>
                </c:pt>
                <c:pt idx="31548">
                  <c:v>47.889315984382748</c:v>
                </c:pt>
                <c:pt idx="31549">
                  <c:v>47.889570948193438</c:v>
                </c:pt>
                <c:pt idx="31550">
                  <c:v>47.892056596593434</c:v>
                </c:pt>
                <c:pt idx="31551">
                  <c:v>47.898386225902208</c:v>
                </c:pt>
                <c:pt idx="31552">
                  <c:v>47.902381851944156</c:v>
                </c:pt>
                <c:pt idx="31553">
                  <c:v>47.902404164504617</c:v>
                </c:pt>
                <c:pt idx="31554">
                  <c:v>47.902418706305227</c:v>
                </c:pt>
                <c:pt idx="31555">
                  <c:v>47.91187757645465</c:v>
                </c:pt>
                <c:pt idx="31556">
                  <c:v>47.916938876019628</c:v>
                </c:pt>
                <c:pt idx="31557">
                  <c:v>47.916946487139334</c:v>
                </c:pt>
                <c:pt idx="31558">
                  <c:v>47.916954912339179</c:v>
                </c:pt>
                <c:pt idx="31559">
                  <c:v>47.916963181299032</c:v>
                </c:pt>
                <c:pt idx="31560">
                  <c:v>47.91697255209872</c:v>
                </c:pt>
                <c:pt idx="31561">
                  <c:v>47.91698191689872</c:v>
                </c:pt>
                <c:pt idx="31562">
                  <c:v>47.91699221689872</c:v>
                </c:pt>
                <c:pt idx="31563">
                  <c:v>47.917003832898722</c:v>
                </c:pt>
                <c:pt idx="31564">
                  <c:v>47.917015581019037</c:v>
                </c:pt>
                <c:pt idx="31565">
                  <c:v>47.917025845418742</c:v>
                </c:pt>
                <c:pt idx="31566">
                  <c:v>47.917052844858134</c:v>
                </c:pt>
                <c:pt idx="31567">
                  <c:v>47.917079143897524</c:v>
                </c:pt>
                <c:pt idx="31568">
                  <c:v>47.917107783896917</c:v>
                </c:pt>
                <c:pt idx="31569">
                  <c:v>47.917121912696608</c:v>
                </c:pt>
                <c:pt idx="31570">
                  <c:v>47.917135250176308</c:v>
                </c:pt>
                <c:pt idx="31571">
                  <c:v>47.917148859376312</c:v>
                </c:pt>
                <c:pt idx="31572">
                  <c:v>47.917158709496164</c:v>
                </c:pt>
                <c:pt idx="31573">
                  <c:v>47.917187307976626</c:v>
                </c:pt>
                <c:pt idx="31574">
                  <c:v>47.917289776051156</c:v>
                </c:pt>
                <c:pt idx="31575">
                  <c:v>47.917300907170848</c:v>
                </c:pt>
                <c:pt idx="31576">
                  <c:v>47.917311579090999</c:v>
                </c:pt>
                <c:pt idx="31577">
                  <c:v>47.917320109290998</c:v>
                </c:pt>
                <c:pt idx="31578">
                  <c:v>47.917328065290846</c:v>
                </c:pt>
                <c:pt idx="31579">
                  <c:v>47.917337505291002</c:v>
                </c:pt>
                <c:pt idx="31580">
                  <c:v>47.920125661890999</c:v>
                </c:pt>
                <c:pt idx="31581">
                  <c:v>47.922965878802628</c:v>
                </c:pt>
                <c:pt idx="31582">
                  <c:v>47.935948236581758</c:v>
                </c:pt>
                <c:pt idx="31583">
                  <c:v>47.94031226274744</c:v>
                </c:pt>
                <c:pt idx="31584">
                  <c:v>47.943096840434443</c:v>
                </c:pt>
                <c:pt idx="31585">
                  <c:v>47.952787996318023</c:v>
                </c:pt>
                <c:pt idx="31586">
                  <c:v>47.955574753390565</c:v>
                </c:pt>
                <c:pt idx="31587">
                  <c:v>47.959100593010078</c:v>
                </c:pt>
                <c:pt idx="31588">
                  <c:v>47.960574189874954</c:v>
                </c:pt>
                <c:pt idx="31589">
                  <c:v>47.960583252475104</c:v>
                </c:pt>
                <c:pt idx="31590">
                  <c:v>47.960591842434951</c:v>
                </c:pt>
                <c:pt idx="31591">
                  <c:v>47.960599125154801</c:v>
                </c:pt>
                <c:pt idx="31592">
                  <c:v>47.960605550754799</c:v>
                </c:pt>
                <c:pt idx="31593">
                  <c:v>47.960611167554802</c:v>
                </c:pt>
                <c:pt idx="31594">
                  <c:v>47.960616266434648</c:v>
                </c:pt>
                <c:pt idx="31595">
                  <c:v>47.96062070383465</c:v>
                </c:pt>
                <c:pt idx="31596">
                  <c:v>47.960624403674501</c:v>
                </c:pt>
                <c:pt idx="31597">
                  <c:v>47.96062791419466</c:v>
                </c:pt>
                <c:pt idx="31598">
                  <c:v>47.960633977474963</c:v>
                </c:pt>
                <c:pt idx="31599">
                  <c:v>47.960642383074962</c:v>
                </c:pt>
                <c:pt idx="31600">
                  <c:v>47.960652605154351</c:v>
                </c:pt>
                <c:pt idx="31601">
                  <c:v>47.960668310915423</c:v>
                </c:pt>
                <c:pt idx="31602">
                  <c:v>47.960680316915422</c:v>
                </c:pt>
                <c:pt idx="31603">
                  <c:v>47.9606944004342</c:v>
                </c:pt>
                <c:pt idx="31604">
                  <c:v>47.960703033233969</c:v>
                </c:pt>
                <c:pt idx="31605">
                  <c:v>47.960711997714583</c:v>
                </c:pt>
                <c:pt idx="31606">
                  <c:v>47.960719039033975</c:v>
                </c:pt>
                <c:pt idx="31607">
                  <c:v>47.960738455274317</c:v>
                </c:pt>
                <c:pt idx="31608">
                  <c:v>47.960755016193971</c:v>
                </c:pt>
                <c:pt idx="31609">
                  <c:v>47.960771719473762</c:v>
                </c:pt>
                <c:pt idx="31610">
                  <c:v>47.960823364473761</c:v>
                </c:pt>
                <c:pt idx="31611">
                  <c:v>47.960830391713912</c:v>
                </c:pt>
                <c:pt idx="31612">
                  <c:v>47.960834868513977</c:v>
                </c:pt>
                <c:pt idx="31613">
                  <c:v>47.961067291113977</c:v>
                </c:pt>
                <c:pt idx="31614">
                  <c:v>47.961069849834018</c:v>
                </c:pt>
                <c:pt idx="31615">
                  <c:v>47.961082300713564</c:v>
                </c:pt>
                <c:pt idx="31616">
                  <c:v>47.961084899753601</c:v>
                </c:pt>
                <c:pt idx="31617">
                  <c:v>47.961105632553604</c:v>
                </c:pt>
                <c:pt idx="31618">
                  <c:v>47.961117153833776</c:v>
                </c:pt>
                <c:pt idx="31619">
                  <c:v>47.974028490633778</c:v>
                </c:pt>
                <c:pt idx="31620">
                  <c:v>47.974030421193852</c:v>
                </c:pt>
                <c:pt idx="31621">
                  <c:v>47.974045159593544</c:v>
                </c:pt>
                <c:pt idx="31622">
                  <c:v>47.974060268793814</c:v>
                </c:pt>
                <c:pt idx="31623">
                  <c:v>47.974061147913737</c:v>
                </c:pt>
                <c:pt idx="31624">
                  <c:v>47.974072380394503</c:v>
                </c:pt>
                <c:pt idx="31625">
                  <c:v>47.974079399713894</c:v>
                </c:pt>
                <c:pt idx="31626">
                  <c:v>47.974088371474508</c:v>
                </c:pt>
                <c:pt idx="31627">
                  <c:v>47.974089806434471</c:v>
                </c:pt>
                <c:pt idx="31628">
                  <c:v>47.974103882033248</c:v>
                </c:pt>
                <c:pt idx="31629">
                  <c:v>47.974112527073018</c:v>
                </c:pt>
                <c:pt idx="31630">
                  <c:v>47.974121323552254</c:v>
                </c:pt>
                <c:pt idx="31631">
                  <c:v>47.974145302552252</c:v>
                </c:pt>
                <c:pt idx="31632">
                  <c:v>47.974158742553165</c:v>
                </c:pt>
                <c:pt idx="31633">
                  <c:v>47.974171542552405</c:v>
                </c:pt>
                <c:pt idx="31634">
                  <c:v>47.974205212552405</c:v>
                </c:pt>
                <c:pt idx="31635">
                  <c:v>47.97422954775363</c:v>
                </c:pt>
                <c:pt idx="31636">
                  <c:v>47.974240750553633</c:v>
                </c:pt>
                <c:pt idx="31637">
                  <c:v>47.974278156234547</c:v>
                </c:pt>
                <c:pt idx="31638">
                  <c:v>47.974298799675459</c:v>
                </c:pt>
                <c:pt idx="31639">
                  <c:v>47.974308441275461</c:v>
                </c:pt>
                <c:pt idx="31640">
                  <c:v>47.974449206078511</c:v>
                </c:pt>
                <c:pt idx="31641">
                  <c:v>47.97452220448141</c:v>
                </c:pt>
                <c:pt idx="31642">
                  <c:v>47.974534688640951</c:v>
                </c:pt>
                <c:pt idx="31643">
                  <c:v>47.974570535360343</c:v>
                </c:pt>
                <c:pt idx="31644">
                  <c:v>47.974578859520037</c:v>
                </c:pt>
                <c:pt idx="31645">
                  <c:v>47.974588066159725</c:v>
                </c:pt>
                <c:pt idx="31646">
                  <c:v>47.97468067880552</c:v>
                </c:pt>
                <c:pt idx="31647">
                  <c:v>47.974685156725371</c:v>
                </c:pt>
                <c:pt idx="31648">
                  <c:v>47.97473323672537</c:v>
                </c:pt>
                <c:pt idx="31649">
                  <c:v>47.97480527644796</c:v>
                </c:pt>
                <c:pt idx="31650">
                  <c:v>47.974820942728265</c:v>
                </c:pt>
                <c:pt idx="31651">
                  <c:v>47.974885717528267</c:v>
                </c:pt>
                <c:pt idx="31652">
                  <c:v>47.97489721448872</c:v>
                </c:pt>
                <c:pt idx="31653">
                  <c:v>47.974911029529331</c:v>
                </c:pt>
                <c:pt idx="31654">
                  <c:v>47.974943024729328</c:v>
                </c:pt>
                <c:pt idx="31655">
                  <c:v>47.97494645956948</c:v>
                </c:pt>
                <c:pt idx="31656">
                  <c:v>47.978133826736133</c:v>
                </c:pt>
                <c:pt idx="31657">
                  <c:v>47.982432557936136</c:v>
                </c:pt>
                <c:pt idx="31658">
                  <c:v>47.993749968901433</c:v>
                </c:pt>
                <c:pt idx="31659">
                  <c:v>47.994379578369362</c:v>
                </c:pt>
                <c:pt idx="31660">
                  <c:v>47.994386614849518</c:v>
                </c:pt>
                <c:pt idx="31661">
                  <c:v>47.994400701889823</c:v>
                </c:pt>
                <c:pt idx="31662">
                  <c:v>48.000765994889825</c:v>
                </c:pt>
                <c:pt idx="31663">
                  <c:v>48.002766850603287</c:v>
                </c:pt>
                <c:pt idx="31664">
                  <c:v>48.007004686562865</c:v>
                </c:pt>
                <c:pt idx="31665">
                  <c:v>48.007017954363491</c:v>
                </c:pt>
                <c:pt idx="31666">
                  <c:v>48.007024059483193</c:v>
                </c:pt>
                <c:pt idx="31667">
                  <c:v>48.007036068483195</c:v>
                </c:pt>
                <c:pt idx="31668">
                  <c:v>48.015944890369127</c:v>
                </c:pt>
                <c:pt idx="31669">
                  <c:v>48.021034679002589</c:v>
                </c:pt>
                <c:pt idx="31670">
                  <c:v>48.025469093002592</c:v>
                </c:pt>
                <c:pt idx="31671">
                  <c:v>48.028654558998383</c:v>
                </c:pt>
                <c:pt idx="31672">
                  <c:v>48.030459457765545</c:v>
                </c:pt>
                <c:pt idx="31673">
                  <c:v>48.032340148054686</c:v>
                </c:pt>
                <c:pt idx="31674">
                  <c:v>48.034367115747649</c:v>
                </c:pt>
                <c:pt idx="31675">
                  <c:v>48.037782955571565</c:v>
                </c:pt>
                <c:pt idx="31676">
                  <c:v>48.042341802296555</c:v>
                </c:pt>
                <c:pt idx="31677">
                  <c:v>48.044158176664013</c:v>
                </c:pt>
                <c:pt idx="31678">
                  <c:v>48.046728170931161</c:v>
                </c:pt>
                <c:pt idx="31679">
                  <c:v>48.049222277316325</c:v>
                </c:pt>
                <c:pt idx="31680">
                  <c:v>48.051365178085859</c:v>
                </c:pt>
                <c:pt idx="31681">
                  <c:v>48.054609799678602</c:v>
                </c:pt>
                <c:pt idx="31682">
                  <c:v>48.056781509701068</c:v>
                </c:pt>
                <c:pt idx="31683">
                  <c:v>48.056787367221219</c:v>
                </c:pt>
                <c:pt idx="31684">
                  <c:v>48.056793086981529</c:v>
                </c:pt>
                <c:pt idx="31685">
                  <c:v>48.056808452100611</c:v>
                </c:pt>
                <c:pt idx="31686">
                  <c:v>48.062614002634454</c:v>
                </c:pt>
                <c:pt idx="31687">
                  <c:v>48.063992119674104</c:v>
                </c:pt>
                <c:pt idx="31688">
                  <c:v>48.064002561274101</c:v>
                </c:pt>
                <c:pt idx="31689">
                  <c:v>48.064012518473795</c:v>
                </c:pt>
                <c:pt idx="31690">
                  <c:v>48.070986892473798</c:v>
                </c:pt>
                <c:pt idx="31691">
                  <c:v>48.070996193354105</c:v>
                </c:pt>
                <c:pt idx="31692">
                  <c:v>48.071005709354104</c:v>
                </c:pt>
                <c:pt idx="31693">
                  <c:v>48.071010253393951</c:v>
                </c:pt>
                <c:pt idx="31694">
                  <c:v>48.071029785595172</c:v>
                </c:pt>
                <c:pt idx="31695">
                  <c:v>48.071060597914411</c:v>
                </c:pt>
                <c:pt idx="31696">
                  <c:v>48.071073439514407</c:v>
                </c:pt>
                <c:pt idx="31697">
                  <c:v>48.071080018394106</c:v>
                </c:pt>
                <c:pt idx="31698">
                  <c:v>48.071103769432881</c:v>
                </c:pt>
                <c:pt idx="31699">
                  <c:v>48.072846414232878</c:v>
                </c:pt>
                <c:pt idx="31700">
                  <c:v>48.077999005632876</c:v>
                </c:pt>
                <c:pt idx="31701">
                  <c:v>48.082579797232874</c:v>
                </c:pt>
                <c:pt idx="31702">
                  <c:v>48.082584297392799</c:v>
                </c:pt>
                <c:pt idx="31703">
                  <c:v>48.0825889461928</c:v>
                </c:pt>
                <c:pt idx="31704">
                  <c:v>48.082594109712495</c:v>
                </c:pt>
                <c:pt idx="31705">
                  <c:v>48.082599712512497</c:v>
                </c:pt>
                <c:pt idx="31706">
                  <c:v>48.082605765152799</c:v>
                </c:pt>
                <c:pt idx="31707">
                  <c:v>48.082612364512649</c:v>
                </c:pt>
                <c:pt idx="31708">
                  <c:v>48.082618284512343</c:v>
                </c:pt>
                <c:pt idx="31709">
                  <c:v>48.082625854112344</c:v>
                </c:pt>
                <c:pt idx="31710">
                  <c:v>48.082633890112341</c:v>
                </c:pt>
                <c:pt idx="31711">
                  <c:v>48.082804567428987</c:v>
                </c:pt>
                <c:pt idx="31712">
                  <c:v>48.085143400134072</c:v>
                </c:pt>
                <c:pt idx="31713">
                  <c:v>48.090104678934075</c:v>
                </c:pt>
                <c:pt idx="31714">
                  <c:v>48.092473882134072</c:v>
                </c:pt>
                <c:pt idx="31715">
                  <c:v>48.096973711261199</c:v>
                </c:pt>
                <c:pt idx="31716">
                  <c:v>48.0998249832612</c:v>
                </c:pt>
                <c:pt idx="31717">
                  <c:v>48.102139193202007</c:v>
                </c:pt>
                <c:pt idx="31718">
                  <c:v>48.104272661728245</c:v>
                </c:pt>
                <c:pt idx="31719">
                  <c:v>48.106715474901193</c:v>
                </c:pt>
                <c:pt idx="31720">
                  <c:v>48.106729725580585</c:v>
                </c:pt>
                <c:pt idx="31721">
                  <c:v>48.106736668180432</c:v>
                </c:pt>
                <c:pt idx="31722">
                  <c:v>48.106743314820584</c:v>
                </c:pt>
                <c:pt idx="31723">
                  <c:v>48.106756482820586</c:v>
                </c:pt>
                <c:pt idx="31724">
                  <c:v>48.10676124690044</c:v>
                </c:pt>
                <c:pt idx="31725">
                  <c:v>48.113731365115797</c:v>
                </c:pt>
                <c:pt idx="31726">
                  <c:v>48.114475704115797</c:v>
                </c:pt>
                <c:pt idx="31727">
                  <c:v>48.114481574356091</c:v>
                </c:pt>
                <c:pt idx="31728">
                  <c:v>48.114487342356092</c:v>
                </c:pt>
                <c:pt idx="31729">
                  <c:v>48.114496805956243</c:v>
                </c:pt>
                <c:pt idx="31730">
                  <c:v>48.114540838956245</c:v>
                </c:pt>
                <c:pt idx="31731">
                  <c:v>48.114550241196397</c:v>
                </c:pt>
                <c:pt idx="31732">
                  <c:v>48.116810177196399</c:v>
                </c:pt>
                <c:pt idx="31733">
                  <c:v>48.121278184703769</c:v>
                </c:pt>
                <c:pt idx="31734">
                  <c:v>48.121319502545603</c:v>
                </c:pt>
                <c:pt idx="31735">
                  <c:v>48.121322963945602</c:v>
                </c:pt>
                <c:pt idx="31736">
                  <c:v>48.121327196945522</c:v>
                </c:pt>
                <c:pt idx="31737">
                  <c:v>48.121331660625671</c:v>
                </c:pt>
                <c:pt idx="31738">
                  <c:v>48.121336993225668</c:v>
                </c:pt>
                <c:pt idx="31739">
                  <c:v>48.121342825225668</c:v>
                </c:pt>
                <c:pt idx="31740">
                  <c:v>48.121351183985986</c:v>
                </c:pt>
                <c:pt idx="31741">
                  <c:v>48.12136120986569</c:v>
                </c:pt>
                <c:pt idx="31742">
                  <c:v>48.121374121546317</c:v>
                </c:pt>
                <c:pt idx="31743">
                  <c:v>48.121398496267538</c:v>
                </c:pt>
                <c:pt idx="31744">
                  <c:v>48.121422288586928</c:v>
                </c:pt>
                <c:pt idx="31745">
                  <c:v>48.121456694186925</c:v>
                </c:pt>
                <c:pt idx="31746">
                  <c:v>48.12146831258724</c:v>
                </c:pt>
                <c:pt idx="31747">
                  <c:v>48.121478976667092</c:v>
                </c:pt>
                <c:pt idx="31748">
                  <c:v>48.121489652267094</c:v>
                </c:pt>
                <c:pt idx="31749">
                  <c:v>48.121497747626798</c:v>
                </c:pt>
                <c:pt idx="31750">
                  <c:v>48.121525944907724</c:v>
                </c:pt>
                <c:pt idx="31751">
                  <c:v>48.12163566426225</c:v>
                </c:pt>
                <c:pt idx="31752">
                  <c:v>48.129944368929529</c:v>
                </c:pt>
                <c:pt idx="31753">
                  <c:v>48.135269331529528</c:v>
                </c:pt>
                <c:pt idx="31754">
                  <c:v>48.150198760653112</c:v>
                </c:pt>
                <c:pt idx="31755">
                  <c:v>48.152324758147415</c:v>
                </c:pt>
                <c:pt idx="31756">
                  <c:v>48.158725862347417</c:v>
                </c:pt>
                <c:pt idx="31757">
                  <c:v>48.158729442547418</c:v>
                </c:pt>
                <c:pt idx="31758">
                  <c:v>48.158735242867266</c:v>
                </c:pt>
                <c:pt idx="31759">
                  <c:v>48.158747329907875</c:v>
                </c:pt>
                <c:pt idx="31760">
                  <c:v>48.158758807308189</c:v>
                </c:pt>
                <c:pt idx="31761">
                  <c:v>48.158780493708186</c:v>
                </c:pt>
                <c:pt idx="31762">
                  <c:v>48.158801545067881</c:v>
                </c:pt>
                <c:pt idx="31763">
                  <c:v>48.158852632428641</c:v>
                </c:pt>
                <c:pt idx="31764">
                  <c:v>48.159402642428638</c:v>
                </c:pt>
                <c:pt idx="31765">
                  <c:v>48.161208471760403</c:v>
                </c:pt>
                <c:pt idx="31766">
                  <c:v>48.16121834400009</c:v>
                </c:pt>
                <c:pt idx="31767">
                  <c:v>48.161227222000093</c:v>
                </c:pt>
                <c:pt idx="31768">
                  <c:v>48.161235076600093</c:v>
                </c:pt>
                <c:pt idx="31769">
                  <c:v>48.161241561399798</c:v>
                </c:pt>
                <c:pt idx="31770">
                  <c:v>48.163092169915814</c:v>
                </c:pt>
                <c:pt idx="31771">
                  <c:v>48.163100593435516</c:v>
                </c:pt>
                <c:pt idx="31772">
                  <c:v>48.163109146555676</c:v>
                </c:pt>
                <c:pt idx="31773">
                  <c:v>48.163116263675526</c:v>
                </c:pt>
                <c:pt idx="31774">
                  <c:v>48.163121877755685</c:v>
                </c:pt>
                <c:pt idx="31775">
                  <c:v>48.163132262155685</c:v>
                </c:pt>
                <c:pt idx="31776">
                  <c:v>48.163196528873705</c:v>
                </c:pt>
                <c:pt idx="31777">
                  <c:v>48.163201168873854</c:v>
                </c:pt>
                <c:pt idx="31778">
                  <c:v>48.16327229767019</c:v>
                </c:pt>
                <c:pt idx="31779">
                  <c:v>48.163278451510038</c:v>
                </c:pt>
                <c:pt idx="31780">
                  <c:v>48.163283907830191</c:v>
                </c:pt>
                <c:pt idx="31781">
                  <c:v>48.165009012707458</c:v>
                </c:pt>
                <c:pt idx="31782">
                  <c:v>48.165016742627763</c:v>
                </c:pt>
                <c:pt idx="31783">
                  <c:v>48.165024175187916</c:v>
                </c:pt>
                <c:pt idx="31784">
                  <c:v>48.165030715507761</c:v>
                </c:pt>
                <c:pt idx="31785">
                  <c:v>48.165036312707763</c:v>
                </c:pt>
                <c:pt idx="31786">
                  <c:v>48.166890715981829</c:v>
                </c:pt>
                <c:pt idx="31787">
                  <c:v>48.166904691661522</c:v>
                </c:pt>
                <c:pt idx="31788">
                  <c:v>48.166918764621826</c:v>
                </c:pt>
                <c:pt idx="31789">
                  <c:v>48.166925364021829</c:v>
                </c:pt>
                <c:pt idx="31790">
                  <c:v>48.166937340021832</c:v>
                </c:pt>
                <c:pt idx="31791">
                  <c:v>48.172159525948409</c:v>
                </c:pt>
                <c:pt idx="31792">
                  <c:v>48.172483528948412</c:v>
                </c:pt>
                <c:pt idx="31793">
                  <c:v>48.172489544308561</c:v>
                </c:pt>
                <c:pt idx="31794">
                  <c:v>48.172501568308562</c:v>
                </c:pt>
                <c:pt idx="31795">
                  <c:v>48.175408480379133</c:v>
                </c:pt>
                <c:pt idx="31796">
                  <c:v>48.17541385637913</c:v>
                </c:pt>
                <c:pt idx="31797">
                  <c:v>48.175425053579133</c:v>
                </c:pt>
                <c:pt idx="31798">
                  <c:v>48.175434479419287</c:v>
                </c:pt>
                <c:pt idx="31799">
                  <c:v>48.177430364839715</c:v>
                </c:pt>
                <c:pt idx="31800">
                  <c:v>48.177440927480326</c:v>
                </c:pt>
                <c:pt idx="31801">
                  <c:v>48.177450982280632</c:v>
                </c:pt>
                <c:pt idx="31802">
                  <c:v>48.178823876880635</c:v>
                </c:pt>
                <c:pt idx="31803">
                  <c:v>48.178838039240865</c:v>
                </c:pt>
                <c:pt idx="31804">
                  <c:v>48.178842989320714</c:v>
                </c:pt>
                <c:pt idx="31805">
                  <c:v>48.178852097920412</c:v>
                </c:pt>
                <c:pt idx="31806">
                  <c:v>48.178971021444696</c:v>
                </c:pt>
                <c:pt idx="31807">
                  <c:v>48.182899173444696</c:v>
                </c:pt>
                <c:pt idx="31808">
                  <c:v>48.185693481444694</c:v>
                </c:pt>
                <c:pt idx="31809">
                  <c:v>48.187209753653256</c:v>
                </c:pt>
                <c:pt idx="31810">
                  <c:v>48.187408385329135</c:v>
                </c:pt>
                <c:pt idx="31811">
                  <c:v>48.187413102969209</c:v>
                </c:pt>
                <c:pt idx="31812">
                  <c:v>48.187418222968901</c:v>
                </c:pt>
                <c:pt idx="31813">
                  <c:v>48.187423751248595</c:v>
                </c:pt>
                <c:pt idx="31814">
                  <c:v>48.187429736248596</c:v>
                </c:pt>
                <c:pt idx="31815">
                  <c:v>48.187436616248903</c:v>
                </c:pt>
                <c:pt idx="31816">
                  <c:v>48.1874526442489</c:v>
                </c:pt>
                <c:pt idx="31817">
                  <c:v>48.187464728248898</c:v>
                </c:pt>
                <c:pt idx="31818">
                  <c:v>48.192810825606031</c:v>
                </c:pt>
                <c:pt idx="31819">
                  <c:v>48.195008356674919</c:v>
                </c:pt>
                <c:pt idx="31820">
                  <c:v>48.200329052525497</c:v>
                </c:pt>
                <c:pt idx="31821">
                  <c:v>48.200342054646107</c:v>
                </c:pt>
                <c:pt idx="31822">
                  <c:v>48.200348717525806</c:v>
                </c:pt>
                <c:pt idx="31823">
                  <c:v>48.200362744726107</c:v>
                </c:pt>
                <c:pt idx="31824">
                  <c:v>48.200368276245946</c:v>
                </c:pt>
                <c:pt idx="31825">
                  <c:v>48.200373860565797</c:v>
                </c:pt>
                <c:pt idx="31826">
                  <c:v>48.200379480085957</c:v>
                </c:pt>
                <c:pt idx="31827">
                  <c:v>48.200384441365664</c:v>
                </c:pt>
                <c:pt idx="31828">
                  <c:v>48.201867734965667</c:v>
                </c:pt>
                <c:pt idx="31829">
                  <c:v>48.204312004323874</c:v>
                </c:pt>
                <c:pt idx="31830">
                  <c:v>48.207333111172709</c:v>
                </c:pt>
                <c:pt idx="31831">
                  <c:v>48.212282225572707</c:v>
                </c:pt>
                <c:pt idx="31832">
                  <c:v>48.217601848025375</c:v>
                </c:pt>
                <c:pt idx="31833">
                  <c:v>48.218455017599126</c:v>
                </c:pt>
                <c:pt idx="31834">
                  <c:v>48.224518782902706</c:v>
                </c:pt>
                <c:pt idx="31835">
                  <c:v>48.229957881158761</c:v>
                </c:pt>
                <c:pt idx="31836">
                  <c:v>48.234974146899283</c:v>
                </c:pt>
                <c:pt idx="31837">
                  <c:v>48.23650537628312</c:v>
                </c:pt>
                <c:pt idx="31838">
                  <c:v>48.237696619980845</c:v>
                </c:pt>
                <c:pt idx="31839">
                  <c:v>48.237700767980847</c:v>
                </c:pt>
                <c:pt idx="31840">
                  <c:v>48.237748934780846</c:v>
                </c:pt>
                <c:pt idx="31841">
                  <c:v>48.237753873980843</c:v>
                </c:pt>
                <c:pt idx="31842">
                  <c:v>48.237758992941139</c:v>
                </c:pt>
                <c:pt idx="31843">
                  <c:v>48.237764851861456</c:v>
                </c:pt>
                <c:pt idx="31844">
                  <c:v>48.237777159541153</c:v>
                </c:pt>
                <c:pt idx="31845">
                  <c:v>48.237792504181762</c:v>
                </c:pt>
                <c:pt idx="31846">
                  <c:v>48.237804818021459</c:v>
                </c:pt>
                <c:pt idx="31847">
                  <c:v>48.237947175295361</c:v>
                </c:pt>
                <c:pt idx="31848">
                  <c:v>48.240177939095361</c:v>
                </c:pt>
                <c:pt idx="31849">
                  <c:v>48.24293328007127</c:v>
                </c:pt>
                <c:pt idx="31850">
                  <c:v>48.244883815243128</c:v>
                </c:pt>
                <c:pt idx="31851">
                  <c:v>48.246874637266998</c:v>
                </c:pt>
                <c:pt idx="31852">
                  <c:v>48.248777859153542</c:v>
                </c:pt>
                <c:pt idx="31853">
                  <c:v>48.251255164174118</c:v>
                </c:pt>
                <c:pt idx="31854">
                  <c:v>48.252615883567394</c:v>
                </c:pt>
                <c:pt idx="31855">
                  <c:v>48.252916459567395</c:v>
                </c:pt>
                <c:pt idx="31856">
                  <c:v>48.252923328647555</c:v>
                </c:pt>
                <c:pt idx="31857">
                  <c:v>48.252929549447558</c:v>
                </c:pt>
                <c:pt idx="31858">
                  <c:v>48.252941832487252</c:v>
                </c:pt>
                <c:pt idx="31859">
                  <c:v>48.255904253218475</c:v>
                </c:pt>
                <c:pt idx="31860">
                  <c:v>48.257780899041734</c:v>
                </c:pt>
                <c:pt idx="31861">
                  <c:v>48.259922327316787</c:v>
                </c:pt>
                <c:pt idx="31862">
                  <c:v>48.262224226916786</c:v>
                </c:pt>
                <c:pt idx="31863">
                  <c:v>48.263946428181576</c:v>
                </c:pt>
                <c:pt idx="31864">
                  <c:v>48.266121573021323</c:v>
                </c:pt>
                <c:pt idx="31865">
                  <c:v>48.267970764639088</c:v>
                </c:pt>
                <c:pt idx="31866">
                  <c:v>48.269084155458906</c:v>
                </c:pt>
                <c:pt idx="31867">
                  <c:v>48.269089600938607</c:v>
                </c:pt>
                <c:pt idx="31868">
                  <c:v>48.269103789258835</c:v>
                </c:pt>
                <c:pt idx="31869">
                  <c:v>48.270470455795561</c:v>
                </c:pt>
                <c:pt idx="31870">
                  <c:v>48.276626326486181</c:v>
                </c:pt>
                <c:pt idx="31871">
                  <c:v>48.276640773727081</c:v>
                </c:pt>
                <c:pt idx="31872">
                  <c:v>48.276650301727081</c:v>
                </c:pt>
                <c:pt idx="31873">
                  <c:v>48.280598582542261</c:v>
                </c:pt>
                <c:pt idx="31874">
                  <c:v>48.281584202342259</c:v>
                </c:pt>
                <c:pt idx="31875">
                  <c:v>48.281593486982565</c:v>
                </c:pt>
                <c:pt idx="31876">
                  <c:v>48.281597748382566</c:v>
                </c:pt>
                <c:pt idx="31877">
                  <c:v>48.281636810345006</c:v>
                </c:pt>
                <c:pt idx="31878">
                  <c:v>48.281655235785934</c:v>
                </c:pt>
                <c:pt idx="31879">
                  <c:v>48.281661485746227</c:v>
                </c:pt>
                <c:pt idx="31880">
                  <c:v>48.281683807346226</c:v>
                </c:pt>
                <c:pt idx="31881">
                  <c:v>48.28339814205394</c:v>
                </c:pt>
                <c:pt idx="31882">
                  <c:v>48.284880057600112</c:v>
                </c:pt>
                <c:pt idx="31883">
                  <c:v>48.287178770680711</c:v>
                </c:pt>
                <c:pt idx="31884">
                  <c:v>48.287748837890781</c:v>
                </c:pt>
                <c:pt idx="31885">
                  <c:v>48.289092735914515</c:v>
                </c:pt>
                <c:pt idx="31886">
                  <c:v>48.290170710455499</c:v>
                </c:pt>
                <c:pt idx="31887">
                  <c:v>48.290843943082912</c:v>
                </c:pt>
                <c:pt idx="31888">
                  <c:v>48.290848392682989</c:v>
                </c:pt>
                <c:pt idx="31889">
                  <c:v>48.290852870283139</c:v>
                </c:pt>
                <c:pt idx="31890">
                  <c:v>48.29085820276282</c:v>
                </c:pt>
                <c:pt idx="31891">
                  <c:v>48.290863493682529</c:v>
                </c:pt>
                <c:pt idx="31892">
                  <c:v>48.290870438802216</c:v>
                </c:pt>
                <c:pt idx="31893">
                  <c:v>48.290882978082522</c:v>
                </c:pt>
                <c:pt idx="31894">
                  <c:v>48.290893825442829</c:v>
                </c:pt>
                <c:pt idx="31895">
                  <c:v>48.290929852442829</c:v>
                </c:pt>
                <c:pt idx="31896">
                  <c:v>48.290935393562684</c:v>
                </c:pt>
                <c:pt idx="31897">
                  <c:v>48.290941021242844</c:v>
                </c:pt>
                <c:pt idx="31898">
                  <c:v>48.290945827482695</c:v>
                </c:pt>
                <c:pt idx="31899">
                  <c:v>48.290967783281481</c:v>
                </c:pt>
                <c:pt idx="31900">
                  <c:v>48.292906239281479</c:v>
                </c:pt>
                <c:pt idx="31901">
                  <c:v>48.295002788852749</c:v>
                </c:pt>
                <c:pt idx="31902">
                  <c:v>48.295021271932292</c:v>
                </c:pt>
                <c:pt idx="31903">
                  <c:v>48.295027468892137</c:v>
                </c:pt>
                <c:pt idx="31904">
                  <c:v>48.295032704012442</c:v>
                </c:pt>
                <c:pt idx="31905">
                  <c:v>48.295037668972292</c:v>
                </c:pt>
                <c:pt idx="31906">
                  <c:v>48.29579883451062</c:v>
                </c:pt>
                <c:pt idx="31907">
                  <c:v>48.297843038910621</c:v>
                </c:pt>
                <c:pt idx="31908">
                  <c:v>48.299122080704038</c:v>
                </c:pt>
                <c:pt idx="31909">
                  <c:v>48.299128116344193</c:v>
                </c:pt>
                <c:pt idx="31910">
                  <c:v>48.300899515918609</c:v>
                </c:pt>
                <c:pt idx="31911">
                  <c:v>48.3009070359183</c:v>
                </c:pt>
                <c:pt idx="31912">
                  <c:v>48.3009358035183</c:v>
                </c:pt>
                <c:pt idx="31913">
                  <c:v>48.316088909866089</c:v>
                </c:pt>
                <c:pt idx="31914">
                  <c:v>48.318178903691177</c:v>
                </c:pt>
                <c:pt idx="31915">
                  <c:v>48.320848193291177</c:v>
                </c:pt>
                <c:pt idx="31916">
                  <c:v>48.32103355649118</c:v>
                </c:pt>
                <c:pt idx="31917">
                  <c:v>48.321040193291182</c:v>
                </c:pt>
                <c:pt idx="31918">
                  <c:v>48.32105235025179</c:v>
                </c:pt>
                <c:pt idx="31919">
                  <c:v>48.326566455658728</c:v>
                </c:pt>
                <c:pt idx="31920">
                  <c:v>48.326577761699333</c:v>
                </c:pt>
                <c:pt idx="31921">
                  <c:v>48.326589465059641</c:v>
                </c:pt>
                <c:pt idx="31922">
                  <c:v>48.326594332859948</c:v>
                </c:pt>
                <c:pt idx="31923">
                  <c:v>48.330120224059947</c:v>
                </c:pt>
                <c:pt idx="31924">
                  <c:v>48.331757786505882</c:v>
                </c:pt>
                <c:pt idx="31925">
                  <c:v>48.332048957905883</c:v>
                </c:pt>
                <c:pt idx="31926">
                  <c:v>48.33205935010588</c:v>
                </c:pt>
                <c:pt idx="31927">
                  <c:v>48.332070240986184</c:v>
                </c:pt>
                <c:pt idx="31928">
                  <c:v>48.336391763386182</c:v>
                </c:pt>
                <c:pt idx="31929">
                  <c:v>48.336410650705268</c:v>
                </c:pt>
                <c:pt idx="31930">
                  <c:v>48.336417135024952</c:v>
                </c:pt>
                <c:pt idx="31931">
                  <c:v>48.336422716464803</c:v>
                </c:pt>
                <c:pt idx="31932">
                  <c:v>48.336432345264804</c:v>
                </c:pt>
                <c:pt idx="31933">
                  <c:v>48.339952936467</c:v>
                </c:pt>
                <c:pt idx="31934">
                  <c:v>48.342739653321267</c:v>
                </c:pt>
                <c:pt idx="31935">
                  <c:v>48.345898487721264</c:v>
                </c:pt>
                <c:pt idx="31936">
                  <c:v>48.345903314121266</c:v>
                </c:pt>
                <c:pt idx="31937">
                  <c:v>48.349428335363314</c:v>
                </c:pt>
                <c:pt idx="31938">
                  <c:v>48.352449079163314</c:v>
                </c:pt>
                <c:pt idx="31939">
                  <c:v>48.354110621597016</c:v>
                </c:pt>
                <c:pt idx="31940">
                  <c:v>48.354114071917166</c:v>
                </c:pt>
                <c:pt idx="31941">
                  <c:v>48.355404020462274</c:v>
                </c:pt>
                <c:pt idx="31942">
                  <c:v>48.356770326359005</c:v>
                </c:pt>
                <c:pt idx="31943">
                  <c:v>48.35701236507488</c:v>
                </c:pt>
                <c:pt idx="31944">
                  <c:v>48.357016916754802</c:v>
                </c:pt>
                <c:pt idx="31945">
                  <c:v>48.3570219471545</c:v>
                </c:pt>
                <c:pt idx="31946">
                  <c:v>48.3570277039545</c:v>
                </c:pt>
                <c:pt idx="31947">
                  <c:v>48.357033666834354</c:v>
                </c:pt>
                <c:pt idx="31948">
                  <c:v>48.357041214514197</c:v>
                </c:pt>
                <c:pt idx="31949">
                  <c:v>48.357046867954047</c:v>
                </c:pt>
                <c:pt idx="31950">
                  <c:v>48.357053317513738</c:v>
                </c:pt>
                <c:pt idx="31951">
                  <c:v>48.357061157513741</c:v>
                </c:pt>
                <c:pt idx="31952">
                  <c:v>48.357084522873279</c:v>
                </c:pt>
                <c:pt idx="31953">
                  <c:v>48.357091933832976</c:v>
                </c:pt>
                <c:pt idx="31954">
                  <c:v>48.357099852912818</c:v>
                </c:pt>
                <c:pt idx="31955">
                  <c:v>48.357116430512207</c:v>
                </c:pt>
                <c:pt idx="31956">
                  <c:v>48.357125468431903</c:v>
                </c:pt>
                <c:pt idx="31957">
                  <c:v>48.357135907111591</c:v>
                </c:pt>
                <c:pt idx="31958">
                  <c:v>48.357163344552809</c:v>
                </c:pt>
                <c:pt idx="31959">
                  <c:v>48.357176570952809</c:v>
                </c:pt>
                <c:pt idx="31960">
                  <c:v>48.357219402071898</c:v>
                </c:pt>
                <c:pt idx="31961">
                  <c:v>48.3573451500719</c:v>
                </c:pt>
                <c:pt idx="31962">
                  <c:v>48.358174926871904</c:v>
                </c:pt>
                <c:pt idx="31963">
                  <c:v>48.359555980503643</c:v>
                </c:pt>
                <c:pt idx="31964">
                  <c:v>48.359569203063025</c:v>
                </c:pt>
                <c:pt idx="31965">
                  <c:v>48.359581678742423</c:v>
                </c:pt>
                <c:pt idx="31966">
                  <c:v>48.359593943302116</c:v>
                </c:pt>
                <c:pt idx="31967">
                  <c:v>48.359603143302117</c:v>
                </c:pt>
                <c:pt idx="31968">
                  <c:v>48.359611263702426</c:v>
                </c:pt>
                <c:pt idx="31969">
                  <c:v>48.359619132342274</c:v>
                </c:pt>
                <c:pt idx="31970">
                  <c:v>48.359633727221969</c:v>
                </c:pt>
                <c:pt idx="31971">
                  <c:v>48.359654690741507</c:v>
                </c:pt>
                <c:pt idx="31972">
                  <c:v>48.359674749940595</c:v>
                </c:pt>
                <c:pt idx="31973">
                  <c:v>48.359681887740287</c:v>
                </c:pt>
                <c:pt idx="31974">
                  <c:v>48.359688494100595</c:v>
                </c:pt>
                <c:pt idx="31975">
                  <c:v>48.359693825300745</c:v>
                </c:pt>
                <c:pt idx="31976">
                  <c:v>48.359698775380593</c:v>
                </c:pt>
                <c:pt idx="31977">
                  <c:v>48.359703417700743</c:v>
                </c:pt>
                <c:pt idx="31978">
                  <c:v>48.361375633300746</c:v>
                </c:pt>
                <c:pt idx="31979">
                  <c:v>48.362656936133746</c:v>
                </c:pt>
                <c:pt idx="31980">
                  <c:v>48.362877638685653</c:v>
                </c:pt>
                <c:pt idx="31981">
                  <c:v>48.365419594112417</c:v>
                </c:pt>
                <c:pt idx="31982">
                  <c:v>48.366636374312414</c:v>
                </c:pt>
                <c:pt idx="31983">
                  <c:v>48.367574008728973</c:v>
                </c:pt>
                <c:pt idx="31984">
                  <c:v>48.369400296928973</c:v>
                </c:pt>
                <c:pt idx="31985">
                  <c:v>48.371024505782387</c:v>
                </c:pt>
                <c:pt idx="31986">
                  <c:v>48.372820397134696</c:v>
                </c:pt>
                <c:pt idx="31987">
                  <c:v>48.375414405134897</c:v>
                </c:pt>
                <c:pt idx="31988">
                  <c:v>48.378674469818769</c:v>
                </c:pt>
                <c:pt idx="31989">
                  <c:v>48.381075402384909</c:v>
                </c:pt>
                <c:pt idx="31990">
                  <c:v>48.383071185869717</c:v>
                </c:pt>
                <c:pt idx="31991">
                  <c:v>48.38478001808145</c:v>
                </c:pt>
                <c:pt idx="31992">
                  <c:v>48.387018120869207</c:v>
                </c:pt>
                <c:pt idx="31993">
                  <c:v>48.391322260839516</c:v>
                </c:pt>
                <c:pt idx="31994">
                  <c:v>48.393026128651101</c:v>
                </c:pt>
                <c:pt idx="31995">
                  <c:v>48.395399809962967</c:v>
                </c:pt>
                <c:pt idx="31996">
                  <c:v>48.397819239356217</c:v>
                </c:pt>
                <c:pt idx="31997">
                  <c:v>48.400011837048766</c:v>
                </c:pt>
                <c:pt idx="31998">
                  <c:v>48.40116245285337</c:v>
                </c:pt>
                <c:pt idx="31999">
                  <c:v>48.401167435173214</c:v>
                </c:pt>
                <c:pt idx="32000">
                  <c:v>48.401173009973213</c:v>
                </c:pt>
                <c:pt idx="32001">
                  <c:v>48.401179329972905</c:v>
                </c:pt>
                <c:pt idx="32002">
                  <c:v>48.401186745172751</c:v>
                </c:pt>
                <c:pt idx="32003">
                  <c:v>48.401195048532443</c:v>
                </c:pt>
                <c:pt idx="32004">
                  <c:v>48.401205736372141</c:v>
                </c:pt>
                <c:pt idx="32005">
                  <c:v>48.401214287811989</c:v>
                </c:pt>
                <c:pt idx="32006">
                  <c:v>48.401221761292142</c:v>
                </c:pt>
                <c:pt idx="32007">
                  <c:v>48.401230064651834</c:v>
                </c:pt>
                <c:pt idx="32008">
                  <c:v>48.401255727531378</c:v>
                </c:pt>
                <c:pt idx="32009">
                  <c:v>48.40128866693199</c:v>
                </c:pt>
                <c:pt idx="32010">
                  <c:v>48.401296662931991</c:v>
                </c:pt>
                <c:pt idx="32011">
                  <c:v>48.401303339452141</c:v>
                </c:pt>
                <c:pt idx="32012">
                  <c:v>48.401309736252145</c:v>
                </c:pt>
                <c:pt idx="32013">
                  <c:v>48.401333988373061</c:v>
                </c:pt>
                <c:pt idx="32014">
                  <c:v>48.401979416590471</c:v>
                </c:pt>
                <c:pt idx="32015">
                  <c:v>48.4047004837564</c:v>
                </c:pt>
                <c:pt idx="32016">
                  <c:v>48.408414268556399</c:v>
                </c:pt>
                <c:pt idx="32017">
                  <c:v>48.409808397524309</c:v>
                </c:pt>
                <c:pt idx="32018">
                  <c:v>48.409817312724158</c:v>
                </c:pt>
                <c:pt idx="32019">
                  <c:v>48.40982593112431</c:v>
                </c:pt>
                <c:pt idx="32020">
                  <c:v>48.40983408704416</c:v>
                </c:pt>
                <c:pt idx="32021">
                  <c:v>48.409840503044158</c:v>
                </c:pt>
                <c:pt idx="32022">
                  <c:v>48.409847209603853</c:v>
                </c:pt>
                <c:pt idx="32023">
                  <c:v>48.409865334804159</c:v>
                </c:pt>
                <c:pt idx="32024">
                  <c:v>48.409906640602941</c:v>
                </c:pt>
                <c:pt idx="32025">
                  <c:v>48.409917333802639</c:v>
                </c:pt>
                <c:pt idx="32026">
                  <c:v>48.409939188042337</c:v>
                </c:pt>
                <c:pt idx="32027">
                  <c:v>48.409950410442335</c:v>
                </c:pt>
                <c:pt idx="32028">
                  <c:v>48.409962032042635</c:v>
                </c:pt>
                <c:pt idx="32029">
                  <c:v>48.409972217882945</c:v>
                </c:pt>
                <c:pt idx="32030">
                  <c:v>48.409981358082945</c:v>
                </c:pt>
                <c:pt idx="32031">
                  <c:v>48.409988634443252</c:v>
                </c:pt>
                <c:pt idx="32032">
                  <c:v>48.4099952108431</c:v>
                </c:pt>
                <c:pt idx="32033">
                  <c:v>48.410000965082951</c:v>
                </c:pt>
                <c:pt idx="32034">
                  <c:v>48.411566562882953</c:v>
                </c:pt>
                <c:pt idx="32035">
                  <c:v>48.422126888638076</c:v>
                </c:pt>
                <c:pt idx="32036">
                  <c:v>48.427554497914564</c:v>
                </c:pt>
                <c:pt idx="32037">
                  <c:v>48.428589544914566</c:v>
                </c:pt>
                <c:pt idx="32038">
                  <c:v>48.42859465067486</c:v>
                </c:pt>
                <c:pt idx="32039">
                  <c:v>48.428600415874861</c:v>
                </c:pt>
                <c:pt idx="32040">
                  <c:v>48.428606468675007</c:v>
                </c:pt>
                <c:pt idx="32041">
                  <c:v>48.428613592915326</c:v>
                </c:pt>
                <c:pt idx="32042">
                  <c:v>48.428629249395634</c:v>
                </c:pt>
                <c:pt idx="32043">
                  <c:v>48.428637522635483</c:v>
                </c:pt>
                <c:pt idx="32044">
                  <c:v>48.428650789595167</c:v>
                </c:pt>
                <c:pt idx="32045">
                  <c:v>48.428663721474877</c:v>
                </c:pt>
                <c:pt idx="32046">
                  <c:v>48.428689725716104</c:v>
                </c:pt>
                <c:pt idx="32047">
                  <c:v>48.428702789155473</c:v>
                </c:pt>
                <c:pt idx="32048">
                  <c:v>48.428715327114887</c:v>
                </c:pt>
                <c:pt idx="32049">
                  <c:v>48.428729644395524</c:v>
                </c:pt>
                <c:pt idx="32050">
                  <c:v>48.428742283395522</c:v>
                </c:pt>
                <c:pt idx="32051">
                  <c:v>48.428756849155839</c:v>
                </c:pt>
                <c:pt idx="32052">
                  <c:v>48.428771470195542</c:v>
                </c:pt>
                <c:pt idx="32053">
                  <c:v>48.428792064114909</c:v>
                </c:pt>
                <c:pt idx="32054">
                  <c:v>48.428815423476081</c:v>
                </c:pt>
                <c:pt idx="32055">
                  <c:v>48.428838787955449</c:v>
                </c:pt>
                <c:pt idx="32056">
                  <c:v>48.42885648075486</c:v>
                </c:pt>
                <c:pt idx="32057">
                  <c:v>48.428871309114541</c:v>
                </c:pt>
                <c:pt idx="32058">
                  <c:v>48.428886416794832</c:v>
                </c:pt>
                <c:pt idx="32059">
                  <c:v>48.428905506794834</c:v>
                </c:pt>
                <c:pt idx="32060">
                  <c:v>48.428941684875447</c:v>
                </c:pt>
                <c:pt idx="32061">
                  <c:v>48.429064773037574</c:v>
                </c:pt>
                <c:pt idx="32062">
                  <c:v>48.429082757998209</c:v>
                </c:pt>
                <c:pt idx="32063">
                  <c:v>48.429114309519434</c:v>
                </c:pt>
                <c:pt idx="32064">
                  <c:v>48.429128085359139</c:v>
                </c:pt>
                <c:pt idx="32065">
                  <c:v>48.429143296318507</c:v>
                </c:pt>
                <c:pt idx="32066">
                  <c:v>48.429171883117284</c:v>
                </c:pt>
                <c:pt idx="32067">
                  <c:v>48.429435792391502</c:v>
                </c:pt>
                <c:pt idx="32068">
                  <c:v>48.43369650067801</c:v>
                </c:pt>
                <c:pt idx="32069">
                  <c:v>48.437896678011711</c:v>
                </c:pt>
                <c:pt idx="32070">
                  <c:v>48.449840419518154</c:v>
                </c:pt>
                <c:pt idx="32071">
                  <c:v>48.455089604718154</c:v>
                </c:pt>
                <c:pt idx="32072">
                  <c:v>48.460140467502193</c:v>
                </c:pt>
                <c:pt idx="32073">
                  <c:v>48.465341445012889</c:v>
                </c:pt>
                <c:pt idx="32074">
                  <c:v>48.471470495549617</c:v>
                </c:pt>
                <c:pt idx="32075">
                  <c:v>48.475941998672425</c:v>
                </c:pt>
                <c:pt idx="32076">
                  <c:v>48.48045338175347</c:v>
                </c:pt>
                <c:pt idx="32077">
                  <c:v>48.48521526190347</c:v>
                </c:pt>
                <c:pt idx="32078">
                  <c:v>48.499319427649084</c:v>
                </c:pt>
                <c:pt idx="32079">
                  <c:v>48.506668093575051</c:v>
                </c:pt>
                <c:pt idx="32080">
                  <c:v>48.512264699052352</c:v>
                </c:pt>
                <c:pt idx="32081">
                  <c:v>48.52198074805235</c:v>
                </c:pt>
                <c:pt idx="32082">
                  <c:v>48.529425226077237</c:v>
                </c:pt>
                <c:pt idx="32083">
                  <c:v>48.539146014077239</c:v>
                </c:pt>
                <c:pt idx="32084">
                  <c:v>48.539150232797162</c:v>
                </c:pt>
                <c:pt idx="32085">
                  <c:v>48.539169922876866</c:v>
                </c:pt>
                <c:pt idx="32086">
                  <c:v>48.539187738557182</c:v>
                </c:pt>
                <c:pt idx="32087">
                  <c:v>48.539203687557183</c:v>
                </c:pt>
                <c:pt idx="32088">
                  <c:v>48.539219250356581</c:v>
                </c:pt>
                <c:pt idx="32089">
                  <c:v>48.539250053155364</c:v>
                </c:pt>
                <c:pt idx="32090">
                  <c:v>48.539296169154433</c:v>
                </c:pt>
                <c:pt idx="32091">
                  <c:v>48.539369702954431</c:v>
                </c:pt>
                <c:pt idx="32092">
                  <c:v>48.539702605401445</c:v>
                </c:pt>
                <c:pt idx="32093">
                  <c:v>48.542935377182886</c:v>
                </c:pt>
                <c:pt idx="32094">
                  <c:v>48.542963210222275</c:v>
                </c:pt>
                <c:pt idx="32095">
                  <c:v>48.54297673698197</c:v>
                </c:pt>
                <c:pt idx="32096">
                  <c:v>48.542989288102284</c:v>
                </c:pt>
                <c:pt idx="32097">
                  <c:v>48.545266607302281</c:v>
                </c:pt>
                <c:pt idx="32098">
                  <c:v>48.5452811941826</c:v>
                </c:pt>
                <c:pt idx="32099">
                  <c:v>48.545294451943185</c:v>
                </c:pt>
                <c:pt idx="32100">
                  <c:v>48.545307811943793</c:v>
                </c:pt>
                <c:pt idx="32101">
                  <c:v>48.545320235784096</c:v>
                </c:pt>
                <c:pt idx="32102">
                  <c:v>48.545336706864717</c:v>
                </c:pt>
                <c:pt idx="32103">
                  <c:v>48.545343831344567</c:v>
                </c:pt>
                <c:pt idx="32104">
                  <c:v>48.54540454654181</c:v>
                </c:pt>
                <c:pt idx="32105">
                  <c:v>48.545410732141811</c:v>
                </c:pt>
                <c:pt idx="32106">
                  <c:v>48.545424195661198</c:v>
                </c:pt>
                <c:pt idx="32107">
                  <c:v>48.545430300221049</c:v>
                </c:pt>
                <c:pt idx="32108">
                  <c:v>48.545535917821049</c:v>
                </c:pt>
                <c:pt idx="32109">
                  <c:v>48.545545423901203</c:v>
                </c:pt>
                <c:pt idx="32110">
                  <c:v>48.545553547181051</c:v>
                </c:pt>
                <c:pt idx="32111">
                  <c:v>48.547549308686683</c:v>
                </c:pt>
                <c:pt idx="32112">
                  <c:v>48.547574034926072</c:v>
                </c:pt>
                <c:pt idx="32113">
                  <c:v>48.547585560926073</c:v>
                </c:pt>
                <c:pt idx="32114">
                  <c:v>48.547597620526389</c:v>
                </c:pt>
                <c:pt idx="32115">
                  <c:v>48.547606854926094</c:v>
                </c:pt>
                <c:pt idx="32116">
                  <c:v>48.547615437005781</c:v>
                </c:pt>
                <c:pt idx="32117">
                  <c:v>48.54764451912623</c:v>
                </c:pt>
                <c:pt idx="32118">
                  <c:v>48.550463983326232</c:v>
                </c:pt>
                <c:pt idx="32119">
                  <c:v>48.550474642446382</c:v>
                </c:pt>
                <c:pt idx="32120">
                  <c:v>48.550485753726065</c:v>
                </c:pt>
                <c:pt idx="32121">
                  <c:v>48.550495758526061</c:v>
                </c:pt>
                <c:pt idx="32122">
                  <c:v>48.550515798526064</c:v>
                </c:pt>
                <c:pt idx="32123">
                  <c:v>48.550522839926067</c:v>
                </c:pt>
                <c:pt idx="32124">
                  <c:v>48.550859677692621</c:v>
                </c:pt>
                <c:pt idx="32125">
                  <c:v>48.552474017958602</c:v>
                </c:pt>
                <c:pt idx="32126">
                  <c:v>48.552492719238295</c:v>
                </c:pt>
                <c:pt idx="32127">
                  <c:v>48.552502125358451</c:v>
                </c:pt>
                <c:pt idx="32128">
                  <c:v>48.552509187278304</c:v>
                </c:pt>
                <c:pt idx="32129">
                  <c:v>48.552516019838464</c:v>
                </c:pt>
                <c:pt idx="32130">
                  <c:v>48.552553841238463</c:v>
                </c:pt>
                <c:pt idx="32131">
                  <c:v>48.554406487603821</c:v>
                </c:pt>
                <c:pt idx="32132">
                  <c:v>48.554414652403821</c:v>
                </c:pt>
                <c:pt idx="32133">
                  <c:v>48.554429970164428</c:v>
                </c:pt>
                <c:pt idx="32134">
                  <c:v>48.554436505044109</c:v>
                </c:pt>
                <c:pt idx="32135">
                  <c:v>48.554463779844106</c:v>
                </c:pt>
                <c:pt idx="32136">
                  <c:v>48.556368445923169</c:v>
                </c:pt>
                <c:pt idx="32137">
                  <c:v>48.556375451523166</c:v>
                </c:pt>
                <c:pt idx="32138">
                  <c:v>48.556382627283007</c:v>
                </c:pt>
                <c:pt idx="32139">
                  <c:v>48.556395854163313</c:v>
                </c:pt>
                <c:pt idx="32140">
                  <c:v>48.556435665285449</c:v>
                </c:pt>
                <c:pt idx="32141">
                  <c:v>48.558086977285448</c:v>
                </c:pt>
                <c:pt idx="32142">
                  <c:v>48.558093345045592</c:v>
                </c:pt>
                <c:pt idx="32143">
                  <c:v>48.558099525045591</c:v>
                </c:pt>
                <c:pt idx="32144">
                  <c:v>48.558110421365896</c:v>
                </c:pt>
                <c:pt idx="32145">
                  <c:v>48.558174740163921</c:v>
                </c:pt>
                <c:pt idx="32146">
                  <c:v>48.558238582441781</c:v>
                </c:pt>
                <c:pt idx="32147">
                  <c:v>48.558248194441781</c:v>
                </c:pt>
                <c:pt idx="32148">
                  <c:v>48.561305700058497</c:v>
                </c:pt>
                <c:pt idx="32149">
                  <c:v>48.564996234458498</c:v>
                </c:pt>
                <c:pt idx="32150">
                  <c:v>48.56764876052101</c:v>
                </c:pt>
                <c:pt idx="32151">
                  <c:v>48.567654667721328</c:v>
                </c:pt>
                <c:pt idx="32152">
                  <c:v>48.567660869081621</c:v>
                </c:pt>
                <c:pt idx="32153">
                  <c:v>48.567668382041937</c:v>
                </c:pt>
                <c:pt idx="32154">
                  <c:v>48.56767647324164</c:v>
                </c:pt>
                <c:pt idx="32155">
                  <c:v>48.567686110521954</c:v>
                </c:pt>
                <c:pt idx="32156">
                  <c:v>48.567696399402102</c:v>
                </c:pt>
                <c:pt idx="32157">
                  <c:v>48.567705420241786</c:v>
                </c:pt>
                <c:pt idx="32158">
                  <c:v>48.56771738856208</c:v>
                </c:pt>
                <c:pt idx="32159">
                  <c:v>48.567729432721478</c:v>
                </c:pt>
                <c:pt idx="32160">
                  <c:v>48.567823489206361</c:v>
                </c:pt>
                <c:pt idx="32161">
                  <c:v>48.568475803691555</c:v>
                </c:pt>
                <c:pt idx="32162">
                  <c:v>48.56848740741124</c:v>
                </c:pt>
                <c:pt idx="32163">
                  <c:v>48.568510150132461</c:v>
                </c:pt>
                <c:pt idx="32164">
                  <c:v>48.568521333732754</c:v>
                </c:pt>
                <c:pt idx="32165">
                  <c:v>48.568532529253069</c:v>
                </c:pt>
                <c:pt idx="32166">
                  <c:v>48.568542176452773</c:v>
                </c:pt>
                <c:pt idx="32167">
                  <c:v>48.568550090693087</c:v>
                </c:pt>
                <c:pt idx="32168">
                  <c:v>48.568556873212941</c:v>
                </c:pt>
                <c:pt idx="32169">
                  <c:v>48.568563141693254</c:v>
                </c:pt>
                <c:pt idx="32170">
                  <c:v>48.570840401007352</c:v>
                </c:pt>
                <c:pt idx="32171">
                  <c:v>48.571865063607355</c:v>
                </c:pt>
                <c:pt idx="32172">
                  <c:v>48.571870318647505</c:v>
                </c:pt>
                <c:pt idx="32173">
                  <c:v>48.571876745847661</c:v>
                </c:pt>
                <c:pt idx="32174">
                  <c:v>48.571883476167514</c:v>
                </c:pt>
                <c:pt idx="32175">
                  <c:v>48.57189201692767</c:v>
                </c:pt>
                <c:pt idx="32176">
                  <c:v>48.571900649887525</c:v>
                </c:pt>
                <c:pt idx="32177">
                  <c:v>48.571912316608149</c:v>
                </c:pt>
                <c:pt idx="32178">
                  <c:v>48.571925329248742</c:v>
                </c:pt>
                <c:pt idx="32179">
                  <c:v>48.571938373608432</c:v>
                </c:pt>
                <c:pt idx="32180">
                  <c:v>48.571950241769031</c:v>
                </c:pt>
                <c:pt idx="32181">
                  <c:v>48.572091291216353</c:v>
                </c:pt>
                <c:pt idx="32182">
                  <c:v>48.575615423068335</c:v>
                </c:pt>
                <c:pt idx="32183">
                  <c:v>48.578595721986545</c:v>
                </c:pt>
                <c:pt idx="32184">
                  <c:v>48.578606955986388</c:v>
                </c:pt>
                <c:pt idx="32185">
                  <c:v>48.578617864786388</c:v>
                </c:pt>
                <c:pt idx="32186">
                  <c:v>48.578630077745757</c:v>
                </c:pt>
                <c:pt idx="32187">
                  <c:v>48.578642597106345</c:v>
                </c:pt>
                <c:pt idx="32188">
                  <c:v>48.578657396826031</c:v>
                </c:pt>
                <c:pt idx="32189">
                  <c:v>48.578669941305442</c:v>
                </c:pt>
                <c:pt idx="32190">
                  <c:v>48.578685612505446</c:v>
                </c:pt>
                <c:pt idx="32191">
                  <c:v>48.57870756338604</c:v>
                </c:pt>
                <c:pt idx="32192">
                  <c:v>48.578729666146351</c:v>
                </c:pt>
                <c:pt idx="32193">
                  <c:v>48.578772375106965</c:v>
                </c:pt>
                <c:pt idx="32194">
                  <c:v>48.578814030707576</c:v>
                </c:pt>
                <c:pt idx="32195">
                  <c:v>48.578874948468481</c:v>
                </c:pt>
                <c:pt idx="32196">
                  <c:v>48.579742080494732</c:v>
                </c:pt>
                <c:pt idx="32197">
                  <c:v>48.593826595958959</c:v>
                </c:pt>
                <c:pt idx="32198">
                  <c:v>48.593846029358957</c:v>
                </c:pt>
                <c:pt idx="32199">
                  <c:v>48.593865641039578</c:v>
                </c:pt>
                <c:pt idx="32200">
                  <c:v>48.593884464679277</c:v>
                </c:pt>
                <c:pt idx="32201">
                  <c:v>48.593903175679586</c:v>
                </c:pt>
                <c:pt idx="32202">
                  <c:v>48.593917178239892</c:v>
                </c:pt>
                <c:pt idx="32203">
                  <c:v>48.593929788480501</c:v>
                </c:pt>
                <c:pt idx="32204">
                  <c:v>48.593942016080199</c:v>
                </c:pt>
                <c:pt idx="32205">
                  <c:v>48.593953703119887</c:v>
                </c:pt>
                <c:pt idx="32206">
                  <c:v>48.593985930319889</c:v>
                </c:pt>
                <c:pt idx="32207">
                  <c:v>48.593996436079578</c:v>
                </c:pt>
                <c:pt idx="32208">
                  <c:v>48.59400712023988</c:v>
                </c:pt>
                <c:pt idx="32209">
                  <c:v>48.594018477039882</c:v>
                </c:pt>
                <c:pt idx="32210">
                  <c:v>48.594029841519578</c:v>
                </c:pt>
                <c:pt idx="32211">
                  <c:v>48.594041017119274</c:v>
                </c:pt>
                <c:pt idx="32212">
                  <c:v>48.594050699039123</c:v>
                </c:pt>
                <c:pt idx="32213">
                  <c:v>48.594058471199432</c:v>
                </c:pt>
                <c:pt idx="32214">
                  <c:v>48.594065413799278</c:v>
                </c:pt>
                <c:pt idx="32215">
                  <c:v>48.594071632319121</c:v>
                </c:pt>
                <c:pt idx="32216">
                  <c:v>48.595046001519123</c:v>
                </c:pt>
                <c:pt idx="32217">
                  <c:v>48.596429089719123</c:v>
                </c:pt>
                <c:pt idx="32218">
                  <c:v>48.59643308371912</c:v>
                </c:pt>
                <c:pt idx="32219">
                  <c:v>48.596461187118663</c:v>
                </c:pt>
                <c:pt idx="32220">
                  <c:v>48.596559751596985</c:v>
                </c:pt>
                <c:pt idx="32221">
                  <c:v>48.600545419297497</c:v>
                </c:pt>
                <c:pt idx="32222">
                  <c:v>48.605543503297497</c:v>
                </c:pt>
                <c:pt idx="32223">
                  <c:v>48.608605957905169</c:v>
                </c:pt>
                <c:pt idx="32224">
                  <c:v>48.609273208397525</c:v>
                </c:pt>
                <c:pt idx="32225">
                  <c:v>48.609289684277833</c:v>
                </c:pt>
                <c:pt idx="32226">
                  <c:v>48.609297672277833</c:v>
                </c:pt>
                <c:pt idx="32227">
                  <c:v>48.60930519783799</c:v>
                </c:pt>
                <c:pt idx="32228">
                  <c:v>48.609311201838288</c:v>
                </c:pt>
                <c:pt idx="32229">
                  <c:v>48.609338075117066</c:v>
                </c:pt>
                <c:pt idx="32230">
                  <c:v>48.611520060317062</c:v>
                </c:pt>
                <c:pt idx="32231">
                  <c:v>48.613781612043447</c:v>
                </c:pt>
                <c:pt idx="32232">
                  <c:v>48.616148004531979</c:v>
                </c:pt>
                <c:pt idx="32233">
                  <c:v>48.61745082018497</c:v>
                </c:pt>
                <c:pt idx="32234">
                  <c:v>48.617458213304815</c:v>
                </c:pt>
                <c:pt idx="32235">
                  <c:v>48.617465048585117</c:v>
                </c:pt>
                <c:pt idx="32236">
                  <c:v>48.617480389385726</c:v>
                </c:pt>
                <c:pt idx="32237">
                  <c:v>48.617499491265114</c:v>
                </c:pt>
                <c:pt idx="32238">
                  <c:v>48.617597057103588</c:v>
                </c:pt>
                <c:pt idx="32239">
                  <c:v>48.625927512103587</c:v>
                </c:pt>
                <c:pt idx="32240">
                  <c:v>48.628933635976587</c:v>
                </c:pt>
                <c:pt idx="32241">
                  <c:v>48.629721293548798</c:v>
                </c:pt>
                <c:pt idx="32242">
                  <c:v>48.629740823308495</c:v>
                </c:pt>
                <c:pt idx="32243">
                  <c:v>48.629749813588347</c:v>
                </c:pt>
                <c:pt idx="32244">
                  <c:v>48.629774690148807</c:v>
                </c:pt>
                <c:pt idx="32245">
                  <c:v>48.629856300348806</c:v>
                </c:pt>
                <c:pt idx="32246">
                  <c:v>48.629864424988959</c:v>
                </c:pt>
                <c:pt idx="32247">
                  <c:v>48.62987878178896</c:v>
                </c:pt>
                <c:pt idx="32248">
                  <c:v>48.629891868988658</c:v>
                </c:pt>
                <c:pt idx="32249">
                  <c:v>48.632856866188661</c:v>
                </c:pt>
                <c:pt idx="32250">
                  <c:v>48.634739648464866</c:v>
                </c:pt>
                <c:pt idx="32251">
                  <c:v>48.634746368464867</c:v>
                </c:pt>
                <c:pt idx="32252">
                  <c:v>48.63475867306456</c:v>
                </c:pt>
                <c:pt idx="32253">
                  <c:v>48.63670410644918</c:v>
                </c:pt>
                <c:pt idx="32254">
                  <c:v>48.638385690419526</c:v>
                </c:pt>
                <c:pt idx="32255">
                  <c:v>48.638397687419527</c:v>
                </c:pt>
                <c:pt idx="32256">
                  <c:v>48.638403463819529</c:v>
                </c:pt>
                <c:pt idx="32257">
                  <c:v>48.638454331019531</c:v>
                </c:pt>
                <c:pt idx="32258">
                  <c:v>48.638462671819227</c:v>
                </c:pt>
                <c:pt idx="32259">
                  <c:v>48.638471771019226</c:v>
                </c:pt>
                <c:pt idx="32260">
                  <c:v>48.638480562419375</c:v>
                </c:pt>
                <c:pt idx="32261">
                  <c:v>48.638488720019524</c:v>
                </c:pt>
                <c:pt idx="32262">
                  <c:v>48.638512048020452</c:v>
                </c:pt>
                <c:pt idx="32263">
                  <c:v>48.638517991220752</c:v>
                </c:pt>
                <c:pt idx="32264">
                  <c:v>48.640585846451856</c:v>
                </c:pt>
                <c:pt idx="32265">
                  <c:v>48.641963843851855</c:v>
                </c:pt>
                <c:pt idx="32266">
                  <c:v>48.641969281571697</c:v>
                </c:pt>
                <c:pt idx="32267">
                  <c:v>48.642034632733676</c:v>
                </c:pt>
                <c:pt idx="32268">
                  <c:v>48.64380721951197</c:v>
                </c:pt>
                <c:pt idx="32269">
                  <c:v>48.645824711387597</c:v>
                </c:pt>
                <c:pt idx="32270">
                  <c:v>48.647403803958071</c:v>
                </c:pt>
                <c:pt idx="32271">
                  <c:v>48.64866780595807</c:v>
                </c:pt>
                <c:pt idx="32272">
                  <c:v>48.650443687512634</c:v>
                </c:pt>
                <c:pt idx="32273">
                  <c:v>48.652806280828457</c:v>
                </c:pt>
                <c:pt idx="32274">
                  <c:v>48.657274378828454</c:v>
                </c:pt>
                <c:pt idx="32275">
                  <c:v>48.659046722828457</c:v>
                </c:pt>
                <c:pt idx="32276">
                  <c:v>48.660877206064086</c:v>
                </c:pt>
                <c:pt idx="32277">
                  <c:v>48.661112417828662</c:v>
                </c:pt>
                <c:pt idx="32278">
                  <c:v>48.661120442068821</c:v>
                </c:pt>
                <c:pt idx="32279">
                  <c:v>48.661124632468898</c:v>
                </c:pt>
                <c:pt idx="32280">
                  <c:v>48.661170158790277</c:v>
                </c:pt>
                <c:pt idx="32281">
                  <c:v>48.661182770349669</c:v>
                </c:pt>
                <c:pt idx="32282">
                  <c:v>48.66118913682952</c:v>
                </c:pt>
                <c:pt idx="32283">
                  <c:v>48.661195690669203</c:v>
                </c:pt>
                <c:pt idx="32284">
                  <c:v>48.661278230032863</c:v>
                </c:pt>
                <c:pt idx="32285">
                  <c:v>48.661286095913162</c:v>
                </c:pt>
                <c:pt idx="32286">
                  <c:v>48.661293501113164</c:v>
                </c:pt>
                <c:pt idx="32287">
                  <c:v>48.661300703033312</c:v>
                </c:pt>
                <c:pt idx="32288">
                  <c:v>48.667994528835969</c:v>
                </c:pt>
                <c:pt idx="32289">
                  <c:v>48.678642754106043</c:v>
                </c:pt>
                <c:pt idx="32290">
                  <c:v>48.67865339402573</c:v>
                </c:pt>
                <c:pt idx="32291">
                  <c:v>48.678673795305421</c:v>
                </c:pt>
                <c:pt idx="32292">
                  <c:v>48.678683368105126</c:v>
                </c:pt>
                <c:pt idx="32293">
                  <c:v>48.678701904905736</c:v>
                </c:pt>
                <c:pt idx="32294">
                  <c:v>48.67870869122558</c:v>
                </c:pt>
                <c:pt idx="32295">
                  <c:v>48.679953837120813</c:v>
                </c:pt>
                <c:pt idx="32296">
                  <c:v>48.684448775762576</c:v>
                </c:pt>
                <c:pt idx="32297">
                  <c:v>48.685434243762579</c:v>
                </c:pt>
                <c:pt idx="32298">
                  <c:v>48.685451994883188</c:v>
                </c:pt>
                <c:pt idx="32299">
                  <c:v>48.685460533483038</c:v>
                </c:pt>
                <c:pt idx="32300">
                  <c:v>48.685467948682884</c:v>
                </c:pt>
                <c:pt idx="32301">
                  <c:v>48.685480748682885</c:v>
                </c:pt>
                <c:pt idx="32302">
                  <c:v>48.685841851548233</c:v>
                </c:pt>
                <c:pt idx="32303">
                  <c:v>48.690382068378959</c:v>
                </c:pt>
                <c:pt idx="32304">
                  <c:v>48.693252584378961</c:v>
                </c:pt>
                <c:pt idx="32305">
                  <c:v>48.69406882837896</c:v>
                </c:pt>
                <c:pt idx="32306">
                  <c:v>48.694076938859119</c:v>
                </c:pt>
                <c:pt idx="32307">
                  <c:v>48.694091833739428</c:v>
                </c:pt>
                <c:pt idx="32308">
                  <c:v>48.694097561339134</c:v>
                </c:pt>
                <c:pt idx="32309">
                  <c:v>48.694122192098526</c:v>
                </c:pt>
                <c:pt idx="32310">
                  <c:v>48.696466638869339</c:v>
                </c:pt>
                <c:pt idx="32311">
                  <c:v>48.699955137469338</c:v>
                </c:pt>
                <c:pt idx="32312">
                  <c:v>48.699975486469341</c:v>
                </c:pt>
                <c:pt idx="32313">
                  <c:v>48.699982196389037</c:v>
                </c:pt>
                <c:pt idx="32314">
                  <c:v>48.699995047589034</c:v>
                </c:pt>
                <c:pt idx="32315">
                  <c:v>48.700037583271495</c:v>
                </c:pt>
                <c:pt idx="32316">
                  <c:v>48.702583002580276</c:v>
                </c:pt>
                <c:pt idx="32317">
                  <c:v>48.704246652219069</c:v>
                </c:pt>
                <c:pt idx="32318">
                  <c:v>48.704252599698926</c:v>
                </c:pt>
                <c:pt idx="32319">
                  <c:v>48.704258390098929</c:v>
                </c:pt>
                <c:pt idx="32320">
                  <c:v>48.704264396099077</c:v>
                </c:pt>
                <c:pt idx="32321">
                  <c:v>48.704332248821522</c:v>
                </c:pt>
                <c:pt idx="32322">
                  <c:v>48.704341381901834</c:v>
                </c:pt>
                <c:pt idx="32323">
                  <c:v>48.704350524541979</c:v>
                </c:pt>
                <c:pt idx="32324">
                  <c:v>48.704360596582298</c:v>
                </c:pt>
                <c:pt idx="32325">
                  <c:v>48.704368296582295</c:v>
                </c:pt>
                <c:pt idx="32326">
                  <c:v>48.704374635222138</c:v>
                </c:pt>
                <c:pt idx="32327">
                  <c:v>48.704380830422139</c:v>
                </c:pt>
                <c:pt idx="32328">
                  <c:v>48.704387261461981</c:v>
                </c:pt>
                <c:pt idx="32329">
                  <c:v>48.708034016793988</c:v>
                </c:pt>
                <c:pt idx="32330">
                  <c:v>48.708050295113523</c:v>
                </c:pt>
                <c:pt idx="32331">
                  <c:v>48.708055390313817</c:v>
                </c:pt>
                <c:pt idx="32332">
                  <c:v>48.708116924954808</c:v>
                </c:pt>
                <c:pt idx="32333">
                  <c:v>48.711940938554811</c:v>
                </c:pt>
                <c:pt idx="32334">
                  <c:v>48.711953007194587</c:v>
                </c:pt>
                <c:pt idx="32335">
                  <c:v>48.71200902719459</c:v>
                </c:pt>
                <c:pt idx="32336">
                  <c:v>48.712017641274741</c:v>
                </c:pt>
                <c:pt idx="32337">
                  <c:v>48.713193840908296</c:v>
                </c:pt>
                <c:pt idx="32338">
                  <c:v>48.713199244988608</c:v>
                </c:pt>
                <c:pt idx="32339">
                  <c:v>48.713205188188908</c:v>
                </c:pt>
                <c:pt idx="32340">
                  <c:v>48.713212329629222</c:v>
                </c:pt>
                <c:pt idx="32341">
                  <c:v>48.713219779229078</c:v>
                </c:pt>
                <c:pt idx="32342">
                  <c:v>48.713228999068924</c:v>
                </c:pt>
                <c:pt idx="32343">
                  <c:v>48.713237201668925</c:v>
                </c:pt>
                <c:pt idx="32344">
                  <c:v>48.713253149668923</c:v>
                </c:pt>
                <c:pt idx="32345">
                  <c:v>48.713286551189384</c:v>
                </c:pt>
                <c:pt idx="32346">
                  <c:v>48.713317983028929</c:v>
                </c:pt>
                <c:pt idx="32347">
                  <c:v>48.713338648828319</c:v>
                </c:pt>
                <c:pt idx="32348">
                  <c:v>48.713348779708163</c:v>
                </c:pt>
                <c:pt idx="32349">
                  <c:v>48.713366357708161</c:v>
                </c:pt>
                <c:pt idx="32350">
                  <c:v>48.713448879871819</c:v>
                </c:pt>
                <c:pt idx="32351">
                  <c:v>48.715752960603375</c:v>
                </c:pt>
                <c:pt idx="32352">
                  <c:v>48.716787588017745</c:v>
                </c:pt>
                <c:pt idx="32353">
                  <c:v>48.716793713618053</c:v>
                </c:pt>
                <c:pt idx="32354">
                  <c:v>48.716800187138361</c:v>
                </c:pt>
                <c:pt idx="32355">
                  <c:v>48.716806294778209</c:v>
                </c:pt>
                <c:pt idx="32356">
                  <c:v>48.716884122821874</c:v>
                </c:pt>
                <c:pt idx="32357">
                  <c:v>48.716891756742179</c:v>
                </c:pt>
                <c:pt idx="32358">
                  <c:v>48.716899142502022</c:v>
                </c:pt>
                <c:pt idx="32359">
                  <c:v>48.716906298101719</c:v>
                </c:pt>
                <c:pt idx="32360">
                  <c:v>48.716925309541111</c:v>
                </c:pt>
                <c:pt idx="32361">
                  <c:v>48.717245319541114</c:v>
                </c:pt>
                <c:pt idx="32362">
                  <c:v>48.720665709992083</c:v>
                </c:pt>
                <c:pt idx="32363">
                  <c:v>48.729206674992085</c:v>
                </c:pt>
                <c:pt idx="32364">
                  <c:v>48.734666599992082</c:v>
                </c:pt>
                <c:pt idx="32365">
                  <c:v>48.738161787259592</c:v>
                </c:pt>
                <c:pt idx="32366">
                  <c:v>48.742852265409489</c:v>
                </c:pt>
                <c:pt idx="32367">
                  <c:v>48.746510038074554</c:v>
                </c:pt>
                <c:pt idx="32368">
                  <c:v>48.756781705427613</c:v>
                </c:pt>
                <c:pt idx="32369">
                  <c:v>48.760570310924066</c:v>
                </c:pt>
                <c:pt idx="32370">
                  <c:v>48.760580726524068</c:v>
                </c:pt>
                <c:pt idx="32371">
                  <c:v>48.763108678225265</c:v>
                </c:pt>
                <c:pt idx="32372">
                  <c:v>48.765340766225265</c:v>
                </c:pt>
                <c:pt idx="32373">
                  <c:v>48.766931588225262</c:v>
                </c:pt>
                <c:pt idx="32374">
                  <c:v>48.770893802959925</c:v>
                </c:pt>
                <c:pt idx="32375">
                  <c:v>48.772332254985329</c:v>
                </c:pt>
                <c:pt idx="32376">
                  <c:v>48.77371839578533</c:v>
                </c:pt>
                <c:pt idx="32377">
                  <c:v>48.773722786985331</c:v>
                </c:pt>
                <c:pt idx="32378">
                  <c:v>48.773737010705943</c:v>
                </c:pt>
                <c:pt idx="32379">
                  <c:v>48.77375019750594</c:v>
                </c:pt>
                <c:pt idx="32380">
                  <c:v>48.773788192145027</c:v>
                </c:pt>
                <c:pt idx="32381">
                  <c:v>48.773899761145024</c:v>
                </c:pt>
                <c:pt idx="32382">
                  <c:v>48.775231839145022</c:v>
                </c:pt>
                <c:pt idx="32383">
                  <c:v>48.779028055324211</c:v>
                </c:pt>
                <c:pt idx="32384">
                  <c:v>48.782517426738046</c:v>
                </c:pt>
                <c:pt idx="32385">
                  <c:v>48.78849371289914</c:v>
                </c:pt>
                <c:pt idx="32386">
                  <c:v>48.792795381469638</c:v>
                </c:pt>
                <c:pt idx="32387">
                  <c:v>48.810047632709193</c:v>
                </c:pt>
                <c:pt idx="32388">
                  <c:v>48.820730497998213</c:v>
                </c:pt>
                <c:pt idx="32389">
                  <c:v>48.838271242060642</c:v>
                </c:pt>
                <c:pt idx="32390">
                  <c:v>48.838282391660641</c:v>
                </c:pt>
                <c:pt idx="32391">
                  <c:v>48.845360014322104</c:v>
                </c:pt>
                <c:pt idx="32392">
                  <c:v>48.852916383495554</c:v>
                </c:pt>
                <c:pt idx="32393">
                  <c:v>48.854474051695554</c:v>
                </c:pt>
                <c:pt idx="32394">
                  <c:v>48.861212504700802</c:v>
                </c:pt>
                <c:pt idx="32395">
                  <c:v>48.870688423579431</c:v>
                </c:pt>
                <c:pt idx="32396">
                  <c:v>48.870693081619272</c:v>
                </c:pt>
                <c:pt idx="32397">
                  <c:v>48.870706371739566</c:v>
                </c:pt>
                <c:pt idx="32398">
                  <c:v>48.87074503417864</c:v>
                </c:pt>
                <c:pt idx="32399">
                  <c:v>48.870794295697422</c:v>
                </c:pt>
                <c:pt idx="32400">
                  <c:v>48.871139552528582</c:v>
                </c:pt>
                <c:pt idx="32401">
                  <c:v>48.874631796328579</c:v>
                </c:pt>
                <c:pt idx="32402">
                  <c:v>48.87830872674806</c:v>
                </c:pt>
                <c:pt idx="32403">
                  <c:v>48.883159493479297</c:v>
                </c:pt>
                <c:pt idx="32404">
                  <c:v>48.888168101254806</c:v>
                </c:pt>
                <c:pt idx="32405">
                  <c:v>48.892360835979744</c:v>
                </c:pt>
                <c:pt idx="32406">
                  <c:v>48.89582375659343</c:v>
                </c:pt>
                <c:pt idx="32407">
                  <c:v>48.901272845563888</c:v>
                </c:pt>
                <c:pt idx="32408">
                  <c:v>48.905277488192233</c:v>
                </c:pt>
                <c:pt idx="32409">
                  <c:v>48.90909030877539</c:v>
                </c:pt>
                <c:pt idx="32410">
                  <c:v>48.945693005410867</c:v>
                </c:pt>
                <c:pt idx="32411">
                  <c:v>48.949142756610868</c:v>
                </c:pt>
                <c:pt idx="32412">
                  <c:v>48.962413328074284</c:v>
                </c:pt>
                <c:pt idx="32413">
                  <c:v>48.966542762851361</c:v>
                </c:pt>
                <c:pt idx="32414">
                  <c:v>48.96772656887488</c:v>
                </c:pt>
                <c:pt idx="32415">
                  <c:v>48.967737586795032</c:v>
                </c:pt>
                <c:pt idx="32416">
                  <c:v>48.972214886155221</c:v>
                </c:pt>
                <c:pt idx="32417">
                  <c:v>48.972219187155218</c:v>
                </c:pt>
                <c:pt idx="32418">
                  <c:v>48.972233110994587</c:v>
                </c:pt>
                <c:pt idx="32419">
                  <c:v>48.972245302273997</c:v>
                </c:pt>
                <c:pt idx="32420">
                  <c:v>48.972282195715849</c:v>
                </c:pt>
                <c:pt idx="32421">
                  <c:v>48.972353578634021</c:v>
                </c:pt>
                <c:pt idx="32422">
                  <c:v>48.97258415142791</c:v>
                </c:pt>
                <c:pt idx="32423">
                  <c:v>48.976202014627908</c:v>
                </c:pt>
                <c:pt idx="32424">
                  <c:v>48.981331004116498</c:v>
                </c:pt>
                <c:pt idx="32425">
                  <c:v>48.992515170111076</c:v>
                </c:pt>
                <c:pt idx="32426">
                  <c:v>48.998456727397731</c:v>
                </c:pt>
                <c:pt idx="32427">
                  <c:v>49.005517635435787</c:v>
                </c:pt>
                <c:pt idx="32428">
                  <c:v>49.020840811222456</c:v>
                </c:pt>
                <c:pt idx="32429">
                  <c:v>49.026466543860252</c:v>
                </c:pt>
                <c:pt idx="32430">
                  <c:v>49.029868273860252</c:v>
                </c:pt>
                <c:pt idx="32431">
                  <c:v>49.033195289460252</c:v>
                </c:pt>
                <c:pt idx="32432">
                  <c:v>49.036274139146613</c:v>
                </c:pt>
                <c:pt idx="32433">
                  <c:v>49.04513118835505</c:v>
                </c:pt>
                <c:pt idx="32434">
                  <c:v>49.050259460445616</c:v>
                </c:pt>
                <c:pt idx="32435">
                  <c:v>49.055076639098978</c:v>
                </c:pt>
                <c:pt idx="32436">
                  <c:v>49.056365580065361</c:v>
                </c:pt>
                <c:pt idx="32437">
                  <c:v>49.057735237914649</c:v>
                </c:pt>
                <c:pt idx="32438">
                  <c:v>49.05902440996104</c:v>
                </c:pt>
                <c:pt idx="32439">
                  <c:v>49.061436442167846</c:v>
                </c:pt>
                <c:pt idx="32440">
                  <c:v>49.063162128838322</c:v>
                </c:pt>
                <c:pt idx="32441">
                  <c:v>49.065560172838325</c:v>
                </c:pt>
                <c:pt idx="32442">
                  <c:v>49.068947238700645</c:v>
                </c:pt>
                <c:pt idx="32443">
                  <c:v>49.070365510373186</c:v>
                </c:pt>
                <c:pt idx="32444">
                  <c:v>49.072121847303279</c:v>
                </c:pt>
                <c:pt idx="32445">
                  <c:v>49.07472233493899</c:v>
                </c:pt>
                <c:pt idx="32446">
                  <c:v>49.076308313151983</c:v>
                </c:pt>
                <c:pt idx="32447">
                  <c:v>49.086523620178021</c:v>
                </c:pt>
                <c:pt idx="32448">
                  <c:v>49.089185703778021</c:v>
                </c:pt>
                <c:pt idx="32449">
                  <c:v>49.090601379273913</c:v>
                </c:pt>
                <c:pt idx="32450">
                  <c:v>49.092017325809799</c:v>
                </c:pt>
                <c:pt idx="32451">
                  <c:v>49.093439035722227</c:v>
                </c:pt>
                <c:pt idx="32452">
                  <c:v>49.099819469772051</c:v>
                </c:pt>
                <c:pt idx="32453">
                  <c:v>49.102288069931951</c:v>
                </c:pt>
                <c:pt idx="32454">
                  <c:v>49.104083879911009</c:v>
                </c:pt>
                <c:pt idx="32455">
                  <c:v>49.111134202835089</c:v>
                </c:pt>
                <c:pt idx="32456">
                  <c:v>49.112642532324692</c:v>
                </c:pt>
                <c:pt idx="32457">
                  <c:v>49.116577400934091</c:v>
                </c:pt>
                <c:pt idx="32458">
                  <c:v>49.119400324419722</c:v>
                </c:pt>
                <c:pt idx="32459">
                  <c:v>49.135562702080968</c:v>
                </c:pt>
                <c:pt idx="32460">
                  <c:v>49.146423965056528</c:v>
                </c:pt>
                <c:pt idx="32461">
                  <c:v>49.14893956345653</c:v>
                </c:pt>
                <c:pt idx="32462">
                  <c:v>49.16250179190466</c:v>
                </c:pt>
                <c:pt idx="32463">
                  <c:v>49.165949214998605</c:v>
                </c:pt>
                <c:pt idx="32464">
                  <c:v>49.171730503413634</c:v>
                </c:pt>
                <c:pt idx="32465">
                  <c:v>49.175783388728952</c:v>
                </c:pt>
                <c:pt idx="32466">
                  <c:v>49.178797394500201</c:v>
                </c:pt>
                <c:pt idx="32467">
                  <c:v>49.181128862268473</c:v>
                </c:pt>
                <c:pt idx="32468">
                  <c:v>49.184621637814217</c:v>
                </c:pt>
                <c:pt idx="32469">
                  <c:v>49.186189101925997</c:v>
                </c:pt>
                <c:pt idx="32470">
                  <c:v>49.187746561718086</c:v>
                </c:pt>
                <c:pt idx="32471">
                  <c:v>49.189965509409824</c:v>
                </c:pt>
                <c:pt idx="32472">
                  <c:v>49.192301624697954</c:v>
                </c:pt>
                <c:pt idx="32473">
                  <c:v>49.194370128154318</c:v>
                </c:pt>
                <c:pt idx="32474">
                  <c:v>49.201522513330858</c:v>
                </c:pt>
                <c:pt idx="32475">
                  <c:v>49.206874663166204</c:v>
                </c:pt>
                <c:pt idx="32476">
                  <c:v>49.20894613346892</c:v>
                </c:pt>
                <c:pt idx="32477">
                  <c:v>49.221485714161503</c:v>
                </c:pt>
                <c:pt idx="32478">
                  <c:v>49.224412543111463</c:v>
                </c:pt>
                <c:pt idx="32479">
                  <c:v>49.228777621723616</c:v>
                </c:pt>
                <c:pt idx="32480">
                  <c:v>49.23132997168323</c:v>
                </c:pt>
                <c:pt idx="32481">
                  <c:v>49.232852773476381</c:v>
                </c:pt>
                <c:pt idx="32482">
                  <c:v>49.236144069976028</c:v>
                </c:pt>
                <c:pt idx="32483">
                  <c:v>49.238369594115206</c:v>
                </c:pt>
                <c:pt idx="32484">
                  <c:v>49.241742344411449</c:v>
                </c:pt>
                <c:pt idx="32485">
                  <c:v>49.243494410921016</c:v>
                </c:pt>
                <c:pt idx="32486">
                  <c:v>49.248362033321015</c:v>
                </c:pt>
                <c:pt idx="32487">
                  <c:v>49.259518475298698</c:v>
                </c:pt>
                <c:pt idx="32488">
                  <c:v>49.26562489975084</c:v>
                </c:pt>
                <c:pt idx="32489">
                  <c:v>49.269419252514112</c:v>
                </c:pt>
                <c:pt idx="32490">
                  <c:v>49.270907745327193</c:v>
                </c:pt>
                <c:pt idx="32491">
                  <c:v>49.273933647794102</c:v>
                </c:pt>
                <c:pt idx="32492">
                  <c:v>49.277182603934151</c:v>
                </c:pt>
                <c:pt idx="32493">
                  <c:v>49.279112244754785</c:v>
                </c:pt>
                <c:pt idx="32494">
                  <c:v>49.281869248318252</c:v>
                </c:pt>
                <c:pt idx="32495">
                  <c:v>49.283387119871556</c:v>
                </c:pt>
                <c:pt idx="32496">
                  <c:v>49.285836955585722</c:v>
                </c:pt>
                <c:pt idx="32497">
                  <c:v>49.28879114932964</c:v>
                </c:pt>
                <c:pt idx="32498">
                  <c:v>49.290903055553578</c:v>
                </c:pt>
                <c:pt idx="32499">
                  <c:v>49.293314926129817</c:v>
                </c:pt>
                <c:pt idx="32500">
                  <c:v>49.297054618843035</c:v>
                </c:pt>
                <c:pt idx="32501">
                  <c:v>49.298793512135681</c:v>
                </c:pt>
                <c:pt idx="32502">
                  <c:v>49.30068870087306</c:v>
                </c:pt>
                <c:pt idx="32503">
                  <c:v>49.303397444391607</c:v>
                </c:pt>
                <c:pt idx="32504">
                  <c:v>49.311154871129226</c:v>
                </c:pt>
                <c:pt idx="32505">
                  <c:v>49.317254858529225</c:v>
                </c:pt>
                <c:pt idx="32506">
                  <c:v>49.319330092729224</c:v>
                </c:pt>
                <c:pt idx="32507">
                  <c:v>49.321341918045505</c:v>
                </c:pt>
                <c:pt idx="32508">
                  <c:v>49.323330467268896</c:v>
                </c:pt>
                <c:pt idx="32509">
                  <c:v>49.326133961589086</c:v>
                </c:pt>
                <c:pt idx="32510">
                  <c:v>49.331319265088787</c:v>
                </c:pt>
                <c:pt idx="32511">
                  <c:v>49.339944324923252</c:v>
                </c:pt>
                <c:pt idx="32512">
                  <c:v>49.342384015064262</c:v>
                </c:pt>
                <c:pt idx="32513">
                  <c:v>49.349288531027703</c:v>
                </c:pt>
                <c:pt idx="32514">
                  <c:v>49.351129357027702</c:v>
                </c:pt>
                <c:pt idx="32515">
                  <c:v>49.352892955097495</c:v>
                </c:pt>
                <c:pt idx="32516">
                  <c:v>49.355803885579142</c:v>
                </c:pt>
                <c:pt idx="32517">
                  <c:v>49.357571823068731</c:v>
                </c:pt>
                <c:pt idx="32518">
                  <c:v>49.359251960268729</c:v>
                </c:pt>
                <c:pt idx="32519">
                  <c:v>49.374033749003345</c:v>
                </c:pt>
                <c:pt idx="32520">
                  <c:v>49.376933652604684</c:v>
                </c:pt>
                <c:pt idx="32521">
                  <c:v>49.381699560604687</c:v>
                </c:pt>
                <c:pt idx="32522">
                  <c:v>49.383747486011465</c:v>
                </c:pt>
                <c:pt idx="32523">
                  <c:v>49.389118317211462</c:v>
                </c:pt>
                <c:pt idx="32524">
                  <c:v>49.392344716424809</c:v>
                </c:pt>
                <c:pt idx="32525">
                  <c:v>49.403232046024812</c:v>
                </c:pt>
                <c:pt idx="32526">
                  <c:v>49.41055735002481</c:v>
                </c:pt>
                <c:pt idx="32527">
                  <c:v>49.412890086603014</c:v>
                </c:pt>
                <c:pt idx="32528">
                  <c:v>49.414677488979045</c:v>
                </c:pt>
                <c:pt idx="32529">
                  <c:v>49.417492623092599</c:v>
                </c:pt>
                <c:pt idx="32530">
                  <c:v>49.440240734489983</c:v>
                </c:pt>
                <c:pt idx="32531">
                  <c:v>49.444307285742255</c:v>
                </c:pt>
                <c:pt idx="32532">
                  <c:v>49.447238503859744</c:v>
                </c:pt>
                <c:pt idx="32533">
                  <c:v>49.450413841059742</c:v>
                </c:pt>
                <c:pt idx="32534">
                  <c:v>49.460718310173384</c:v>
                </c:pt>
                <c:pt idx="32535">
                  <c:v>49.467427527373381</c:v>
                </c:pt>
                <c:pt idx="32536">
                  <c:v>49.469205130115107</c:v>
                </c:pt>
                <c:pt idx="32537">
                  <c:v>49.473439096915108</c:v>
                </c:pt>
                <c:pt idx="32538">
                  <c:v>49.475851645901727</c:v>
                </c:pt>
                <c:pt idx="32539">
                  <c:v>49.48281434710173</c:v>
                </c:pt>
                <c:pt idx="32540">
                  <c:v>49.487070446266429</c:v>
                </c:pt>
                <c:pt idx="32541">
                  <c:v>49.496254137564023</c:v>
                </c:pt>
                <c:pt idx="32542">
                  <c:v>49.498258764106957</c:v>
                </c:pt>
                <c:pt idx="32543">
                  <c:v>49.500075841117926</c:v>
                </c:pt>
                <c:pt idx="32544">
                  <c:v>49.502698353671484</c:v>
                </c:pt>
                <c:pt idx="32545">
                  <c:v>49.504451145981584</c:v>
                </c:pt>
                <c:pt idx="32546">
                  <c:v>49.506552137281773</c:v>
                </c:pt>
                <c:pt idx="32547">
                  <c:v>49.512737893455281</c:v>
                </c:pt>
                <c:pt idx="32548">
                  <c:v>49.515180842483801</c:v>
                </c:pt>
                <c:pt idx="32549">
                  <c:v>49.517184569253025</c:v>
                </c:pt>
                <c:pt idx="32550">
                  <c:v>49.518851783040851</c:v>
                </c:pt>
                <c:pt idx="32551">
                  <c:v>49.522611084266295</c:v>
                </c:pt>
                <c:pt idx="32552">
                  <c:v>49.524612993442446</c:v>
                </c:pt>
                <c:pt idx="32553">
                  <c:v>49.529995799064856</c:v>
                </c:pt>
                <c:pt idx="32554">
                  <c:v>49.531812702333134</c:v>
                </c:pt>
                <c:pt idx="32555">
                  <c:v>49.533564559182274</c:v>
                </c:pt>
                <c:pt idx="32556">
                  <c:v>49.537857233382681</c:v>
                </c:pt>
                <c:pt idx="32557">
                  <c:v>49.543314120587333</c:v>
                </c:pt>
                <c:pt idx="32558">
                  <c:v>49.549402032918096</c:v>
                </c:pt>
                <c:pt idx="32559">
                  <c:v>49.551339865318099</c:v>
                </c:pt>
                <c:pt idx="32560">
                  <c:v>49.55426017699665</c:v>
                </c:pt>
                <c:pt idx="32561">
                  <c:v>49.557528124455978</c:v>
                </c:pt>
                <c:pt idx="32562">
                  <c:v>49.567384123465523</c:v>
                </c:pt>
                <c:pt idx="32563">
                  <c:v>49.572914247479027</c:v>
                </c:pt>
                <c:pt idx="32564">
                  <c:v>49.575361470342969</c:v>
                </c:pt>
                <c:pt idx="32565">
                  <c:v>49.577995710451795</c:v>
                </c:pt>
                <c:pt idx="32566">
                  <c:v>49.582773715565487</c:v>
                </c:pt>
                <c:pt idx="32567">
                  <c:v>49.584674313707509</c:v>
                </c:pt>
                <c:pt idx="32568">
                  <c:v>49.58645042313595</c:v>
                </c:pt>
                <c:pt idx="32569">
                  <c:v>49.589374900025192</c:v>
                </c:pt>
                <c:pt idx="32570">
                  <c:v>49.592607948018525</c:v>
                </c:pt>
                <c:pt idx="32571">
                  <c:v>49.602838324067513</c:v>
                </c:pt>
                <c:pt idx="32572">
                  <c:v>49.60460492344243</c:v>
                </c:pt>
                <c:pt idx="32573">
                  <c:v>49.607624369961322</c:v>
                </c:pt>
                <c:pt idx="32574">
                  <c:v>49.609902101420836</c:v>
                </c:pt>
                <c:pt idx="32575">
                  <c:v>49.612886642258815</c:v>
                </c:pt>
                <c:pt idx="32576">
                  <c:v>49.615118724863748</c:v>
                </c:pt>
                <c:pt idx="32577">
                  <c:v>49.617417016642861</c:v>
                </c:pt>
                <c:pt idx="32578">
                  <c:v>49.621345745498786</c:v>
                </c:pt>
                <c:pt idx="32579">
                  <c:v>49.623235146408732</c:v>
                </c:pt>
                <c:pt idx="32580">
                  <c:v>49.625028201655581</c:v>
                </c:pt>
                <c:pt idx="32581">
                  <c:v>49.626934734597299</c:v>
                </c:pt>
                <c:pt idx="32582">
                  <c:v>49.628841214259019</c:v>
                </c:pt>
                <c:pt idx="32583">
                  <c:v>49.636757204010948</c:v>
                </c:pt>
                <c:pt idx="32584">
                  <c:v>49.641789553031529</c:v>
                </c:pt>
                <c:pt idx="32585">
                  <c:v>49.647682761425507</c:v>
                </c:pt>
                <c:pt idx="32586">
                  <c:v>49.65429439203826</c:v>
                </c:pt>
                <c:pt idx="32587">
                  <c:v>49.656210204088318</c:v>
                </c:pt>
                <c:pt idx="32588">
                  <c:v>49.658184503739903</c:v>
                </c:pt>
                <c:pt idx="32589">
                  <c:v>49.660137508679227</c:v>
                </c:pt>
                <c:pt idx="32590">
                  <c:v>49.661965490046988</c:v>
                </c:pt>
                <c:pt idx="32591">
                  <c:v>49.664363217203388</c:v>
                </c:pt>
                <c:pt idx="32592">
                  <c:v>49.666293385743884</c:v>
                </c:pt>
                <c:pt idx="32593">
                  <c:v>49.669400397225061</c:v>
                </c:pt>
                <c:pt idx="32594">
                  <c:v>49.673214270644714</c:v>
                </c:pt>
                <c:pt idx="32595">
                  <c:v>49.677839807725569</c:v>
                </c:pt>
                <c:pt idx="32596">
                  <c:v>49.685005918575733</c:v>
                </c:pt>
                <c:pt idx="32597">
                  <c:v>49.688635719930758</c:v>
                </c:pt>
                <c:pt idx="32598">
                  <c:v>49.69032707673076</c:v>
                </c:pt>
                <c:pt idx="32599">
                  <c:v>49.69300967273076</c:v>
                </c:pt>
                <c:pt idx="32600">
                  <c:v>49.698212842690317</c:v>
                </c:pt>
                <c:pt idx="32601">
                  <c:v>49.702410743475866</c:v>
                </c:pt>
                <c:pt idx="32602">
                  <c:v>49.705319142192131</c:v>
                </c:pt>
                <c:pt idx="32603">
                  <c:v>49.714135503544718</c:v>
                </c:pt>
                <c:pt idx="32604">
                  <c:v>49.720355674718917</c:v>
                </c:pt>
                <c:pt idx="32605">
                  <c:v>49.722630273393165</c:v>
                </c:pt>
                <c:pt idx="32606">
                  <c:v>49.724398493762763</c:v>
                </c:pt>
                <c:pt idx="32607">
                  <c:v>49.726242773494491</c:v>
                </c:pt>
                <c:pt idx="32608">
                  <c:v>49.729096823096704</c:v>
                </c:pt>
                <c:pt idx="32609">
                  <c:v>49.739844946982487</c:v>
                </c:pt>
                <c:pt idx="32610">
                  <c:v>49.743880464199378</c:v>
                </c:pt>
                <c:pt idx="32611">
                  <c:v>49.745839060094319</c:v>
                </c:pt>
                <c:pt idx="32612">
                  <c:v>49.747949894393528</c:v>
                </c:pt>
                <c:pt idx="32613">
                  <c:v>49.749810608365721</c:v>
                </c:pt>
                <c:pt idx="32614">
                  <c:v>49.751943267945542</c:v>
                </c:pt>
                <c:pt idx="32615">
                  <c:v>49.754151389263463</c:v>
                </c:pt>
                <c:pt idx="32616">
                  <c:v>49.755890415487322</c:v>
                </c:pt>
                <c:pt idx="32617">
                  <c:v>49.757805428821037</c:v>
                </c:pt>
                <c:pt idx="32618">
                  <c:v>49.759470169507729</c:v>
                </c:pt>
                <c:pt idx="32619">
                  <c:v>49.761303372535544</c:v>
                </c:pt>
                <c:pt idx="32620">
                  <c:v>49.763942293949647</c:v>
                </c:pt>
                <c:pt idx="32621">
                  <c:v>49.76606409800916</c:v>
                </c:pt>
                <c:pt idx="32622">
                  <c:v>49.781764348861167</c:v>
                </c:pt>
                <c:pt idx="32623">
                  <c:v>49.792471406121493</c:v>
                </c:pt>
                <c:pt idx="32624">
                  <c:v>49.797002172921495</c:v>
                </c:pt>
                <c:pt idx="32625">
                  <c:v>49.803168603220584</c:v>
                </c:pt>
                <c:pt idx="32626">
                  <c:v>49.809905786820586</c:v>
                </c:pt>
                <c:pt idx="32627">
                  <c:v>49.814751500160938</c:v>
                </c:pt>
                <c:pt idx="32628">
                  <c:v>49.81670007822563</c:v>
                </c:pt>
                <c:pt idx="32629">
                  <c:v>49.826930855015313</c:v>
                </c:pt>
                <c:pt idx="32630">
                  <c:v>49.833985824354365</c:v>
                </c:pt>
                <c:pt idx="32631">
                  <c:v>49.836895229077292</c:v>
                </c:pt>
                <c:pt idx="32632">
                  <c:v>49.838734823285357</c:v>
                </c:pt>
                <c:pt idx="32633">
                  <c:v>49.840774012991339</c:v>
                </c:pt>
                <c:pt idx="32634">
                  <c:v>49.842806502404443</c:v>
                </c:pt>
                <c:pt idx="32635">
                  <c:v>49.846141565891578</c:v>
                </c:pt>
                <c:pt idx="32636">
                  <c:v>49.848319865508493</c:v>
                </c:pt>
                <c:pt idx="32637">
                  <c:v>49.859752225559156</c:v>
                </c:pt>
                <c:pt idx="32638">
                  <c:v>49.867703631709261</c:v>
                </c:pt>
                <c:pt idx="32639">
                  <c:v>49.870824081709259</c:v>
                </c:pt>
                <c:pt idx="32640">
                  <c:v>49.874234324173457</c:v>
                </c:pt>
                <c:pt idx="32641">
                  <c:v>49.879382690173458</c:v>
                </c:pt>
                <c:pt idx="32642">
                  <c:v>49.897884926979671</c:v>
                </c:pt>
                <c:pt idx="32643">
                  <c:v>49.900471088979671</c:v>
                </c:pt>
                <c:pt idx="32644">
                  <c:v>49.902441273558559</c:v>
                </c:pt>
                <c:pt idx="32645">
                  <c:v>49.904607441558561</c:v>
                </c:pt>
                <c:pt idx="32646">
                  <c:v>49.923480123558562</c:v>
                </c:pt>
                <c:pt idx="32647">
                  <c:v>49.927742553372511</c:v>
                </c:pt>
                <c:pt idx="32648">
                  <c:v>49.929749637509047</c:v>
                </c:pt>
                <c:pt idx="32649">
                  <c:v>49.932021528968406</c:v>
                </c:pt>
                <c:pt idx="32650">
                  <c:v>49.933927919830133</c:v>
                </c:pt>
                <c:pt idx="32651">
                  <c:v>49.936562559454316</c:v>
                </c:pt>
                <c:pt idx="32652">
                  <c:v>49.938440532524567</c:v>
                </c:pt>
                <c:pt idx="32653">
                  <c:v>49.941122390066319</c:v>
                </c:pt>
                <c:pt idx="32654">
                  <c:v>49.943756437455143</c:v>
                </c:pt>
                <c:pt idx="32655">
                  <c:v>49.945537827301685</c:v>
                </c:pt>
                <c:pt idx="32656">
                  <c:v>49.94759424804721</c:v>
                </c:pt>
                <c:pt idx="32657">
                  <c:v>49.949521535697563</c:v>
                </c:pt>
                <c:pt idx="32658">
                  <c:v>49.95127366130334</c:v>
                </c:pt>
                <c:pt idx="32659">
                  <c:v>49.953280718799874</c:v>
                </c:pt>
                <c:pt idx="32660">
                  <c:v>49.955187148141597</c:v>
                </c:pt>
                <c:pt idx="32661">
                  <c:v>49.958843306517124</c:v>
                </c:pt>
                <c:pt idx="32662">
                  <c:v>49.961582482668696</c:v>
                </c:pt>
                <c:pt idx="32663">
                  <c:v>49.971623055202713</c:v>
                </c:pt>
                <c:pt idx="32664">
                  <c:v>49.988397056960984</c:v>
                </c:pt>
                <c:pt idx="32665">
                  <c:v>50.001746185158211</c:v>
                </c:pt>
                <c:pt idx="32666">
                  <c:v>50.006775279158212</c:v>
                </c:pt>
                <c:pt idx="32667">
                  <c:v>50.010133514589249</c:v>
                </c:pt>
                <c:pt idx="32668">
                  <c:v>50.011866292402345</c:v>
                </c:pt>
                <c:pt idx="32669">
                  <c:v>50.014774840238339</c:v>
                </c:pt>
                <c:pt idx="32670">
                  <c:v>50.019780190489122</c:v>
                </c:pt>
                <c:pt idx="32671">
                  <c:v>50.035776741268585</c:v>
                </c:pt>
                <c:pt idx="32672">
                  <c:v>50.038299955281744</c:v>
                </c:pt>
                <c:pt idx="32673">
                  <c:v>50.040052165567523</c:v>
                </c:pt>
                <c:pt idx="32674">
                  <c:v>50.043083560726728</c:v>
                </c:pt>
                <c:pt idx="32675">
                  <c:v>50.044841450412662</c:v>
                </c:pt>
                <c:pt idx="32676">
                  <c:v>50.047831509058526</c:v>
                </c:pt>
                <c:pt idx="32677">
                  <c:v>50.049659560506292</c:v>
                </c:pt>
                <c:pt idx="32678">
                  <c:v>50.051592799116804</c:v>
                </c:pt>
                <c:pt idx="32679">
                  <c:v>50.054878724547414</c:v>
                </c:pt>
                <c:pt idx="32680">
                  <c:v>50.064469748613</c:v>
                </c:pt>
                <c:pt idx="32681">
                  <c:v>50.070760103297353</c:v>
                </c:pt>
                <c:pt idx="32682">
                  <c:v>50.073736334297351</c:v>
                </c:pt>
                <c:pt idx="32683">
                  <c:v>50.077062599104309</c:v>
                </c:pt>
                <c:pt idx="32684">
                  <c:v>50.079942920104308</c:v>
                </c:pt>
                <c:pt idx="32685">
                  <c:v>50.082363039905779</c:v>
                </c:pt>
                <c:pt idx="32686">
                  <c:v>50.084193174905778</c:v>
                </c:pt>
                <c:pt idx="32687">
                  <c:v>50.086272957570166</c:v>
                </c:pt>
                <c:pt idx="32688">
                  <c:v>50.093863617570165</c:v>
                </c:pt>
                <c:pt idx="32689">
                  <c:v>50.101063070571527</c:v>
                </c:pt>
                <c:pt idx="32690">
                  <c:v>50.103009750643309</c:v>
                </c:pt>
                <c:pt idx="32691">
                  <c:v>50.10602398895702</c:v>
                </c:pt>
                <c:pt idx="32692">
                  <c:v>50.108114629248142</c:v>
                </c:pt>
                <c:pt idx="32693">
                  <c:v>50.110055347295599</c:v>
                </c:pt>
                <c:pt idx="32694">
                  <c:v>50.114555030125629</c:v>
                </c:pt>
                <c:pt idx="32695">
                  <c:v>50.117133836481102</c:v>
                </c:pt>
                <c:pt idx="32696">
                  <c:v>50.121109140898312</c:v>
                </c:pt>
                <c:pt idx="32697">
                  <c:v>50.123455477675691</c:v>
                </c:pt>
                <c:pt idx="32698">
                  <c:v>50.125427504923913</c:v>
                </c:pt>
                <c:pt idx="32699">
                  <c:v>50.127617972737475</c:v>
                </c:pt>
                <c:pt idx="32700">
                  <c:v>50.132766677983376</c:v>
                </c:pt>
                <c:pt idx="32701">
                  <c:v>50.1348574274745</c:v>
                </c:pt>
                <c:pt idx="32702">
                  <c:v>50.137097743529282</c:v>
                </c:pt>
                <c:pt idx="32703">
                  <c:v>50.139375683664987</c:v>
                </c:pt>
                <c:pt idx="32704">
                  <c:v>50.144087114660195</c:v>
                </c:pt>
                <c:pt idx="32705">
                  <c:v>50.146175385408469</c:v>
                </c:pt>
                <c:pt idx="32706">
                  <c:v>50.162263413081874</c:v>
                </c:pt>
                <c:pt idx="32707">
                  <c:v>50.172823951900114</c:v>
                </c:pt>
                <c:pt idx="32708">
                  <c:v>50.174672393592893</c:v>
                </c:pt>
                <c:pt idx="32709">
                  <c:v>50.177216681592895</c:v>
                </c:pt>
                <c:pt idx="32710">
                  <c:v>50.179238897592896</c:v>
                </c:pt>
                <c:pt idx="32711">
                  <c:v>50.182425260592893</c:v>
                </c:pt>
                <c:pt idx="32712">
                  <c:v>50.184339356592893</c:v>
                </c:pt>
                <c:pt idx="32713">
                  <c:v>50.192195312827209</c:v>
                </c:pt>
                <c:pt idx="32714">
                  <c:v>50.198367011696988</c:v>
                </c:pt>
                <c:pt idx="32715">
                  <c:v>50.200202451362372</c:v>
                </c:pt>
                <c:pt idx="32716">
                  <c:v>50.201983797408914</c:v>
                </c:pt>
                <c:pt idx="32717">
                  <c:v>50.204022062582169</c:v>
                </c:pt>
                <c:pt idx="32718">
                  <c:v>50.205850134469934</c:v>
                </c:pt>
                <c:pt idx="32719">
                  <c:v>50.207736559639223</c:v>
                </c:pt>
                <c:pt idx="32720">
                  <c:v>50.209562617830848</c:v>
                </c:pt>
                <c:pt idx="32721">
                  <c:v>50.211563870767684</c:v>
                </c:pt>
                <c:pt idx="32722">
                  <c:v>50.213613926901246</c:v>
                </c:pt>
                <c:pt idx="32723">
                  <c:v>50.226984260307056</c:v>
                </c:pt>
                <c:pt idx="32724">
                  <c:v>50.239786807921561</c:v>
                </c:pt>
                <c:pt idx="32725">
                  <c:v>50.250221212722181</c:v>
                </c:pt>
                <c:pt idx="32726">
                  <c:v>50.257551002753694</c:v>
                </c:pt>
                <c:pt idx="32727">
                  <c:v>50.293859973024503</c:v>
                </c:pt>
                <c:pt idx="32728">
                  <c:v>50.295651387697049</c:v>
                </c:pt>
                <c:pt idx="32729">
                  <c:v>50.298495715971363</c:v>
                </c:pt>
                <c:pt idx="32730">
                  <c:v>50.300522269024313</c:v>
                </c:pt>
                <c:pt idx="32731">
                  <c:v>50.303687820667022</c:v>
                </c:pt>
                <c:pt idx="32732">
                  <c:v>50.307858423436542</c:v>
                </c:pt>
                <c:pt idx="32733">
                  <c:v>50.309955276500993</c:v>
                </c:pt>
                <c:pt idx="32734">
                  <c:v>50.312691601868508</c:v>
                </c:pt>
                <c:pt idx="32735">
                  <c:v>50.314490462075511</c:v>
                </c:pt>
                <c:pt idx="32736">
                  <c:v>50.316396932857231</c:v>
                </c:pt>
                <c:pt idx="32737">
                  <c:v>50.318668946956592</c:v>
                </c:pt>
                <c:pt idx="32738">
                  <c:v>50.320634662135262</c:v>
                </c:pt>
                <c:pt idx="32739">
                  <c:v>50.333308703466408</c:v>
                </c:pt>
                <c:pt idx="32740">
                  <c:v>50.335352896239819</c:v>
                </c:pt>
                <c:pt idx="32741">
                  <c:v>50.340533350135175</c:v>
                </c:pt>
                <c:pt idx="32742">
                  <c:v>50.342658961545602</c:v>
                </c:pt>
                <c:pt idx="32743">
                  <c:v>50.345062738941685</c:v>
                </c:pt>
                <c:pt idx="32744">
                  <c:v>50.347001881792352</c:v>
                </c:pt>
                <c:pt idx="32745">
                  <c:v>50.348758963985802</c:v>
                </c:pt>
                <c:pt idx="32746">
                  <c:v>50.350878851289643</c:v>
                </c:pt>
                <c:pt idx="32747">
                  <c:v>50.35282075030954</c:v>
                </c:pt>
                <c:pt idx="32748">
                  <c:v>50.354632296856153</c:v>
                </c:pt>
                <c:pt idx="32749">
                  <c:v>50.357207597363399</c:v>
                </c:pt>
                <c:pt idx="32750">
                  <c:v>50.358958758277012</c:v>
                </c:pt>
                <c:pt idx="32751">
                  <c:v>50.361267948877973</c:v>
                </c:pt>
                <c:pt idx="32752">
                  <c:v>50.362996176352191</c:v>
                </c:pt>
                <c:pt idx="32753">
                  <c:v>50.368099630489105</c:v>
                </c:pt>
                <c:pt idx="32754">
                  <c:v>50.372088636753332</c:v>
                </c:pt>
                <c:pt idx="32755">
                  <c:v>50.379768867674002</c:v>
                </c:pt>
                <c:pt idx="32756">
                  <c:v>50.382307053674005</c:v>
                </c:pt>
                <c:pt idx="32757">
                  <c:v>50.384243044534202</c:v>
                </c:pt>
                <c:pt idx="32758">
                  <c:v>50.386085564306683</c:v>
                </c:pt>
                <c:pt idx="32759">
                  <c:v>50.400360437306681</c:v>
                </c:pt>
                <c:pt idx="32760">
                  <c:v>50.402790581306682</c:v>
                </c:pt>
                <c:pt idx="32761">
                  <c:v>50.40675708530668</c:v>
                </c:pt>
                <c:pt idx="32762">
                  <c:v>50.408689259306676</c:v>
                </c:pt>
                <c:pt idx="32763">
                  <c:v>50.411575616306678</c:v>
                </c:pt>
                <c:pt idx="32764">
                  <c:v>50.413807213538689</c:v>
                </c:pt>
                <c:pt idx="32765">
                  <c:v>50.417908056527288</c:v>
                </c:pt>
                <c:pt idx="32766">
                  <c:v>50.41967176869337</c:v>
                </c:pt>
                <c:pt idx="32767">
                  <c:v>50.421613578913266</c:v>
                </c:pt>
                <c:pt idx="32768">
                  <c:v>50.427950192185406</c:v>
                </c:pt>
                <c:pt idx="32769">
                  <c:v>50.436135699168567</c:v>
                </c:pt>
                <c:pt idx="32770">
                  <c:v>50.441678525073392</c:v>
                </c:pt>
                <c:pt idx="32771">
                  <c:v>50.443518958772273</c:v>
                </c:pt>
                <c:pt idx="32772">
                  <c:v>50.445742318372275</c:v>
                </c:pt>
                <c:pt idx="32773">
                  <c:v>50.447551275172273</c:v>
                </c:pt>
                <c:pt idx="32774">
                  <c:v>50.453913389554096</c:v>
                </c:pt>
                <c:pt idx="32775">
                  <c:v>50.456787728148527</c:v>
                </c:pt>
                <c:pt idx="32776">
                  <c:v>50.467415988519562</c:v>
                </c:pt>
                <c:pt idx="32777">
                  <c:v>50.469464137486327</c:v>
                </c:pt>
                <c:pt idx="32778">
                  <c:v>50.471101588412253</c:v>
                </c:pt>
                <c:pt idx="32779">
                  <c:v>50.477722936277978</c:v>
                </c:pt>
                <c:pt idx="32780">
                  <c:v>50.480025041110707</c:v>
                </c:pt>
                <c:pt idx="32781">
                  <c:v>50.481679084037104</c:v>
                </c:pt>
                <c:pt idx="32782">
                  <c:v>50.483437289947055</c:v>
                </c:pt>
                <c:pt idx="32783">
                  <c:v>50.485785146760215</c:v>
                </c:pt>
                <c:pt idx="32784">
                  <c:v>50.489435762222612</c:v>
                </c:pt>
                <c:pt idx="32785">
                  <c:v>50.491116825629767</c:v>
                </c:pt>
                <c:pt idx="32786">
                  <c:v>50.492837500820784</c:v>
                </c:pt>
                <c:pt idx="32787">
                  <c:v>50.494585034971038</c:v>
                </c:pt>
                <c:pt idx="32788">
                  <c:v>50.497168956897482</c:v>
                </c:pt>
                <c:pt idx="32789">
                  <c:v>50.502435448245201</c:v>
                </c:pt>
                <c:pt idx="32790">
                  <c:v>50.504111362692207</c:v>
                </c:pt>
                <c:pt idx="32791">
                  <c:v>50.509883621734112</c:v>
                </c:pt>
                <c:pt idx="32792">
                  <c:v>50.511771443227062</c:v>
                </c:pt>
                <c:pt idx="32793">
                  <c:v>50.513490551275282</c:v>
                </c:pt>
                <c:pt idx="32794">
                  <c:v>50.518647436608475</c:v>
                </c:pt>
                <c:pt idx="32795">
                  <c:v>50.525164970231287</c:v>
                </c:pt>
                <c:pt idx="32796">
                  <c:v>50.527205177008511</c:v>
                </c:pt>
                <c:pt idx="32797">
                  <c:v>50.53302985686517</c:v>
                </c:pt>
                <c:pt idx="32798">
                  <c:v>50.539333597245715</c:v>
                </c:pt>
                <c:pt idx="32799">
                  <c:v>50.541118710354894</c:v>
                </c:pt>
                <c:pt idx="32800">
                  <c:v>50.542938962554892</c:v>
                </c:pt>
                <c:pt idx="32801">
                  <c:v>50.544575754729493</c:v>
                </c:pt>
                <c:pt idx="32802">
                  <c:v>50.547152817278445</c:v>
                </c:pt>
                <c:pt idx="32803">
                  <c:v>50.548723282278445</c:v>
                </c:pt>
                <c:pt idx="32804">
                  <c:v>50.550522575878446</c:v>
                </c:pt>
                <c:pt idx="32805">
                  <c:v>50.552265089499159</c:v>
                </c:pt>
                <c:pt idx="32806">
                  <c:v>50.553944264236215</c:v>
                </c:pt>
                <c:pt idx="32807">
                  <c:v>50.555787227222737</c:v>
                </c:pt>
                <c:pt idx="32808">
                  <c:v>50.558401051773814</c:v>
                </c:pt>
                <c:pt idx="32809">
                  <c:v>50.560819447673595</c:v>
                </c:pt>
                <c:pt idx="32810">
                  <c:v>50.564727146859454</c:v>
                </c:pt>
                <c:pt idx="32811">
                  <c:v>50.569220867999185</c:v>
                </c:pt>
                <c:pt idx="32812">
                  <c:v>50.571530018999184</c:v>
                </c:pt>
                <c:pt idx="32813">
                  <c:v>50.573220156799181</c:v>
                </c:pt>
                <c:pt idx="32814">
                  <c:v>50.574820123611659</c:v>
                </c:pt>
                <c:pt idx="32815">
                  <c:v>50.592023065211656</c:v>
                </c:pt>
                <c:pt idx="32816">
                  <c:v>50.594867610811654</c:v>
                </c:pt>
                <c:pt idx="32817">
                  <c:v>50.605809383211657</c:v>
                </c:pt>
                <c:pt idx="32818">
                  <c:v>50.617588579211656</c:v>
                </c:pt>
                <c:pt idx="32819">
                  <c:v>50.620277101411659</c:v>
                </c:pt>
                <c:pt idx="32820">
                  <c:v>50.630499419760653</c:v>
                </c:pt>
                <c:pt idx="32821">
                  <c:v>50.632553437559373</c:v>
                </c:pt>
                <c:pt idx="32822">
                  <c:v>50.637078448590557</c:v>
                </c:pt>
                <c:pt idx="32823">
                  <c:v>50.638821009731274</c:v>
                </c:pt>
                <c:pt idx="32824">
                  <c:v>50.64094906903069</c:v>
                </c:pt>
                <c:pt idx="32825">
                  <c:v>50.646884230253733</c:v>
                </c:pt>
                <c:pt idx="32826">
                  <c:v>50.653647232164623</c:v>
                </c:pt>
                <c:pt idx="32827">
                  <c:v>50.657678128929874</c:v>
                </c:pt>
                <c:pt idx="32828">
                  <c:v>50.659571640662982</c:v>
                </c:pt>
                <c:pt idx="32829">
                  <c:v>50.662221441996486</c:v>
                </c:pt>
                <c:pt idx="32830">
                  <c:v>50.66394911910097</c:v>
                </c:pt>
                <c:pt idx="32831">
                  <c:v>50.665691312011376</c:v>
                </c:pt>
                <c:pt idx="32832">
                  <c:v>50.668832539597709</c:v>
                </c:pt>
                <c:pt idx="32833">
                  <c:v>50.670698730054532</c:v>
                </c:pt>
                <c:pt idx="32834">
                  <c:v>50.673707281688202</c:v>
                </c:pt>
                <c:pt idx="32835">
                  <c:v>50.676102936715758</c:v>
                </c:pt>
                <c:pt idx="32836">
                  <c:v>50.678427345107252</c:v>
                </c:pt>
                <c:pt idx="32837">
                  <c:v>50.680608681808437</c:v>
                </c:pt>
                <c:pt idx="32838">
                  <c:v>50.682370055751058</c:v>
                </c:pt>
                <c:pt idx="32839">
                  <c:v>50.684530079409569</c:v>
                </c:pt>
                <c:pt idx="32840">
                  <c:v>50.686154255843334</c:v>
                </c:pt>
                <c:pt idx="32841">
                  <c:v>50.688341285504677</c:v>
                </c:pt>
                <c:pt idx="32842">
                  <c:v>50.690372939846839</c:v>
                </c:pt>
                <c:pt idx="32843">
                  <c:v>50.692195519417957</c:v>
                </c:pt>
                <c:pt idx="32844">
                  <c:v>50.694828634531817</c:v>
                </c:pt>
                <c:pt idx="32845">
                  <c:v>50.696704709518407</c:v>
                </c:pt>
                <c:pt idx="32846">
                  <c:v>50.699127571489434</c:v>
                </c:pt>
                <c:pt idx="32847">
                  <c:v>50.701010186902238</c:v>
                </c:pt>
                <c:pt idx="32848">
                  <c:v>50.702707638309853</c:v>
                </c:pt>
                <c:pt idx="32849">
                  <c:v>50.71176044864378</c:v>
                </c:pt>
                <c:pt idx="32850">
                  <c:v>50.715378581865266</c:v>
                </c:pt>
                <c:pt idx="32851">
                  <c:v>50.723254744646184</c:v>
                </c:pt>
                <c:pt idx="32852">
                  <c:v>50.727404316922573</c:v>
                </c:pt>
                <c:pt idx="32853">
                  <c:v>50.730915395542624</c:v>
                </c:pt>
                <c:pt idx="32854">
                  <c:v>50.732693949192509</c:v>
                </c:pt>
                <c:pt idx="32855">
                  <c:v>50.735991374792512</c:v>
                </c:pt>
                <c:pt idx="32856">
                  <c:v>50.738956670071829</c:v>
                </c:pt>
                <c:pt idx="32857">
                  <c:v>50.74289016820763</c:v>
                </c:pt>
                <c:pt idx="32858">
                  <c:v>50.74745776372697</c:v>
                </c:pt>
                <c:pt idx="32859">
                  <c:v>50.749548419541597</c:v>
                </c:pt>
                <c:pt idx="32860">
                  <c:v>50.753466887541599</c:v>
                </c:pt>
                <c:pt idx="32861">
                  <c:v>50.755638974541597</c:v>
                </c:pt>
                <c:pt idx="32862">
                  <c:v>50.757566471438345</c:v>
                </c:pt>
                <c:pt idx="32863">
                  <c:v>50.761099176575662</c:v>
                </c:pt>
                <c:pt idx="32864">
                  <c:v>50.762929350575661</c:v>
                </c:pt>
                <c:pt idx="32865">
                  <c:v>50.764796068749355</c:v>
                </c:pt>
                <c:pt idx="32866">
                  <c:v>50.767903176905314</c:v>
                </c:pt>
                <c:pt idx="32867">
                  <c:v>50.76976983427901</c:v>
                </c:pt>
                <c:pt idx="32868">
                  <c:v>50.771719948279014</c:v>
                </c:pt>
                <c:pt idx="32869">
                  <c:v>50.774486637217883</c:v>
                </c:pt>
                <c:pt idx="32870">
                  <c:v>50.776912806619663</c:v>
                </c:pt>
                <c:pt idx="32871">
                  <c:v>50.779264800619664</c:v>
                </c:pt>
                <c:pt idx="32872">
                  <c:v>50.781926151553741</c:v>
                </c:pt>
                <c:pt idx="32873">
                  <c:v>50.783948111283181</c:v>
                </c:pt>
                <c:pt idx="32874">
                  <c:v>50.789274793470547</c:v>
                </c:pt>
                <c:pt idx="32875">
                  <c:v>50.790042301009315</c:v>
                </c:pt>
                <c:pt idx="32876">
                  <c:v>50.790054790369624</c:v>
                </c:pt>
                <c:pt idx="32877">
                  <c:v>50.790072035809168</c:v>
                </c:pt>
                <c:pt idx="32878">
                  <c:v>50.790088612368251</c:v>
                </c:pt>
                <c:pt idx="32879">
                  <c:v>50.790104251368248</c:v>
                </c:pt>
                <c:pt idx="32880">
                  <c:v>50.790119136327789</c:v>
                </c:pt>
                <c:pt idx="32881">
                  <c:v>50.790133035448243</c:v>
                </c:pt>
                <c:pt idx="32882">
                  <c:v>50.790155020048239</c:v>
                </c:pt>
                <c:pt idx="32883">
                  <c:v>50.790171689167629</c:v>
                </c:pt>
                <c:pt idx="32884">
                  <c:v>50.790183205328084</c:v>
                </c:pt>
                <c:pt idx="32885">
                  <c:v>50.790201189128084</c:v>
                </c:pt>
                <c:pt idx="32886">
                  <c:v>50.790214807207462</c:v>
                </c:pt>
                <c:pt idx="32887">
                  <c:v>50.790230086248229</c:v>
                </c:pt>
                <c:pt idx="32888">
                  <c:v>50.790241207848226</c:v>
                </c:pt>
                <c:pt idx="32889">
                  <c:v>50.790253913127465</c:v>
                </c:pt>
                <c:pt idx="32890">
                  <c:v>50.79026513216823</c:v>
                </c:pt>
                <c:pt idx="32891">
                  <c:v>50.790275148168227</c:v>
                </c:pt>
                <c:pt idx="32892">
                  <c:v>50.790287471687158</c:v>
                </c:pt>
                <c:pt idx="32893">
                  <c:v>50.790294634246969</c:v>
                </c:pt>
                <c:pt idx="32894">
                  <c:v>50.790302587367513</c:v>
                </c:pt>
                <c:pt idx="32895">
                  <c:v>50.790307796087063</c:v>
                </c:pt>
                <c:pt idx="32896">
                  <c:v>50.790325086887371</c:v>
                </c:pt>
                <c:pt idx="32897">
                  <c:v>50.790337962287104</c:v>
                </c:pt>
                <c:pt idx="32898">
                  <c:v>50.790350107846955</c:v>
                </c:pt>
                <c:pt idx="32899">
                  <c:v>50.790375288646956</c:v>
                </c:pt>
                <c:pt idx="32900">
                  <c:v>50.790385874167185</c:v>
                </c:pt>
                <c:pt idx="32901">
                  <c:v>50.790393081367185</c:v>
                </c:pt>
                <c:pt idx="32902">
                  <c:v>50.790405878167185</c:v>
                </c:pt>
                <c:pt idx="32903">
                  <c:v>50.790430821848176</c:v>
                </c:pt>
                <c:pt idx="32904">
                  <c:v>50.790444246167951</c:v>
                </c:pt>
                <c:pt idx="32905">
                  <c:v>50.790457679448487</c:v>
                </c:pt>
                <c:pt idx="32906">
                  <c:v>50.790473927569018</c:v>
                </c:pt>
                <c:pt idx="32907">
                  <c:v>50.790478098488862</c:v>
                </c:pt>
                <c:pt idx="32908">
                  <c:v>50.790498518889436</c:v>
                </c:pt>
                <c:pt idx="32909">
                  <c:v>50.790504754209209</c:v>
                </c:pt>
                <c:pt idx="32910">
                  <c:v>50.79051339996898</c:v>
                </c:pt>
                <c:pt idx="32911">
                  <c:v>50.79056091292486</c:v>
                </c:pt>
                <c:pt idx="32912">
                  <c:v>50.790570912924863</c:v>
                </c:pt>
                <c:pt idx="32913">
                  <c:v>50.790582098365626</c:v>
                </c:pt>
                <c:pt idx="32914">
                  <c:v>50.790589788605168</c:v>
                </c:pt>
                <c:pt idx="32915">
                  <c:v>50.790595390005166</c:v>
                </c:pt>
                <c:pt idx="32916">
                  <c:v>50.790662291288527</c:v>
                </c:pt>
                <c:pt idx="32917">
                  <c:v>50.790676305288528</c:v>
                </c:pt>
                <c:pt idx="32918">
                  <c:v>50.790691899048909</c:v>
                </c:pt>
                <c:pt idx="32919">
                  <c:v>50.790705660769518</c:v>
                </c:pt>
                <c:pt idx="32920">
                  <c:v>50.790728213248606</c:v>
                </c:pt>
                <c:pt idx="32921">
                  <c:v>50.790792233248609</c:v>
                </c:pt>
                <c:pt idx="32922">
                  <c:v>50.790799753248301</c:v>
                </c:pt>
                <c:pt idx="32923">
                  <c:v>50.790820120607918</c:v>
                </c:pt>
                <c:pt idx="32924">
                  <c:v>50.790833117328148</c:v>
                </c:pt>
                <c:pt idx="32925">
                  <c:v>50.790851698208762</c:v>
                </c:pt>
                <c:pt idx="32926">
                  <c:v>50.790866308929672</c:v>
                </c:pt>
                <c:pt idx="32927">
                  <c:v>50.791152319329676</c:v>
                </c:pt>
                <c:pt idx="32928">
                  <c:v>50.791321065964482</c:v>
                </c:pt>
                <c:pt idx="32929">
                  <c:v>50.791505821095157</c:v>
                </c:pt>
                <c:pt idx="32930">
                  <c:v>50.792329517699415</c:v>
                </c:pt>
                <c:pt idx="32931">
                  <c:v>50.792340408579719</c:v>
                </c:pt>
                <c:pt idx="32932">
                  <c:v>50.792351914179413</c:v>
                </c:pt>
                <c:pt idx="32933">
                  <c:v>50.79247958506582</c:v>
                </c:pt>
                <c:pt idx="32934">
                  <c:v>50.792491267986122</c:v>
                </c:pt>
                <c:pt idx="32935">
                  <c:v>50.792503455346733</c:v>
                </c:pt>
                <c:pt idx="32936">
                  <c:v>50.792730274797414</c:v>
                </c:pt>
                <c:pt idx="32937">
                  <c:v>50.792742640997105</c:v>
                </c:pt>
                <c:pt idx="32938">
                  <c:v>50.792749200996951</c:v>
                </c:pt>
                <c:pt idx="32939">
                  <c:v>50.793211553396951</c:v>
                </c:pt>
                <c:pt idx="32940">
                  <c:v>50.793683860265965</c:v>
                </c:pt>
                <c:pt idx="32941">
                  <c:v>50.794599161746568</c:v>
                </c:pt>
                <c:pt idx="32942">
                  <c:v>50.794650103548705</c:v>
                </c:pt>
                <c:pt idx="32943">
                  <c:v>50.794797975231909</c:v>
                </c:pt>
                <c:pt idx="32944">
                  <c:v>50.794813003951298</c:v>
                </c:pt>
                <c:pt idx="32945">
                  <c:v>50.79514238195771</c:v>
                </c:pt>
                <c:pt idx="32946">
                  <c:v>50.795149981957714</c:v>
                </c:pt>
                <c:pt idx="32947">
                  <c:v>50.795157795037412</c:v>
                </c:pt>
                <c:pt idx="32948">
                  <c:v>50.795671952547799</c:v>
                </c:pt>
                <c:pt idx="32949">
                  <c:v>50.795719484425966</c:v>
                </c:pt>
                <c:pt idx="32950">
                  <c:v>50.795860895300777</c:v>
                </c:pt>
                <c:pt idx="32951">
                  <c:v>50.79609288730078</c:v>
                </c:pt>
                <c:pt idx="32952">
                  <c:v>50.796101447300629</c:v>
                </c:pt>
                <c:pt idx="32953">
                  <c:v>50.796118153860014</c:v>
                </c:pt>
                <c:pt idx="32954">
                  <c:v>50.79613377898032</c:v>
                </c:pt>
                <c:pt idx="32955">
                  <c:v>50.796148792659707</c:v>
                </c:pt>
                <c:pt idx="32956">
                  <c:v>50.796163046899096</c:v>
                </c:pt>
                <c:pt idx="32957">
                  <c:v>50.796176660499093</c:v>
                </c:pt>
                <c:pt idx="32958">
                  <c:v>50.796196370018635</c:v>
                </c:pt>
                <c:pt idx="32959">
                  <c:v>50.796209006858021</c:v>
                </c:pt>
                <c:pt idx="32960">
                  <c:v>50.79622101285802</c:v>
                </c:pt>
                <c:pt idx="32961">
                  <c:v>50.796238266937564</c:v>
                </c:pt>
                <c:pt idx="32962">
                  <c:v>50.79625482417665</c:v>
                </c:pt>
                <c:pt idx="32963">
                  <c:v>50.796275618976651</c:v>
                </c:pt>
                <c:pt idx="32964">
                  <c:v>50.796290526256193</c:v>
                </c:pt>
                <c:pt idx="32965">
                  <c:v>50.796304427696647</c:v>
                </c:pt>
                <c:pt idx="32966">
                  <c:v>50.79632644969665</c:v>
                </c:pt>
                <c:pt idx="32967">
                  <c:v>50.796343056416042</c:v>
                </c:pt>
                <c:pt idx="32968">
                  <c:v>50.796358412576652</c:v>
                </c:pt>
                <c:pt idx="32969">
                  <c:v>50.796372850376649</c:v>
                </c:pt>
                <c:pt idx="32970">
                  <c:v>50.796386300456035</c:v>
                </c:pt>
                <c:pt idx="32971">
                  <c:v>50.796398440696642</c:v>
                </c:pt>
                <c:pt idx="32972">
                  <c:v>50.796412430896645</c:v>
                </c:pt>
                <c:pt idx="32973">
                  <c:v>50.796422679856036</c:v>
                </c:pt>
                <c:pt idx="32974">
                  <c:v>50.796433874256799</c:v>
                </c:pt>
                <c:pt idx="32975">
                  <c:v>50.7964459042568</c:v>
                </c:pt>
                <c:pt idx="32976">
                  <c:v>50.79645821985573</c:v>
                </c:pt>
                <c:pt idx="32977">
                  <c:v>50.796465417695536</c:v>
                </c:pt>
                <c:pt idx="32978">
                  <c:v>50.796548295461179</c:v>
                </c:pt>
                <c:pt idx="32979">
                  <c:v>50.796553591300722</c:v>
                </c:pt>
                <c:pt idx="32980">
                  <c:v>50.796560390620911</c:v>
                </c:pt>
                <c:pt idx="32981">
                  <c:v>50.796570476500456</c:v>
                </c:pt>
                <c:pt idx="32982">
                  <c:v>50.796580062100837</c:v>
                </c:pt>
                <c:pt idx="32983">
                  <c:v>50.796593513301751</c:v>
                </c:pt>
                <c:pt idx="32984">
                  <c:v>50.796603763541142</c:v>
                </c:pt>
                <c:pt idx="32985">
                  <c:v>50.796614929941143</c:v>
                </c:pt>
                <c:pt idx="32986">
                  <c:v>50.796633183622056</c:v>
                </c:pt>
                <c:pt idx="32987">
                  <c:v>50.796643280421598</c:v>
                </c:pt>
                <c:pt idx="32988">
                  <c:v>50.796661287621596</c:v>
                </c:pt>
                <c:pt idx="32989">
                  <c:v>50.796676649542206</c:v>
                </c:pt>
                <c:pt idx="32990">
                  <c:v>50.79668908586175</c:v>
                </c:pt>
                <c:pt idx="32991">
                  <c:v>50.79671106826175</c:v>
                </c:pt>
                <c:pt idx="32992">
                  <c:v>50.796725249501982</c:v>
                </c:pt>
                <c:pt idx="32993">
                  <c:v>50.796750441942741</c:v>
                </c:pt>
                <c:pt idx="32994">
                  <c:v>50.796771575143964</c:v>
                </c:pt>
                <c:pt idx="32995">
                  <c:v>50.796788600944879</c:v>
                </c:pt>
                <c:pt idx="32996">
                  <c:v>50.799410783944879</c:v>
                </c:pt>
                <c:pt idx="32997">
                  <c:v>50.801351068091186</c:v>
                </c:pt>
                <c:pt idx="32998">
                  <c:v>50.80323568541727</c:v>
                </c:pt>
                <c:pt idx="32999">
                  <c:v>50.805257570266711</c:v>
                </c:pt>
                <c:pt idx="33000">
                  <c:v>50.807291975676456</c:v>
                </c:pt>
                <c:pt idx="33001">
                  <c:v>50.810273862202592</c:v>
                </c:pt>
                <c:pt idx="33002">
                  <c:v>50.812207908509201</c:v>
                </c:pt>
                <c:pt idx="33003">
                  <c:v>50.814062228623271</c:v>
                </c:pt>
                <c:pt idx="33004">
                  <c:v>50.816015310768961</c:v>
                </c:pt>
                <c:pt idx="33005">
                  <c:v>50.820021559346927</c:v>
                </c:pt>
                <c:pt idx="33006">
                  <c:v>50.822233742520105</c:v>
                </c:pt>
                <c:pt idx="33007">
                  <c:v>50.825426007160338</c:v>
                </c:pt>
                <c:pt idx="33008">
                  <c:v>50.827778019160341</c:v>
                </c:pt>
                <c:pt idx="33009">
                  <c:v>50.831798054153111</c:v>
                </c:pt>
                <c:pt idx="33010">
                  <c:v>50.834000369153109</c:v>
                </c:pt>
                <c:pt idx="33011">
                  <c:v>50.836797729226198</c:v>
                </c:pt>
                <c:pt idx="33012">
                  <c:v>50.839810445306391</c:v>
                </c:pt>
                <c:pt idx="33013">
                  <c:v>50.841697042755683</c:v>
                </c:pt>
                <c:pt idx="33014">
                  <c:v>50.846725647887069</c:v>
                </c:pt>
                <c:pt idx="33015">
                  <c:v>50.849114421109483</c:v>
                </c:pt>
                <c:pt idx="33016">
                  <c:v>50.856625329985732</c:v>
                </c:pt>
                <c:pt idx="33017">
                  <c:v>50.873107220776369</c:v>
                </c:pt>
                <c:pt idx="33018">
                  <c:v>50.885530278883834</c:v>
                </c:pt>
                <c:pt idx="33019">
                  <c:v>50.890827807262248</c:v>
                </c:pt>
                <c:pt idx="33020">
                  <c:v>50.892854202635192</c:v>
                </c:pt>
                <c:pt idx="33021">
                  <c:v>50.895807995913891</c:v>
                </c:pt>
                <c:pt idx="33022">
                  <c:v>50.898681803837761</c:v>
                </c:pt>
                <c:pt idx="33023">
                  <c:v>50.900485000589995</c:v>
                </c:pt>
                <c:pt idx="33024">
                  <c:v>50.902318894957908</c:v>
                </c:pt>
                <c:pt idx="33025">
                  <c:v>50.904193721886891</c:v>
                </c:pt>
                <c:pt idx="33026">
                  <c:v>50.907315846284185</c:v>
                </c:pt>
                <c:pt idx="33027">
                  <c:v>50.909331984470775</c:v>
                </c:pt>
                <c:pt idx="33028">
                  <c:v>50.911305960002352</c:v>
                </c:pt>
                <c:pt idx="33029">
                  <c:v>50.918115893660286</c:v>
                </c:pt>
                <c:pt idx="33030">
                  <c:v>50.921012703095975</c:v>
                </c:pt>
                <c:pt idx="33031">
                  <c:v>50.923608656355448</c:v>
                </c:pt>
                <c:pt idx="33032">
                  <c:v>50.925624776755448</c:v>
                </c:pt>
                <c:pt idx="33033">
                  <c:v>50.929758072355447</c:v>
                </c:pt>
                <c:pt idx="33034">
                  <c:v>50.931718173155446</c:v>
                </c:pt>
                <c:pt idx="33035">
                  <c:v>50.936407391911224</c:v>
                </c:pt>
                <c:pt idx="33036">
                  <c:v>50.938923754166424</c:v>
                </c:pt>
                <c:pt idx="33037">
                  <c:v>50.94580849957633</c:v>
                </c:pt>
                <c:pt idx="33038">
                  <c:v>50.947571451209626</c:v>
                </c:pt>
                <c:pt idx="33039">
                  <c:v>50.949491095352762</c:v>
                </c:pt>
                <c:pt idx="33040">
                  <c:v>50.952627327752765</c:v>
                </c:pt>
                <c:pt idx="33041">
                  <c:v>50.957051632952762</c:v>
                </c:pt>
                <c:pt idx="33042">
                  <c:v>50.968677944152759</c:v>
                </c:pt>
                <c:pt idx="33043">
                  <c:v>50.972570159752756</c:v>
                </c:pt>
                <c:pt idx="33044">
                  <c:v>50.980099090113306</c:v>
                </c:pt>
                <c:pt idx="33045">
                  <c:v>50.983319298126325</c:v>
                </c:pt>
                <c:pt idx="33046">
                  <c:v>50.985766526221497</c:v>
                </c:pt>
                <c:pt idx="33047">
                  <c:v>50.989195085191078</c:v>
                </c:pt>
                <c:pt idx="33048">
                  <c:v>50.990994933818293</c:v>
                </c:pt>
                <c:pt idx="33049">
                  <c:v>50.992951074818293</c:v>
                </c:pt>
                <c:pt idx="33050">
                  <c:v>50.996873022818292</c:v>
                </c:pt>
                <c:pt idx="33051">
                  <c:v>51.001336062242309</c:v>
                </c:pt>
                <c:pt idx="33052">
                  <c:v>51.003190394676373</c:v>
                </c:pt>
                <c:pt idx="33053">
                  <c:v>51.005312047768257</c:v>
                </c:pt>
                <c:pt idx="33054">
                  <c:v>51.007671042385944</c:v>
                </c:pt>
                <c:pt idx="33055">
                  <c:v>51.010306700298678</c:v>
                </c:pt>
                <c:pt idx="33056">
                  <c:v>51.013757772943066</c:v>
                </c:pt>
                <c:pt idx="33057">
                  <c:v>51.019319913034487</c:v>
                </c:pt>
                <c:pt idx="33058">
                  <c:v>51.02140021703449</c:v>
                </c:pt>
                <c:pt idx="33059">
                  <c:v>51.02351234183449</c:v>
                </c:pt>
                <c:pt idx="33060">
                  <c:v>51.028322130202241</c:v>
                </c:pt>
                <c:pt idx="33061">
                  <c:v>51.030920741402241</c:v>
                </c:pt>
                <c:pt idx="33062">
                  <c:v>51.03291162662611</c:v>
                </c:pt>
                <c:pt idx="33063">
                  <c:v>51.035501451329438</c:v>
                </c:pt>
                <c:pt idx="33064">
                  <c:v>51.044078528099178</c:v>
                </c:pt>
                <c:pt idx="33065">
                  <c:v>51.046287834473205</c:v>
                </c:pt>
                <c:pt idx="33066">
                  <c:v>51.054607074473203</c:v>
                </c:pt>
                <c:pt idx="33067">
                  <c:v>51.057373812052077</c:v>
                </c:pt>
                <c:pt idx="33068">
                  <c:v>51.063302466052079</c:v>
                </c:pt>
                <c:pt idx="33069">
                  <c:v>51.063314544052076</c:v>
                </c:pt>
                <c:pt idx="33070">
                  <c:v>51.063331307652078</c:v>
                </c:pt>
                <c:pt idx="33071">
                  <c:v>51.063347371571624</c:v>
                </c:pt>
                <c:pt idx="33072">
                  <c:v>51.063357476771927</c:v>
                </c:pt>
                <c:pt idx="33073">
                  <c:v>51.063381423971926</c:v>
                </c:pt>
                <c:pt idx="33074">
                  <c:v>51.063404251331164</c:v>
                </c:pt>
                <c:pt idx="33075">
                  <c:v>51.063416723010704</c:v>
                </c:pt>
                <c:pt idx="33076">
                  <c:v>51.063432121411317</c:v>
                </c:pt>
                <c:pt idx="33077">
                  <c:v>51.063446570011315</c:v>
                </c:pt>
                <c:pt idx="33078">
                  <c:v>51.063459927690708</c:v>
                </c:pt>
                <c:pt idx="33079">
                  <c:v>51.06347514593147</c:v>
                </c:pt>
                <c:pt idx="33080">
                  <c:v>51.063486334731472</c:v>
                </c:pt>
                <c:pt idx="33081">
                  <c:v>51.063499121930711</c:v>
                </c:pt>
                <c:pt idx="33082">
                  <c:v>51.063510321931474</c:v>
                </c:pt>
                <c:pt idx="33083">
                  <c:v>51.063522327931473</c:v>
                </c:pt>
                <c:pt idx="33084">
                  <c:v>51.063534668170405</c:v>
                </c:pt>
                <c:pt idx="33085">
                  <c:v>51.063541868890212</c:v>
                </c:pt>
                <c:pt idx="33086">
                  <c:v>51.063550830010826</c:v>
                </c:pt>
                <c:pt idx="33087">
                  <c:v>51.063556133330366</c:v>
                </c:pt>
                <c:pt idx="33088">
                  <c:v>51.063573345290671</c:v>
                </c:pt>
                <c:pt idx="33089">
                  <c:v>51.063586258410403</c:v>
                </c:pt>
                <c:pt idx="33090">
                  <c:v>51.063598391810253</c:v>
                </c:pt>
                <c:pt idx="33091">
                  <c:v>51.063672826610251</c:v>
                </c:pt>
                <c:pt idx="33092">
                  <c:v>51.063715047691169</c:v>
                </c:pt>
                <c:pt idx="33093">
                  <c:v>51.063718656691165</c:v>
                </c:pt>
                <c:pt idx="33094">
                  <c:v>51.063730803771016</c:v>
                </c:pt>
                <c:pt idx="33095">
                  <c:v>51.063785418332202</c:v>
                </c:pt>
                <c:pt idx="33096">
                  <c:v>51.063804087371516</c:v>
                </c:pt>
                <c:pt idx="33097">
                  <c:v>51.063818060731975</c:v>
                </c:pt>
                <c:pt idx="33098">
                  <c:v>51.06381908721194</c:v>
                </c:pt>
                <c:pt idx="33099">
                  <c:v>51.063861228173124</c:v>
                </c:pt>
                <c:pt idx="33100">
                  <c:v>51.063868522212857</c:v>
                </c:pt>
                <c:pt idx="33101">
                  <c:v>51.063875308613049</c:v>
                </c:pt>
                <c:pt idx="33102">
                  <c:v>51.063919043211065</c:v>
                </c:pt>
                <c:pt idx="33103">
                  <c:v>51.063930528651518</c:v>
                </c:pt>
                <c:pt idx="33104">
                  <c:v>51.063941733132282</c:v>
                </c:pt>
                <c:pt idx="33105">
                  <c:v>51.063951988491674</c:v>
                </c:pt>
                <c:pt idx="33106">
                  <c:v>51.063991145091677</c:v>
                </c:pt>
                <c:pt idx="33107">
                  <c:v>51.063996313731366</c:v>
                </c:pt>
                <c:pt idx="33108">
                  <c:v>51.064013063331366</c:v>
                </c:pt>
                <c:pt idx="33109">
                  <c:v>51.064025246131976</c:v>
                </c:pt>
                <c:pt idx="33110">
                  <c:v>51.064038739891366</c:v>
                </c:pt>
                <c:pt idx="33111">
                  <c:v>51.064042303891362</c:v>
                </c:pt>
                <c:pt idx="33112">
                  <c:v>51.064097225052429</c:v>
                </c:pt>
                <c:pt idx="33113">
                  <c:v>51.064111547652431</c:v>
                </c:pt>
                <c:pt idx="33114">
                  <c:v>51.064238269577466</c:v>
                </c:pt>
                <c:pt idx="33115">
                  <c:v>51.064251065897928</c:v>
                </c:pt>
                <c:pt idx="33116">
                  <c:v>51.06426486293838</c:v>
                </c:pt>
                <c:pt idx="33117">
                  <c:v>51.064357624424183</c:v>
                </c:pt>
                <c:pt idx="33118">
                  <c:v>51.064362930824487</c:v>
                </c:pt>
                <c:pt idx="33119">
                  <c:v>51.064368709504635</c:v>
                </c:pt>
                <c:pt idx="33120">
                  <c:v>51.064405820423715</c:v>
                </c:pt>
                <c:pt idx="33121">
                  <c:v>51.064509487468598</c:v>
                </c:pt>
                <c:pt idx="33122">
                  <c:v>51.064515671308747</c:v>
                </c:pt>
                <c:pt idx="33123">
                  <c:v>51.064522586068598</c:v>
                </c:pt>
                <c:pt idx="33124">
                  <c:v>51.064561837029359</c:v>
                </c:pt>
                <c:pt idx="33125">
                  <c:v>51.064722940075157</c:v>
                </c:pt>
                <c:pt idx="33126">
                  <c:v>51.06473113887531</c:v>
                </c:pt>
                <c:pt idx="33127">
                  <c:v>51.064739698875158</c:v>
                </c:pt>
                <c:pt idx="33128">
                  <c:v>51.064749366434846</c:v>
                </c:pt>
                <c:pt idx="33129">
                  <c:v>51.064770052034845</c:v>
                </c:pt>
                <c:pt idx="33130">
                  <c:v>51.064803892834846</c:v>
                </c:pt>
                <c:pt idx="33131">
                  <c:v>51.064979148712403</c:v>
                </c:pt>
                <c:pt idx="33132">
                  <c:v>51.064989766872102</c:v>
                </c:pt>
                <c:pt idx="33133">
                  <c:v>51.065001103911499</c:v>
                </c:pt>
                <c:pt idx="33134">
                  <c:v>51.065013689032114</c:v>
                </c:pt>
                <c:pt idx="33135">
                  <c:v>51.065027854271491</c:v>
                </c:pt>
                <c:pt idx="33136">
                  <c:v>51.065098625954541</c:v>
                </c:pt>
                <c:pt idx="33137">
                  <c:v>51.065474312826304</c:v>
                </c:pt>
                <c:pt idx="33138">
                  <c:v>51.065487838026307</c:v>
                </c:pt>
                <c:pt idx="33139">
                  <c:v>51.065502137226304</c:v>
                </c:pt>
                <c:pt idx="33140">
                  <c:v>51.065516583306618</c:v>
                </c:pt>
                <c:pt idx="33141">
                  <c:v>51.06554674770662</c:v>
                </c:pt>
                <c:pt idx="33142">
                  <c:v>51.065675043706619</c:v>
                </c:pt>
                <c:pt idx="33143">
                  <c:v>51.065953953621133</c:v>
                </c:pt>
                <c:pt idx="33144">
                  <c:v>51.065969214421131</c:v>
                </c:pt>
                <c:pt idx="33145">
                  <c:v>51.06600239982113</c:v>
                </c:pt>
                <c:pt idx="33146">
                  <c:v>51.066332274552728</c:v>
                </c:pt>
                <c:pt idx="33147">
                  <c:v>51.066417840311203</c:v>
                </c:pt>
                <c:pt idx="33148">
                  <c:v>51.066434657111202</c:v>
                </c:pt>
                <c:pt idx="33149">
                  <c:v>51.0664711351112</c:v>
                </c:pt>
                <c:pt idx="33150">
                  <c:v>51.066759096711202</c:v>
                </c:pt>
                <c:pt idx="33151">
                  <c:v>51.067099219916699</c:v>
                </c:pt>
                <c:pt idx="33152">
                  <c:v>51.067117701476093</c:v>
                </c:pt>
                <c:pt idx="33153">
                  <c:v>51.06717816235701</c:v>
                </c:pt>
                <c:pt idx="33154">
                  <c:v>51.067638884130425</c:v>
                </c:pt>
                <c:pt idx="33155">
                  <c:v>51.067659645570117</c:v>
                </c:pt>
                <c:pt idx="33156">
                  <c:v>51.067680004770118</c:v>
                </c:pt>
                <c:pt idx="33157">
                  <c:v>51.067722818170118</c:v>
                </c:pt>
                <c:pt idx="33158">
                  <c:v>51.067974941936818</c:v>
                </c:pt>
                <c:pt idx="33159">
                  <c:v>51.068201624930708</c:v>
                </c:pt>
                <c:pt idx="33160">
                  <c:v>51.068223643610409</c:v>
                </c:pt>
                <c:pt idx="33161">
                  <c:v>51.068246787291024</c:v>
                </c:pt>
                <c:pt idx="33162">
                  <c:v>51.068320206891023</c:v>
                </c:pt>
                <c:pt idx="33163">
                  <c:v>51.068915729291021</c:v>
                </c:pt>
                <c:pt idx="33164">
                  <c:v>51.068939653491022</c:v>
                </c:pt>
                <c:pt idx="33165">
                  <c:v>51.06899253269102</c:v>
                </c:pt>
                <c:pt idx="33166">
                  <c:v>51.070010879091022</c:v>
                </c:pt>
                <c:pt idx="33167">
                  <c:v>51.070037319369803</c:v>
                </c:pt>
                <c:pt idx="33168">
                  <c:v>51.070063153448572</c:v>
                </c:pt>
                <c:pt idx="33169">
                  <c:v>51.070087200487336</c:v>
                </c:pt>
                <c:pt idx="33170">
                  <c:v>51.070109454887337</c:v>
                </c:pt>
                <c:pt idx="33171">
                  <c:v>51.070130432287336</c:v>
                </c:pt>
                <c:pt idx="33172">
                  <c:v>51.070150532287336</c:v>
                </c:pt>
                <c:pt idx="33173">
                  <c:v>51.070169138527639</c:v>
                </c:pt>
                <c:pt idx="33174">
                  <c:v>51.070187342528264</c:v>
                </c:pt>
                <c:pt idx="33175">
                  <c:v>51.070203974207651</c:v>
                </c:pt>
                <c:pt idx="33176">
                  <c:v>51.070219183807353</c:v>
                </c:pt>
                <c:pt idx="33177">
                  <c:v>51.070233480766738</c:v>
                </c:pt>
                <c:pt idx="33178">
                  <c:v>51.070246880287044</c:v>
                </c:pt>
                <c:pt idx="33179">
                  <c:v>51.070260920966426</c:v>
                </c:pt>
                <c:pt idx="33180">
                  <c:v>51.070273706007029</c:v>
                </c:pt>
                <c:pt idx="33181">
                  <c:v>51.070285574007031</c:v>
                </c:pt>
                <c:pt idx="33182">
                  <c:v>51.070296716246723</c:v>
                </c:pt>
                <c:pt idx="33183">
                  <c:v>51.070307095446722</c:v>
                </c:pt>
                <c:pt idx="33184">
                  <c:v>51.070316739206412</c:v>
                </c:pt>
                <c:pt idx="33185">
                  <c:v>51.070325359126258</c:v>
                </c:pt>
                <c:pt idx="33186">
                  <c:v>51.070333081125959</c:v>
                </c:pt>
                <c:pt idx="33187">
                  <c:v>51.070340357486266</c:v>
                </c:pt>
                <c:pt idx="33188">
                  <c:v>51.070347097645957</c:v>
                </c:pt>
                <c:pt idx="33189">
                  <c:v>51.070353512366111</c:v>
                </c:pt>
                <c:pt idx="33190">
                  <c:v>51.070359209005957</c:v>
                </c:pt>
                <c:pt idx="33191">
                  <c:v>51.07036457012611</c:v>
                </c:pt>
                <c:pt idx="33192">
                  <c:v>51.070369622726261</c:v>
                </c:pt>
                <c:pt idx="33193">
                  <c:v>51.07038412112626</c:v>
                </c:pt>
                <c:pt idx="33194">
                  <c:v>51.070402388485647</c:v>
                </c:pt>
                <c:pt idx="33195">
                  <c:v>51.070418903685038</c:v>
                </c:pt>
                <c:pt idx="33196">
                  <c:v>51.070434265605648</c:v>
                </c:pt>
                <c:pt idx="33197">
                  <c:v>51.07045227460565</c:v>
                </c:pt>
                <c:pt idx="33198">
                  <c:v>51.070462399965187</c:v>
                </c:pt>
                <c:pt idx="33199">
                  <c:v>51.070477619725949</c:v>
                </c:pt>
                <c:pt idx="33200">
                  <c:v>51.070491607125952</c:v>
                </c:pt>
                <c:pt idx="33201">
                  <c:v>51.070501847125342</c:v>
                </c:pt>
                <c:pt idx="33202">
                  <c:v>51.070513044886106</c:v>
                </c:pt>
                <c:pt idx="33203">
                  <c:v>51.070529025886103</c:v>
                </c:pt>
                <c:pt idx="33204">
                  <c:v>51.070539122685645</c:v>
                </c:pt>
                <c:pt idx="33205">
                  <c:v>51.070549978205946</c:v>
                </c:pt>
                <c:pt idx="33206">
                  <c:v>51.070643595362512</c:v>
                </c:pt>
                <c:pt idx="33207">
                  <c:v>51.070659841163049</c:v>
                </c:pt>
                <c:pt idx="33208">
                  <c:v>51.070668018843278</c:v>
                </c:pt>
                <c:pt idx="33209">
                  <c:v>51.070676429762898</c:v>
                </c:pt>
                <c:pt idx="33210">
                  <c:v>51.070734011525182</c:v>
                </c:pt>
                <c:pt idx="33211">
                  <c:v>51.07074070380488</c:v>
                </c:pt>
                <c:pt idx="33212">
                  <c:v>51.07075071080488</c:v>
                </c:pt>
                <c:pt idx="33213">
                  <c:v>51.070764172085795</c:v>
                </c:pt>
                <c:pt idx="33214">
                  <c:v>51.070771829045341</c:v>
                </c:pt>
                <c:pt idx="33215">
                  <c:v>51.07082226124534</c:v>
                </c:pt>
                <c:pt idx="33216">
                  <c:v>51.070835076604574</c:v>
                </c:pt>
                <c:pt idx="33217">
                  <c:v>51.070846906243965</c:v>
                </c:pt>
                <c:pt idx="33218">
                  <c:v>51.070862909443967</c:v>
                </c:pt>
                <c:pt idx="33219">
                  <c:v>51.070962621288388</c:v>
                </c:pt>
                <c:pt idx="33220">
                  <c:v>51.070973933247927</c:v>
                </c:pt>
                <c:pt idx="33221">
                  <c:v>51.07107392124793</c:v>
                </c:pt>
                <c:pt idx="33222">
                  <c:v>51.071082409728234</c:v>
                </c:pt>
                <c:pt idx="33223">
                  <c:v>51.071096073767777</c:v>
                </c:pt>
                <c:pt idx="33224">
                  <c:v>51.07112007136778</c:v>
                </c:pt>
                <c:pt idx="33225">
                  <c:v>51.071210854370527</c:v>
                </c:pt>
                <c:pt idx="33226">
                  <c:v>51.071220401570528</c:v>
                </c:pt>
                <c:pt idx="33227">
                  <c:v>51.071231038131145</c:v>
                </c:pt>
                <c:pt idx="33228">
                  <c:v>51.071367250218465</c:v>
                </c:pt>
                <c:pt idx="33229">
                  <c:v>51.071372752778622</c:v>
                </c:pt>
                <c:pt idx="33230">
                  <c:v>51.07137855885847</c:v>
                </c:pt>
                <c:pt idx="33231">
                  <c:v>51.071497022141365</c:v>
                </c:pt>
                <c:pt idx="33232">
                  <c:v>51.071503664141211</c:v>
                </c:pt>
                <c:pt idx="33233">
                  <c:v>51.07151086414121</c:v>
                </c:pt>
                <c:pt idx="33234">
                  <c:v>51.071542216301822</c:v>
                </c:pt>
                <c:pt idx="33235">
                  <c:v>51.071671560946704</c:v>
                </c:pt>
                <c:pt idx="33236">
                  <c:v>51.071679236306856</c:v>
                </c:pt>
                <c:pt idx="33237">
                  <c:v>51.071687581266552</c:v>
                </c:pt>
                <c:pt idx="33238">
                  <c:v>51.071696376866555</c:v>
                </c:pt>
                <c:pt idx="33239">
                  <c:v>51.071742749028083</c:v>
                </c:pt>
                <c:pt idx="33240">
                  <c:v>51.071849485551446</c:v>
                </c:pt>
                <c:pt idx="33241">
                  <c:v>51.071859015231603</c:v>
                </c:pt>
                <c:pt idx="33242">
                  <c:v>51.071868648591753</c:v>
                </c:pt>
                <c:pt idx="33243">
                  <c:v>51.072166871836032</c:v>
                </c:pt>
                <c:pt idx="33244">
                  <c:v>51.072178106716336</c:v>
                </c:pt>
                <c:pt idx="33245">
                  <c:v>51.072462260781691</c:v>
                </c:pt>
                <c:pt idx="33246">
                  <c:v>51.072474580781389</c:v>
                </c:pt>
                <c:pt idx="33247">
                  <c:v>51.072576891181392</c:v>
                </c:pt>
                <c:pt idx="33248">
                  <c:v>51.073174411515126</c:v>
                </c:pt>
                <c:pt idx="33249">
                  <c:v>51.073187712314507</c:v>
                </c:pt>
                <c:pt idx="33250">
                  <c:v>51.073513976314509</c:v>
                </c:pt>
                <c:pt idx="33251">
                  <c:v>51.073528365833894</c:v>
                </c:pt>
                <c:pt idx="33252">
                  <c:v>51.073581206955112</c:v>
                </c:pt>
                <c:pt idx="33253">
                  <c:v>51.073801731604895</c:v>
                </c:pt>
                <c:pt idx="33254">
                  <c:v>51.073815170484593</c:v>
                </c:pt>
                <c:pt idx="33255">
                  <c:v>51.073858443965506</c:v>
                </c:pt>
                <c:pt idx="33256">
                  <c:v>51.074155962131606</c:v>
                </c:pt>
                <c:pt idx="33257">
                  <c:v>51.074170872970981</c:v>
                </c:pt>
                <c:pt idx="33258">
                  <c:v>51.074907682541081</c:v>
                </c:pt>
                <c:pt idx="33259">
                  <c:v>51.074923641340469</c:v>
                </c:pt>
                <c:pt idx="33260">
                  <c:v>51.074938646221078</c:v>
                </c:pt>
                <c:pt idx="33261">
                  <c:v>51.074952406140774</c:v>
                </c:pt>
                <c:pt idx="33262">
                  <c:v>51.074965699421078</c:v>
                </c:pt>
                <c:pt idx="33263">
                  <c:v>51.074979861100473</c:v>
                </c:pt>
                <c:pt idx="33264">
                  <c:v>51.074993658300471</c:v>
                </c:pt>
                <c:pt idx="33265">
                  <c:v>51.075006709021089</c:v>
                </c:pt>
                <c:pt idx="33266">
                  <c:v>51.075018976861386</c:v>
                </c:pt>
                <c:pt idx="33267">
                  <c:v>51.075030849181083</c:v>
                </c:pt>
                <c:pt idx="33268">
                  <c:v>51.075042243261692</c:v>
                </c:pt>
                <c:pt idx="33269">
                  <c:v>51.075053051421534</c:v>
                </c:pt>
                <c:pt idx="33270">
                  <c:v>51.075062981421532</c:v>
                </c:pt>
                <c:pt idx="33271">
                  <c:v>51.07507230150123</c:v>
                </c:pt>
                <c:pt idx="33272">
                  <c:v>51.075081274941077</c:v>
                </c:pt>
                <c:pt idx="33273">
                  <c:v>51.075089856340924</c:v>
                </c:pt>
                <c:pt idx="33274">
                  <c:v>51.075097984821234</c:v>
                </c:pt>
                <c:pt idx="33275">
                  <c:v>51.075105721621235</c:v>
                </c:pt>
                <c:pt idx="33276">
                  <c:v>51.075112738021232</c:v>
                </c:pt>
                <c:pt idx="33277">
                  <c:v>51.075119555021232</c:v>
                </c:pt>
                <c:pt idx="33278">
                  <c:v>51.075125788781385</c:v>
                </c:pt>
                <c:pt idx="33279">
                  <c:v>51.075131770941077</c:v>
                </c:pt>
                <c:pt idx="33280">
                  <c:v>51.075137435341077</c:v>
                </c:pt>
                <c:pt idx="33281">
                  <c:v>51.075148018660776</c:v>
                </c:pt>
                <c:pt idx="33282">
                  <c:v>51.075158317540165</c:v>
                </c:pt>
                <c:pt idx="33283">
                  <c:v>51.075172427980391</c:v>
                </c:pt>
                <c:pt idx="33284">
                  <c:v>51.075190016980393</c:v>
                </c:pt>
                <c:pt idx="33285">
                  <c:v>51.07520674017978</c:v>
                </c:pt>
                <c:pt idx="33286">
                  <c:v>51.07522209826039</c:v>
                </c:pt>
                <c:pt idx="33287">
                  <c:v>51.076064518060392</c:v>
                </c:pt>
                <c:pt idx="33288">
                  <c:v>51.076071340540082</c:v>
                </c:pt>
                <c:pt idx="33289">
                  <c:v>51.076082526539629</c:v>
                </c:pt>
                <c:pt idx="33290">
                  <c:v>51.076182520539632</c:v>
                </c:pt>
                <c:pt idx="33291">
                  <c:v>51.076195291420092</c:v>
                </c:pt>
                <c:pt idx="33292">
                  <c:v>51.076209010179632</c:v>
                </c:pt>
                <c:pt idx="33293">
                  <c:v>51.076218600579629</c:v>
                </c:pt>
                <c:pt idx="33294">
                  <c:v>51.07631944090268</c:v>
                </c:pt>
                <c:pt idx="33295">
                  <c:v>51.076328956902678</c:v>
                </c:pt>
                <c:pt idx="33296">
                  <c:v>51.076436548576268</c:v>
                </c:pt>
                <c:pt idx="33297">
                  <c:v>51.076447201575967</c:v>
                </c:pt>
                <c:pt idx="33298">
                  <c:v>51.076475576017494</c:v>
                </c:pt>
                <c:pt idx="33299">
                  <c:v>51.076541573017494</c:v>
                </c:pt>
                <c:pt idx="33300">
                  <c:v>51.076547393497343</c:v>
                </c:pt>
                <c:pt idx="33301">
                  <c:v>51.076553612017186</c:v>
                </c:pt>
                <c:pt idx="33302">
                  <c:v>51.076586018498709</c:v>
                </c:pt>
                <c:pt idx="33303">
                  <c:v>51.076715130098712</c:v>
                </c:pt>
                <c:pt idx="33304">
                  <c:v>51.076721778658559</c:v>
                </c:pt>
                <c:pt idx="33305">
                  <c:v>51.07672884329871</c:v>
                </c:pt>
                <c:pt idx="33306">
                  <c:v>51.0768980202552</c:v>
                </c:pt>
                <c:pt idx="33307">
                  <c:v>51.076905730455202</c:v>
                </c:pt>
                <c:pt idx="33308">
                  <c:v>51.076913666294899</c:v>
                </c:pt>
                <c:pt idx="33309">
                  <c:v>51.077078499257951</c:v>
                </c:pt>
                <c:pt idx="33310">
                  <c:v>51.077086888057799</c:v>
                </c:pt>
                <c:pt idx="33311">
                  <c:v>51.077104603658405</c:v>
                </c:pt>
                <c:pt idx="33312">
                  <c:v>51.077290296464511</c:v>
                </c:pt>
                <c:pt idx="33313">
                  <c:v>51.077471100987566</c:v>
                </c:pt>
                <c:pt idx="33314">
                  <c:v>51.077691867387564</c:v>
                </c:pt>
                <c:pt idx="33315">
                  <c:v>51.077896713470615</c:v>
                </c:pt>
                <c:pt idx="33316">
                  <c:v>51.077961939072445</c:v>
                </c:pt>
                <c:pt idx="33317">
                  <c:v>51.078125459076716</c:v>
                </c:pt>
                <c:pt idx="33318">
                  <c:v>51.078136996316104</c:v>
                </c:pt>
                <c:pt idx="33319">
                  <c:v>51.078160913795493</c:v>
                </c:pt>
                <c:pt idx="33320">
                  <c:v>51.079316352211642</c:v>
                </c:pt>
                <c:pt idx="33321">
                  <c:v>51.079328770771333</c:v>
                </c:pt>
                <c:pt idx="33322">
                  <c:v>51.079340187091027</c:v>
                </c:pt>
                <c:pt idx="33323">
                  <c:v>51.079351448490868</c:v>
                </c:pt>
                <c:pt idx="33324">
                  <c:v>51.079362066570717</c:v>
                </c:pt>
                <c:pt idx="33325">
                  <c:v>51.079371985291019</c:v>
                </c:pt>
                <c:pt idx="33326">
                  <c:v>51.07938151525132</c:v>
                </c:pt>
                <c:pt idx="33327">
                  <c:v>51.079390987571166</c:v>
                </c:pt>
                <c:pt idx="33328">
                  <c:v>51.079399983411015</c:v>
                </c:pt>
                <c:pt idx="33329">
                  <c:v>51.079408616170859</c:v>
                </c:pt>
                <c:pt idx="33330">
                  <c:v>51.079416728451008</c:v>
                </c:pt>
                <c:pt idx="33331">
                  <c:v>51.079424744451011</c:v>
                </c:pt>
                <c:pt idx="33332">
                  <c:v>51.079432382211316</c:v>
                </c:pt>
                <c:pt idx="33333">
                  <c:v>51.07950600060979</c:v>
                </c:pt>
                <c:pt idx="33334">
                  <c:v>51.079847831795135</c:v>
                </c:pt>
                <c:pt idx="33335">
                  <c:v>51.079855180754983</c:v>
                </c:pt>
                <c:pt idx="33336">
                  <c:v>51.079863240555284</c:v>
                </c:pt>
                <c:pt idx="33337">
                  <c:v>51.079872272235129</c:v>
                </c:pt>
                <c:pt idx="33338">
                  <c:v>51.079882615114975</c:v>
                </c:pt>
                <c:pt idx="33339">
                  <c:v>51.079893551914978</c:v>
                </c:pt>
                <c:pt idx="33340">
                  <c:v>51.079906539754369</c:v>
                </c:pt>
                <c:pt idx="33341">
                  <c:v>51.079977045355896</c:v>
                </c:pt>
                <c:pt idx="33342">
                  <c:v>51.080009133355894</c:v>
                </c:pt>
                <c:pt idx="33343">
                  <c:v>51.080024951755895</c:v>
                </c:pt>
                <c:pt idx="33344">
                  <c:v>51.080039746675595</c:v>
                </c:pt>
                <c:pt idx="33345">
                  <c:v>51.080053628194982</c:v>
                </c:pt>
                <c:pt idx="33346">
                  <c:v>51.080066656354681</c:v>
                </c:pt>
                <c:pt idx="33347">
                  <c:v>51.080126884032239</c:v>
                </c:pt>
                <c:pt idx="33348">
                  <c:v>51.080274508632236</c:v>
                </c:pt>
                <c:pt idx="33349">
                  <c:v>51.105908065564371</c:v>
                </c:pt>
                <c:pt idx="33350">
                  <c:v>51.110992385364369</c:v>
                </c:pt>
                <c:pt idx="33351">
                  <c:v>51.120883871899402</c:v>
                </c:pt>
                <c:pt idx="33352">
                  <c:v>51.132732558877834</c:v>
                </c:pt>
                <c:pt idx="33353">
                  <c:v>51.141519405427594</c:v>
                </c:pt>
                <c:pt idx="33354">
                  <c:v>51.162639157832665</c:v>
                </c:pt>
                <c:pt idx="33355">
                  <c:v>51.167592714926492</c:v>
                </c:pt>
                <c:pt idx="33356">
                  <c:v>51.177014463922347</c:v>
                </c:pt>
                <c:pt idx="33357">
                  <c:v>51.183186094050399</c:v>
                </c:pt>
                <c:pt idx="33358">
                  <c:v>51.189698711253996</c:v>
                </c:pt>
                <c:pt idx="33359">
                  <c:v>51.196974580140548</c:v>
                </c:pt>
                <c:pt idx="33360">
                  <c:v>51.203600897771508</c:v>
                </c:pt>
                <c:pt idx="33361">
                  <c:v>51.214206908452901</c:v>
                </c:pt>
                <c:pt idx="33362">
                  <c:v>51.221411303349633</c:v>
                </c:pt>
                <c:pt idx="33363">
                  <c:v>51.226543654716743</c:v>
                </c:pt>
                <c:pt idx="33364">
                  <c:v>51.233040392920039</c:v>
                </c:pt>
                <c:pt idx="33365">
                  <c:v>51.272846158903469</c:v>
                </c:pt>
                <c:pt idx="33366">
                  <c:v>51.3081084275953</c:v>
                </c:pt>
                <c:pt idx="33367">
                  <c:v>51.313212787595297</c:v>
                </c:pt>
                <c:pt idx="33368">
                  <c:v>51.318562353252752</c:v>
                </c:pt>
                <c:pt idx="33369">
                  <c:v>51.326140886027474</c:v>
                </c:pt>
                <c:pt idx="33370">
                  <c:v>51.332013078027472</c:v>
                </c:pt>
                <c:pt idx="33371">
                  <c:v>51.395106326027474</c:v>
                </c:pt>
                <c:pt idx="33372">
                  <c:v>51.417939638027477</c:v>
                </c:pt>
                <c:pt idx="33373">
                  <c:v>51.434383394833858</c:v>
                </c:pt>
                <c:pt idx="33374">
                  <c:v>51.439300719904296</c:v>
                </c:pt>
                <c:pt idx="33375">
                  <c:v>51.452634704820696</c:v>
                </c:pt>
                <c:pt idx="33376">
                  <c:v>51.459853439140261</c:v>
                </c:pt>
                <c:pt idx="33377">
                  <c:v>51.464840322117318</c:v>
                </c:pt>
                <c:pt idx="33378">
                  <c:v>51.473592468117317</c:v>
                </c:pt>
                <c:pt idx="33379">
                  <c:v>51.478381831917318</c:v>
                </c:pt>
                <c:pt idx="33380">
                  <c:v>51.483431113455588</c:v>
                </c:pt>
                <c:pt idx="33381">
                  <c:v>51.484936440524883</c:v>
                </c:pt>
                <c:pt idx="33382">
                  <c:v>51.485409374503199</c:v>
                </c:pt>
                <c:pt idx="33383">
                  <c:v>51.485455787062286</c:v>
                </c:pt>
                <c:pt idx="33384">
                  <c:v>51.490231390327232</c:v>
                </c:pt>
                <c:pt idx="33385">
                  <c:v>51.495415551345296</c:v>
                </c:pt>
                <c:pt idx="33386">
                  <c:v>51.500308197520518</c:v>
                </c:pt>
                <c:pt idx="33387">
                  <c:v>51.505104498226203</c:v>
                </c:pt>
                <c:pt idx="33388">
                  <c:v>51.5098316492262</c:v>
                </c:pt>
                <c:pt idx="33389">
                  <c:v>51.517803888826201</c:v>
                </c:pt>
                <c:pt idx="33390">
                  <c:v>51.52786155478843</c:v>
                </c:pt>
                <c:pt idx="33391">
                  <c:v>51.53386755154532</c:v>
                </c:pt>
                <c:pt idx="33392">
                  <c:v>51.538728531959926</c:v>
                </c:pt>
                <c:pt idx="33393">
                  <c:v>51.543431673867445</c:v>
                </c:pt>
                <c:pt idx="33394">
                  <c:v>51.549061389817012</c:v>
                </c:pt>
                <c:pt idx="33395">
                  <c:v>51.561355118017012</c:v>
                </c:pt>
                <c:pt idx="33396">
                  <c:v>51.566247607392235</c:v>
                </c:pt>
                <c:pt idx="33397">
                  <c:v>51.571070608859017</c:v>
                </c:pt>
                <c:pt idx="33398">
                  <c:v>51.577819042598982</c:v>
                </c:pt>
                <c:pt idx="33399">
                  <c:v>51.583161950725902</c:v>
                </c:pt>
                <c:pt idx="33400">
                  <c:v>51.59198228327682</c:v>
                </c:pt>
                <c:pt idx="33401">
                  <c:v>51.59679036994465</c:v>
                </c:pt>
                <c:pt idx="33402">
                  <c:v>51.605159249944649</c:v>
                </c:pt>
                <c:pt idx="33403">
                  <c:v>51.612440153944647</c:v>
                </c:pt>
                <c:pt idx="33404">
                  <c:v>51.618567212940931</c:v>
                </c:pt>
                <c:pt idx="33405">
                  <c:v>51.624259766208965</c:v>
                </c:pt>
                <c:pt idx="33406">
                  <c:v>51.633052131661046</c:v>
                </c:pt>
                <c:pt idx="33407">
                  <c:v>51.645076949715211</c:v>
                </c:pt>
                <c:pt idx="33408">
                  <c:v>51.650657168101112</c:v>
                </c:pt>
                <c:pt idx="33409">
                  <c:v>51.660205950962556</c:v>
                </c:pt>
                <c:pt idx="33410">
                  <c:v>51.666903529710837</c:v>
                </c:pt>
                <c:pt idx="33411">
                  <c:v>51.672168364310835</c:v>
                </c:pt>
                <c:pt idx="33412">
                  <c:v>51.685963191510837</c:v>
                </c:pt>
                <c:pt idx="33413">
                  <c:v>51.689146244251312</c:v>
                </c:pt>
                <c:pt idx="33414">
                  <c:v>51.695113009641801</c:v>
                </c:pt>
                <c:pt idx="33415">
                  <c:v>51.695632953747001</c:v>
                </c:pt>
                <c:pt idx="33416">
                  <c:v>51.69563830034685</c:v>
                </c:pt>
                <c:pt idx="33417">
                  <c:v>51.695661420986241</c:v>
                </c:pt>
                <c:pt idx="33418">
                  <c:v>51.69568183706685</c:v>
                </c:pt>
                <c:pt idx="33419">
                  <c:v>51.695701342267462</c:v>
                </c:pt>
                <c:pt idx="33420">
                  <c:v>51.69572001022685</c:v>
                </c:pt>
                <c:pt idx="33421">
                  <c:v>51.695756426385628</c:v>
                </c:pt>
                <c:pt idx="33422">
                  <c:v>51.695792373905014</c:v>
                </c:pt>
                <c:pt idx="33423">
                  <c:v>51.695879868783493</c:v>
                </c:pt>
                <c:pt idx="33424">
                  <c:v>51.696155292383494</c:v>
                </c:pt>
                <c:pt idx="33425">
                  <c:v>51.706773842255465</c:v>
                </c:pt>
                <c:pt idx="33426">
                  <c:v>51.707389430712887</c:v>
                </c:pt>
                <c:pt idx="33427">
                  <c:v>51.707408598913595</c:v>
                </c:pt>
                <c:pt idx="33428">
                  <c:v>51.708690410913597</c:v>
                </c:pt>
                <c:pt idx="33429">
                  <c:v>51.708695738753448</c:v>
                </c:pt>
                <c:pt idx="33430">
                  <c:v>51.708701599193603</c:v>
                </c:pt>
                <c:pt idx="33431">
                  <c:v>51.708724500952997</c:v>
                </c:pt>
                <c:pt idx="33432">
                  <c:v>51.708745216473304</c:v>
                </c:pt>
                <c:pt idx="33433">
                  <c:v>51.708764183513004</c:v>
                </c:pt>
                <c:pt idx="33434">
                  <c:v>51.708782552633309</c:v>
                </c:pt>
                <c:pt idx="33435">
                  <c:v>51.708818712633921</c:v>
                </c:pt>
                <c:pt idx="33436">
                  <c:v>51.708854365872703</c:v>
                </c:pt>
                <c:pt idx="33437">
                  <c:v>51.708924349511484</c:v>
                </c:pt>
                <c:pt idx="33438">
                  <c:v>51.709130955911483</c:v>
                </c:pt>
                <c:pt idx="33439">
                  <c:v>51.719326906535819</c:v>
                </c:pt>
                <c:pt idx="33440">
                  <c:v>51.724785783135587</c:v>
                </c:pt>
                <c:pt idx="33441">
                  <c:v>51.731377251258529</c:v>
                </c:pt>
                <c:pt idx="33442">
                  <c:v>51.741049724055024</c:v>
                </c:pt>
                <c:pt idx="33443">
                  <c:v>51.746175498549945</c:v>
                </c:pt>
                <c:pt idx="33444">
                  <c:v>51.752076236819214</c:v>
                </c:pt>
                <c:pt idx="33445">
                  <c:v>51.758383678507862</c:v>
                </c:pt>
                <c:pt idx="33446">
                  <c:v>51.764058292699715</c:v>
                </c:pt>
                <c:pt idx="33447">
                  <c:v>51.787789186549269</c:v>
                </c:pt>
                <c:pt idx="33448">
                  <c:v>51.795827745614417</c:v>
                </c:pt>
                <c:pt idx="33449">
                  <c:v>51.808402313984907</c:v>
                </c:pt>
                <c:pt idx="33450">
                  <c:v>51.832266527509574</c:v>
                </c:pt>
                <c:pt idx="33451">
                  <c:v>51.865709720419161</c:v>
                </c:pt>
                <c:pt idx="33452">
                  <c:v>51.871241232583039</c:v>
                </c:pt>
                <c:pt idx="33453">
                  <c:v>51.876309238609828</c:v>
                </c:pt>
                <c:pt idx="33454">
                  <c:v>51.882083667838025</c:v>
                </c:pt>
                <c:pt idx="33455">
                  <c:v>51.889453778909662</c:v>
                </c:pt>
                <c:pt idx="33456">
                  <c:v>51.895661172601976</c:v>
                </c:pt>
                <c:pt idx="33457">
                  <c:v>51.901236171437489</c:v>
                </c:pt>
                <c:pt idx="33458">
                  <c:v>51.907597632835291</c:v>
                </c:pt>
                <c:pt idx="33459">
                  <c:v>51.920333391104691</c:v>
                </c:pt>
                <c:pt idx="33460">
                  <c:v>51.926875411065808</c:v>
                </c:pt>
                <c:pt idx="33461">
                  <c:v>51.936166697488254</c:v>
                </c:pt>
                <c:pt idx="33462">
                  <c:v>51.943662637288256</c:v>
                </c:pt>
                <c:pt idx="33463">
                  <c:v>51.948575218316392</c:v>
                </c:pt>
                <c:pt idx="33464">
                  <c:v>51.953537004143612</c:v>
                </c:pt>
                <c:pt idx="33465">
                  <c:v>51.959672137543613</c:v>
                </c:pt>
                <c:pt idx="33466">
                  <c:v>51.975781193082383</c:v>
                </c:pt>
                <c:pt idx="33467">
                  <c:v>51.982823836882382</c:v>
                </c:pt>
                <c:pt idx="33468">
                  <c:v>51.999146278628935</c:v>
                </c:pt>
                <c:pt idx="33469">
                  <c:v>52.004255058693403</c:v>
                </c:pt>
                <c:pt idx="33470">
                  <c:v>52.009103624476531</c:v>
                </c:pt>
                <c:pt idx="33471">
                  <c:v>52.013984518340877</c:v>
                </c:pt>
                <c:pt idx="33472">
                  <c:v>52.018913633647045</c:v>
                </c:pt>
                <c:pt idx="33473">
                  <c:v>52.024360782012778</c:v>
                </c:pt>
                <c:pt idx="33474">
                  <c:v>52.029581003569945</c:v>
                </c:pt>
                <c:pt idx="33475">
                  <c:v>52.042251098528482</c:v>
                </c:pt>
                <c:pt idx="33476">
                  <c:v>52.047374739841999</c:v>
                </c:pt>
                <c:pt idx="33477">
                  <c:v>52.055616833033298</c:v>
                </c:pt>
                <c:pt idx="33478">
                  <c:v>52.060836957630457</c:v>
                </c:pt>
                <c:pt idx="33479">
                  <c:v>52.068384599035525</c:v>
                </c:pt>
                <c:pt idx="33480">
                  <c:v>52.075673502670824</c:v>
                </c:pt>
                <c:pt idx="33481">
                  <c:v>52.080707177926357</c:v>
                </c:pt>
                <c:pt idx="33482">
                  <c:v>52.096412475336102</c:v>
                </c:pt>
                <c:pt idx="33483">
                  <c:v>52.102779066656822</c:v>
                </c:pt>
                <c:pt idx="33484">
                  <c:v>52.115145382851516</c:v>
                </c:pt>
                <c:pt idx="33485">
                  <c:v>52.122109421943684</c:v>
                </c:pt>
                <c:pt idx="33486">
                  <c:v>52.127647537815541</c:v>
                </c:pt>
                <c:pt idx="33487">
                  <c:v>52.135356407546702</c:v>
                </c:pt>
                <c:pt idx="33488">
                  <c:v>52.14185339843209</c:v>
                </c:pt>
                <c:pt idx="33489">
                  <c:v>52.146725682448974</c:v>
                </c:pt>
                <c:pt idx="33490">
                  <c:v>52.153287421722361</c:v>
                </c:pt>
                <c:pt idx="33491">
                  <c:v>52.165667169949934</c:v>
                </c:pt>
                <c:pt idx="33492">
                  <c:v>52.177383889512463</c:v>
                </c:pt>
                <c:pt idx="33493">
                  <c:v>52.186873105512461</c:v>
                </c:pt>
                <c:pt idx="33494">
                  <c:v>52.192404931137446</c:v>
                </c:pt>
                <c:pt idx="33495">
                  <c:v>52.198422858182084</c:v>
                </c:pt>
                <c:pt idx="33496">
                  <c:v>52.207799898182081</c:v>
                </c:pt>
                <c:pt idx="33497">
                  <c:v>52.235498570182081</c:v>
                </c:pt>
                <c:pt idx="33498">
                  <c:v>52.242871002640754</c:v>
                </c:pt>
                <c:pt idx="33499">
                  <c:v>52.251916315492217</c:v>
                </c:pt>
                <c:pt idx="33500">
                  <c:v>52.268723853724588</c:v>
                </c:pt>
                <c:pt idx="33501">
                  <c:v>52.285825298306889</c:v>
                </c:pt>
                <c:pt idx="33502">
                  <c:v>52.296779562531121</c:v>
                </c:pt>
                <c:pt idx="33503">
                  <c:v>52.304199476388888</c:v>
                </c:pt>
                <c:pt idx="33504">
                  <c:v>52.310056092388891</c:v>
                </c:pt>
                <c:pt idx="33505">
                  <c:v>52.324713460388892</c:v>
                </c:pt>
                <c:pt idx="33506">
                  <c:v>52.332042356388889</c:v>
                </c:pt>
                <c:pt idx="33507">
                  <c:v>52.338474322781053</c:v>
                </c:pt>
                <c:pt idx="33508">
                  <c:v>52.35705701014502</c:v>
                </c:pt>
                <c:pt idx="33509">
                  <c:v>52.363266685625987</c:v>
                </c:pt>
                <c:pt idx="33510">
                  <c:v>52.368323029625991</c:v>
                </c:pt>
                <c:pt idx="33511">
                  <c:v>52.37371535762599</c:v>
                </c:pt>
                <c:pt idx="33512">
                  <c:v>52.379523661625988</c:v>
                </c:pt>
                <c:pt idx="33513">
                  <c:v>52.384900029625989</c:v>
                </c:pt>
                <c:pt idx="33514">
                  <c:v>52.391588589625989</c:v>
                </c:pt>
                <c:pt idx="33515">
                  <c:v>52.402717990772643</c:v>
                </c:pt>
                <c:pt idx="33516">
                  <c:v>52.432284112725881</c:v>
                </c:pt>
                <c:pt idx="33517">
                  <c:v>52.439520321903217</c:v>
                </c:pt>
                <c:pt idx="33518">
                  <c:v>52.445160614596247</c:v>
                </c:pt>
                <c:pt idx="33519">
                  <c:v>52.454632595056012</c:v>
                </c:pt>
                <c:pt idx="33520">
                  <c:v>52.463311016343788</c:v>
                </c:pt>
                <c:pt idx="33521">
                  <c:v>52.470632207660302</c:v>
                </c:pt>
                <c:pt idx="33522">
                  <c:v>52.478946138658088</c:v>
                </c:pt>
                <c:pt idx="33523">
                  <c:v>52.483835628954324</c:v>
                </c:pt>
                <c:pt idx="33524">
                  <c:v>52.492255732632344</c:v>
                </c:pt>
                <c:pt idx="33525">
                  <c:v>52.499705541393716</c:v>
                </c:pt>
                <c:pt idx="33526">
                  <c:v>52.504659861767514</c:v>
                </c:pt>
                <c:pt idx="33527">
                  <c:v>52.517346286406671</c:v>
                </c:pt>
                <c:pt idx="33528">
                  <c:v>52.537713641041201</c:v>
                </c:pt>
                <c:pt idx="33529">
                  <c:v>52.545240246984044</c:v>
                </c:pt>
                <c:pt idx="33530">
                  <c:v>52.550168862984044</c:v>
                </c:pt>
                <c:pt idx="33531">
                  <c:v>52.55504051821066</c:v>
                </c:pt>
                <c:pt idx="33532">
                  <c:v>52.581346638210661</c:v>
                </c:pt>
                <c:pt idx="33533">
                  <c:v>52.587923614210659</c:v>
                </c:pt>
                <c:pt idx="33534">
                  <c:v>52.613333705631554</c:v>
                </c:pt>
                <c:pt idx="33535">
                  <c:v>52.638983157419872</c:v>
                </c:pt>
                <c:pt idx="33536">
                  <c:v>52.646333645776643</c:v>
                </c:pt>
                <c:pt idx="33537">
                  <c:v>52.656736656699529</c:v>
                </c:pt>
                <c:pt idx="33538">
                  <c:v>52.661543582965692</c:v>
                </c:pt>
                <c:pt idx="33539">
                  <c:v>52.681796026910028</c:v>
                </c:pt>
                <c:pt idx="33540">
                  <c:v>52.690985344425911</c:v>
                </c:pt>
                <c:pt idx="33541">
                  <c:v>52.716858952129485</c:v>
                </c:pt>
                <c:pt idx="33542">
                  <c:v>52.751267131062043</c:v>
                </c:pt>
                <c:pt idx="33543">
                  <c:v>52.797747191326671</c:v>
                </c:pt>
                <c:pt idx="33544">
                  <c:v>52.80277559288141</c:v>
                </c:pt>
                <c:pt idx="33545">
                  <c:v>52.808111479281408</c:v>
                </c:pt>
                <c:pt idx="33546">
                  <c:v>52.813694186590062</c:v>
                </c:pt>
                <c:pt idx="33547">
                  <c:v>52.81839034039006</c:v>
                </c:pt>
                <c:pt idx="33548">
                  <c:v>52.824677319790062</c:v>
                </c:pt>
                <c:pt idx="33549">
                  <c:v>52.833945493570447</c:v>
                </c:pt>
                <c:pt idx="33550">
                  <c:v>52.841938921973266</c:v>
                </c:pt>
                <c:pt idx="33551">
                  <c:v>52.867123675903429</c:v>
                </c:pt>
                <c:pt idx="33552">
                  <c:v>52.882225248646478</c:v>
                </c:pt>
                <c:pt idx="33553">
                  <c:v>52.901480039565328</c:v>
                </c:pt>
                <c:pt idx="33554">
                  <c:v>52.908346935198196</c:v>
                </c:pt>
                <c:pt idx="33555">
                  <c:v>52.946597898638153</c:v>
                </c:pt>
                <c:pt idx="33556">
                  <c:v>52.966691183276588</c:v>
                </c:pt>
                <c:pt idx="33557">
                  <c:v>52.971502693581975</c:v>
                </c:pt>
                <c:pt idx="33558">
                  <c:v>52.979584468581976</c:v>
                </c:pt>
                <c:pt idx="33559">
                  <c:v>52.984405180581973</c:v>
                </c:pt>
                <c:pt idx="33560">
                  <c:v>52.994385401745731</c:v>
                </c:pt>
                <c:pt idx="33561">
                  <c:v>53.011071524950488</c:v>
                </c:pt>
                <c:pt idx="33562">
                  <c:v>53.022709858150485</c:v>
                </c:pt>
                <c:pt idx="33563">
                  <c:v>53.035822619938315</c:v>
                </c:pt>
                <c:pt idx="33564">
                  <c:v>53.057018883441572</c:v>
                </c:pt>
                <c:pt idx="33565">
                  <c:v>53.08370369241004</c:v>
                </c:pt>
                <c:pt idx="33566">
                  <c:v>53.090584028410042</c:v>
                </c:pt>
                <c:pt idx="33567">
                  <c:v>53.095425314501924</c:v>
                </c:pt>
                <c:pt idx="33568">
                  <c:v>53.100564897656042</c:v>
                </c:pt>
                <c:pt idx="33569">
                  <c:v>53.106350638434563</c:v>
                </c:pt>
                <c:pt idx="33570">
                  <c:v>53.135504319938875</c:v>
                </c:pt>
                <c:pt idx="33571">
                  <c:v>53.152509336979769</c:v>
                </c:pt>
                <c:pt idx="33572">
                  <c:v>53.158482734308066</c:v>
                </c:pt>
                <c:pt idx="33573">
                  <c:v>53.164059365708063</c:v>
                </c:pt>
                <c:pt idx="33574">
                  <c:v>53.18520131910806</c:v>
                </c:pt>
                <c:pt idx="33575">
                  <c:v>53.196936524968621</c:v>
                </c:pt>
                <c:pt idx="33576">
                  <c:v>53.217143147742803</c:v>
                </c:pt>
                <c:pt idx="33577">
                  <c:v>53.217159732583411</c:v>
                </c:pt>
                <c:pt idx="33578">
                  <c:v>53.224538943583411</c:v>
                </c:pt>
                <c:pt idx="33579">
                  <c:v>53.224544441503106</c:v>
                </c:pt>
                <c:pt idx="33580">
                  <c:v>53.224569464703109</c:v>
                </c:pt>
                <c:pt idx="33581">
                  <c:v>53.224590294302502</c:v>
                </c:pt>
                <c:pt idx="33582">
                  <c:v>53.224610697902499</c:v>
                </c:pt>
                <c:pt idx="33583">
                  <c:v>53.224628933902501</c:v>
                </c:pt>
                <c:pt idx="33584">
                  <c:v>53.224665418181893</c:v>
                </c:pt>
                <c:pt idx="33585">
                  <c:v>53.224701804741272</c:v>
                </c:pt>
                <c:pt idx="33586">
                  <c:v>53.224771411700061</c:v>
                </c:pt>
                <c:pt idx="33587">
                  <c:v>53.224926211700058</c:v>
                </c:pt>
                <c:pt idx="33588">
                  <c:v>53.233317344251766</c:v>
                </c:pt>
                <c:pt idx="33589">
                  <c:v>53.25159300566142</c:v>
                </c:pt>
                <c:pt idx="33590">
                  <c:v>53.274732995661417</c:v>
                </c:pt>
                <c:pt idx="33591">
                  <c:v>53.370804212160458</c:v>
                </c:pt>
                <c:pt idx="33592">
                  <c:v>53.391258210160458</c:v>
                </c:pt>
                <c:pt idx="33593">
                  <c:v>53.396999120360455</c:v>
                </c:pt>
                <c:pt idx="33594">
                  <c:v>53.402890868730282</c:v>
                </c:pt>
                <c:pt idx="33595">
                  <c:v>53.417176769330283</c:v>
                </c:pt>
                <c:pt idx="33596">
                  <c:v>53.423656331449116</c:v>
                </c:pt>
                <c:pt idx="33597">
                  <c:v>53.477731034757944</c:v>
                </c:pt>
                <c:pt idx="33598">
                  <c:v>53.484768356757947</c:v>
                </c:pt>
                <c:pt idx="33599">
                  <c:v>53.502770858661307</c:v>
                </c:pt>
                <c:pt idx="33600">
                  <c:v>53.513137077261305</c:v>
                </c:pt>
                <c:pt idx="33601">
                  <c:v>53.519551416501358</c:v>
                </c:pt>
                <c:pt idx="33602">
                  <c:v>53.86178545762175</c:v>
                </c:pt>
                <c:pt idx="33603">
                  <c:v>53.870332975861913</c:v>
                </c:pt>
                <c:pt idx="33604">
                  <c:v>53.872465178661912</c:v>
                </c:pt>
                <c:pt idx="33605">
                  <c:v>53.875266110334962</c:v>
                </c:pt>
                <c:pt idx="33606">
                  <c:v>53.879247977575517</c:v>
                </c:pt>
                <c:pt idx="33607">
                  <c:v>53.885294745629494</c:v>
                </c:pt>
                <c:pt idx="33608">
                  <c:v>53.887032580829491</c:v>
                </c:pt>
                <c:pt idx="33609">
                  <c:v>53.889449409668558</c:v>
                </c:pt>
                <c:pt idx="33610">
                  <c:v>53.899518829439693</c:v>
                </c:pt>
                <c:pt idx="33611">
                  <c:v>53.908685012812974</c:v>
                </c:pt>
                <c:pt idx="33612">
                  <c:v>53.927291467216108</c:v>
                </c:pt>
                <c:pt idx="33613">
                  <c:v>53.94216863941611</c:v>
                </c:pt>
                <c:pt idx="33614">
                  <c:v>53.943507902079759</c:v>
                </c:pt>
                <c:pt idx="33615">
                  <c:v>53.944907169970115</c:v>
                </c:pt>
                <c:pt idx="33616">
                  <c:v>53.946654139072983</c:v>
                </c:pt>
                <c:pt idx="33617">
                  <c:v>53.948632804947927</c:v>
                </c:pt>
                <c:pt idx="33618">
                  <c:v>53.950049043438895</c:v>
                </c:pt>
                <c:pt idx="33619">
                  <c:v>53.951470390423999</c:v>
                </c:pt>
                <c:pt idx="33620">
                  <c:v>53.95298838679863</c:v>
                </c:pt>
                <c:pt idx="33621">
                  <c:v>53.955839738048986</c:v>
                </c:pt>
                <c:pt idx="33622">
                  <c:v>53.959131744427125</c:v>
                </c:pt>
                <c:pt idx="33623">
                  <c:v>53.960741768368067</c:v>
                </c:pt>
                <c:pt idx="33624">
                  <c:v>53.963022836408349</c:v>
                </c:pt>
                <c:pt idx="33625">
                  <c:v>53.964655869877191</c:v>
                </c:pt>
                <c:pt idx="33626">
                  <c:v>53.966466458062349</c:v>
                </c:pt>
                <c:pt idx="33627">
                  <c:v>53.96794395424844</c:v>
                </c:pt>
                <c:pt idx="33628">
                  <c:v>53.969192101882662</c:v>
                </c:pt>
                <c:pt idx="33629">
                  <c:v>53.982273274033425</c:v>
                </c:pt>
                <c:pt idx="33630">
                  <c:v>53.985567951311992</c:v>
                </c:pt>
                <c:pt idx="33631">
                  <c:v>53.996418703182485</c:v>
                </c:pt>
                <c:pt idx="33632">
                  <c:v>54.013608733591958</c:v>
                </c:pt>
                <c:pt idx="33633">
                  <c:v>54.018043893429024</c:v>
                </c:pt>
                <c:pt idx="33634">
                  <c:v>54.024575428069447</c:v>
                </c:pt>
                <c:pt idx="33635">
                  <c:v>54.027141880621457</c:v>
                </c:pt>
                <c:pt idx="33636">
                  <c:v>54.03604909965474</c:v>
                </c:pt>
                <c:pt idx="33637">
                  <c:v>54.040406839453254</c:v>
                </c:pt>
                <c:pt idx="33638">
                  <c:v>54.041754893453252</c:v>
                </c:pt>
                <c:pt idx="33639">
                  <c:v>54.04414300345325</c:v>
                </c:pt>
                <c:pt idx="33640">
                  <c:v>54.045424188709291</c:v>
                </c:pt>
                <c:pt idx="33641">
                  <c:v>54.048823002045737</c:v>
                </c:pt>
                <c:pt idx="33642">
                  <c:v>54.050234753419339</c:v>
                </c:pt>
                <c:pt idx="33643">
                  <c:v>54.056331095419338</c:v>
                </c:pt>
                <c:pt idx="33644">
                  <c:v>54.058023161419335</c:v>
                </c:pt>
                <c:pt idx="33645">
                  <c:v>54.062255369419333</c:v>
                </c:pt>
                <c:pt idx="33646">
                  <c:v>54.068331797419333</c:v>
                </c:pt>
                <c:pt idx="33647">
                  <c:v>54.069580314115989</c:v>
                </c:pt>
                <c:pt idx="33648">
                  <c:v>54.085313758741783</c:v>
                </c:pt>
                <c:pt idx="33649">
                  <c:v>54.090190034741781</c:v>
                </c:pt>
                <c:pt idx="33650">
                  <c:v>54.098917599298581</c:v>
                </c:pt>
                <c:pt idx="33651">
                  <c:v>54.101904764796721</c:v>
                </c:pt>
                <c:pt idx="33652">
                  <c:v>54.107473144796721</c:v>
                </c:pt>
                <c:pt idx="33653">
                  <c:v>54.116274087888009</c:v>
                </c:pt>
                <c:pt idx="33654">
                  <c:v>54.117694957064472</c:v>
                </c:pt>
                <c:pt idx="33655">
                  <c:v>54.1190697635191</c:v>
                </c:pt>
                <c:pt idx="33656">
                  <c:v>54.120690310783495</c:v>
                </c:pt>
                <c:pt idx="33657">
                  <c:v>54.124876185509827</c:v>
                </c:pt>
                <c:pt idx="33658">
                  <c:v>54.134151376090344</c:v>
                </c:pt>
                <c:pt idx="33659">
                  <c:v>54.140994713322272</c:v>
                </c:pt>
                <c:pt idx="33660">
                  <c:v>54.157510575243712</c:v>
                </c:pt>
                <c:pt idx="33661">
                  <c:v>54.160090138179029</c:v>
                </c:pt>
                <c:pt idx="33662">
                  <c:v>54.16439225680984</c:v>
                </c:pt>
                <c:pt idx="33663">
                  <c:v>54.166688698202229</c:v>
                </c:pt>
                <c:pt idx="33664">
                  <c:v>54.171005393402226</c:v>
                </c:pt>
                <c:pt idx="33665">
                  <c:v>54.172495926602224</c:v>
                </c:pt>
                <c:pt idx="33666">
                  <c:v>54.175098915602227</c:v>
                </c:pt>
                <c:pt idx="33667">
                  <c:v>54.184928905638429</c:v>
                </c:pt>
                <c:pt idx="33668">
                  <c:v>54.186629205443175</c:v>
                </c:pt>
                <c:pt idx="33669">
                  <c:v>54.189584723243236</c:v>
                </c:pt>
                <c:pt idx="33670">
                  <c:v>54.190735356516541</c:v>
                </c:pt>
                <c:pt idx="33671">
                  <c:v>54.191885957829847</c:v>
                </c:pt>
                <c:pt idx="33672">
                  <c:v>54.193107830044518</c:v>
                </c:pt>
                <c:pt idx="33673">
                  <c:v>54.196431899269619</c:v>
                </c:pt>
                <c:pt idx="33674">
                  <c:v>54.203704088654497</c:v>
                </c:pt>
                <c:pt idx="33675">
                  <c:v>54.205038961920323</c:v>
                </c:pt>
                <c:pt idx="33676">
                  <c:v>54.207043139598987</c:v>
                </c:pt>
                <c:pt idx="33677">
                  <c:v>54.251787430671349</c:v>
                </c:pt>
                <c:pt idx="33678">
                  <c:v>54.253505874681615</c:v>
                </c:pt>
                <c:pt idx="33679">
                  <c:v>54.254884524976397</c:v>
                </c:pt>
                <c:pt idx="33680">
                  <c:v>54.302575045984582</c:v>
                </c:pt>
                <c:pt idx="33681">
                  <c:v>54.306246418290471</c:v>
                </c:pt>
                <c:pt idx="33682">
                  <c:v>54.310689517347022</c:v>
                </c:pt>
                <c:pt idx="33683">
                  <c:v>54.314205933815458</c:v>
                </c:pt>
                <c:pt idx="33684">
                  <c:v>54.328671943990287</c:v>
                </c:pt>
                <c:pt idx="33685">
                  <c:v>54.331525860845829</c:v>
                </c:pt>
                <c:pt idx="33686">
                  <c:v>54.344786876845831</c:v>
                </c:pt>
                <c:pt idx="33687">
                  <c:v>54.347901606986454</c:v>
                </c:pt>
                <c:pt idx="33688">
                  <c:v>54.372926904986457</c:v>
                </c:pt>
                <c:pt idx="33689">
                  <c:v>54.375161412829947</c:v>
                </c:pt>
                <c:pt idx="33690">
                  <c:v>54.397192862665399</c:v>
                </c:pt>
                <c:pt idx="33691">
                  <c:v>54.409196520299027</c:v>
                </c:pt>
                <c:pt idx="33692">
                  <c:v>54.413108722299029</c:v>
                </c:pt>
                <c:pt idx="33693">
                  <c:v>54.414667372029882</c:v>
                </c:pt>
                <c:pt idx="33694">
                  <c:v>54.415968959325546</c:v>
                </c:pt>
                <c:pt idx="33695">
                  <c:v>54.417937047325545</c:v>
                </c:pt>
                <c:pt idx="33696">
                  <c:v>54.422172301446345</c:v>
                </c:pt>
                <c:pt idx="33697">
                  <c:v>54.424264437446347</c:v>
                </c:pt>
                <c:pt idx="33698">
                  <c:v>54.430915147401983</c:v>
                </c:pt>
                <c:pt idx="33699">
                  <c:v>54.432387221401981</c:v>
                </c:pt>
                <c:pt idx="33700">
                  <c:v>54.434687337401982</c:v>
                </c:pt>
                <c:pt idx="33701">
                  <c:v>54.444207184903966</c:v>
                </c:pt>
                <c:pt idx="33702">
                  <c:v>54.445871959512836</c:v>
                </c:pt>
                <c:pt idx="33703">
                  <c:v>54.451232229512833</c:v>
                </c:pt>
                <c:pt idx="33704">
                  <c:v>54.457634059473122</c:v>
                </c:pt>
                <c:pt idx="33705">
                  <c:v>54.460253658104136</c:v>
                </c:pt>
                <c:pt idx="33706">
                  <c:v>54.462403938423925</c:v>
                </c:pt>
                <c:pt idx="33707">
                  <c:v>54.478019318051928</c:v>
                </c:pt>
                <c:pt idx="33708">
                  <c:v>54.479223354051925</c:v>
                </c:pt>
                <c:pt idx="33709">
                  <c:v>54.481838833923014</c:v>
                </c:pt>
                <c:pt idx="33710">
                  <c:v>54.515861837923012</c:v>
                </c:pt>
                <c:pt idx="33711">
                  <c:v>54.518401979923013</c:v>
                </c:pt>
                <c:pt idx="33712">
                  <c:v>54.52415509397543</c:v>
                </c:pt>
                <c:pt idx="33713">
                  <c:v>54.525427221975427</c:v>
                </c:pt>
                <c:pt idx="33714">
                  <c:v>54.526924665587423</c:v>
                </c:pt>
                <c:pt idx="33715">
                  <c:v>54.533294275788315</c:v>
                </c:pt>
                <c:pt idx="33716">
                  <c:v>54.542002025788314</c:v>
                </c:pt>
                <c:pt idx="33717">
                  <c:v>54.555920072408057</c:v>
                </c:pt>
                <c:pt idx="33718">
                  <c:v>54.558005068649067</c:v>
                </c:pt>
                <c:pt idx="33719">
                  <c:v>54.565071975316918</c:v>
                </c:pt>
                <c:pt idx="33720">
                  <c:v>54.566684071316921</c:v>
                </c:pt>
                <c:pt idx="33721">
                  <c:v>54.572216695316918</c:v>
                </c:pt>
                <c:pt idx="33722">
                  <c:v>54.584461655316915</c:v>
                </c:pt>
                <c:pt idx="33723">
                  <c:v>54.592917593321488</c:v>
                </c:pt>
                <c:pt idx="33724">
                  <c:v>54.595069711321486</c:v>
                </c:pt>
                <c:pt idx="33725">
                  <c:v>54.599247853603359</c:v>
                </c:pt>
                <c:pt idx="33726">
                  <c:v>54.63142380506315</c:v>
                </c:pt>
                <c:pt idx="33727">
                  <c:v>54.63290085479553</c:v>
                </c:pt>
                <c:pt idx="33728">
                  <c:v>54.63731721879553</c:v>
                </c:pt>
                <c:pt idx="33729">
                  <c:v>54.642237472795529</c:v>
                </c:pt>
                <c:pt idx="33730">
                  <c:v>54.64755420220051</c:v>
                </c:pt>
                <c:pt idx="33731">
                  <c:v>54.649288300088081</c:v>
                </c:pt>
                <c:pt idx="33732">
                  <c:v>54.65049235808808</c:v>
                </c:pt>
                <c:pt idx="33733">
                  <c:v>54.651940424088082</c:v>
                </c:pt>
                <c:pt idx="33734">
                  <c:v>54.654351855002986</c:v>
                </c:pt>
                <c:pt idx="33735">
                  <c:v>54.655603991002984</c:v>
                </c:pt>
                <c:pt idx="33736">
                  <c:v>54.660056283002987</c:v>
                </c:pt>
                <c:pt idx="33737">
                  <c:v>54.66592361461327</c:v>
                </c:pt>
                <c:pt idx="33738">
                  <c:v>54.669648868743607</c:v>
                </c:pt>
                <c:pt idx="33739">
                  <c:v>54.673296645715396</c:v>
                </c:pt>
                <c:pt idx="33740">
                  <c:v>54.680325119715398</c:v>
                </c:pt>
                <c:pt idx="33741">
                  <c:v>54.687638748887139</c:v>
                </c:pt>
                <c:pt idx="33742">
                  <c:v>54.689797215726777</c:v>
                </c:pt>
                <c:pt idx="33743">
                  <c:v>54.693528962309898</c:v>
                </c:pt>
                <c:pt idx="33744">
                  <c:v>54.69990199417925</c:v>
                </c:pt>
                <c:pt idx="33745">
                  <c:v>54.702437656310501</c:v>
                </c:pt>
                <c:pt idx="33746">
                  <c:v>54.703798762079487</c:v>
                </c:pt>
                <c:pt idx="33747">
                  <c:v>54.707680233297118</c:v>
                </c:pt>
                <c:pt idx="33748">
                  <c:v>54.709032299807525</c:v>
                </c:pt>
                <c:pt idx="33749">
                  <c:v>54.710280385041749</c:v>
                </c:pt>
                <c:pt idx="33750">
                  <c:v>54.738084677941892</c:v>
                </c:pt>
                <c:pt idx="33751">
                  <c:v>54.743614774839557</c:v>
                </c:pt>
                <c:pt idx="33752">
                  <c:v>54.743619144039556</c:v>
                </c:pt>
                <c:pt idx="33753">
                  <c:v>54.743642046639557</c:v>
                </c:pt>
                <c:pt idx="33754">
                  <c:v>54.743659567439558</c:v>
                </c:pt>
                <c:pt idx="33755">
                  <c:v>54.743675735879862</c:v>
                </c:pt>
                <c:pt idx="33756">
                  <c:v>54.743690844679861</c:v>
                </c:pt>
                <c:pt idx="33757">
                  <c:v>54.743720292039249</c:v>
                </c:pt>
                <c:pt idx="33758">
                  <c:v>54.74374903943864</c:v>
                </c:pt>
                <c:pt idx="33759">
                  <c:v>54.743818611597113</c:v>
                </c:pt>
                <c:pt idx="33760">
                  <c:v>54.744075471311312</c:v>
                </c:pt>
                <c:pt idx="33761">
                  <c:v>54.749540660711311</c:v>
                </c:pt>
                <c:pt idx="33762">
                  <c:v>54.754486992988511</c:v>
                </c:pt>
                <c:pt idx="33763">
                  <c:v>54.759412174588512</c:v>
                </c:pt>
                <c:pt idx="33764">
                  <c:v>54.766252577788514</c:v>
                </c:pt>
                <c:pt idx="33765">
                  <c:v>54.771007147047186</c:v>
                </c:pt>
                <c:pt idx="33766">
                  <c:v>54.775819282704632</c:v>
                </c:pt>
                <c:pt idx="33767">
                  <c:v>54.780859649904635</c:v>
                </c:pt>
                <c:pt idx="33768">
                  <c:v>54.786845796417062</c:v>
                </c:pt>
                <c:pt idx="33769">
                  <c:v>54.79223176361706</c:v>
                </c:pt>
                <c:pt idx="33770">
                  <c:v>54.79666717961706</c:v>
                </c:pt>
                <c:pt idx="33771">
                  <c:v>54.801135205681838</c:v>
                </c:pt>
                <c:pt idx="33772">
                  <c:v>54.809689475281836</c:v>
                </c:pt>
                <c:pt idx="33773">
                  <c:v>54.815867586481836</c:v>
                </c:pt>
                <c:pt idx="33774">
                  <c:v>54.820464456743871</c:v>
                </c:pt>
                <c:pt idx="33775">
                  <c:v>54.826737146450192</c:v>
                </c:pt>
                <c:pt idx="33776">
                  <c:v>54.831215798450195</c:v>
                </c:pt>
                <c:pt idx="33777">
                  <c:v>54.835598047716807</c:v>
                </c:pt>
                <c:pt idx="33778">
                  <c:v>54.840023342902498</c:v>
                </c:pt>
                <c:pt idx="33779">
                  <c:v>54.844691841803005</c:v>
                </c:pt>
                <c:pt idx="33780">
                  <c:v>54.849389202662898</c:v>
                </c:pt>
                <c:pt idx="33781">
                  <c:v>54.858015277862897</c:v>
                </c:pt>
                <c:pt idx="33782">
                  <c:v>54.863545151462894</c:v>
                </c:pt>
                <c:pt idx="33783">
                  <c:v>54.868271130842174</c:v>
                </c:pt>
                <c:pt idx="33784">
                  <c:v>54.873025800340848</c:v>
                </c:pt>
                <c:pt idx="33785">
                  <c:v>54.877701601091637</c:v>
                </c:pt>
                <c:pt idx="33786">
                  <c:v>54.883485088308667</c:v>
                </c:pt>
                <c:pt idx="33787">
                  <c:v>54.89120102637149</c:v>
                </c:pt>
                <c:pt idx="33788">
                  <c:v>54.910447806637919</c:v>
                </c:pt>
                <c:pt idx="33789">
                  <c:v>54.914505232134054</c:v>
                </c:pt>
                <c:pt idx="33790">
                  <c:v>54.918883192134054</c:v>
                </c:pt>
                <c:pt idx="33791">
                  <c:v>54.925078961720857</c:v>
                </c:pt>
                <c:pt idx="33792">
                  <c:v>54.93315797372086</c:v>
                </c:pt>
                <c:pt idx="33793">
                  <c:v>54.942793038269151</c:v>
                </c:pt>
                <c:pt idx="33794">
                  <c:v>54.947089417657594</c:v>
                </c:pt>
                <c:pt idx="33795">
                  <c:v>54.951500392843592</c:v>
                </c:pt>
                <c:pt idx="33796">
                  <c:v>54.959792331386879</c:v>
                </c:pt>
                <c:pt idx="33797">
                  <c:v>55.01277425138688</c:v>
                </c:pt>
                <c:pt idx="33798">
                  <c:v>55.037918264186878</c:v>
                </c:pt>
                <c:pt idx="33799">
                  <c:v>55.044013553525623</c:v>
                </c:pt>
                <c:pt idx="33800">
                  <c:v>55.060001128774751</c:v>
                </c:pt>
                <c:pt idx="33801">
                  <c:v>55.065283509922445</c:v>
                </c:pt>
                <c:pt idx="33802">
                  <c:v>55.069645073310447</c:v>
                </c:pt>
                <c:pt idx="33803">
                  <c:v>55.075198908032398</c:v>
                </c:pt>
                <c:pt idx="33804">
                  <c:v>55.079528081446846</c:v>
                </c:pt>
                <c:pt idx="33805">
                  <c:v>55.084272035651331</c:v>
                </c:pt>
                <c:pt idx="33806">
                  <c:v>55.090304571151357</c:v>
                </c:pt>
                <c:pt idx="33807">
                  <c:v>55.095204469442564</c:v>
                </c:pt>
                <c:pt idx="33808">
                  <c:v>55.097700660711006</c:v>
                </c:pt>
                <c:pt idx="33809">
                  <c:v>55.099735581626945</c:v>
                </c:pt>
                <c:pt idx="33810">
                  <c:v>55.101211180120046</c:v>
                </c:pt>
                <c:pt idx="33811">
                  <c:v>55.1027632024959</c:v>
                </c:pt>
                <c:pt idx="33812">
                  <c:v>55.104124310384883</c:v>
                </c:pt>
                <c:pt idx="33813">
                  <c:v>55.105485420393869</c:v>
                </c:pt>
                <c:pt idx="33814">
                  <c:v>55.10689813385882</c:v>
                </c:pt>
                <c:pt idx="33815">
                  <c:v>55.108526387197415</c:v>
                </c:pt>
                <c:pt idx="33816">
                  <c:v>55.108530707197488</c:v>
                </c:pt>
                <c:pt idx="33817">
                  <c:v>55.108549672157793</c:v>
                </c:pt>
                <c:pt idx="33818">
                  <c:v>55.108566077998098</c:v>
                </c:pt>
                <c:pt idx="33819">
                  <c:v>55.108581407278706</c:v>
                </c:pt>
                <c:pt idx="33820">
                  <c:v>55.108610884078097</c:v>
                </c:pt>
                <c:pt idx="33821">
                  <c:v>55.108639531237486</c:v>
                </c:pt>
                <c:pt idx="33822">
                  <c:v>55.108681044315652</c:v>
                </c:pt>
                <c:pt idx="33823">
                  <c:v>55.10880269051291</c:v>
                </c:pt>
                <c:pt idx="33824">
                  <c:v>55.109396776312913</c:v>
                </c:pt>
                <c:pt idx="33825">
                  <c:v>55.123888019576263</c:v>
                </c:pt>
                <c:pt idx="33826">
                  <c:v>55.150590481951753</c:v>
                </c:pt>
                <c:pt idx="33827">
                  <c:v>55.160687105616582</c:v>
                </c:pt>
                <c:pt idx="33828">
                  <c:v>55.169422828110413</c:v>
                </c:pt>
                <c:pt idx="33829">
                  <c:v>55.18214053596531</c:v>
                </c:pt>
                <c:pt idx="33830">
                  <c:v>55.18338637593876</c:v>
                </c:pt>
                <c:pt idx="33831">
                  <c:v>55.183400869538758</c:v>
                </c:pt>
                <c:pt idx="33832">
                  <c:v>55.183414733858456</c:v>
                </c:pt>
                <c:pt idx="33833">
                  <c:v>55.183428206538153</c:v>
                </c:pt>
                <c:pt idx="33834">
                  <c:v>55.183441398697845</c:v>
                </c:pt>
                <c:pt idx="33835">
                  <c:v>55.183452422137997</c:v>
                </c:pt>
                <c:pt idx="33836">
                  <c:v>55.183472247257384</c:v>
                </c:pt>
                <c:pt idx="33837">
                  <c:v>55.183527461057388</c:v>
                </c:pt>
                <c:pt idx="33838">
                  <c:v>55.184089139057384</c:v>
                </c:pt>
                <c:pt idx="33839">
                  <c:v>55.184099704577534</c:v>
                </c:pt>
                <c:pt idx="33840">
                  <c:v>55.184109083297379</c:v>
                </c:pt>
                <c:pt idx="33841">
                  <c:v>55.184117251457224</c:v>
                </c:pt>
                <c:pt idx="33842">
                  <c:v>55.184124615137073</c:v>
                </c:pt>
                <c:pt idx="33843">
                  <c:v>55.184131328416768</c:v>
                </c:pt>
                <c:pt idx="33844">
                  <c:v>55.184137402337072</c:v>
                </c:pt>
                <c:pt idx="33845">
                  <c:v>55.184142930616765</c:v>
                </c:pt>
                <c:pt idx="33846">
                  <c:v>55.184147883176614</c:v>
                </c:pt>
                <c:pt idx="33847">
                  <c:v>55.184152431776461</c:v>
                </c:pt>
                <c:pt idx="33848">
                  <c:v>55.184156671776613</c:v>
                </c:pt>
                <c:pt idx="33849">
                  <c:v>55.184164367136916</c:v>
                </c:pt>
                <c:pt idx="33850">
                  <c:v>55.184178767136913</c:v>
                </c:pt>
                <c:pt idx="33851">
                  <c:v>55.18419517697653</c:v>
                </c:pt>
                <c:pt idx="33852">
                  <c:v>55.184207009575921</c:v>
                </c:pt>
                <c:pt idx="33853">
                  <c:v>55.184222846936834</c:v>
                </c:pt>
                <c:pt idx="33854">
                  <c:v>55.184237251736832</c:v>
                </c:pt>
                <c:pt idx="33855">
                  <c:v>55.184248059296067</c:v>
                </c:pt>
                <c:pt idx="33856">
                  <c:v>55.184262782977285</c:v>
                </c:pt>
                <c:pt idx="33857">
                  <c:v>55.184275573377285</c:v>
                </c:pt>
                <c:pt idx="33858">
                  <c:v>55.184284532096754</c:v>
                </c:pt>
                <c:pt idx="33859">
                  <c:v>55.1842931783371</c:v>
                </c:pt>
                <c:pt idx="33860">
                  <c:v>55.184306606016868</c:v>
                </c:pt>
                <c:pt idx="33861">
                  <c:v>55.184323890817552</c:v>
                </c:pt>
                <c:pt idx="33862">
                  <c:v>55.184335651657015</c:v>
                </c:pt>
                <c:pt idx="33863">
                  <c:v>55.184346529617322</c:v>
                </c:pt>
                <c:pt idx="33864">
                  <c:v>55.184355489057168</c:v>
                </c:pt>
                <c:pt idx="33865">
                  <c:v>55.184356291857171</c:v>
                </c:pt>
                <c:pt idx="33866">
                  <c:v>55.184374772416859</c:v>
                </c:pt>
                <c:pt idx="33867">
                  <c:v>55.184381490497124</c:v>
                </c:pt>
                <c:pt idx="33868">
                  <c:v>55.184391011857393</c:v>
                </c:pt>
                <c:pt idx="33869">
                  <c:v>55.184396056057167</c:v>
                </c:pt>
                <c:pt idx="33870">
                  <c:v>55.184526619902357</c:v>
                </c:pt>
                <c:pt idx="33871">
                  <c:v>55.184536220702356</c:v>
                </c:pt>
                <c:pt idx="33872">
                  <c:v>55.184551580702966</c:v>
                </c:pt>
                <c:pt idx="33873">
                  <c:v>55.184560555262813</c:v>
                </c:pt>
                <c:pt idx="33874">
                  <c:v>55.184580712383614</c:v>
                </c:pt>
                <c:pt idx="33875">
                  <c:v>55.184596395743348</c:v>
                </c:pt>
                <c:pt idx="33876">
                  <c:v>55.184602152383576</c:v>
                </c:pt>
                <c:pt idx="33877">
                  <c:v>55.184607274303268</c:v>
                </c:pt>
                <c:pt idx="33878">
                  <c:v>55.184630083424416</c:v>
                </c:pt>
                <c:pt idx="33879">
                  <c:v>55.184637757663957</c:v>
                </c:pt>
                <c:pt idx="33880">
                  <c:v>55.184648398424493</c:v>
                </c:pt>
                <c:pt idx="33881">
                  <c:v>55.184705439349223</c:v>
                </c:pt>
                <c:pt idx="33882">
                  <c:v>55.184716245828461</c:v>
                </c:pt>
                <c:pt idx="33883">
                  <c:v>55.184733035028458</c:v>
                </c:pt>
                <c:pt idx="33884">
                  <c:v>55.184740960308915</c:v>
                </c:pt>
                <c:pt idx="33885">
                  <c:v>55.184832727704183</c:v>
                </c:pt>
                <c:pt idx="33886">
                  <c:v>55.18484328638479</c:v>
                </c:pt>
                <c:pt idx="33887">
                  <c:v>55.18494688933945</c:v>
                </c:pt>
                <c:pt idx="33888">
                  <c:v>55.184959711739452</c:v>
                </c:pt>
                <c:pt idx="33889">
                  <c:v>55.185083555184946</c:v>
                </c:pt>
                <c:pt idx="33890">
                  <c:v>55.18509106202464</c:v>
                </c:pt>
                <c:pt idx="33891">
                  <c:v>55.185095327464794</c:v>
                </c:pt>
                <c:pt idx="33892">
                  <c:v>55.1851001855051</c:v>
                </c:pt>
                <c:pt idx="33893">
                  <c:v>55.185105529424945</c:v>
                </c:pt>
                <c:pt idx="33894">
                  <c:v>55.185111496784636</c:v>
                </c:pt>
                <c:pt idx="33895">
                  <c:v>55.185117957344943</c:v>
                </c:pt>
                <c:pt idx="33896">
                  <c:v>55.185125041744641</c:v>
                </c:pt>
                <c:pt idx="33897">
                  <c:v>55.185148581345096</c:v>
                </c:pt>
                <c:pt idx="33898">
                  <c:v>55.185277766145099</c:v>
                </c:pt>
                <c:pt idx="33899">
                  <c:v>55.185373490303114</c:v>
                </c:pt>
                <c:pt idx="33900">
                  <c:v>55.185380588942813</c:v>
                </c:pt>
                <c:pt idx="33901">
                  <c:v>55.18538808638251</c:v>
                </c:pt>
                <c:pt idx="33902">
                  <c:v>55.185396579102814</c:v>
                </c:pt>
                <c:pt idx="33903">
                  <c:v>55.185405981222658</c:v>
                </c:pt>
                <c:pt idx="33904">
                  <c:v>55.185416180262813</c:v>
                </c:pt>
                <c:pt idx="33905">
                  <c:v>55.185449071222358</c:v>
                </c:pt>
                <c:pt idx="33906">
                  <c:v>55.185524111220225</c:v>
                </c:pt>
                <c:pt idx="33907">
                  <c:v>55.185888116420223</c:v>
                </c:pt>
                <c:pt idx="33908">
                  <c:v>55.185898291660074</c:v>
                </c:pt>
                <c:pt idx="33909">
                  <c:v>55.18590954910038</c:v>
                </c:pt>
                <c:pt idx="33910">
                  <c:v>55.185922208059772</c:v>
                </c:pt>
                <c:pt idx="33911">
                  <c:v>55.185935949620081</c:v>
                </c:pt>
                <c:pt idx="33912">
                  <c:v>55.185950190859778</c:v>
                </c:pt>
                <c:pt idx="33913">
                  <c:v>55.18598908382161</c:v>
                </c:pt>
                <c:pt idx="33914">
                  <c:v>55.186273862449404</c:v>
                </c:pt>
                <c:pt idx="33915">
                  <c:v>55.186287810289102</c:v>
                </c:pt>
                <c:pt idx="33916">
                  <c:v>55.186301970289712</c:v>
                </c:pt>
                <c:pt idx="33917">
                  <c:v>55.186329803329102</c:v>
                </c:pt>
                <c:pt idx="33918">
                  <c:v>55.186697991664971</c:v>
                </c:pt>
                <c:pt idx="33919">
                  <c:v>55.186711974304664</c:v>
                </c:pt>
                <c:pt idx="33920">
                  <c:v>55.186741841945882</c:v>
                </c:pt>
                <c:pt idx="33921">
                  <c:v>55.186995297776114</c:v>
                </c:pt>
                <c:pt idx="33922">
                  <c:v>55.18701084881581</c:v>
                </c:pt>
                <c:pt idx="33923">
                  <c:v>55.187122320653671</c:v>
                </c:pt>
                <c:pt idx="33924">
                  <c:v>55.187364206097946</c:v>
                </c:pt>
                <c:pt idx="33925">
                  <c:v>55.187381212017335</c:v>
                </c:pt>
                <c:pt idx="33926">
                  <c:v>55.18739958697703</c:v>
                </c:pt>
                <c:pt idx="33927">
                  <c:v>55.187476687698251</c:v>
                </c:pt>
                <c:pt idx="33928">
                  <c:v>55.187874980431069</c:v>
                </c:pt>
                <c:pt idx="33929">
                  <c:v>55.187893588110768</c:v>
                </c:pt>
                <c:pt idx="33930">
                  <c:v>55.187913637991073</c:v>
                </c:pt>
                <c:pt idx="33931">
                  <c:v>55.188082105266183</c:v>
                </c:pt>
                <c:pt idx="33932">
                  <c:v>55.188330703822523</c:v>
                </c:pt>
                <c:pt idx="33933">
                  <c:v>55.188351032422524</c:v>
                </c:pt>
                <c:pt idx="33934">
                  <c:v>55.188727133428024</c:v>
                </c:pt>
                <c:pt idx="33935">
                  <c:v>55.188749533428023</c:v>
                </c:pt>
                <c:pt idx="33936">
                  <c:v>55.188770201627719</c:v>
                </c:pt>
                <c:pt idx="33937">
                  <c:v>55.188789612467112</c:v>
                </c:pt>
                <c:pt idx="33938">
                  <c:v>55.188807604106493</c:v>
                </c:pt>
                <c:pt idx="33939">
                  <c:v>55.188824181986192</c:v>
                </c:pt>
                <c:pt idx="33940">
                  <c:v>55.188839965626805</c:v>
                </c:pt>
                <c:pt idx="33941">
                  <c:v>55.188854707706497</c:v>
                </c:pt>
                <c:pt idx="33942">
                  <c:v>55.188868353506798</c:v>
                </c:pt>
                <c:pt idx="33943">
                  <c:v>55.188882652026493</c:v>
                </c:pt>
                <c:pt idx="33944">
                  <c:v>55.188896078827106</c:v>
                </c:pt>
                <c:pt idx="33945">
                  <c:v>55.188908583787409</c:v>
                </c:pt>
                <c:pt idx="33946">
                  <c:v>55.188919938108022</c:v>
                </c:pt>
                <c:pt idx="33947">
                  <c:v>55.188930301708019</c:v>
                </c:pt>
                <c:pt idx="33948">
                  <c:v>55.188939981708323</c:v>
                </c:pt>
                <c:pt idx="33949">
                  <c:v>55.188948861708631</c:v>
                </c:pt>
                <c:pt idx="33950">
                  <c:v>55.18895707474848</c:v>
                </c:pt>
                <c:pt idx="33951">
                  <c:v>55.18896447010863</c:v>
                </c:pt>
                <c:pt idx="33952">
                  <c:v>55.188971287108629</c:v>
                </c:pt>
                <c:pt idx="33953">
                  <c:v>55.188977517748782</c:v>
                </c:pt>
                <c:pt idx="33954">
                  <c:v>55.188983197749089</c:v>
                </c:pt>
                <c:pt idx="33955">
                  <c:v>55.18898841074909</c:v>
                </c:pt>
                <c:pt idx="33956">
                  <c:v>55.188993213149089</c:v>
                </c:pt>
                <c:pt idx="33957">
                  <c:v>55.189001986749091</c:v>
                </c:pt>
                <c:pt idx="33958">
                  <c:v>55.189010181428941</c:v>
                </c:pt>
                <c:pt idx="33959">
                  <c:v>55.189024579628942</c:v>
                </c:pt>
                <c:pt idx="33960">
                  <c:v>55.189040554028942</c:v>
                </c:pt>
                <c:pt idx="33961">
                  <c:v>55.189055373268175</c:v>
                </c:pt>
                <c:pt idx="33962">
                  <c:v>55.189287697241603</c:v>
                </c:pt>
                <c:pt idx="33963">
                  <c:v>55.189292492441602</c:v>
                </c:pt>
                <c:pt idx="33964">
                  <c:v>55.189306101961982</c:v>
                </c:pt>
                <c:pt idx="33965">
                  <c:v>55.189315234122439</c:v>
                </c:pt>
                <c:pt idx="33966">
                  <c:v>55.189379055639542</c:v>
                </c:pt>
                <c:pt idx="33967">
                  <c:v>55.189388186279999</c:v>
                </c:pt>
                <c:pt idx="33968">
                  <c:v>55.18939826795954</c:v>
                </c:pt>
                <c:pt idx="33969">
                  <c:v>55.189405464359538</c:v>
                </c:pt>
                <c:pt idx="33970">
                  <c:v>55.18952836356442</c:v>
                </c:pt>
                <c:pt idx="33971">
                  <c:v>55.189535547364422</c:v>
                </c:pt>
                <c:pt idx="33972">
                  <c:v>55.189543557364424</c:v>
                </c:pt>
                <c:pt idx="33973">
                  <c:v>55.18955202252473</c:v>
                </c:pt>
                <c:pt idx="33974">
                  <c:v>55.189556763764806</c:v>
                </c:pt>
                <c:pt idx="33975">
                  <c:v>55.189686766364808</c:v>
                </c:pt>
                <c:pt idx="33976">
                  <c:v>55.189692269804503</c:v>
                </c:pt>
                <c:pt idx="33977">
                  <c:v>55.189698192764197</c:v>
                </c:pt>
                <c:pt idx="33978">
                  <c:v>55.1897110183642</c:v>
                </c:pt>
                <c:pt idx="33979">
                  <c:v>55.189752294926031</c:v>
                </c:pt>
                <c:pt idx="33980">
                  <c:v>55.190436785951839</c:v>
                </c:pt>
                <c:pt idx="33981">
                  <c:v>55.190443891711531</c:v>
                </c:pt>
                <c:pt idx="33982">
                  <c:v>55.190451686631377</c:v>
                </c:pt>
                <c:pt idx="33983">
                  <c:v>55.190460035751073</c:v>
                </c:pt>
                <c:pt idx="33984">
                  <c:v>55.190477915430769</c:v>
                </c:pt>
                <c:pt idx="33985">
                  <c:v>55.190789454315805</c:v>
                </c:pt>
                <c:pt idx="33986">
                  <c:v>55.190798631315808</c:v>
                </c:pt>
                <c:pt idx="33987">
                  <c:v>55.190817864915807</c:v>
                </c:pt>
                <c:pt idx="33988">
                  <c:v>55.191125054680384</c:v>
                </c:pt>
                <c:pt idx="33989">
                  <c:v>55.191135029680382</c:v>
                </c:pt>
                <c:pt idx="33990">
                  <c:v>55.191232256680379</c:v>
                </c:pt>
                <c:pt idx="33991">
                  <c:v>55.192226016774114</c:v>
                </c:pt>
                <c:pt idx="33992">
                  <c:v>55.192236773574116</c:v>
                </c:pt>
                <c:pt idx="33993">
                  <c:v>55.192552291262359</c:v>
                </c:pt>
                <c:pt idx="33994">
                  <c:v>55.192564273262356</c:v>
                </c:pt>
                <c:pt idx="33995">
                  <c:v>55.192602155340523</c:v>
                </c:pt>
                <c:pt idx="33996">
                  <c:v>55.192615073980832</c:v>
                </c:pt>
                <c:pt idx="33997">
                  <c:v>55.192824489335642</c:v>
                </c:pt>
                <c:pt idx="33998">
                  <c:v>55.192836118335642</c:v>
                </c:pt>
                <c:pt idx="33999">
                  <c:v>55.192923497057777</c:v>
                </c:pt>
                <c:pt idx="34000">
                  <c:v>55.192949250618383</c:v>
                </c:pt>
                <c:pt idx="34001">
                  <c:v>55.192961859017771</c:v>
                </c:pt>
                <c:pt idx="34002">
                  <c:v>55.193357925017771</c:v>
                </c:pt>
                <c:pt idx="34003">
                  <c:v>55.193371723497165</c:v>
                </c:pt>
                <c:pt idx="34004">
                  <c:v>55.193414952297168</c:v>
                </c:pt>
                <c:pt idx="34005">
                  <c:v>55.194323479098671</c:v>
                </c:pt>
                <c:pt idx="34006">
                  <c:v>55.194336638458367</c:v>
                </c:pt>
                <c:pt idx="34007">
                  <c:v>55.194350807257763</c:v>
                </c:pt>
                <c:pt idx="34008">
                  <c:v>55.194364608538372</c:v>
                </c:pt>
                <c:pt idx="34009">
                  <c:v>55.19437770229807</c:v>
                </c:pt>
                <c:pt idx="34010">
                  <c:v>55.194389622297763</c:v>
                </c:pt>
                <c:pt idx="34011">
                  <c:v>55.194409166697454</c:v>
                </c:pt>
                <c:pt idx="34012">
                  <c:v>55.19443627313791</c:v>
                </c:pt>
                <c:pt idx="34013">
                  <c:v>55.194659104505241</c:v>
                </c:pt>
                <c:pt idx="34014">
                  <c:v>55.194901099672869</c:v>
                </c:pt>
                <c:pt idx="34015">
                  <c:v>55.19491111467287</c:v>
                </c:pt>
                <c:pt idx="34016">
                  <c:v>55.194920634672563</c:v>
                </c:pt>
                <c:pt idx="34017">
                  <c:v>55.194929612592411</c:v>
                </c:pt>
                <c:pt idx="34018">
                  <c:v>55.194938310792104</c:v>
                </c:pt>
                <c:pt idx="34019">
                  <c:v>55.19494655079226</c:v>
                </c:pt>
                <c:pt idx="34020">
                  <c:v>55.194954586792257</c:v>
                </c:pt>
                <c:pt idx="34021">
                  <c:v>55.194962216872561</c:v>
                </c:pt>
                <c:pt idx="34022">
                  <c:v>55.194969565832409</c:v>
                </c:pt>
                <c:pt idx="34023">
                  <c:v>55.19497663047256</c:v>
                </c:pt>
                <c:pt idx="34024">
                  <c:v>55.19498325719271</c:v>
                </c:pt>
                <c:pt idx="34025">
                  <c:v>55.194989653992714</c:v>
                </c:pt>
                <c:pt idx="34026">
                  <c:v>55.195001989392409</c:v>
                </c:pt>
                <c:pt idx="34027">
                  <c:v>55.195007746512253</c:v>
                </c:pt>
                <c:pt idx="34028">
                  <c:v>55.195018332912866</c:v>
                </c:pt>
                <c:pt idx="34029">
                  <c:v>55.195028255392558</c:v>
                </c:pt>
                <c:pt idx="34030">
                  <c:v>55.195037379952254</c:v>
                </c:pt>
                <c:pt idx="34031">
                  <c:v>55.195045699951947</c:v>
                </c:pt>
                <c:pt idx="34032">
                  <c:v>55.19505338763225</c:v>
                </c:pt>
                <c:pt idx="34033">
                  <c:v>55.195074519952705</c:v>
                </c:pt>
                <c:pt idx="34034">
                  <c:v>55.195090905192323</c:v>
                </c:pt>
                <c:pt idx="34035">
                  <c:v>55.195102746671715</c:v>
                </c:pt>
                <c:pt idx="34036">
                  <c:v>55.195187231956595</c:v>
                </c:pt>
                <c:pt idx="34037">
                  <c:v>55.195194430756594</c:v>
                </c:pt>
                <c:pt idx="34038">
                  <c:v>55.195269333794613</c:v>
                </c:pt>
                <c:pt idx="34039">
                  <c:v>55.195284936914994</c:v>
                </c:pt>
                <c:pt idx="34040">
                  <c:v>55.195350303797895</c:v>
                </c:pt>
                <c:pt idx="34041">
                  <c:v>55.19535782567759</c:v>
                </c:pt>
                <c:pt idx="34042">
                  <c:v>55.195365843677592</c:v>
                </c:pt>
                <c:pt idx="34043">
                  <c:v>55.195625058802172</c:v>
                </c:pt>
                <c:pt idx="34044">
                  <c:v>55.195629675602326</c:v>
                </c:pt>
                <c:pt idx="34045">
                  <c:v>55.195639768202632</c:v>
                </c:pt>
                <c:pt idx="34046">
                  <c:v>55.195692555005685</c:v>
                </c:pt>
                <c:pt idx="34047">
                  <c:v>55.195698269085995</c:v>
                </c:pt>
                <c:pt idx="34048">
                  <c:v>55.195704563805691</c:v>
                </c:pt>
                <c:pt idx="34049">
                  <c:v>55.195770180204164</c:v>
                </c:pt>
                <c:pt idx="34050">
                  <c:v>55.195790789245081</c:v>
                </c:pt>
                <c:pt idx="34051">
                  <c:v>55.195916962527981</c:v>
                </c:pt>
                <c:pt idx="34052">
                  <c:v>55.195924096767676</c:v>
                </c:pt>
                <c:pt idx="34053">
                  <c:v>55.195946413048134</c:v>
                </c:pt>
                <c:pt idx="34054">
                  <c:v>55.196009144809352</c:v>
                </c:pt>
                <c:pt idx="34055">
                  <c:v>55.196016733409351</c:v>
                </c:pt>
                <c:pt idx="34056">
                  <c:v>55.196119721125385</c:v>
                </c:pt>
                <c:pt idx="34057">
                  <c:v>55.196128020325084</c:v>
                </c:pt>
                <c:pt idx="34058">
                  <c:v>55.196136722884781</c:v>
                </c:pt>
                <c:pt idx="34059">
                  <c:v>55.196342874561267</c:v>
                </c:pt>
                <c:pt idx="34060">
                  <c:v>55.196351550960962</c:v>
                </c:pt>
                <c:pt idx="34061">
                  <c:v>55.196414293359894</c:v>
                </c:pt>
                <c:pt idx="34062">
                  <c:v>55.196528509556231</c:v>
                </c:pt>
                <c:pt idx="34063">
                  <c:v>55.196537741756231</c:v>
                </c:pt>
                <c:pt idx="34064">
                  <c:v>55.196596766997146</c:v>
                </c:pt>
                <c:pt idx="34065">
                  <c:v>55.19692192763226</c:v>
                </c:pt>
                <c:pt idx="34066">
                  <c:v>55.196931812911956</c:v>
                </c:pt>
                <c:pt idx="34067">
                  <c:v>55.196940768431801</c:v>
                </c:pt>
                <c:pt idx="34068">
                  <c:v>55.196949395471954</c:v>
                </c:pt>
                <c:pt idx="34069">
                  <c:v>55.19695774875165</c:v>
                </c:pt>
                <c:pt idx="34070">
                  <c:v>55.19696573275165</c:v>
                </c:pt>
                <c:pt idx="34071">
                  <c:v>55.196973344151651</c:v>
                </c:pt>
                <c:pt idx="34072">
                  <c:v>55.196980693111499</c:v>
                </c:pt>
                <c:pt idx="34073">
                  <c:v>55.196987677471348</c:v>
                </c:pt>
                <c:pt idx="34074">
                  <c:v>55.196994370591042</c:v>
                </c:pt>
                <c:pt idx="34075">
                  <c:v>55.197000770591039</c:v>
                </c:pt>
                <c:pt idx="34076">
                  <c:v>55.197012939711648</c:v>
                </c:pt>
                <c:pt idx="34077">
                  <c:v>55.197018696831492</c:v>
                </c:pt>
                <c:pt idx="34078">
                  <c:v>55.197023990031795</c:v>
                </c:pt>
                <c:pt idx="34079">
                  <c:v>55.197034062472099</c:v>
                </c:pt>
                <c:pt idx="34080">
                  <c:v>55.197043684072099</c:v>
                </c:pt>
                <c:pt idx="34081">
                  <c:v>55.197052300312251</c:v>
                </c:pt>
                <c:pt idx="34082">
                  <c:v>55.197064298312249</c:v>
                </c:pt>
                <c:pt idx="34083">
                  <c:v>55.19707902935194</c:v>
                </c:pt>
                <c:pt idx="34084">
                  <c:v>55.197089111031481</c:v>
                </c:pt>
                <c:pt idx="34085">
                  <c:v>55.197107347992393</c:v>
                </c:pt>
                <c:pt idx="34086">
                  <c:v>55.197275359192396</c:v>
                </c:pt>
                <c:pt idx="34087">
                  <c:v>55.197288157911636</c:v>
                </c:pt>
                <c:pt idx="34088">
                  <c:v>55.197362159387822</c:v>
                </c:pt>
                <c:pt idx="34089">
                  <c:v>55.197378156187824</c:v>
                </c:pt>
                <c:pt idx="34090">
                  <c:v>55.19742633854996</c:v>
                </c:pt>
                <c:pt idx="34091">
                  <c:v>55.197441367269349</c:v>
                </c:pt>
                <c:pt idx="34092">
                  <c:v>55.197449377269351</c:v>
                </c:pt>
                <c:pt idx="34093">
                  <c:v>55.197521438191941</c:v>
                </c:pt>
                <c:pt idx="34094">
                  <c:v>55.197705468191941</c:v>
                </c:pt>
                <c:pt idx="34095">
                  <c:v>55.197848030354457</c:v>
                </c:pt>
                <c:pt idx="34096">
                  <c:v>55.197857324274764</c:v>
                </c:pt>
                <c:pt idx="34097">
                  <c:v>55.197901222317512</c:v>
                </c:pt>
                <c:pt idx="34098">
                  <c:v>55.198096111603924</c:v>
                </c:pt>
                <c:pt idx="34099">
                  <c:v>55.198100998924232</c:v>
                </c:pt>
                <c:pt idx="34100">
                  <c:v>55.198168643124234</c:v>
                </c:pt>
                <c:pt idx="34101">
                  <c:v>55.198178597843928</c:v>
                </c:pt>
                <c:pt idx="34102">
                  <c:v>55.198236654087282</c:v>
                </c:pt>
                <c:pt idx="34103">
                  <c:v>55.198307219129418</c:v>
                </c:pt>
                <c:pt idx="34104">
                  <c:v>55.198312565729267</c:v>
                </c:pt>
                <c:pt idx="34105">
                  <c:v>55.198375040052625</c:v>
                </c:pt>
                <c:pt idx="34106">
                  <c:v>55.19838578149232</c:v>
                </c:pt>
                <c:pt idx="34107">
                  <c:v>55.198395838812623</c:v>
                </c:pt>
                <c:pt idx="34108">
                  <c:v>55.198415055612621</c:v>
                </c:pt>
                <c:pt idx="34109">
                  <c:v>55.19842872649216</c:v>
                </c:pt>
                <c:pt idx="34110">
                  <c:v>55.198445682252768</c:v>
                </c:pt>
                <c:pt idx="34111">
                  <c:v>55.199133778252765</c:v>
                </c:pt>
                <c:pt idx="34112">
                  <c:v>55.199138009772916</c:v>
                </c:pt>
                <c:pt idx="34113">
                  <c:v>55.199143669893218</c:v>
                </c:pt>
                <c:pt idx="34114">
                  <c:v>55.199162389892912</c:v>
                </c:pt>
                <c:pt idx="34115">
                  <c:v>55.199179040973526</c:v>
                </c:pt>
                <c:pt idx="34116">
                  <c:v>55.199194506653221</c:v>
                </c:pt>
                <c:pt idx="34117">
                  <c:v>55.199223946652609</c:v>
                </c:pt>
                <c:pt idx="34118">
                  <c:v>55.19926689949169</c:v>
                </c:pt>
                <c:pt idx="34119">
                  <c:v>55.199336506450166</c:v>
                </c:pt>
                <c:pt idx="34120">
                  <c:v>55.199809760519486</c:v>
                </c:pt>
                <c:pt idx="34121">
                  <c:v>55.222358178719489</c:v>
                </c:pt>
                <c:pt idx="34122">
                  <c:v>55.230962611403363</c:v>
                </c:pt>
                <c:pt idx="34123">
                  <c:v>55.251420847166841</c:v>
                </c:pt>
                <c:pt idx="34124">
                  <c:v>55.26874565185733</c:v>
                </c:pt>
                <c:pt idx="34125">
                  <c:v>55.305321709019879</c:v>
                </c:pt>
                <c:pt idx="34126">
                  <c:v>55.309212010072052</c:v>
                </c:pt>
                <c:pt idx="34127">
                  <c:v>55.322936081272054</c:v>
                </c:pt>
                <c:pt idx="34128">
                  <c:v>55.334245603820023</c:v>
                </c:pt>
                <c:pt idx="34129">
                  <c:v>55.338225762194327</c:v>
                </c:pt>
                <c:pt idx="34130">
                  <c:v>55.345887355831046</c:v>
                </c:pt>
                <c:pt idx="34131">
                  <c:v>55.360129805431043</c:v>
                </c:pt>
                <c:pt idx="34132">
                  <c:v>55.379484859831045</c:v>
                </c:pt>
                <c:pt idx="34133">
                  <c:v>55.402886076631049</c:v>
                </c:pt>
                <c:pt idx="34134">
                  <c:v>55.48807406463105</c:v>
                </c:pt>
                <c:pt idx="34135">
                  <c:v>55.529519943031048</c:v>
                </c:pt>
                <c:pt idx="34136">
                  <c:v>55.533940995031045</c:v>
                </c:pt>
                <c:pt idx="34137">
                  <c:v>55.591146561379112</c:v>
                </c:pt>
                <c:pt idx="34138">
                  <c:v>55.611697250221155</c:v>
                </c:pt>
                <c:pt idx="34139">
                  <c:v>55.632626736483296</c:v>
                </c:pt>
                <c:pt idx="34140">
                  <c:v>55.641420528742344</c:v>
                </c:pt>
                <c:pt idx="34141">
                  <c:v>55.670401667930491</c:v>
                </c:pt>
                <c:pt idx="34142">
                  <c:v>55.67801235161545</c:v>
                </c:pt>
                <c:pt idx="34143">
                  <c:v>55.682996659615448</c:v>
                </c:pt>
                <c:pt idx="34144">
                  <c:v>55.687898535615446</c:v>
                </c:pt>
                <c:pt idx="34145">
                  <c:v>55.702347319615448</c:v>
                </c:pt>
                <c:pt idx="34146">
                  <c:v>55.70893709767828</c:v>
                </c:pt>
                <c:pt idx="34147">
                  <c:v>55.713433480299706</c:v>
                </c:pt>
                <c:pt idx="34148">
                  <c:v>55.728620098228866</c:v>
                </c:pt>
                <c:pt idx="34149">
                  <c:v>55.734902411325031</c:v>
                </c:pt>
                <c:pt idx="34150">
                  <c:v>55.743223818225395</c:v>
                </c:pt>
                <c:pt idx="34151">
                  <c:v>55.761439435225398</c:v>
                </c:pt>
                <c:pt idx="34152">
                  <c:v>55.772206555225395</c:v>
                </c:pt>
                <c:pt idx="34153">
                  <c:v>55.778445515214315</c:v>
                </c:pt>
                <c:pt idx="34154">
                  <c:v>55.782783880548365</c:v>
                </c:pt>
                <c:pt idx="34155">
                  <c:v>55.788618409679856</c:v>
                </c:pt>
                <c:pt idx="34156">
                  <c:v>55.798758079565253</c:v>
                </c:pt>
                <c:pt idx="34157">
                  <c:v>55.80481089098582</c:v>
                </c:pt>
                <c:pt idx="34158">
                  <c:v>55.81299983047483</c:v>
                </c:pt>
                <c:pt idx="34159">
                  <c:v>55.814788689263743</c:v>
                </c:pt>
                <c:pt idx="34160">
                  <c:v>55.818878618063742</c:v>
                </c:pt>
                <c:pt idx="34161">
                  <c:v>55.821967902256937</c:v>
                </c:pt>
                <c:pt idx="34162">
                  <c:v>55.822439052642444</c:v>
                </c:pt>
                <c:pt idx="34163">
                  <c:v>55.822443986322753</c:v>
                </c:pt>
                <c:pt idx="34164">
                  <c:v>55.822466148482143</c:v>
                </c:pt>
                <c:pt idx="34165">
                  <c:v>55.822483015682145</c:v>
                </c:pt>
                <c:pt idx="34166">
                  <c:v>55.822498727042451</c:v>
                </c:pt>
                <c:pt idx="34167">
                  <c:v>55.822513789601842</c:v>
                </c:pt>
                <c:pt idx="34168">
                  <c:v>55.822542727603057</c:v>
                </c:pt>
                <c:pt idx="34169">
                  <c:v>55.822571188602453</c:v>
                </c:pt>
                <c:pt idx="34170">
                  <c:v>55.822669025320309</c:v>
                </c:pt>
                <c:pt idx="34171">
                  <c:v>55.822791404920309</c:v>
                </c:pt>
                <c:pt idx="34172">
                  <c:v>55.831742477046006</c:v>
                </c:pt>
                <c:pt idx="34173">
                  <c:v>55.838197778783858</c:v>
                </c:pt>
                <c:pt idx="34174">
                  <c:v>55.857308018783861</c:v>
                </c:pt>
                <c:pt idx="34175">
                  <c:v>55.862607113190933</c:v>
                </c:pt>
                <c:pt idx="34176">
                  <c:v>55.879525058385802</c:v>
                </c:pt>
                <c:pt idx="34177">
                  <c:v>55.894790523163806</c:v>
                </c:pt>
                <c:pt idx="34178">
                  <c:v>55.902788301257154</c:v>
                </c:pt>
                <c:pt idx="34179">
                  <c:v>55.908822637257153</c:v>
                </c:pt>
                <c:pt idx="34180">
                  <c:v>55.913068668684062</c:v>
                </c:pt>
                <c:pt idx="34181">
                  <c:v>55.917436787684061</c:v>
                </c:pt>
                <c:pt idx="34182">
                  <c:v>55.922589333684058</c:v>
                </c:pt>
                <c:pt idx="34183">
                  <c:v>55.926943487684056</c:v>
                </c:pt>
                <c:pt idx="34184">
                  <c:v>55.931509755663946</c:v>
                </c:pt>
                <c:pt idx="34185">
                  <c:v>55.93735637129577</c:v>
                </c:pt>
                <c:pt idx="34186">
                  <c:v>55.973396879145632</c:v>
                </c:pt>
                <c:pt idx="34187">
                  <c:v>55.992232135132696</c:v>
                </c:pt>
                <c:pt idx="34188">
                  <c:v>55.997048478132697</c:v>
                </c:pt>
                <c:pt idx="34189">
                  <c:v>56.004230961132698</c:v>
                </c:pt>
                <c:pt idx="34190">
                  <c:v>56.00900597342801</c:v>
                </c:pt>
                <c:pt idx="34191">
                  <c:v>56.015124834428008</c:v>
                </c:pt>
                <c:pt idx="34192">
                  <c:v>56.019495623852187</c:v>
                </c:pt>
                <c:pt idx="34193">
                  <c:v>56.023724190852185</c:v>
                </c:pt>
                <c:pt idx="34194">
                  <c:v>56.028123070835747</c:v>
                </c:pt>
                <c:pt idx="34195">
                  <c:v>56.032494215219913</c:v>
                </c:pt>
                <c:pt idx="34196">
                  <c:v>56.036834628219914</c:v>
                </c:pt>
                <c:pt idx="34197">
                  <c:v>56.04142503919941</c:v>
                </c:pt>
                <c:pt idx="34198">
                  <c:v>56.046730941199414</c:v>
                </c:pt>
                <c:pt idx="34199">
                  <c:v>56.050907303027856</c:v>
                </c:pt>
                <c:pt idx="34200">
                  <c:v>56.055233910372998</c:v>
                </c:pt>
                <c:pt idx="34201">
                  <c:v>56.060008853068311</c:v>
                </c:pt>
                <c:pt idx="34202">
                  <c:v>56.064514784045976</c:v>
                </c:pt>
                <c:pt idx="34203">
                  <c:v>56.068869057045973</c:v>
                </c:pt>
                <c:pt idx="34204">
                  <c:v>56.079216478045971</c:v>
                </c:pt>
                <c:pt idx="34205">
                  <c:v>56.164124793486309</c:v>
                </c:pt>
                <c:pt idx="34206">
                  <c:v>56.186609416486306</c:v>
                </c:pt>
                <c:pt idx="34207">
                  <c:v>56.192742438486306</c:v>
                </c:pt>
                <c:pt idx="34208">
                  <c:v>56.197460137486303</c:v>
                </c:pt>
                <c:pt idx="34209">
                  <c:v>56.202584732486301</c:v>
                </c:pt>
                <c:pt idx="34210">
                  <c:v>56.207076400423652</c:v>
                </c:pt>
                <c:pt idx="34211">
                  <c:v>56.211976874129867</c:v>
                </c:pt>
                <c:pt idx="34212">
                  <c:v>56.216454687346918</c:v>
                </c:pt>
                <c:pt idx="34213">
                  <c:v>56.22288091134692</c:v>
                </c:pt>
                <c:pt idx="34214">
                  <c:v>56.236798283346921</c:v>
                </c:pt>
                <c:pt idx="34215">
                  <c:v>56.241446626346921</c:v>
                </c:pt>
                <c:pt idx="34216">
                  <c:v>56.246277102346923</c:v>
                </c:pt>
                <c:pt idx="34217">
                  <c:v>56.250491151346921</c:v>
                </c:pt>
                <c:pt idx="34218">
                  <c:v>56.262728285346924</c:v>
                </c:pt>
                <c:pt idx="34219">
                  <c:v>56.269476327346922</c:v>
                </c:pt>
                <c:pt idx="34220">
                  <c:v>56.344045234346922</c:v>
                </c:pt>
                <c:pt idx="34221">
                  <c:v>56.34912705934692</c:v>
                </c:pt>
                <c:pt idx="34222">
                  <c:v>56.374804634346923</c:v>
                </c:pt>
                <c:pt idx="34223">
                  <c:v>56.44373152734692</c:v>
                </c:pt>
                <c:pt idx="34224">
                  <c:v>56.456615086666162</c:v>
                </c:pt>
                <c:pt idx="34225">
                  <c:v>56.47190377266616</c:v>
                </c:pt>
                <c:pt idx="34226">
                  <c:v>56.503895592666161</c:v>
                </c:pt>
                <c:pt idx="34227">
                  <c:v>56.52072477566616</c:v>
                </c:pt>
                <c:pt idx="34228">
                  <c:v>56.526493020666159</c:v>
                </c:pt>
                <c:pt idx="34229">
                  <c:v>56.531943170544288</c:v>
                </c:pt>
                <c:pt idx="34230">
                  <c:v>56.541180023864491</c:v>
                </c:pt>
                <c:pt idx="34231">
                  <c:v>56.545474459157568</c:v>
                </c:pt>
                <c:pt idx="34232">
                  <c:v>56.550207110157565</c:v>
                </c:pt>
                <c:pt idx="34233">
                  <c:v>56.561978166412693</c:v>
                </c:pt>
                <c:pt idx="34234">
                  <c:v>56.566808747412693</c:v>
                </c:pt>
                <c:pt idx="34235">
                  <c:v>56.577742964412693</c:v>
                </c:pt>
                <c:pt idx="34236">
                  <c:v>56.588993447856538</c:v>
                </c:pt>
                <c:pt idx="34237">
                  <c:v>56.594302030371601</c:v>
                </c:pt>
                <c:pt idx="34238">
                  <c:v>56.610875232650812</c:v>
                </c:pt>
                <c:pt idx="34239">
                  <c:v>56.616014925562212</c:v>
                </c:pt>
                <c:pt idx="34240">
                  <c:v>56.620294964054978</c:v>
                </c:pt>
                <c:pt idx="34241">
                  <c:v>56.624533367986842</c:v>
                </c:pt>
                <c:pt idx="34242">
                  <c:v>56.629209822986844</c:v>
                </c:pt>
                <c:pt idx="34243">
                  <c:v>56.633816200986843</c:v>
                </c:pt>
                <c:pt idx="34244">
                  <c:v>56.641279432986842</c:v>
                </c:pt>
                <c:pt idx="34245">
                  <c:v>56.651933761986839</c:v>
                </c:pt>
                <c:pt idx="34246">
                  <c:v>56.66622141998684</c:v>
                </c:pt>
                <c:pt idx="34247">
                  <c:v>56.671191601986841</c:v>
                </c:pt>
                <c:pt idx="34248">
                  <c:v>56.675697990564515</c:v>
                </c:pt>
                <c:pt idx="34249">
                  <c:v>56.68199044290656</c:v>
                </c:pt>
                <c:pt idx="34250">
                  <c:v>56.687057246235476</c:v>
                </c:pt>
                <c:pt idx="34251">
                  <c:v>56.693028682504561</c:v>
                </c:pt>
                <c:pt idx="34252">
                  <c:v>56.697465030120718</c:v>
                </c:pt>
                <c:pt idx="34253">
                  <c:v>56.704617972995756</c:v>
                </c:pt>
                <c:pt idx="34254">
                  <c:v>56.708856630367627</c:v>
                </c:pt>
                <c:pt idx="34255">
                  <c:v>56.721993643772365</c:v>
                </c:pt>
                <c:pt idx="34256">
                  <c:v>56.736807099772363</c:v>
                </c:pt>
                <c:pt idx="34257">
                  <c:v>56.74117562477236</c:v>
                </c:pt>
                <c:pt idx="34258">
                  <c:v>56.767049199772359</c:v>
                </c:pt>
                <c:pt idx="34259">
                  <c:v>56.777300334074546</c:v>
                </c:pt>
                <c:pt idx="34260">
                  <c:v>56.782312649074548</c:v>
                </c:pt>
                <c:pt idx="34261">
                  <c:v>56.787115489074552</c:v>
                </c:pt>
                <c:pt idx="34262">
                  <c:v>56.793625762074555</c:v>
                </c:pt>
                <c:pt idx="34263">
                  <c:v>56.806185382826776</c:v>
                </c:pt>
                <c:pt idx="34264">
                  <c:v>56.811128019826775</c:v>
                </c:pt>
                <c:pt idx="34265">
                  <c:v>56.831835510826778</c:v>
                </c:pt>
                <c:pt idx="34266">
                  <c:v>56.838045241521371</c:v>
                </c:pt>
                <c:pt idx="34267">
                  <c:v>56.842466593937203</c:v>
                </c:pt>
                <c:pt idx="34268">
                  <c:v>56.847408885244327</c:v>
                </c:pt>
                <c:pt idx="34269">
                  <c:v>56.852689251438775</c:v>
                </c:pt>
                <c:pt idx="34270">
                  <c:v>56.864784837620938</c:v>
                </c:pt>
                <c:pt idx="34271">
                  <c:v>56.871659236620935</c:v>
                </c:pt>
                <c:pt idx="34272">
                  <c:v>56.884702638254979</c:v>
                </c:pt>
                <c:pt idx="34273">
                  <c:v>56.916653165254978</c:v>
                </c:pt>
                <c:pt idx="34274">
                  <c:v>56.932488285254976</c:v>
                </c:pt>
                <c:pt idx="34275">
                  <c:v>56.937178306254978</c:v>
                </c:pt>
                <c:pt idx="34276">
                  <c:v>56.941448691254976</c:v>
                </c:pt>
                <c:pt idx="34277">
                  <c:v>56.947370446254979</c:v>
                </c:pt>
                <c:pt idx="34278">
                  <c:v>56.951739188254976</c:v>
                </c:pt>
                <c:pt idx="34279">
                  <c:v>56.955984781201899</c:v>
                </c:pt>
                <c:pt idx="34280">
                  <c:v>56.967386207511936</c:v>
                </c:pt>
                <c:pt idx="34281">
                  <c:v>56.972832550511939</c:v>
                </c:pt>
                <c:pt idx="34282">
                  <c:v>56.998742144673514</c:v>
                </c:pt>
                <c:pt idx="34283">
                  <c:v>57.004839052325664</c:v>
                </c:pt>
                <c:pt idx="34284">
                  <c:v>57.010574440212885</c:v>
                </c:pt>
                <c:pt idx="34285">
                  <c:v>57.015131197297578</c:v>
                </c:pt>
                <c:pt idx="34286">
                  <c:v>57.01970506865473</c:v>
                </c:pt>
                <c:pt idx="34287">
                  <c:v>57.034715780861752</c:v>
                </c:pt>
                <c:pt idx="34288">
                  <c:v>57.042662497961139</c:v>
                </c:pt>
                <c:pt idx="34289">
                  <c:v>57.047946057494677</c:v>
                </c:pt>
                <c:pt idx="34290">
                  <c:v>57.052930200709511</c:v>
                </c:pt>
                <c:pt idx="34291">
                  <c:v>57.064195514066661</c:v>
                </c:pt>
                <c:pt idx="34292">
                  <c:v>57.121334621129577</c:v>
                </c:pt>
                <c:pt idx="34293">
                  <c:v>57.206328063633123</c:v>
                </c:pt>
                <c:pt idx="34294">
                  <c:v>57.210679009007428</c:v>
                </c:pt>
                <c:pt idx="34295">
                  <c:v>57.217665793007427</c:v>
                </c:pt>
                <c:pt idx="34296">
                  <c:v>57.223170833766744</c:v>
                </c:pt>
                <c:pt idx="34297">
                  <c:v>57.227469015766744</c:v>
                </c:pt>
                <c:pt idx="34298">
                  <c:v>57.240503932766742</c:v>
                </c:pt>
                <c:pt idx="34299">
                  <c:v>57.246286261766741</c:v>
                </c:pt>
                <c:pt idx="34300">
                  <c:v>57.252712583766744</c:v>
                </c:pt>
                <c:pt idx="34301">
                  <c:v>57.257500541766746</c:v>
                </c:pt>
                <c:pt idx="34302">
                  <c:v>57.262415025073267</c:v>
                </c:pt>
                <c:pt idx="34303">
                  <c:v>57.266915150073267</c:v>
                </c:pt>
                <c:pt idx="34304">
                  <c:v>57.276225780073268</c:v>
                </c:pt>
                <c:pt idx="34305">
                  <c:v>57.280426095073267</c:v>
                </c:pt>
                <c:pt idx="34306">
                  <c:v>57.284891983073265</c:v>
                </c:pt>
                <c:pt idx="34307">
                  <c:v>57.289890685901611</c:v>
                </c:pt>
                <c:pt idx="34308">
                  <c:v>57.294371105901611</c:v>
                </c:pt>
                <c:pt idx="34309">
                  <c:v>57.29900427784203</c:v>
                </c:pt>
                <c:pt idx="34310">
                  <c:v>57.308566858842028</c:v>
                </c:pt>
                <c:pt idx="34311">
                  <c:v>57.312804629173876</c:v>
                </c:pt>
                <c:pt idx="34312">
                  <c:v>57.317509217173878</c:v>
                </c:pt>
                <c:pt idx="34313">
                  <c:v>57.323473910173881</c:v>
                </c:pt>
                <c:pt idx="34314">
                  <c:v>57.363726374173879</c:v>
                </c:pt>
                <c:pt idx="34315">
                  <c:v>57.437203120173876</c:v>
                </c:pt>
                <c:pt idx="34316">
                  <c:v>57.441536328160652</c:v>
                </c:pt>
                <c:pt idx="34317">
                  <c:v>57.446338051784728</c:v>
                </c:pt>
                <c:pt idx="34318">
                  <c:v>57.45554217962146</c:v>
                </c:pt>
                <c:pt idx="34319">
                  <c:v>57.461808082477269</c:v>
                </c:pt>
                <c:pt idx="34320">
                  <c:v>57.466008110477269</c:v>
                </c:pt>
                <c:pt idx="34321">
                  <c:v>57.472336670477269</c:v>
                </c:pt>
                <c:pt idx="34322">
                  <c:v>57.49918370401916</c:v>
                </c:pt>
                <c:pt idx="34323">
                  <c:v>57.518113034019159</c:v>
                </c:pt>
                <c:pt idx="34324">
                  <c:v>57.526524562901727</c:v>
                </c:pt>
                <c:pt idx="34325">
                  <c:v>57.531072705720305</c:v>
                </c:pt>
                <c:pt idx="34326">
                  <c:v>57.535658127923767</c:v>
                </c:pt>
                <c:pt idx="34327">
                  <c:v>57.541266097045494</c:v>
                </c:pt>
                <c:pt idx="34328">
                  <c:v>57.546065848732383</c:v>
                </c:pt>
                <c:pt idx="34329">
                  <c:v>57.554251065405197</c:v>
                </c:pt>
                <c:pt idx="34330">
                  <c:v>57.566868673789067</c:v>
                </c:pt>
                <c:pt idx="34331">
                  <c:v>57.576228724472521</c:v>
                </c:pt>
                <c:pt idx="34332">
                  <c:v>57.581956760150447</c:v>
                </c:pt>
                <c:pt idx="34333">
                  <c:v>57.586709249750449</c:v>
                </c:pt>
                <c:pt idx="34334">
                  <c:v>57.594098328950452</c:v>
                </c:pt>
                <c:pt idx="34335">
                  <c:v>57.599008901750452</c:v>
                </c:pt>
                <c:pt idx="34336">
                  <c:v>57.610344210059026</c:v>
                </c:pt>
                <c:pt idx="34337">
                  <c:v>57.621279851958136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25-464E-AE26-2AB7D4D4B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381520"/>
        <c:axId val="1016389840"/>
      </c:scatterChart>
      <c:scatterChart>
        <c:scatterStyle val="lineMarker"/>
        <c:varyColors val="0"/>
        <c:ser>
          <c:idx val="0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Sheet1!$P$5:$P$24</c:f>
              <c:numCache>
                <c:formatCode>General</c:formatCode>
                <c:ptCount val="20"/>
                <c:pt idx="0">
                  <c:v>14</c:v>
                </c:pt>
                <c:pt idx="1">
                  <c:v>16</c:v>
                </c:pt>
                <c:pt idx="2">
                  <c:v>23</c:v>
                </c:pt>
                <c:pt idx="3">
                  <c:v>28</c:v>
                </c:pt>
                <c:pt idx="4">
                  <c:v>30</c:v>
                </c:pt>
                <c:pt idx="5">
                  <c:v>34</c:v>
                </c:pt>
                <c:pt idx="6">
                  <c:v>38</c:v>
                </c:pt>
                <c:pt idx="7">
                  <c:v>41</c:v>
                </c:pt>
                <c:pt idx="8">
                  <c:v>46</c:v>
                </c:pt>
                <c:pt idx="9">
                  <c:v>52</c:v>
                </c:pt>
                <c:pt idx="10">
                  <c:v>56</c:v>
                </c:pt>
                <c:pt idx="11">
                  <c:v>62</c:v>
                </c:pt>
                <c:pt idx="12">
                  <c:v>66</c:v>
                </c:pt>
                <c:pt idx="13">
                  <c:v>70</c:v>
                </c:pt>
                <c:pt idx="14">
                  <c:v>87</c:v>
                </c:pt>
                <c:pt idx="15">
                  <c:v>141</c:v>
                </c:pt>
                <c:pt idx="16">
                  <c:v>159</c:v>
                </c:pt>
                <c:pt idx="17">
                  <c:v>172</c:v>
                </c:pt>
                <c:pt idx="18">
                  <c:v>178</c:v>
                </c:pt>
                <c:pt idx="19">
                  <c:v>184</c:v>
                </c:pt>
              </c:numCache>
            </c:numRef>
          </c:xVal>
          <c:yVal>
            <c:numRef>
              <c:f>Sheet1!$Q$5:$Q$24</c:f>
              <c:numCache>
                <c:formatCode>General</c:formatCode>
                <c:ptCount val="20"/>
                <c:pt idx="0">
                  <c:v>0.21</c:v>
                </c:pt>
                <c:pt idx="1">
                  <c:v>0.21</c:v>
                </c:pt>
                <c:pt idx="2">
                  <c:v>0.3</c:v>
                </c:pt>
                <c:pt idx="3">
                  <c:v>0.31</c:v>
                </c:pt>
                <c:pt idx="4">
                  <c:v>0.41</c:v>
                </c:pt>
                <c:pt idx="5">
                  <c:v>0.5</c:v>
                </c:pt>
                <c:pt idx="6">
                  <c:v>0.51</c:v>
                </c:pt>
                <c:pt idx="7">
                  <c:v>0.74</c:v>
                </c:pt>
                <c:pt idx="8">
                  <c:v>0.98</c:v>
                </c:pt>
                <c:pt idx="9">
                  <c:v>0.5</c:v>
                </c:pt>
                <c:pt idx="10">
                  <c:v>1.18</c:v>
                </c:pt>
                <c:pt idx="11">
                  <c:v>1.3</c:v>
                </c:pt>
                <c:pt idx="12">
                  <c:v>0.57999999999999996</c:v>
                </c:pt>
                <c:pt idx="13">
                  <c:v>0.86</c:v>
                </c:pt>
                <c:pt idx="14">
                  <c:v>0.93</c:v>
                </c:pt>
                <c:pt idx="15">
                  <c:v>1.31</c:v>
                </c:pt>
                <c:pt idx="16">
                  <c:v>1</c:v>
                </c:pt>
                <c:pt idx="17">
                  <c:v>1.9</c:v>
                </c:pt>
                <c:pt idx="18">
                  <c:v>1.26</c:v>
                </c:pt>
                <c:pt idx="19">
                  <c:v>1.33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25-464E-AE26-2AB7D4D4B081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Sheet1!$P$37:$P$54</c:f>
              <c:numCache>
                <c:formatCode>General</c:formatCode>
                <c:ptCount val="18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14</c:v>
                </c:pt>
                <c:pt idx="4">
                  <c:v>16</c:v>
                </c:pt>
                <c:pt idx="5">
                  <c:v>23</c:v>
                </c:pt>
                <c:pt idx="6">
                  <c:v>28</c:v>
                </c:pt>
                <c:pt idx="7">
                  <c:v>30</c:v>
                </c:pt>
                <c:pt idx="8">
                  <c:v>34</c:v>
                </c:pt>
                <c:pt idx="9">
                  <c:v>38</c:v>
                </c:pt>
                <c:pt idx="10">
                  <c:v>41</c:v>
                </c:pt>
                <c:pt idx="11">
                  <c:v>52</c:v>
                </c:pt>
                <c:pt idx="12">
                  <c:v>72</c:v>
                </c:pt>
                <c:pt idx="13">
                  <c:v>141</c:v>
                </c:pt>
                <c:pt idx="14">
                  <c:v>159</c:v>
                </c:pt>
                <c:pt idx="15">
                  <c:v>172</c:v>
                </c:pt>
                <c:pt idx="16">
                  <c:v>178</c:v>
                </c:pt>
                <c:pt idx="17">
                  <c:v>184</c:v>
                </c:pt>
              </c:numCache>
            </c:numRef>
          </c:xVal>
          <c:yVal>
            <c:numRef>
              <c:f>Sheet1!$R$37:$R$54</c:f>
              <c:numCache>
                <c:formatCode>General</c:formatCode>
                <c:ptCount val="18"/>
                <c:pt idx="0">
                  <c:v>1.5625</c:v>
                </c:pt>
                <c:pt idx="1">
                  <c:v>1.6875</c:v>
                </c:pt>
                <c:pt idx="2">
                  <c:v>1.6875</c:v>
                </c:pt>
                <c:pt idx="3">
                  <c:v>2.375</c:v>
                </c:pt>
                <c:pt idx="4">
                  <c:v>1.9375</c:v>
                </c:pt>
                <c:pt idx="5">
                  <c:v>2.0625</c:v>
                </c:pt>
                <c:pt idx="6">
                  <c:v>0</c:v>
                </c:pt>
                <c:pt idx="7">
                  <c:v>1.75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2.5</c:v>
                </c:pt>
                <c:pt idx="12">
                  <c:v>1.75</c:v>
                </c:pt>
                <c:pt idx="13">
                  <c:v>1.5625</c:v>
                </c:pt>
                <c:pt idx="14">
                  <c:v>1.75</c:v>
                </c:pt>
                <c:pt idx="15">
                  <c:v>1.875</c:v>
                </c:pt>
                <c:pt idx="16">
                  <c:v>1.875</c:v>
                </c:pt>
                <c:pt idx="17">
                  <c:v>1.875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25-464E-AE26-2AB7D4D4B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9121424"/>
        <c:axId val="1439116432"/>
      </c:scatterChart>
      <c:valAx>
        <c:axId val="1016381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Days of test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389840"/>
        <c:crosses val="autoZero"/>
        <c:crossBetween val="midCat"/>
      </c:valAx>
      <c:valAx>
        <c:axId val="101638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Integrated charge</a:t>
                </a:r>
                <a:r>
                  <a:rPr lang="en-GB" baseline="0"/>
                  <a:t> (mC/cm^2)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381520"/>
        <c:crosses val="autoZero"/>
        <c:crossBetween val="midCat"/>
      </c:valAx>
      <c:valAx>
        <c:axId val="14391164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Ohmic current (mA) - Plate resistivity </a:t>
                </a:r>
                <a:r>
                  <a:rPr lang="en-GB" baseline="0"/>
                  <a:t> x 10</a:t>
                </a:r>
                <a:r>
                  <a:rPr lang="en-GB" baseline="30000"/>
                  <a:t>11</a:t>
                </a:r>
                <a:r>
                  <a:rPr lang="en-GB" baseline="0"/>
                  <a:t> </a:t>
                </a:r>
                <a:r>
                  <a:rPr lang="en-GB" baseline="0">
                    <a:latin typeface="Symbol" panose="05050102010706020507" pitchFamily="18" charset="2"/>
                  </a:rPr>
                  <a:t>W</a:t>
                </a:r>
                <a:r>
                  <a:rPr lang="en-GB" baseline="0"/>
                  <a:t> cm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121424"/>
        <c:crosses val="max"/>
        <c:crossBetween val="midCat"/>
      </c:valAx>
      <c:valAx>
        <c:axId val="143912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9116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label 1</c:f>
              <c:strCache>
                <c:ptCount val="1"/>
                <c:pt idx="0">
                  <c:v>Series2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1</c:f>
              <c:numCache>
                <c:formatCode>General</c:formatCode>
                <c:ptCount val="20"/>
                <c:pt idx="0">
                  <c:v>5.0000000000000697E-2</c:v>
                </c:pt>
                <c:pt idx="1">
                  <c:v>9.9999999999999603E-2</c:v>
                </c:pt>
                <c:pt idx="2">
                  <c:v>0.15</c:v>
                </c:pt>
                <c:pt idx="3">
                  <c:v>0.19999999999999901</c:v>
                </c:pt>
                <c:pt idx="4">
                  <c:v>0.25</c:v>
                </c:pt>
                <c:pt idx="5">
                  <c:v>0.30000000000000099</c:v>
                </c:pt>
                <c:pt idx="6">
                  <c:v>0.35</c:v>
                </c:pt>
                <c:pt idx="7">
                  <c:v>0.40000000000000902</c:v>
                </c:pt>
                <c:pt idx="8">
                  <c:v>0.45000000000001</c:v>
                </c:pt>
                <c:pt idx="9">
                  <c:v>0.50000000000001099</c:v>
                </c:pt>
                <c:pt idx="10">
                  <c:v>0.55000000000001004</c:v>
                </c:pt>
                <c:pt idx="11">
                  <c:v>0.60000000000000997</c:v>
                </c:pt>
                <c:pt idx="12">
                  <c:v>0.65000000000000902</c:v>
                </c:pt>
                <c:pt idx="13">
                  <c:v>0.70000000000000995</c:v>
                </c:pt>
                <c:pt idx="14">
                  <c:v>0.75000000000001099</c:v>
                </c:pt>
                <c:pt idx="15">
                  <c:v>0.80000000000001004</c:v>
                </c:pt>
                <c:pt idx="16">
                  <c:v>0.85000000000000997</c:v>
                </c:pt>
                <c:pt idx="17">
                  <c:v>0.90000000000000902</c:v>
                </c:pt>
                <c:pt idx="18">
                  <c:v>0.95000000000000995</c:v>
                </c:pt>
                <c:pt idx="19">
                  <c:v>1.00000000000001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0"/>
                <c:pt idx="0">
                  <c:v>5924.6356504773503</c:v>
                </c:pt>
                <c:pt idx="1">
                  <c:v>5887.9503648584596</c:v>
                </c:pt>
                <c:pt idx="2">
                  <c:v>5851.7165947490003</c:v>
                </c:pt>
                <c:pt idx="3">
                  <c:v>5815.9260553555396</c:v>
                </c:pt>
                <c:pt idx="4">
                  <c:v>5780.5706633433301</c:v>
                </c:pt>
                <c:pt idx="5">
                  <c:v>5745.6425307472</c:v>
                </c:pt>
                <c:pt idx="6">
                  <c:v>5711.1339591055903</c:v>
                </c:pt>
                <c:pt idx="7">
                  <c:v>5677.0374338056299</c:v>
                </c:pt>
                <c:pt idx="8">
                  <c:v>5643.3456186202302</c:v>
                </c:pt>
                <c:pt idx="9">
                  <c:v>5610.0513504576602</c:v>
                </c:pt>
                <c:pt idx="10">
                  <c:v>5577.1476342736196</c:v>
                </c:pt>
                <c:pt idx="11">
                  <c:v>5544.6276381776497</c:v>
                </c:pt>
                <c:pt idx="12">
                  <c:v>5512.4846887005797</c:v>
                </c:pt>
                <c:pt idx="13">
                  <c:v>5480.7122662322299</c:v>
                </c:pt>
                <c:pt idx="14">
                  <c:v>5449.3040006101501</c:v>
                </c:pt>
                <c:pt idx="15">
                  <c:v>5418.2536668626399</c:v>
                </c:pt>
                <c:pt idx="16">
                  <c:v>5387.55518109683</c:v>
                </c:pt>
                <c:pt idx="17">
                  <c:v>5357.2025965223702</c:v>
                </c:pt>
                <c:pt idx="18">
                  <c:v>5327.1900996127797</c:v>
                </c:pt>
                <c:pt idx="19">
                  <c:v>5297.5120063922404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FD-4EC6-8C47-9EEE2BB17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6749"/>
        <c:axId val="15010483"/>
      </c:scatterChart>
      <c:valAx>
        <c:axId val="4256749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∆r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10483"/>
        <c:crosses val="autoZero"/>
        <c:crossBetween val="midCat"/>
      </c:valAx>
      <c:valAx>
        <c:axId val="15010483"/>
        <c:scaling>
          <c:orientation val="minMax"/>
          <c:min val="5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Electric Field (V/mm)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674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0.46712</cdr:x>
      <cdr:y>0.08864</cdr:y>
    </cdr:from>
    <cdr:to>
      <cdr:x>0.79688</cdr:x>
      <cdr:y>0.20975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46BD322F-C8C5-3D9C-0A57-A7D38A8F3BD1}"/>
            </a:ext>
          </a:extLst>
        </cdr:cNvPr>
        <cdr:cNvSpPr txBox="1"/>
      </cdr:nvSpPr>
      <cdr:spPr>
        <a:xfrm xmlns:a="http://schemas.openxmlformats.org/drawingml/2006/main">
          <a:off x="4138641" y="439291"/>
          <a:ext cx="2921652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r>
            <a:rPr lang="en-US" sz="1100" dirty="0">
              <a:solidFill>
                <a:srgbClr val="00B050"/>
              </a:solidFill>
            </a:rPr>
            <a:t>Plate resistivity</a:t>
          </a:r>
        </a:p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r>
            <a:rPr lang="en-US" dirty="0">
              <a:solidFill>
                <a:srgbClr val="FF0000"/>
              </a:solidFill>
            </a:rPr>
            <a:t>Ohmic current @ 4kV</a:t>
          </a:r>
          <a:endParaRPr lang="en-US" sz="1100" dirty="0">
            <a:solidFill>
              <a:srgbClr val="FF0000"/>
            </a:solidFill>
          </a:endParaRPr>
        </a:p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r>
            <a:rPr lang="en-US" dirty="0">
              <a:solidFill>
                <a:schemeClr val="accent2">
                  <a:lumMod val="75000"/>
                </a:schemeClr>
              </a:solidFill>
            </a:rPr>
            <a:t>Integrated charge</a:t>
          </a:r>
          <a:endParaRPr lang="en-CH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C125F-B8E0-4045-80C7-F5893261123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6950B-B768-4C70-908F-07AB2A5F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8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7214-7961-4DB9-8E08-167AEC90AA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3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7241-88D2-41E8-9F6A-A7BBC0C9F09E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12ED-223C-4F50-AD42-00C9DA8EDD06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2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2990-E770-4D31-99D9-E01EA4C885E8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9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72CC-2097-4DC1-B088-353BC2F6987A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5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4CA0-BB4F-44AA-AAB2-E3C673E84B21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30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BE66-D09B-41C1-8389-A78A2E0347F4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4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C2CA-318D-4DC8-84F1-6ABCFEE28E4C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E17-B353-4AC9-A7CC-F7205C5A2988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9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37B6-9D5A-4F85-AA2F-C301B16A9FD3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0C57-0127-43F2-98D2-143D70EAAC91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8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99E9-6722-48F1-8088-640243F94BE8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2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EB1-58D7-4139-A77E-92DDD8942FE3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1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3EFB-726B-49BD-8686-12D4A01A7434}" type="datetime1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BFA3-998F-4079-A7D6-9F99DF4AF350}" type="datetime1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6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9234-F683-4DF0-9B1B-A2D1EAE2832D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72D8-1B00-416D-A3BE-B3A915484213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96131B4-B7C4-49B3-A71B-9415A453D056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EFE7AAE-7E12-4048-9AB9-55C2B5FD38E6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386162-1254-4836-8907-E79B8C46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7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://cds.cern.ch/record/2319919" TargetMode="External"/><Relationship Id="rId2" Type="http://schemas.openxmlformats.org/officeDocument/2006/relationships/hyperlink" Target="https://doi.org/10.1088/1748-0221/15/12/C12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9.pn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52401"/>
            <a:ext cx="8676222" cy="3200400"/>
          </a:xfrm>
        </p:spPr>
        <p:txBody>
          <a:bodyPr>
            <a:normAutofit/>
          </a:bodyPr>
          <a:lstStyle/>
          <a:p>
            <a:r>
              <a:rPr lang="en-US" sz="5400" dirty="0"/>
              <a:t>Studies on Longevity of RPCs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00438"/>
            <a:ext cx="8676222" cy="3086100"/>
          </a:xfrm>
        </p:spPr>
        <p:txBody>
          <a:bodyPr>
            <a:normAutofit/>
          </a:bodyPr>
          <a:lstStyle/>
          <a:p>
            <a:r>
              <a:rPr lang="it-IT" dirty="0">
                <a:effectLst/>
              </a:rPr>
              <a:t>G. Aielli Roma Tor Vergata</a:t>
            </a:r>
          </a:p>
          <a:p>
            <a:r>
              <a:rPr lang="en-GB" dirty="0" err="1"/>
              <a:t>Terascale</a:t>
            </a:r>
            <a:r>
              <a:rPr lang="en-GB" dirty="0"/>
              <a:t> Detectors Workshop</a:t>
            </a:r>
          </a:p>
          <a:p>
            <a:r>
              <a:rPr lang="en-GB" dirty="0"/>
              <a:t>Mainz, 22 February 2024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288"/>
            <a:ext cx="2521527" cy="67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18" y="6167033"/>
            <a:ext cx="1366982" cy="69096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22980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48343"/>
            <a:ext cx="9905998" cy="818606"/>
          </a:xfrm>
        </p:spPr>
        <p:txBody>
          <a:bodyPr/>
          <a:lstStyle/>
          <a:p>
            <a:r>
              <a:rPr lang="en-US" dirty="0">
                <a:ln w="3175" cmpd="sng">
                  <a:solidFill>
                    <a:srgbClr val="7030A0"/>
                  </a:solidFill>
                </a:ln>
              </a:rPr>
              <a:t>Modelling Ageing effects on </a:t>
            </a:r>
            <a:r>
              <a:rPr lang="en-US" dirty="0" err="1">
                <a:ln w="3175" cmpd="sng">
                  <a:solidFill>
                    <a:srgbClr val="7030A0"/>
                  </a:solidFill>
                </a:ln>
              </a:rPr>
              <a:t>rpc</a:t>
            </a:r>
            <a:r>
              <a:rPr lang="en-US" sz="2400" dirty="0" err="1">
                <a:ln w="3175" cmpd="sng">
                  <a:solidFill>
                    <a:srgbClr val="7030A0"/>
                  </a:solidFill>
                </a:ln>
              </a:rPr>
              <a:t>s</a:t>
            </a:r>
            <a:endParaRPr lang="en-US" sz="2400" dirty="0">
              <a:ln w="3175" cmpd="sng">
                <a:solidFill>
                  <a:srgbClr val="7030A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70" y="1105989"/>
            <a:ext cx="7215930" cy="5689666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Detector lifetime from the electric point of view depends on the stability of the electrode conduction properties and surface integrity</a:t>
            </a:r>
          </a:p>
          <a:p>
            <a:pPr lvl="1"/>
            <a:r>
              <a:rPr lang="en-US" dirty="0"/>
              <a:t>three potential problems have been pointed out:</a:t>
            </a:r>
          </a:p>
          <a:p>
            <a:pPr lvl="2"/>
            <a:r>
              <a:rPr lang="en-US" dirty="0"/>
              <a:t>Chemical damage leading to a sudden increase of the contact resistance</a:t>
            </a:r>
          </a:p>
          <a:p>
            <a:pPr lvl="2"/>
            <a:r>
              <a:rPr lang="en-US" dirty="0"/>
              <a:t>Increase of the electrode resistivity due to depletion of carriers. </a:t>
            </a:r>
          </a:p>
          <a:p>
            <a:pPr lvl="3"/>
            <a:r>
              <a:rPr lang="en-US" dirty="0"/>
              <a:t>Affecting rate capability</a:t>
            </a:r>
          </a:p>
          <a:p>
            <a:pPr lvl="2"/>
            <a:r>
              <a:rPr lang="en-US" dirty="0"/>
              <a:t>Damaging of the inner surface by means of HF deposit</a:t>
            </a:r>
          </a:p>
          <a:p>
            <a:pPr lvl="3"/>
            <a:r>
              <a:rPr lang="en-US" dirty="0"/>
              <a:t>Increases of spurious counts affecting detector performance</a:t>
            </a:r>
          </a:p>
          <a:p>
            <a:pPr lvl="1"/>
            <a:r>
              <a:rPr lang="en-US" dirty="0"/>
              <a:t>Risk factors are driven by</a:t>
            </a:r>
          </a:p>
          <a:p>
            <a:pPr lvl="2"/>
            <a:r>
              <a:rPr lang="en-US" dirty="0"/>
              <a:t>Total charge per count </a:t>
            </a:r>
          </a:p>
          <a:p>
            <a:pPr lvl="2"/>
            <a:r>
              <a:rPr lang="en-US" dirty="0"/>
              <a:t>Local counting rate 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/>
              <a:t>Local gas change rate and composition</a:t>
            </a:r>
          </a:p>
          <a:p>
            <a:pPr lvl="2"/>
            <a:r>
              <a:rPr lang="en-US" dirty="0"/>
              <a:t>Gas and environment humidification</a:t>
            </a:r>
          </a:p>
          <a:p>
            <a:pPr lvl="2"/>
            <a:r>
              <a:rPr lang="en-US" dirty="0"/>
              <a:t>High temperature operation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/>
              <a:t>Gas volume construction defects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A7E1D6-D32A-DFA5-D2C5-D1DB977F7661}"/>
              </a:ext>
            </a:extLst>
          </p:cNvPr>
          <p:cNvSpPr/>
          <p:nvPr/>
        </p:nvSpPr>
        <p:spPr>
          <a:xfrm>
            <a:off x="914397" y="1189863"/>
            <a:ext cx="4114803" cy="5179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6196C-B02A-C7DE-42D8-D7E5FEF46A66}"/>
              </a:ext>
            </a:extLst>
          </p:cNvPr>
          <p:cNvSpPr/>
          <p:nvPr/>
        </p:nvSpPr>
        <p:spPr>
          <a:xfrm rot="16200000">
            <a:off x="2017136" y="2274203"/>
            <a:ext cx="887053" cy="2062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 graphite</a:t>
            </a:r>
          </a:p>
        </p:txBody>
      </p:sp>
      <p:pic>
        <p:nvPicPr>
          <p:cNvPr id="35" name="Picture 6" descr="Resistors – Killer Robotics">
            <a:extLst>
              <a:ext uri="{FF2B5EF4-FFF2-40B4-BE49-F238E27FC236}">
                <a16:creationId xmlns:a16="http://schemas.microsoft.com/office/drawing/2014/main" id="{97CC017B-A82D-05DF-BDD6-2F2888690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FF080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1191"/>
          <a:stretch/>
        </p:blipFill>
        <p:spPr bwMode="auto">
          <a:xfrm rot="5400000">
            <a:off x="2486856" y="2253343"/>
            <a:ext cx="1082456" cy="4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Resistors – Killer Robotics">
            <a:extLst>
              <a:ext uri="{FF2B5EF4-FFF2-40B4-BE49-F238E27FC236}">
                <a16:creationId xmlns:a16="http://schemas.microsoft.com/office/drawing/2014/main" id="{0DF42BE6-93AC-E8CD-28B4-4F63C910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1657" y="3102130"/>
            <a:ext cx="1196477" cy="4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FA1307B-11B2-E9C7-EA15-173FD976B6F6}"/>
              </a:ext>
            </a:extLst>
          </p:cNvPr>
          <p:cNvSpPr/>
          <p:nvPr/>
        </p:nvSpPr>
        <p:spPr>
          <a:xfrm rot="16200000">
            <a:off x="1973565" y="3280916"/>
            <a:ext cx="968432" cy="211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 electrode</a:t>
            </a:r>
          </a:p>
        </p:txBody>
      </p:sp>
      <p:pic>
        <p:nvPicPr>
          <p:cNvPr id="38" name="Picture 10" descr="Download Switch, Symbol, Circuit. Royalty-Free Vector ...">
            <a:extLst>
              <a:ext uri="{FF2B5EF4-FFF2-40B4-BE49-F238E27FC236}">
                <a16:creationId xmlns:a16="http://schemas.microsoft.com/office/drawing/2014/main" id="{84CB9B9F-EAB1-B132-E100-8FFF6412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2006" y="3768383"/>
            <a:ext cx="653532" cy="5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Resistors – Killer Robotics">
            <a:extLst>
              <a:ext uri="{FF2B5EF4-FFF2-40B4-BE49-F238E27FC236}">
                <a16:creationId xmlns:a16="http://schemas.microsoft.com/office/drawing/2014/main" id="{ADE22219-70E4-3DD7-6E0D-ECF146224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4"/>
          <a:stretch/>
        </p:blipFill>
        <p:spPr bwMode="auto">
          <a:xfrm rot="5400000">
            <a:off x="2534346" y="4466036"/>
            <a:ext cx="982133" cy="4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E65A1DE-5BB2-269F-3B42-353B210966E9}"/>
              </a:ext>
            </a:extLst>
          </p:cNvPr>
          <p:cNvSpPr/>
          <p:nvPr/>
        </p:nvSpPr>
        <p:spPr>
          <a:xfrm rot="16200000">
            <a:off x="1973566" y="4591238"/>
            <a:ext cx="968432" cy="211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 gas</a:t>
            </a:r>
          </a:p>
        </p:txBody>
      </p:sp>
      <p:pic>
        <p:nvPicPr>
          <p:cNvPr id="41" name="Picture 12">
            <a:extLst>
              <a:ext uri="{FF2B5EF4-FFF2-40B4-BE49-F238E27FC236}">
                <a16:creationId xmlns:a16="http://schemas.microsoft.com/office/drawing/2014/main" id="{71797AFA-3695-52A9-06C1-D65FC624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1" y="3016240"/>
            <a:ext cx="1143238" cy="11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8918B3F7-483D-7873-2FBC-B1E51BD4C727}"/>
              </a:ext>
            </a:extLst>
          </p:cNvPr>
          <p:cNvCxnSpPr>
            <a:stCxn id="41" idx="0"/>
            <a:endCxn id="35" idx="1"/>
          </p:cNvCxnSpPr>
          <p:nvPr/>
        </p:nvCxnSpPr>
        <p:spPr>
          <a:xfrm rot="5400000" flipH="1" flipV="1">
            <a:off x="1672184" y="1660340"/>
            <a:ext cx="1082456" cy="1629344"/>
          </a:xfrm>
          <a:prstGeom prst="bentConnector3">
            <a:avLst>
              <a:gd name="adj1" fmla="val 10142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C94CD29-2AB9-63B5-2659-AA2203ED9101}"/>
              </a:ext>
            </a:extLst>
          </p:cNvPr>
          <p:cNvCxnSpPr>
            <a:cxnSpLocks/>
            <a:stCxn id="39" idx="3"/>
            <a:endCxn id="41" idx="2"/>
          </p:cNvCxnSpPr>
          <p:nvPr/>
        </p:nvCxnSpPr>
        <p:spPr>
          <a:xfrm rot="5400000" flipH="1">
            <a:off x="1701094" y="3857124"/>
            <a:ext cx="1021964" cy="1626672"/>
          </a:xfrm>
          <a:prstGeom prst="bentConnector3">
            <a:avLst>
              <a:gd name="adj1" fmla="val -771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307D303-1BE1-2BFB-8264-5F56DD8B4B2C}"/>
              </a:ext>
            </a:extLst>
          </p:cNvPr>
          <p:cNvCxnSpPr/>
          <p:nvPr/>
        </p:nvCxnSpPr>
        <p:spPr>
          <a:xfrm>
            <a:off x="3365202" y="1913383"/>
            <a:ext cx="0" cy="1973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B07C980-DEB0-63F5-B462-E8C4BB84E0C9}"/>
              </a:ext>
            </a:extLst>
          </p:cNvPr>
          <p:cNvSpPr txBox="1"/>
          <p:nvPr/>
        </p:nvSpPr>
        <p:spPr>
          <a:xfrm>
            <a:off x="3153812" y="453448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sz="1600" dirty="0" err="1">
                <a:solidFill>
                  <a:schemeClr val="bg1"/>
                </a:solidFill>
              </a:rPr>
              <a:t>gas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CC8726-4242-5456-9788-4AD40197FFFF}"/>
              </a:ext>
            </a:extLst>
          </p:cNvPr>
          <p:cNvSpPr txBox="1"/>
          <p:nvPr/>
        </p:nvSpPr>
        <p:spPr>
          <a:xfrm>
            <a:off x="1665452" y="3390829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02F55C-FA3F-A784-9C34-150FA2F63281}"/>
              </a:ext>
            </a:extLst>
          </p:cNvPr>
          <p:cNvSpPr txBox="1"/>
          <p:nvPr/>
        </p:nvSpPr>
        <p:spPr>
          <a:xfrm>
            <a:off x="3380958" y="2717551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sz="1600" dirty="0" err="1">
                <a:solidFill>
                  <a:schemeClr val="bg1"/>
                </a:solidFill>
              </a:rPr>
              <a:t>drop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BD54DB-AF7B-AC24-37FD-72FF661FF1A2}"/>
              </a:ext>
            </a:extLst>
          </p:cNvPr>
          <p:cNvSpPr txBox="1"/>
          <p:nvPr/>
        </p:nvSpPr>
        <p:spPr>
          <a:xfrm>
            <a:off x="1336461" y="5446644"/>
            <a:ext cx="360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sz="1600" dirty="0" err="1">
                <a:solidFill>
                  <a:schemeClr val="bg1"/>
                </a:solidFill>
              </a:rPr>
              <a:t>gas</a:t>
            </a:r>
            <a:r>
              <a:rPr lang="en-US" dirty="0">
                <a:solidFill>
                  <a:schemeClr val="bg1"/>
                </a:solidFill>
              </a:rPr>
              <a:t> = V – </a:t>
            </a:r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sz="1600" dirty="0" err="1">
                <a:solidFill>
                  <a:schemeClr val="bg1"/>
                </a:solidFill>
              </a:rPr>
              <a:t>drop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sz="1600" dirty="0" err="1">
                <a:solidFill>
                  <a:schemeClr val="bg1"/>
                </a:solidFill>
              </a:rPr>
              <a:t>drop</a:t>
            </a:r>
            <a:r>
              <a:rPr lang="en-US" dirty="0">
                <a:solidFill>
                  <a:schemeClr val="bg1"/>
                </a:solidFill>
              </a:rPr>
              <a:t> = V –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R</a:t>
            </a:r>
            <a:r>
              <a:rPr lang="en-US" sz="1600" dirty="0" err="1">
                <a:solidFill>
                  <a:schemeClr val="bg1"/>
                </a:solidFill>
              </a:rPr>
              <a:t>graph</a:t>
            </a:r>
            <a:r>
              <a:rPr lang="en-US" dirty="0">
                <a:solidFill>
                  <a:schemeClr val="bg1"/>
                </a:solidFill>
              </a:rPr>
              <a:t> + </a:t>
            </a:r>
            <a:r>
              <a:rPr lang="en-US" dirty="0" err="1">
                <a:solidFill>
                  <a:schemeClr val="bg1"/>
                </a:solidFill>
              </a:rPr>
              <a:t>R</a:t>
            </a:r>
            <a:r>
              <a:rPr lang="en-US" sz="1600" dirty="0" err="1">
                <a:solidFill>
                  <a:schemeClr val="bg1"/>
                </a:solidFill>
              </a:rPr>
              <a:t>elec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= f &lt;</a:t>
            </a: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Qcount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D7C621D-045E-CD1B-496D-2FB40E595374}"/>
              </a:ext>
            </a:extLst>
          </p:cNvPr>
          <p:cNvSpPr/>
          <p:nvPr/>
        </p:nvSpPr>
        <p:spPr>
          <a:xfrm>
            <a:off x="3153812" y="3924708"/>
            <a:ext cx="382991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CFD9AF-3DC5-6660-B412-9F3EBFE8A74C}"/>
              </a:ext>
            </a:extLst>
          </p:cNvPr>
          <p:cNvSpPr txBox="1"/>
          <p:nvPr/>
        </p:nvSpPr>
        <p:spPr>
          <a:xfrm>
            <a:off x="3399937" y="3124960"/>
            <a:ext cx="1368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Date Placeholder 50">
            <a:extLst>
              <a:ext uri="{FF2B5EF4-FFF2-40B4-BE49-F238E27FC236}">
                <a16:creationId xmlns:a16="http://schemas.microsoft.com/office/drawing/2014/main" id="{A3E3BE2C-F44B-1525-AEBF-0C2AAA37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6979" y="6521231"/>
            <a:ext cx="1600200" cy="365125"/>
          </a:xfrm>
        </p:spPr>
        <p:txBody>
          <a:bodyPr/>
          <a:lstStyle/>
          <a:p>
            <a:fld id="{E8FC4820-BFD4-4CB6-AF92-EDDD83587868}" type="datetime1">
              <a:rPr lang="en-US" smtClean="0"/>
              <a:t>2/22/2024</a:t>
            </a:fld>
            <a:endParaRPr lang="en-US"/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A1D2F44D-1708-46EB-B871-5E7635B7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0779" y="6521231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64DAE73E-6B4C-1465-97A8-92AF9287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3379" y="6521231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9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032" y="91454"/>
            <a:ext cx="9905998" cy="818606"/>
          </a:xfrm>
        </p:spPr>
        <p:txBody>
          <a:bodyPr/>
          <a:lstStyle/>
          <a:p>
            <a:r>
              <a:rPr lang="en-US" dirty="0">
                <a:ln w="3175" cmpd="sng">
                  <a:solidFill>
                    <a:srgbClr val="7030A0"/>
                  </a:solidFill>
                </a:ln>
              </a:rPr>
              <a:t>Analysis of the risk factors - Graph</a:t>
            </a:r>
            <a:endParaRPr lang="en-US" sz="2400" dirty="0">
              <a:ln w="3175" cmpd="sng">
                <a:solidFill>
                  <a:srgbClr val="7030A0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1559166" y="1711571"/>
            <a:ext cx="1430215" cy="58615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Working point</a:t>
            </a:r>
          </a:p>
        </p:txBody>
      </p:sp>
      <p:sp>
        <p:nvSpPr>
          <p:cNvPr id="8" name="Oval 7"/>
          <p:cNvSpPr/>
          <p:nvPr/>
        </p:nvSpPr>
        <p:spPr>
          <a:xfrm>
            <a:off x="2583811" y="3780372"/>
            <a:ext cx="1561429" cy="5861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Counting Rate</a:t>
            </a:r>
          </a:p>
        </p:txBody>
      </p:sp>
      <p:sp>
        <p:nvSpPr>
          <p:cNvPr id="9" name="Oval 8"/>
          <p:cNvSpPr/>
          <p:nvPr/>
        </p:nvSpPr>
        <p:spPr>
          <a:xfrm>
            <a:off x="2649419" y="2555631"/>
            <a:ext cx="1430215" cy="5861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Total current</a:t>
            </a:r>
          </a:p>
        </p:txBody>
      </p:sp>
      <p:cxnSp>
        <p:nvCxnSpPr>
          <p:cNvPr id="12" name="Elbow Connector 11"/>
          <p:cNvCxnSpPr>
            <a:stCxn id="8" idx="0"/>
            <a:endCxn id="9" idx="4"/>
          </p:cNvCxnSpPr>
          <p:nvPr/>
        </p:nvCxnSpPr>
        <p:spPr>
          <a:xfrm rot="5400000" flipH="1" flipV="1">
            <a:off x="3045233" y="3461079"/>
            <a:ext cx="638587" cy="1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015780" y="2262554"/>
            <a:ext cx="1512277" cy="58615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Surface damage</a:t>
            </a:r>
          </a:p>
        </p:txBody>
      </p:sp>
      <p:sp>
        <p:nvSpPr>
          <p:cNvPr id="18" name="Oval 17"/>
          <p:cNvSpPr/>
          <p:nvPr/>
        </p:nvSpPr>
        <p:spPr>
          <a:xfrm>
            <a:off x="5548249" y="4946877"/>
            <a:ext cx="1584203" cy="5861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Resistivity increase</a:t>
            </a:r>
          </a:p>
        </p:txBody>
      </p:sp>
      <p:sp>
        <p:nvSpPr>
          <p:cNvPr id="19" name="Oval 18"/>
          <p:cNvSpPr/>
          <p:nvPr/>
        </p:nvSpPr>
        <p:spPr>
          <a:xfrm>
            <a:off x="5161633" y="2555631"/>
            <a:ext cx="1865557" cy="5861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Global HF production</a:t>
            </a:r>
          </a:p>
        </p:txBody>
      </p:sp>
      <p:sp>
        <p:nvSpPr>
          <p:cNvPr id="20" name="Oval 19"/>
          <p:cNvSpPr/>
          <p:nvPr/>
        </p:nvSpPr>
        <p:spPr>
          <a:xfrm>
            <a:off x="7622807" y="2262554"/>
            <a:ext cx="1277816" cy="58615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temperature</a:t>
            </a:r>
          </a:p>
        </p:txBody>
      </p:sp>
      <p:sp>
        <p:nvSpPr>
          <p:cNvPr id="21" name="Oval 20"/>
          <p:cNvSpPr/>
          <p:nvPr/>
        </p:nvSpPr>
        <p:spPr>
          <a:xfrm>
            <a:off x="7444628" y="4075206"/>
            <a:ext cx="1588473" cy="715109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Gas change rate</a:t>
            </a:r>
          </a:p>
        </p:txBody>
      </p:sp>
      <p:sp>
        <p:nvSpPr>
          <p:cNvPr id="22" name="Oval 21"/>
          <p:cNvSpPr/>
          <p:nvPr/>
        </p:nvSpPr>
        <p:spPr>
          <a:xfrm>
            <a:off x="3725856" y="5075095"/>
            <a:ext cx="1279400" cy="468925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Gas RH supply</a:t>
            </a:r>
          </a:p>
        </p:txBody>
      </p:sp>
      <p:cxnSp>
        <p:nvCxnSpPr>
          <p:cNvPr id="24" name="Straight Arrow Connector 23"/>
          <p:cNvCxnSpPr>
            <a:stCxn id="9" idx="6"/>
            <a:endCxn id="19" idx="2"/>
          </p:cNvCxnSpPr>
          <p:nvPr/>
        </p:nvCxnSpPr>
        <p:spPr>
          <a:xfrm>
            <a:off x="4079634" y="2848708"/>
            <a:ext cx="108199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132452" y="1234106"/>
            <a:ext cx="1865557" cy="5861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Local HF production</a:t>
            </a:r>
          </a:p>
        </p:txBody>
      </p:sp>
      <p:sp>
        <p:nvSpPr>
          <p:cNvPr id="28" name="Oval 27"/>
          <p:cNvSpPr/>
          <p:nvPr/>
        </p:nvSpPr>
        <p:spPr>
          <a:xfrm>
            <a:off x="7525421" y="3036278"/>
            <a:ext cx="1472588" cy="6916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HF accumulation</a:t>
            </a:r>
          </a:p>
        </p:txBody>
      </p:sp>
      <p:cxnSp>
        <p:nvCxnSpPr>
          <p:cNvPr id="29" name="Straight Arrow Connector 28"/>
          <p:cNvCxnSpPr>
            <a:stCxn id="19" idx="6"/>
            <a:endCxn id="28" idx="1"/>
          </p:cNvCxnSpPr>
          <p:nvPr/>
        </p:nvCxnSpPr>
        <p:spPr>
          <a:xfrm>
            <a:off x="7027190" y="2848708"/>
            <a:ext cx="713887" cy="28886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21" idx="0"/>
            <a:endCxn id="28" idx="4"/>
          </p:cNvCxnSpPr>
          <p:nvPr/>
        </p:nvCxnSpPr>
        <p:spPr>
          <a:xfrm flipV="1">
            <a:off x="8238865" y="3727939"/>
            <a:ext cx="22850" cy="34726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7" idx="6"/>
            <a:endCxn id="40" idx="6"/>
          </p:cNvCxnSpPr>
          <p:nvPr/>
        </p:nvCxnSpPr>
        <p:spPr>
          <a:xfrm flipV="1">
            <a:off x="11528057" y="1044207"/>
            <a:ext cx="138973" cy="1511424"/>
          </a:xfrm>
          <a:prstGeom prst="bentConnector3">
            <a:avLst>
              <a:gd name="adj1" fmla="val 264492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803061" y="751130"/>
            <a:ext cx="1863969" cy="5861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Local discharge</a:t>
            </a:r>
          </a:p>
        </p:txBody>
      </p:sp>
      <p:cxnSp>
        <p:nvCxnSpPr>
          <p:cNvPr id="43" name="Straight Arrow Connector 42"/>
          <p:cNvCxnSpPr>
            <a:stCxn id="20" idx="6"/>
            <a:endCxn id="17" idx="2"/>
          </p:cNvCxnSpPr>
          <p:nvPr/>
        </p:nvCxnSpPr>
        <p:spPr>
          <a:xfrm>
            <a:off x="8900623" y="2555631"/>
            <a:ext cx="111515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7" idx="6"/>
            <a:endCxn id="17" idx="1"/>
          </p:cNvCxnSpPr>
          <p:nvPr/>
        </p:nvCxnSpPr>
        <p:spPr>
          <a:xfrm>
            <a:off x="8998009" y="1527183"/>
            <a:ext cx="1239239" cy="82121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6"/>
            <a:endCxn id="17" idx="3"/>
          </p:cNvCxnSpPr>
          <p:nvPr/>
        </p:nvCxnSpPr>
        <p:spPr>
          <a:xfrm flipV="1">
            <a:off x="8998009" y="2762868"/>
            <a:ext cx="1239239" cy="61924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0" idx="2"/>
            <a:endCxn id="27" idx="0"/>
          </p:cNvCxnSpPr>
          <p:nvPr/>
        </p:nvCxnSpPr>
        <p:spPr>
          <a:xfrm rot="10800000" flipV="1">
            <a:off x="8065231" y="1044206"/>
            <a:ext cx="1737830" cy="189899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40" idx="2"/>
            <a:endCxn id="75" idx="2"/>
          </p:cNvCxnSpPr>
          <p:nvPr/>
        </p:nvCxnSpPr>
        <p:spPr>
          <a:xfrm rot="10800000" flipV="1">
            <a:off x="575313" y="1044207"/>
            <a:ext cx="9227748" cy="3154370"/>
          </a:xfrm>
          <a:prstGeom prst="bentConnector3">
            <a:avLst>
              <a:gd name="adj1" fmla="val 102477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20293" y="4736804"/>
            <a:ext cx="1180288" cy="5393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background</a:t>
            </a:r>
          </a:p>
        </p:txBody>
      </p:sp>
      <p:sp>
        <p:nvSpPr>
          <p:cNvPr id="75" name="Oval 74"/>
          <p:cNvSpPr/>
          <p:nvPr/>
        </p:nvSpPr>
        <p:spPr>
          <a:xfrm>
            <a:off x="575313" y="3906777"/>
            <a:ext cx="1511942" cy="5835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Surface quality</a:t>
            </a:r>
          </a:p>
        </p:txBody>
      </p:sp>
      <p:sp>
        <p:nvSpPr>
          <p:cNvPr id="76" name="Oval 75"/>
          <p:cNvSpPr/>
          <p:nvPr/>
        </p:nvSpPr>
        <p:spPr>
          <a:xfrm>
            <a:off x="605393" y="3044013"/>
            <a:ext cx="1455224" cy="5393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Low resistivity</a:t>
            </a:r>
          </a:p>
        </p:txBody>
      </p:sp>
      <p:cxnSp>
        <p:nvCxnSpPr>
          <p:cNvPr id="82" name="Straight Arrow Connector 81"/>
          <p:cNvCxnSpPr>
            <a:stCxn id="76" idx="6"/>
            <a:endCxn id="8" idx="1"/>
          </p:cNvCxnSpPr>
          <p:nvPr/>
        </p:nvCxnSpPr>
        <p:spPr>
          <a:xfrm>
            <a:off x="2060617" y="3313707"/>
            <a:ext cx="751860" cy="55250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5" idx="6"/>
            <a:endCxn id="8" idx="2"/>
          </p:cNvCxnSpPr>
          <p:nvPr/>
        </p:nvCxnSpPr>
        <p:spPr>
          <a:xfrm flipV="1">
            <a:off x="2087255" y="4073449"/>
            <a:ext cx="496556" cy="12512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2" idx="6"/>
            <a:endCxn id="8" idx="3"/>
          </p:cNvCxnSpPr>
          <p:nvPr/>
        </p:nvCxnSpPr>
        <p:spPr>
          <a:xfrm flipV="1">
            <a:off x="1900581" y="4280686"/>
            <a:ext cx="911896" cy="72581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" idx="5"/>
            <a:endCxn id="18" idx="0"/>
          </p:cNvCxnSpPr>
          <p:nvPr/>
        </p:nvCxnSpPr>
        <p:spPr>
          <a:xfrm>
            <a:off x="3870184" y="3055945"/>
            <a:ext cx="2470167" cy="189093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22" idx="6"/>
            <a:endCxn id="18" idx="2"/>
          </p:cNvCxnSpPr>
          <p:nvPr/>
        </p:nvCxnSpPr>
        <p:spPr>
          <a:xfrm flipV="1">
            <a:off x="5005256" y="5239954"/>
            <a:ext cx="542993" cy="6960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7828266" y="4946877"/>
            <a:ext cx="1584203" cy="58615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Voltage drop</a:t>
            </a:r>
          </a:p>
        </p:txBody>
      </p:sp>
      <p:cxnSp>
        <p:nvCxnSpPr>
          <p:cNvPr id="99" name="Straight Arrow Connector 98"/>
          <p:cNvCxnSpPr>
            <a:stCxn id="18" idx="6"/>
            <a:endCxn id="98" idx="2"/>
          </p:cNvCxnSpPr>
          <p:nvPr/>
        </p:nvCxnSpPr>
        <p:spPr>
          <a:xfrm>
            <a:off x="7132452" y="5239954"/>
            <a:ext cx="6958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98" idx="4"/>
            <a:endCxn id="6" idx="2"/>
          </p:cNvCxnSpPr>
          <p:nvPr/>
        </p:nvCxnSpPr>
        <p:spPr>
          <a:xfrm rot="5400000" flipH="1">
            <a:off x="3325575" y="238239"/>
            <a:ext cx="3528383" cy="7061202"/>
          </a:xfrm>
          <a:prstGeom prst="bentConnector4">
            <a:avLst>
              <a:gd name="adj1" fmla="val -6479"/>
              <a:gd name="adj2" fmla="val 120005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0" y="11263"/>
            <a:ext cx="1588473" cy="715109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Main control nodes</a:t>
            </a:r>
          </a:p>
        </p:txBody>
      </p:sp>
      <p:sp>
        <p:nvSpPr>
          <p:cNvPr id="109" name="Oval 108"/>
          <p:cNvSpPr/>
          <p:nvPr/>
        </p:nvSpPr>
        <p:spPr>
          <a:xfrm>
            <a:off x="4366183" y="1667263"/>
            <a:ext cx="2108213" cy="517675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Gas composition</a:t>
            </a:r>
          </a:p>
        </p:txBody>
      </p:sp>
      <p:cxnSp>
        <p:nvCxnSpPr>
          <p:cNvPr id="110" name="Straight Arrow Connector 109"/>
          <p:cNvCxnSpPr>
            <a:stCxn id="109" idx="4"/>
            <a:endCxn id="19" idx="0"/>
          </p:cNvCxnSpPr>
          <p:nvPr/>
        </p:nvCxnSpPr>
        <p:spPr>
          <a:xfrm>
            <a:off x="5420290" y="2184938"/>
            <a:ext cx="674122" cy="3706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6" idx="0"/>
            <a:endCxn id="27" idx="2"/>
          </p:cNvCxnSpPr>
          <p:nvPr/>
        </p:nvCxnSpPr>
        <p:spPr>
          <a:xfrm rot="5400000" flipH="1" flipV="1">
            <a:off x="4611169" y="-809712"/>
            <a:ext cx="184388" cy="4858178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6" idx="5"/>
            <a:endCxn id="9" idx="0"/>
          </p:cNvCxnSpPr>
          <p:nvPr/>
        </p:nvCxnSpPr>
        <p:spPr>
          <a:xfrm>
            <a:off x="2779931" y="2211885"/>
            <a:ext cx="584596" cy="34374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6" idx="6"/>
            <a:endCxn id="19" idx="1"/>
          </p:cNvCxnSpPr>
          <p:nvPr/>
        </p:nvCxnSpPr>
        <p:spPr>
          <a:xfrm>
            <a:off x="2989381" y="2004648"/>
            <a:ext cx="2445456" cy="63682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>
            <a:off x="3637944" y="4449572"/>
            <a:ext cx="1455224" cy="5393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initial resistivity</a:t>
            </a:r>
          </a:p>
        </p:txBody>
      </p:sp>
      <p:cxnSp>
        <p:nvCxnSpPr>
          <p:cNvPr id="147" name="Straight Arrow Connector 146"/>
          <p:cNvCxnSpPr>
            <a:stCxn id="145" idx="6"/>
            <a:endCxn id="18" idx="1"/>
          </p:cNvCxnSpPr>
          <p:nvPr/>
        </p:nvCxnSpPr>
        <p:spPr>
          <a:xfrm>
            <a:off x="5093168" y="4719266"/>
            <a:ext cx="687082" cy="31345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Content Placeholder 2"/>
          <p:cNvSpPr>
            <a:spLocks noGrp="1"/>
          </p:cNvSpPr>
          <p:nvPr>
            <p:ph idx="1"/>
          </p:nvPr>
        </p:nvSpPr>
        <p:spPr>
          <a:xfrm>
            <a:off x="414582" y="5876778"/>
            <a:ext cx="11027141" cy="823164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Resistivity increase can be controlled through the RH and has a negative feedback</a:t>
            </a:r>
          </a:p>
          <a:p>
            <a:r>
              <a:rPr lang="en-US" dirty="0"/>
              <a:t>Noise induced by HF can be controlled by lowering the current. It has a positive feedback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1CFD2E-4A3D-B0B3-B393-DE7B1DAA6E6B}"/>
              </a:ext>
            </a:extLst>
          </p:cNvPr>
          <p:cNvSpPr/>
          <p:nvPr/>
        </p:nvSpPr>
        <p:spPr>
          <a:xfrm>
            <a:off x="5420290" y="3521623"/>
            <a:ext cx="1633505" cy="5861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Graphite damage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16DA6C-D913-62EB-333B-5AE0C335C94C}"/>
              </a:ext>
            </a:extLst>
          </p:cNvPr>
          <p:cNvCxnSpPr>
            <a:cxnSpLocks/>
            <a:stCxn id="9" idx="5"/>
            <a:endCxn id="7" idx="2"/>
          </p:cNvCxnSpPr>
          <p:nvPr/>
        </p:nvCxnSpPr>
        <p:spPr>
          <a:xfrm>
            <a:off x="3870184" y="3055945"/>
            <a:ext cx="1550106" cy="75875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4B7511-324A-217F-B63A-ABE6963C3068}"/>
              </a:ext>
            </a:extLst>
          </p:cNvPr>
          <p:cNvCxnSpPr>
            <a:cxnSpLocks/>
            <a:stCxn id="7" idx="4"/>
            <a:endCxn id="98" idx="1"/>
          </p:cNvCxnSpPr>
          <p:nvPr/>
        </p:nvCxnSpPr>
        <p:spPr>
          <a:xfrm>
            <a:off x="6237043" y="4107777"/>
            <a:ext cx="1823224" cy="92494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28C26C8C-A36B-F8B4-2566-A39B3637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7612" y="6563760"/>
            <a:ext cx="1600200" cy="365125"/>
          </a:xfrm>
        </p:spPr>
        <p:txBody>
          <a:bodyPr/>
          <a:lstStyle/>
          <a:p>
            <a:fld id="{E8049586-F04D-4800-8AC1-89A8950F1DC3}" type="datetime1">
              <a:rPr lang="en-US" smtClean="0"/>
              <a:t>2/22/2024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DB8F6F34-BBC3-4C3A-92BF-F319C3E6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2" y="6563760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9F2D3CA-A682-6A2A-396A-94A32115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563760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2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5275" y="4311858"/>
            <a:ext cx="11755438" cy="176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81" y="0"/>
            <a:ext cx="9905998" cy="821635"/>
          </a:xfrm>
        </p:spPr>
        <p:txBody>
          <a:bodyPr>
            <a:normAutofit/>
          </a:bodyPr>
          <a:lstStyle/>
          <a:p>
            <a:r>
              <a:rPr lang="en-US" dirty="0"/>
              <a:t>Present limits – rate and longevity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8175" y="737645"/>
                <a:ext cx="7878458" cy="340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Present LHC generation</a:t>
                </a:r>
              </a:p>
              <a:p>
                <a:r>
                  <a:rPr lang="en-US" sz="1800" dirty="0"/>
                  <a:t>Certified to work at 100 Hz/cm^2 for &gt; 10Years of LHC</a:t>
                </a:r>
              </a:p>
              <a:p>
                <a:r>
                  <a:rPr lang="en-US" sz="1800" dirty="0"/>
                  <a:t>Equivalent to 30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dirty="0"/>
                  <a:t>A/m^2 of working current</a:t>
                </a:r>
              </a:p>
              <a:p>
                <a:r>
                  <a:rPr lang="en-US" sz="1800" dirty="0"/>
                  <a:t>In Atlas this corresponds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sz="1800" b="1" i="1" dirty="0">
                    <a:solidFill>
                      <a:srgbClr val="FF0000"/>
                    </a:solidFill>
                  </a:rPr>
                  <a:t>The graphite coating breakdown limit is certified to be double than that</a:t>
                </a:r>
              </a:p>
              <a:p>
                <a:r>
                  <a:rPr lang="en-US" sz="1800" b="1" i="1" dirty="0">
                    <a:solidFill>
                      <a:schemeClr val="tx1"/>
                    </a:solidFill>
                  </a:rPr>
                  <a:t>The peak rate capability is ~ kHz/cm^2</a:t>
                </a:r>
              </a:p>
              <a:p>
                <a:pPr marL="0" indent="0">
                  <a:buNone/>
                </a:pPr>
                <a:r>
                  <a:rPr lang="en-US" sz="1800" dirty="0"/>
                  <a:t>HL-LHC generation upgrades</a:t>
                </a:r>
              </a:p>
              <a:p>
                <a:r>
                  <a:rPr lang="en-US" sz="1800" dirty="0"/>
                  <a:t>&lt;Q&gt; has been lowered by a factor 10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all the above numbers can be assumed to be a factor 10 larger!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175" y="737645"/>
                <a:ext cx="7878458" cy="3404287"/>
              </a:xfrm>
              <a:blipFill>
                <a:blip r:embed="rId2"/>
                <a:stretch>
                  <a:fillRect l="-1006" t="-1434" b="-6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627114"/>
            <a:ext cx="1600200" cy="365125"/>
          </a:xfrm>
        </p:spPr>
        <p:txBody>
          <a:bodyPr/>
          <a:lstStyle/>
          <a:p>
            <a:fld id="{7D2313B0-82BE-490E-8F9D-0F2D90D5D685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812" y="6513072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627114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833" y="904184"/>
            <a:ext cx="3018142" cy="2259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6158" y="3163325"/>
            <a:ext cx="2945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1mm gap ATLAS upgrade</a:t>
            </a:r>
          </a:p>
          <a:p>
            <a:r>
              <a:rPr lang="en-US" sz="1400" dirty="0"/>
              <a:t>Resistivity </a:t>
            </a:r>
            <a:r>
              <a:rPr lang="en-US" sz="1400" dirty="0">
                <a:sym typeface="Wingdings" panose="05000000000000000000" pitchFamily="2" charset="2"/>
              </a:rPr>
              <a:t> 5*10</a:t>
            </a:r>
            <a:r>
              <a:rPr lang="en-US" sz="1400" baseline="30000" dirty="0">
                <a:sym typeface="Wingdings" panose="05000000000000000000" pitchFamily="2" charset="2"/>
              </a:rPr>
              <a:t>10</a:t>
            </a:r>
            <a:endParaRPr lang="en-US" sz="1400" baseline="30000" dirty="0"/>
          </a:p>
          <a:p>
            <a:r>
              <a:rPr lang="en-US" sz="1400" dirty="0"/>
              <a:t>Noise </a:t>
            </a:r>
            <a:r>
              <a:rPr lang="en-US" sz="1400" dirty="0">
                <a:sym typeface="Wingdings" panose="05000000000000000000" pitchFamily="2" charset="2"/>
              </a:rPr>
              <a:t> 4000 e-</a:t>
            </a:r>
          </a:p>
          <a:p>
            <a:r>
              <a:rPr lang="en-US" sz="1400" dirty="0">
                <a:sym typeface="Wingdings" panose="05000000000000000000" pitchFamily="2" charset="2"/>
              </a:rPr>
              <a:t>ABS3.3 at GIF++  ~10 kHz/cm</a:t>
            </a:r>
            <a:r>
              <a:rPr lang="en-US" sz="1400" baseline="30000" dirty="0">
                <a:sym typeface="Wingdings" panose="05000000000000000000" pitchFamily="2" charset="2"/>
              </a:rPr>
              <a:t>2</a:t>
            </a:r>
            <a:r>
              <a:rPr lang="en-US" sz="1400" dirty="0"/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34050" y="4159458"/>
            <a:ext cx="5886450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Reduction of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&lt;Q&gt;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 improves rate capability and longevity at the same time</a:t>
            </a:r>
          </a:p>
          <a:p>
            <a:pPr lvl="1"/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by gaining x10 S/N on the FE electronics</a:t>
            </a:r>
          </a:p>
          <a:p>
            <a:pPr lvl="1"/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The 10 years operation longevity is extended “for free” at 1.5 kHz/cm^2 (same current)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8150" y="5228809"/>
            <a:ext cx="5153025" cy="704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93875" y="6114290"/>
            <a:ext cx="784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One rule: lower the electrode resistance and &lt;Q&gt; at the same time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9231" y="4401532"/>
            <a:ext cx="5630862" cy="1824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Lowering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 improves rate capability only</a:t>
            </a:r>
          </a:p>
          <a:p>
            <a:pPr lvl="1"/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Lower resistivity materials</a:t>
            </a:r>
          </a:p>
          <a:p>
            <a:pPr lvl="1"/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Thinner electrodes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Achieving high rate by brute force reduction of R (without reducing at the same time the E field) may lead to instable detectors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4406" y="534852"/>
            <a:ext cx="18549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of the art</a:t>
            </a:r>
          </a:p>
        </p:txBody>
      </p:sp>
    </p:spTree>
    <p:extLst>
      <p:ext uri="{BB962C8B-B14F-4D97-AF65-F5344CB8AC3E}">
        <p14:creationId xmlns:p14="http://schemas.microsoft.com/office/powerpoint/2010/main" val="252436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81" y="9566"/>
            <a:ext cx="9905998" cy="821635"/>
          </a:xfrm>
        </p:spPr>
        <p:txBody>
          <a:bodyPr>
            <a:normAutofit/>
          </a:bodyPr>
          <a:lstStyle/>
          <a:p>
            <a:r>
              <a:rPr lang="en-US" dirty="0"/>
              <a:t>INCREASING RATE CAPABILITY AND LONGEVITY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043" y="829388"/>
            <a:ext cx="9905998" cy="18245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limited by </a:t>
            </a:r>
            <a:r>
              <a:rPr lang="en-US" dirty="0" err="1"/>
              <a:t>Ramo</a:t>
            </a:r>
            <a:r>
              <a:rPr lang="en-US" dirty="0"/>
              <a:t> theorem and electron attachment (~1/10 of </a:t>
            </a:r>
            <a:r>
              <a:rPr lang="en-US" dirty="0">
                <a:sym typeface="Wingdings" panose="05000000000000000000" pitchFamily="2" charset="2"/>
              </a:rPr>
              <a:t>&lt;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Q</a:t>
            </a:r>
            <a:r>
              <a:rPr lang="en-US" dirty="0">
                <a:sym typeface="Wingdings" panose="05000000000000000000" pitchFamily="2" charset="2"/>
              </a:rPr>
              <a:t>&gt; is usable)</a:t>
            </a:r>
          </a:p>
          <a:p>
            <a:r>
              <a:rPr lang="en-US" dirty="0">
                <a:sym typeface="Wingdings" panose="05000000000000000000" pitchFamily="2" charset="2"/>
              </a:rPr>
              <a:t>low resistivity electrodes made of HPL (~10</a:t>
            </a:r>
            <a:r>
              <a:rPr lang="en-US" baseline="30000" dirty="0">
                <a:sym typeface="Wingdings" panose="05000000000000000000" pitchFamily="2" charset="2"/>
              </a:rPr>
              <a:t>10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 cm)</a:t>
            </a:r>
          </a:p>
          <a:p>
            <a:r>
              <a:rPr lang="en-US" dirty="0" err="1">
                <a:sym typeface="Wingdings" panose="05000000000000000000" pitchFamily="2" charset="2"/>
              </a:rPr>
              <a:t>SiGe</a:t>
            </a:r>
            <a:r>
              <a:rPr lang="en-US" dirty="0">
                <a:sym typeface="Wingdings" panose="05000000000000000000" pitchFamily="2" charset="2"/>
              </a:rPr>
              <a:t> FE tech. with 4k e- noise to reduce &lt;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Q</a:t>
            </a:r>
            <a:r>
              <a:rPr lang="en-US" dirty="0">
                <a:sym typeface="Wingdings" panose="05000000000000000000" pitchFamily="2" charset="2"/>
              </a:rPr>
              <a:t>&gt;</a:t>
            </a:r>
          </a:p>
          <a:p>
            <a:r>
              <a:rPr lang="en-US" dirty="0">
                <a:sym typeface="Wingdings" panose="05000000000000000000" pitchFamily="2" charset="2"/>
              </a:rPr>
              <a:t>Reaching up to 10 kHz/cm</a:t>
            </a:r>
            <a:r>
              <a:rPr lang="en-US" baseline="30000" dirty="0">
                <a:sym typeface="Wingdings" panose="05000000000000000000" pitchFamily="2" charset="2"/>
              </a:rPr>
              <a:t>2 </a:t>
            </a:r>
            <a:r>
              <a:rPr lang="en-US" dirty="0">
                <a:sym typeface="Wingdings" panose="05000000000000000000" pitchFamily="2" charset="2"/>
              </a:rPr>
              <a:t>in production chambers</a:t>
            </a:r>
          </a:p>
          <a:p>
            <a:r>
              <a:rPr lang="en-US" dirty="0">
                <a:sym typeface="Wingdings" panose="05000000000000000000" pitchFamily="2" charset="2"/>
              </a:rPr>
              <a:t>Suitable for operation with eco-gas mixture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435725"/>
            <a:ext cx="1600200" cy="365125"/>
          </a:xfrm>
        </p:spPr>
        <p:txBody>
          <a:bodyPr/>
          <a:lstStyle/>
          <a:p>
            <a:fld id="{0641231D-3C4D-4359-93B9-12F1A76A45E7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435725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435725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00672" y="1380493"/>
            <a:ext cx="1771948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HL-LHC upgrade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0742" y="2696310"/>
            <a:ext cx="8382423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FFC TARGET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improve by a further order of magnitude by increasing S/N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5923" r="7307"/>
          <a:stretch/>
        </p:blipFill>
        <p:spPr>
          <a:xfrm>
            <a:off x="923213" y="3273898"/>
            <a:ext cx="4003757" cy="27888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" y="5977464"/>
            <a:ext cx="544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Thinner gap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better Q/q </a:t>
            </a:r>
            <a:r>
              <a:rPr lang="en-US" dirty="0"/>
              <a:t>(</a:t>
            </a:r>
            <a:r>
              <a:rPr lang="en-US" sz="800" dirty="0"/>
              <a:t>https://doi.org/10.1088/1748-0221/11/07/P07014</a:t>
            </a:r>
            <a:r>
              <a:rPr lang="en-US" dirty="0"/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1450" y="3184345"/>
            <a:ext cx="6086475" cy="3251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299385" y="4512994"/>
            <a:ext cx="3140362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Pointing out a bi-gap of 0.5 mm as ultimate classic RPC…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64866" y="3179691"/>
            <a:ext cx="5512810" cy="3256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76060" y="3189964"/>
            <a:ext cx="5490422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Last generation SiGe </a:t>
            </a:r>
            <a:r>
              <a:rPr lang="en-US" sz="1600" dirty="0" err="1"/>
              <a:t>etero</a:t>
            </a:r>
            <a:r>
              <a:rPr lang="en-US" sz="1600" dirty="0"/>
              <a:t>-junction technologies (</a:t>
            </a:r>
            <a:r>
              <a:rPr lang="en-US" sz="1600" dirty="0" err="1"/>
              <a:t>fT</a:t>
            </a:r>
            <a:r>
              <a:rPr lang="en-US" sz="1600" dirty="0"/>
              <a:t> 0.7 THz) announce a further x 10 leap in the FE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500 e- noise reduction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r="8379"/>
          <a:stretch/>
        </p:blipFill>
        <p:spPr>
          <a:xfrm>
            <a:off x="6483225" y="4055423"/>
            <a:ext cx="3051300" cy="22479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34760" y="4857101"/>
            <a:ext cx="1664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LHC </a:t>
            </a:r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 30pC (50 </a:t>
            </a:r>
            <a:r>
              <a:rPr lang="en-US" sz="1200" dirty="0" err="1">
                <a:solidFill>
                  <a:schemeClr val="bg2"/>
                </a:solidFill>
                <a:sym typeface="Wingdings" panose="05000000000000000000" pitchFamily="2" charset="2"/>
              </a:rPr>
              <a:t>fC</a:t>
            </a:r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08133" y="5267736"/>
            <a:ext cx="1898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HL-LHC P1 </a:t>
            </a:r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 5pC (4fC)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1558" y="5700465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HL-LHC </a:t>
            </a:r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 1-2 </a:t>
            </a:r>
            <a:r>
              <a:rPr lang="en-US" sz="1200" dirty="0" err="1">
                <a:solidFill>
                  <a:schemeClr val="bg2"/>
                </a:solidFill>
                <a:sym typeface="Wingdings" panose="05000000000000000000" pitchFamily="2" charset="2"/>
              </a:rPr>
              <a:t>pC</a:t>
            </a:r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 (1-2 </a:t>
            </a:r>
            <a:r>
              <a:rPr lang="en-US" sz="1200" dirty="0" err="1">
                <a:solidFill>
                  <a:schemeClr val="bg2"/>
                </a:solidFill>
                <a:sym typeface="Wingdings" panose="05000000000000000000" pitchFamily="2" charset="2"/>
              </a:rPr>
              <a:t>fC</a:t>
            </a:r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52718" y="4165399"/>
            <a:ext cx="2009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further exploiting the electronics: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Faster avalanche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efficient grounding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08133" y="4391003"/>
            <a:ext cx="17459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1mm gas gap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56438" y="1338602"/>
            <a:ext cx="3906055" cy="1142037"/>
          </a:xfrm>
          <a:prstGeom prst="rect">
            <a:avLst/>
          </a:prstGeom>
          <a:ln>
            <a:solidFill>
              <a:srgbClr val="FF080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Moving the amplification from the gas to the transistor paves the way to seamlessly extend the rate and longevity of RPCs more than proportionally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401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435725"/>
            <a:ext cx="1600200" cy="365125"/>
          </a:xfrm>
        </p:spPr>
        <p:txBody>
          <a:bodyPr/>
          <a:lstStyle/>
          <a:p>
            <a:fld id="{A43E824E-F07F-4122-8BE1-5FADCFBBCD05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435725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435725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9181" y="132522"/>
            <a:ext cx="9905998" cy="821635"/>
          </a:xfrm>
        </p:spPr>
        <p:txBody>
          <a:bodyPr>
            <a:normAutofit/>
          </a:bodyPr>
          <a:lstStyle/>
          <a:p>
            <a:r>
              <a:rPr lang="en-US" dirty="0"/>
              <a:t>Lower resistivity for higher rate (all RPCs)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1489" y="3655831"/>
            <a:ext cx="3829578" cy="26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spc="-1" dirty="0">
                <a:latin typeface="Arial"/>
              </a:rPr>
              <a:t>Carrier depletion </a:t>
            </a:r>
            <a:r>
              <a:rPr lang="en-US" sz="1500" spc="-1">
                <a:latin typeface="Arial"/>
              </a:rPr>
              <a:t>effects observed </a:t>
            </a:r>
            <a:r>
              <a:rPr lang="en-US" sz="1500" spc="-1" dirty="0">
                <a:latin typeface="Arial"/>
                <a:sym typeface="Wingdings" panose="05000000000000000000" pitchFamily="2" charset="2"/>
              </a:rPr>
              <a:t> R&amp;D needed</a:t>
            </a:r>
            <a:endParaRPr lang="en-US" sz="1500" spc="-1" dirty="0">
              <a:latin typeface="Arial"/>
            </a:endParaRPr>
          </a:p>
          <a:p>
            <a:pPr lvl="1"/>
            <a:r>
              <a:rPr lang="en-US" sz="1500" spc="-1" dirty="0">
                <a:latin typeface="Arial"/>
              </a:rPr>
              <a:t>material non-homogeneities for large sizes </a:t>
            </a:r>
          </a:p>
          <a:p>
            <a:pPr lvl="1"/>
            <a:r>
              <a:rPr lang="en-US" sz="1500" spc="-1" dirty="0">
                <a:latin typeface="Arial"/>
              </a:rPr>
              <a:t>Thinning electrodes still possible.</a:t>
            </a:r>
          </a:p>
          <a:p>
            <a:pPr lvl="1"/>
            <a:r>
              <a:rPr lang="en-US" sz="1500" spc="-1" dirty="0">
                <a:latin typeface="Arial"/>
              </a:rPr>
              <a:t>Forced (no diffusion) gas distribution</a:t>
            </a:r>
          </a:p>
          <a:p>
            <a:r>
              <a:rPr lang="en-US" spc="-1" dirty="0">
                <a:latin typeface="Arial"/>
              </a:rPr>
              <a:t>Large margin achievable by lowering &lt;</a:t>
            </a:r>
            <a:r>
              <a:rPr lang="en-US" dirty="0">
                <a:solidFill>
                  <a:srgbClr val="FFFF00"/>
                </a:solidFill>
              </a:rPr>
              <a:t> Q </a:t>
            </a:r>
            <a:r>
              <a:rPr lang="en-US" spc="-1" dirty="0">
                <a:latin typeface="Arial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3930" y="6322021"/>
            <a:ext cx="7939994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FFC TARGET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improve by a further order of magnitude by lowering 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0389" y="924485"/>
            <a:ext cx="5681133" cy="2731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new device: single gap semi-conductor RPC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dirty="0"/>
              <a:t>electronic carriers can not be depleted</a:t>
            </a:r>
            <a:r>
              <a:rPr lang="en-US" b="1" dirty="0">
                <a:solidFill>
                  <a:srgbClr val="FF0000"/>
                </a:solidFill>
              </a:rPr>
              <a:t>]</a:t>
            </a:r>
          </a:p>
          <a:p>
            <a:pPr lvl="1"/>
            <a:r>
              <a:rPr lang="en-US" dirty="0"/>
              <a:t>Counting rate &gt; 40 kHz</a:t>
            </a:r>
            <a:r>
              <a:rPr lang="en-US" dirty="0">
                <a:sym typeface="Wingdings" panose="05000000000000000000" pitchFamily="2" charset="2"/>
              </a:rPr>
              <a:t>/cm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  <a:endParaRPr lang="en-GB" dirty="0"/>
          </a:p>
          <a:p>
            <a:pPr lvl="1"/>
            <a:r>
              <a:rPr lang="en-GB" dirty="0"/>
              <a:t>0.6 mm GaAs electrodes </a:t>
            </a:r>
          </a:p>
          <a:p>
            <a:pPr lvl="1"/>
            <a:r>
              <a:rPr lang="en-GB" dirty="0"/>
              <a:t>Resistivity 1.4×10^8 Ωcm</a:t>
            </a:r>
          </a:p>
          <a:p>
            <a:pPr lvl="1"/>
            <a:r>
              <a:rPr lang="en-GB" dirty="0"/>
              <a:t>1 MHz/</a:t>
            </a:r>
            <a:r>
              <a:rPr lang="en-US" dirty="0">
                <a:sym typeface="Wingdings" panose="05000000000000000000" pitchFamily="2" charset="2"/>
              </a:rPr>
              <a:t>cm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seems possible</a:t>
            </a:r>
          </a:p>
          <a:p>
            <a:pPr lvl="1"/>
            <a:r>
              <a:rPr lang="en-GB" dirty="0"/>
              <a:t>Active area 6.25 cm</a:t>
            </a:r>
            <a:r>
              <a:rPr lang="en-GB" baseline="30000" dirty="0"/>
              <a:t>2</a:t>
            </a:r>
          </a:p>
          <a:p>
            <a:pPr lvl="1"/>
            <a:r>
              <a:rPr lang="en-US" sz="1200" spc="-1" dirty="0">
                <a:solidFill>
                  <a:srgbClr val="0563C1"/>
                </a:solidFill>
                <a:latin typeface="-apple-system"/>
                <a:hlinkClick r:id="rId2"/>
              </a:rPr>
              <a:t>10.1088/1748-0221/15/12/C12004</a:t>
            </a:r>
            <a:endParaRPr lang="en-GB" sz="1200" dirty="0"/>
          </a:p>
        </p:txBody>
      </p:sp>
      <p:pic>
        <p:nvPicPr>
          <p:cNvPr id="14" name="Immagine 23" descr="Immagine che contiene testo, mappa&#10;&#10;Descrizione generata automaticamente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29" t="3079" r="3615" b="2930"/>
          <a:stretch/>
        </p:blipFill>
        <p:spPr>
          <a:xfrm>
            <a:off x="7603067" y="3587540"/>
            <a:ext cx="3870857" cy="2726003"/>
          </a:xfrm>
          <a:prstGeom prst="rect">
            <a:avLst/>
          </a:prstGeom>
          <a:ln>
            <a:noFill/>
          </a:ln>
        </p:spPr>
      </p:pic>
      <p:pic>
        <p:nvPicPr>
          <p:cNvPr id="15" name="Immagine 30" descr="Immagine che contiene automobile, forno, sedendo, metallo&#10;&#10;Descrizione generata automaticamente"/>
          <p:cNvPicPr/>
          <p:nvPr/>
        </p:nvPicPr>
        <p:blipFill>
          <a:blip r:embed="rId5"/>
          <a:stretch/>
        </p:blipFill>
        <p:spPr>
          <a:xfrm>
            <a:off x="9637712" y="1507067"/>
            <a:ext cx="2446293" cy="2424547"/>
          </a:xfrm>
          <a:prstGeom prst="rect">
            <a:avLst/>
          </a:prstGeom>
          <a:ln>
            <a:noFill/>
          </a:ln>
          <a:effectLst>
            <a:outerShdw>
              <a:srgbClr val="000000">
                <a:alpha val="4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899809" y="3989152"/>
            <a:ext cx="205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Seamlessly achieved 40 kHz </a:t>
            </a:r>
          </a:p>
        </p:txBody>
      </p:sp>
      <p:sp>
        <p:nvSpPr>
          <p:cNvPr id="17" name="Right Arrow 16"/>
          <p:cNvSpPr/>
          <p:nvPr/>
        </p:nvSpPr>
        <p:spPr>
          <a:xfrm rot="19140047">
            <a:off x="9723475" y="3984861"/>
            <a:ext cx="511752" cy="19467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231" y="3978024"/>
            <a:ext cx="2949915" cy="1962496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81371" y="914646"/>
            <a:ext cx="5977574" cy="281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MRPC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extreme exploitation of the detector structure to extract the most of &lt;</a:t>
            </a:r>
            <a:r>
              <a:rPr lang="en-US" dirty="0">
                <a:solidFill>
                  <a:srgbClr val="FFFF00"/>
                </a:solidFill>
              </a:rPr>
              <a:t>Q</a:t>
            </a:r>
            <a:r>
              <a:rPr lang="en-US" dirty="0"/>
              <a:t>&gt;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E.g. ALICE: 10 gas gaps of 0.25mm with 0.4 mm electrodes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latin typeface="Arial"/>
                <a:ea typeface="Noto Sans CJK SC"/>
              </a:rPr>
              <a:t>Main limitation </a:t>
            </a:r>
            <a:r>
              <a:rPr lang="en-US" spc="-1" dirty="0">
                <a:latin typeface="Arial"/>
                <a:ea typeface="Noto Sans CJK SC"/>
                <a:sym typeface="Wingdings" panose="05000000000000000000" pitchFamily="2" charset="2"/>
              </a:rPr>
              <a:t> </a:t>
            </a:r>
            <a:r>
              <a:rPr lang="en-US" spc="-1" dirty="0">
                <a:latin typeface="Arial"/>
                <a:ea typeface="Noto Sans CJK SC"/>
              </a:rPr>
              <a:t>thin </a:t>
            </a:r>
            <a:r>
              <a:rPr lang="en-US" spc="-1" dirty="0">
                <a:latin typeface="Arial"/>
              </a:rPr>
              <a:t>float glass limited to &lt; 1 kHz/cm² due to </a:t>
            </a:r>
            <a:r>
              <a:rPr lang="en-US" spc="-1" dirty="0">
                <a:latin typeface="Arial"/>
                <a:sym typeface="Symbol" panose="05050102010706020507" pitchFamily="18" charset="2"/>
              </a:rPr>
              <a:t></a:t>
            </a:r>
            <a:r>
              <a:rPr lang="en-US" spc="-1" dirty="0">
                <a:latin typeface="Arial"/>
              </a:rPr>
              <a:t>~10</a:t>
            </a:r>
            <a:r>
              <a:rPr lang="en-US" spc="-1" baseline="33000" dirty="0">
                <a:latin typeface="Arial"/>
              </a:rPr>
              <a:t>12 </a:t>
            </a:r>
            <a:r>
              <a:rPr lang="en-US" spc="-1" dirty="0">
                <a:latin typeface="Arial"/>
                <a:ea typeface="Arial"/>
              </a:rPr>
              <a:t>Ω/cm</a:t>
            </a:r>
            <a:r>
              <a:rPr lang="en-US" spc="-1" dirty="0">
                <a:latin typeface="Arial"/>
              </a:rPr>
              <a:t>.  </a:t>
            </a:r>
          </a:p>
          <a:p>
            <a:pPr>
              <a:lnSpc>
                <a:spcPct val="100000"/>
              </a:lnSpc>
            </a:pPr>
            <a:r>
              <a:rPr lang="en-US" sz="2100" spc="-1" dirty="0">
                <a:latin typeface="Arial"/>
                <a:ea typeface="Noto Sans CJK SC"/>
              </a:rPr>
              <a:t>New materials with low resistivity (down to 10</a:t>
            </a:r>
            <a:r>
              <a:rPr lang="en-US" sz="2100" spc="-1" baseline="33000" dirty="0">
                <a:latin typeface="Arial"/>
                <a:ea typeface="Noto Sans CJK SC"/>
              </a:rPr>
              <a:t>9-10 </a:t>
            </a:r>
            <a:r>
              <a:rPr lang="en-US" sz="2100" spc="-1" dirty="0">
                <a:latin typeface="Arial"/>
                <a:ea typeface="Arial"/>
              </a:rPr>
              <a:t>Ω/cm</a:t>
            </a:r>
            <a:r>
              <a:rPr lang="en-US" sz="2100" spc="-1" dirty="0">
                <a:latin typeface="Arial"/>
              </a:rPr>
              <a:t>) </a:t>
            </a:r>
            <a:r>
              <a:rPr lang="en-US" sz="2100" spc="-1" dirty="0">
                <a:latin typeface="Arial"/>
                <a:sym typeface="Wingdings" panose="05000000000000000000" pitchFamily="2" charset="2"/>
              </a:rPr>
              <a:t></a:t>
            </a:r>
            <a:r>
              <a:rPr lang="en-US" sz="2100" spc="-1" dirty="0">
                <a:latin typeface="Arial"/>
              </a:rPr>
              <a:t>(ceramics, plastics, glass,…) </a:t>
            </a:r>
            <a:r>
              <a:rPr lang="en-US" sz="900" spc="-1" dirty="0">
                <a:latin typeface="Arial"/>
              </a:rPr>
              <a:t>(</a:t>
            </a:r>
            <a:r>
              <a:rPr lang="en-US" sz="900" spc="-1" dirty="0">
                <a:solidFill>
                  <a:srgbClr val="FF8000"/>
                </a:solidFill>
                <a:latin typeface="Arial"/>
              </a:rPr>
              <a:t>10.1016/j.nima.2006.12.027, 10.1016/j.nima.2010.08.076, 10.1016/j.nima.2020.163483, 10.1088/1748-0221/14/09/C09007, </a:t>
            </a:r>
            <a:r>
              <a:rPr lang="en-US" sz="900" spc="-1" dirty="0">
                <a:solidFill>
                  <a:srgbClr val="FF8000"/>
                </a:solidFill>
                <a:latin typeface="Arial"/>
                <a:hlinkClick r:id="rId7"/>
              </a:rPr>
              <a:t>http://cds.cern.ch/record/2319919</a:t>
            </a:r>
            <a:endParaRPr lang="en-US" sz="7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31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2C7-A06D-2BD9-C66A-F74EFE0C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8111"/>
            <a:ext cx="12115057" cy="1325563"/>
          </a:xfrm>
        </p:spPr>
        <p:txBody>
          <a:bodyPr>
            <a:normAutofit/>
          </a:bodyPr>
          <a:lstStyle/>
          <a:p>
            <a:r>
              <a:rPr lang="en-US" sz="2800" dirty="0"/>
              <a:t>Validation of lower GWP gas mixtures</a:t>
            </a:r>
            <a:endParaRPr lang="tr-TR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B70604-2615-71A5-8882-EF5F46CE0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722" y="1837425"/>
            <a:ext cx="5082355" cy="3712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506954-B469-B69B-F0E7-B25F2FFC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98" y="1837426"/>
            <a:ext cx="5127782" cy="37129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BAD899-6E7F-A53F-05BA-D80D228E62AA}"/>
              </a:ext>
            </a:extLst>
          </p:cNvPr>
          <p:cNvSpPr txBox="1"/>
          <p:nvPr/>
        </p:nvSpPr>
        <p:spPr>
          <a:xfrm>
            <a:off x="126413" y="5550365"/>
            <a:ext cx="5763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can see the working point anticipation of 200-250V for 30% and 40% CO2 gas mixtures </a:t>
            </a:r>
            <a:r>
              <a:rPr lang="en-US" sz="1400" dirty="0" err="1"/>
              <a:t>wrt</a:t>
            </a:r>
            <a:r>
              <a:rPr lang="en-US" sz="1400" dirty="0"/>
              <a:t>. Standard gas mixture @ the same ABS (photon shielding) factor (ABS 33).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E79B6-BF94-D56D-BB89-6A5167A11D76}"/>
              </a:ext>
            </a:extLst>
          </p:cNvPr>
          <p:cNvSpPr txBox="1"/>
          <p:nvPr/>
        </p:nvSpPr>
        <p:spPr>
          <a:xfrm>
            <a:off x="6415696" y="5550365"/>
            <a:ext cx="5450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30% and 40% CO2 gas mixtures @ same ABS factor, we observed that the current is increasing by ~20% </a:t>
            </a:r>
            <a:r>
              <a:rPr lang="en-US" sz="1400" dirty="0" err="1"/>
              <a:t>wrt</a:t>
            </a:r>
            <a:r>
              <a:rPr lang="en-US" sz="1400" dirty="0"/>
              <a:t>. Standard gas mixture.</a:t>
            </a:r>
            <a:endParaRPr lang="en-CH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6151-174E-9353-3594-69285BBB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98" y="536539"/>
            <a:ext cx="7215930" cy="1273553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</a:rPr>
              <a:t>Standard Gas Mixture:  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</a:rPr>
              <a:t>0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% CO2, 5% C4H10, 0.3% SF6 and 94.7% C2H2F4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</a:rPr>
              <a:t>30% Co2 Mixture: 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30% CO2, 5% C4H10, 1% SF6 and 64% C2H2F4</a:t>
            </a:r>
          </a:p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</a:rPr>
              <a:t>40% Co2 Mixture: 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</a:rPr>
              <a:t>4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0% CO2, 5% C4H10, 1% SF6 and 54% C2H2F4</a:t>
            </a:r>
          </a:p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</a:rPr>
              <a:t>0.5% SF6 Gas Mixture: 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</a:rPr>
              <a:t>3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0% CO2, 5% C4H10, 0.5% SF6 and 64.5% C2H2F4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A926E-4BE6-FF7D-3597-EE3D58E1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307" y="6499962"/>
            <a:ext cx="1600200" cy="365125"/>
          </a:xfrm>
        </p:spPr>
        <p:txBody>
          <a:bodyPr/>
          <a:lstStyle/>
          <a:p>
            <a:fld id="{AA857C3F-858E-455C-802E-FE3D7DB8FBB5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811F4-7D05-F4CD-8E2B-768587D1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107" y="6499962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CA06B-36BE-0376-3FAB-A8AC3757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88707" y="6499962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12D2A-4991-672D-66D6-1A4EC75DD881}"/>
              </a:ext>
            </a:extLst>
          </p:cNvPr>
          <p:cNvSpPr/>
          <p:nvPr/>
        </p:nvSpPr>
        <p:spPr>
          <a:xfrm>
            <a:off x="7680428" y="112143"/>
            <a:ext cx="4185674" cy="160451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80C"/>
                </a:solidFill>
              </a:rPr>
              <a:t>HFO (hydro-fluor-olefine) based mixtures are under deep study since a few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80C"/>
                </a:solidFill>
              </a:rPr>
              <a:t>Very low pollution of air (GWP)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80C"/>
                </a:solidFill>
              </a:rPr>
              <a:t>Very high pollution of the RPC…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80C"/>
                </a:solidFill>
              </a:rPr>
              <a:t>HFO degrades easily </a:t>
            </a:r>
            <a:r>
              <a:rPr lang="en-US" sz="1600" dirty="0">
                <a:solidFill>
                  <a:srgbClr val="FF080C"/>
                </a:solidFill>
                <a:sym typeface="Wingdings" panose="05000000000000000000" pitchFamily="2" charset="2"/>
              </a:rPr>
              <a:t> free radicals</a:t>
            </a:r>
            <a:endParaRPr lang="en-US" sz="1600" dirty="0">
              <a:solidFill>
                <a:srgbClr val="FF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2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7241-74EB-9B17-63F3-618B53F7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" y="72771"/>
            <a:ext cx="11990717" cy="939630"/>
          </a:xfrm>
        </p:spPr>
        <p:txBody>
          <a:bodyPr>
            <a:normAutofit/>
          </a:bodyPr>
          <a:lstStyle/>
          <a:p>
            <a:r>
              <a:rPr lang="en-GB" sz="2800" dirty="0"/>
              <a:t>Progress of the ageing test and the </a:t>
            </a:r>
            <a:r>
              <a:rPr lang="en-GB" sz="2800" dirty="0" err="1"/>
              <a:t>Flouride</a:t>
            </a:r>
            <a:r>
              <a:rPr lang="en-GB" sz="2800" dirty="0"/>
              <a:t> Measurement</a:t>
            </a:r>
            <a:endParaRPr lang="en-CH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93B3-6EF5-6A0A-4D65-5D490C7B7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F5B26-FD27-FAF1-C5C5-5251E892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6AE0-A468-4A2C-9C8E-98A918C9F7E2}" type="slidenum">
              <a:rPr lang="en-CH" smtClean="0"/>
              <a:t>16</a:t>
            </a:fld>
            <a:endParaRPr lang="en-CH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0" y="1012401"/>
          <a:ext cx="6096000" cy="3375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F06004-080D-5FF5-98F9-5F3CE2786ED7}"/>
              </a:ext>
            </a:extLst>
          </p:cNvPr>
          <p:cNvSpPr txBox="1"/>
          <p:nvPr/>
        </p:nvSpPr>
        <p:spPr>
          <a:xfrm>
            <a:off x="341397" y="4559355"/>
            <a:ext cx="59506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Ohmic current very good! It increased slightly due probably the accelerated ageing at the beginning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Electrode resistance started very high and is not changing much.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Target </a:t>
            </a:r>
            <a:r>
              <a:rPr lang="en-GB" sz="1400" dirty="0">
                <a:sym typeface="Wingdings" panose="05000000000000000000" pitchFamily="2" charset="2"/>
              </a:rPr>
              <a:t></a:t>
            </a:r>
            <a:r>
              <a:rPr lang="en-GB" sz="1400" dirty="0"/>
              <a:t>10 ATLAS years which corresponds to ~ 300 </a:t>
            </a:r>
            <a:r>
              <a:rPr lang="en-GB" sz="1400" dirty="0" err="1"/>
              <a:t>mC</a:t>
            </a:r>
            <a:r>
              <a:rPr lang="en-GB" sz="1400" dirty="0"/>
              <a:t>/cm^2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 are in  ~2 ATLAS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This mixture has been introduced in ATLAS in June 2023 (since then no luminosity in the LHC…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2B2EE-67D0-D85A-861A-BF6EB741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958" y="1132907"/>
            <a:ext cx="4755329" cy="325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174E9-23D2-CCFF-92BC-78371C856EF1}"/>
              </a:ext>
            </a:extLst>
          </p:cNvPr>
          <p:cNvSpPr txBox="1"/>
          <p:nvPr/>
        </p:nvSpPr>
        <p:spPr>
          <a:xfrm>
            <a:off x="6898958" y="4559355"/>
            <a:ext cx="49359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Method:  Starting with 30% CO2 gas mixture for 2.5h</a:t>
            </a:r>
          </a:p>
          <a:p>
            <a:r>
              <a:rPr lang="en-US" sz="1400" dirty="0"/>
              <a:t>Switching the gas and waiting for the gas flush for 1h</a:t>
            </a:r>
          </a:p>
          <a:p>
            <a:r>
              <a:rPr lang="en-US" sz="1400" dirty="0"/>
              <a:t>Continuing with Standard Gas Mixture for 2.5h</a:t>
            </a:r>
          </a:p>
          <a:p>
            <a:r>
              <a:rPr lang="en-US" sz="1400" dirty="0"/>
              <a:t>To eliminate the systematic and environmental effects!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E93EC-8E96-C2BD-F606-9E24D14E2960}"/>
              </a:ext>
            </a:extLst>
          </p:cNvPr>
          <p:cNvSpPr txBox="1"/>
          <p:nvPr/>
        </p:nvSpPr>
        <p:spPr>
          <a:xfrm>
            <a:off x="7014473" y="5777569"/>
            <a:ext cx="443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Conclusion: We have the similar amount (or slightly less) of fluoride production in each test for CO2 gas mixture! </a:t>
            </a:r>
            <a:endParaRPr lang="en-CH" sz="16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DC11C8-A800-CA20-5566-8C3F618F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5122-4918-474C-820A-B19608A46E02}" type="datetime1">
              <a:rPr lang="en-US" smtClean="0"/>
              <a:t>2/22/2024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B20D8E-2421-4BF6-F6AB-8C7A676F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</p:spTree>
    <p:extLst>
      <p:ext uri="{BB962C8B-B14F-4D97-AF65-F5344CB8AC3E}">
        <p14:creationId xmlns:p14="http://schemas.microsoft.com/office/powerpoint/2010/main" val="325788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new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one tries to combine RPCs and Pestov chamber wrapping an RPC on a cylinder?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210-C4BA-4069-A2CA-654D3079E22E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2866" y="1591733"/>
            <a:ext cx="107741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RPC features have been stretched in all direction except two apparently fundamental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atmospheric pressure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electric field uniformity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 target for extending the longevity: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a structure as fast as the RPC but using inexpensive gas mixtures (e.g. Ar-CO2) </a:t>
            </a:r>
          </a:p>
        </p:txBody>
      </p:sp>
    </p:spTree>
    <p:extLst>
      <p:ext uri="{BB962C8B-B14F-4D97-AF65-F5344CB8AC3E}">
        <p14:creationId xmlns:p14="http://schemas.microsoft.com/office/powerpoint/2010/main" val="25478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26" y="-18241"/>
            <a:ext cx="9905998" cy="82163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/>
              <a:t>esistive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ylindrical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hamber (</a:t>
            </a:r>
            <a:r>
              <a:rPr lang="en-US" b="1" dirty="0">
                <a:solidFill>
                  <a:srgbClr val="FF0000"/>
                </a:solidFill>
              </a:rPr>
              <a:t>RCC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111" y="936163"/>
            <a:ext cx="6959621" cy="337231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Geometry defined by two concentric pipes spaced by a gas gap</a:t>
            </a:r>
          </a:p>
          <a:p>
            <a:r>
              <a:rPr lang="en-US" dirty="0"/>
              <a:t>The radial field introduce the concept of geometrical quenching, can be tuned by playing with R1 and R2</a:t>
            </a:r>
          </a:p>
          <a:p>
            <a:r>
              <a:rPr lang="en-US" dirty="0"/>
              <a:t>No need of expensive and high GWP electronegative gases to keep the avalanche stable </a:t>
            </a:r>
            <a:r>
              <a:rPr lang="en-US" dirty="0">
                <a:sym typeface="Wingdings" panose="05000000000000000000" pitchFamily="2" charset="2"/>
              </a:rPr>
              <a:t> preliminary test with pure CO2</a:t>
            </a:r>
            <a:endParaRPr lang="en-US" dirty="0"/>
          </a:p>
          <a:p>
            <a:r>
              <a:rPr lang="en-US" dirty="0"/>
              <a:t>No chemical driven ageing effects</a:t>
            </a:r>
          </a:p>
          <a:p>
            <a:r>
              <a:rPr lang="en-US" dirty="0"/>
              <a:t>Cylindrical geometry  supports high pressure operation implying:</a:t>
            </a:r>
          </a:p>
          <a:p>
            <a:pPr lvl="1"/>
            <a:r>
              <a:rPr lang="en-US" dirty="0"/>
              <a:t>Full efficiency in a single micro gap even with light gases</a:t>
            </a:r>
          </a:p>
          <a:p>
            <a:pPr lvl="1"/>
            <a:r>
              <a:rPr lang="en-US" dirty="0"/>
              <a:t>Time resolution proportional to pressure</a:t>
            </a:r>
          </a:p>
          <a:p>
            <a:r>
              <a:rPr lang="en-US" dirty="0"/>
              <a:t>Aiming to a fully efficient spark-less ~20 </a:t>
            </a:r>
            <a:r>
              <a:rPr lang="en-US" dirty="0" err="1"/>
              <a:t>ps</a:t>
            </a:r>
            <a:r>
              <a:rPr lang="en-US" dirty="0"/>
              <a:t> resolution detector…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391275"/>
            <a:ext cx="1600200" cy="365125"/>
          </a:xfrm>
        </p:spPr>
        <p:txBody>
          <a:bodyPr/>
          <a:lstStyle/>
          <a:p>
            <a:fld id="{B3D88694-56AB-4D1B-A263-94B01120CB62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391275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391275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18</a:t>
            </a:fld>
            <a:endParaRPr lang="en-US"/>
          </a:p>
        </p:txBody>
      </p:sp>
      <p:pic>
        <p:nvPicPr>
          <p:cNvPr id="8" name="Immagine 6_1"/>
          <p:cNvPicPr/>
          <p:nvPr/>
        </p:nvPicPr>
        <p:blipFill>
          <a:blip r:embed="rId2"/>
          <a:stretch/>
        </p:blipFill>
        <p:spPr>
          <a:xfrm>
            <a:off x="351427" y="954157"/>
            <a:ext cx="4195174" cy="3372310"/>
          </a:xfrm>
          <a:prstGeom prst="rect">
            <a:avLst/>
          </a:prstGeom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215961" y="4308473"/>
            <a:ext cx="5160871" cy="2185459"/>
            <a:chOff x="215961" y="4308473"/>
            <a:chExt cx="5160871" cy="2185459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Grafico 12_1"/>
                <p:cNvGraphicFramePr/>
                <p:nvPr>
                  <p:extLst>
                    <p:ext uri="{D42A27DB-BD31-4B8C-83A1-F6EECF244321}">
                      <p14:modId xmlns:p14="http://schemas.microsoft.com/office/powerpoint/2010/main" val="1292378191"/>
                    </p:ext>
                  </p:extLst>
                </p:nvPr>
              </p:nvGraphicFramePr>
              <p:xfrm>
                <a:off x="215961" y="4308473"/>
                <a:ext cx="3483972" cy="218545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Choice>
          <mc:Fallback xmlns="">
            <p:graphicFrame>
              <p:nvGraphicFramePr>
                <p:cNvPr id="9" name="Grafico 12_1"/>
                <p:cNvGraphicFramePr/>
                <p:nvPr>
                  <p:extLst>
                    <p:ext uri="{D42A27DB-BD31-4B8C-83A1-F6EECF244321}">
                      <p14:modId xmlns:p14="http://schemas.microsoft.com/office/powerpoint/2010/main" val="1292378191"/>
                    </p:ext>
                  </p:extLst>
                </p:nvPr>
              </p:nvGraphicFramePr>
              <p:xfrm>
                <a:off x="215961" y="4308473"/>
                <a:ext cx="3483972" cy="218545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Formula 8"/>
                <p:cNvSpPr txBox="1"/>
                <p:nvPr/>
              </p:nvSpPr>
              <p:spPr>
                <a:xfrm>
                  <a:off x="3475613" y="4809067"/>
                  <a:ext cx="1901219" cy="85340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60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sz="160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𝑟𝑙𝑜𝑔</m:t>
                            </m:r>
                            <m:f>
                              <m:fPr>
                                <m:ctrlPr>
                                  <a:rPr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oMath>
                    </m:oMathPara>
                  </a14:m>
                  <a:endParaRPr sz="1600" dirty="0"/>
                </a:p>
              </p:txBody>
            </p:sp>
          </mc:Choice>
          <mc:Fallback xmlns="">
            <p:sp>
              <p:nvSpPr>
                <p:cNvPr id="10" name="Formula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5613" y="4809067"/>
                  <a:ext cx="1901219" cy="853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376832" y="4412169"/>
            <a:ext cx="6568032" cy="2094560"/>
            <a:chOff x="5376832" y="4308473"/>
            <a:chExt cx="6568032" cy="2094560"/>
          </a:xfrm>
        </p:grpSpPr>
        <p:pic>
          <p:nvPicPr>
            <p:cNvPr id="11" name="Immagine 4_2"/>
            <p:cNvPicPr/>
            <p:nvPr/>
          </p:nvPicPr>
          <p:blipFill>
            <a:blip r:embed="rId6"/>
            <a:srcRect l="22533" t="19811" r="19372" b="11780"/>
            <a:stretch/>
          </p:blipFill>
          <p:spPr>
            <a:xfrm>
              <a:off x="5376832" y="4308473"/>
              <a:ext cx="3165506" cy="209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/>
            <p:nvPr/>
          </p:nvPicPr>
          <p:blipFill>
            <a:blip r:embed="rId7"/>
            <a:stretch/>
          </p:blipFill>
          <p:spPr>
            <a:xfrm>
              <a:off x="8685212" y="4308473"/>
              <a:ext cx="3259652" cy="2094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5511347" y="4344784"/>
            <a:ext cx="1321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test in Roma2 lab</a:t>
            </a:r>
          </a:p>
        </p:txBody>
      </p:sp>
      <p:sp>
        <p:nvSpPr>
          <p:cNvPr id="14" name="TextShape 9"/>
          <p:cNvSpPr txBox="1"/>
          <p:nvPr/>
        </p:nvSpPr>
        <p:spPr>
          <a:xfrm>
            <a:off x="1149426" y="550933"/>
            <a:ext cx="6954112" cy="26986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200" b="0" strike="noStrike" spc="-1" dirty="0">
                <a:solidFill>
                  <a:srgbClr val="FFC000"/>
                </a:solidFill>
                <a:latin typeface="Arial"/>
                <a:ea typeface="Noto Sans CJK SC"/>
              </a:rPr>
              <a:t>R. Cardarelli “</a:t>
            </a:r>
            <a:r>
              <a:rPr lang="en-US" sz="1200" b="1" i="1" strike="noStrike" spc="-1" dirty="0">
                <a:solidFill>
                  <a:srgbClr val="FFC000"/>
                </a:solidFill>
                <a:latin typeface="Arial"/>
                <a:ea typeface="Noto Sans CJK SC"/>
              </a:rPr>
              <a:t>Future RPC developments</a:t>
            </a:r>
            <a:r>
              <a:rPr lang="en-US" sz="1200" b="0" strike="noStrike" spc="-1" dirty="0">
                <a:solidFill>
                  <a:srgbClr val="FFC000"/>
                </a:solidFill>
                <a:latin typeface="Arial"/>
                <a:ea typeface="Noto Sans CJK SC"/>
              </a:rPr>
              <a:t>”, RPC2020 </a:t>
            </a:r>
            <a:r>
              <a:rPr lang="en-US" sz="1400" b="0" strike="noStrike" spc="-1" dirty="0">
                <a:solidFill>
                  <a:srgbClr val="FFC000"/>
                </a:solidFill>
                <a:latin typeface="Calibri"/>
              </a:rPr>
              <a:t>Roma 10-14 /02/2020 proceeding </a:t>
            </a:r>
            <a:r>
              <a:rPr lang="en-US" sz="1400" spc="-1" dirty="0">
                <a:solidFill>
                  <a:srgbClr val="FFC000"/>
                </a:solidFill>
                <a:latin typeface="Calibri"/>
              </a:rPr>
              <a:t>on</a:t>
            </a:r>
            <a:r>
              <a:rPr lang="en-US" sz="1400" b="0" strike="noStrike" spc="-1" dirty="0">
                <a:solidFill>
                  <a:srgbClr val="FFC000"/>
                </a:solidFill>
                <a:latin typeface="Calibri"/>
              </a:rPr>
              <a:t> JINST</a:t>
            </a:r>
            <a:r>
              <a:rPr lang="en-US" sz="1400" b="0" strike="noStrike" spc="-1" dirty="0">
                <a:solidFill>
                  <a:srgbClr val="FFC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3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597" y="132522"/>
            <a:ext cx="9905998" cy="821635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411595"/>
            <a:ext cx="1600200" cy="365125"/>
          </a:xfrm>
        </p:spPr>
        <p:txBody>
          <a:bodyPr/>
          <a:lstStyle/>
          <a:p>
            <a:fld id="{AB3864DD-7116-4C2A-BB38-5B0AD5A71D7C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411595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411595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856932" y="954157"/>
            <a:ext cx="10867708" cy="517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All versions of RPC technology has proven in the last 30 years to be a fundamental building block of modern experiments.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The most important ageing mechanisms have been understood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There are challenges which must be faced to fulfil future experiments needs</a:t>
            </a:r>
          </a:p>
          <a:p>
            <a:r>
              <a:rPr lang="en-US" dirty="0"/>
              <a:t>Inexpensive gas challenge</a:t>
            </a:r>
          </a:p>
          <a:p>
            <a:r>
              <a:rPr lang="en-US" dirty="0"/>
              <a:t>Consolidating the several kHz rate with 10 years guaranteed longevity</a:t>
            </a:r>
          </a:p>
          <a:p>
            <a:r>
              <a:rPr lang="en-US" dirty="0"/>
              <a:t>Approaching MHz/cm^2 rate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sym typeface="Wingdings" panose="05000000000000000000" pitchFamily="2" charset="2"/>
              </a:rPr>
              <a:t>New materials, construction process and detector layout are the ingredients to project RPC technology in the future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2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81" y="132522"/>
            <a:ext cx="9905998" cy="8216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Past and present application of classic </a:t>
            </a:r>
            <a:r>
              <a:rPr lang="en-US" dirty="0" err="1"/>
              <a:t>rpcs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919840"/>
            <a:ext cx="3825344" cy="6640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(some of)Present and recent past Application at colliders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526867" y="919840"/>
            <a:ext cx="4368799" cy="66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 and recent past Cosmic rays and underground</a:t>
            </a:r>
          </a:p>
        </p:txBody>
      </p:sp>
      <p:pic>
        <p:nvPicPr>
          <p:cNvPr id="1026" name="Picture 2" descr="ATLAS: 4.1 sigma for Higgs to two t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692809"/>
            <a:ext cx="1519285" cy="11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étecteur CMS du Grand collisionneur de hadrons au CERN Photo Stock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5418" y="1692809"/>
            <a:ext cx="1201207" cy="14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Upgrading ALICE: What's in store for the next two years? | C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pgrading ALICE: What's in store for the next two years? | CER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183" y="1692809"/>
            <a:ext cx="1830492" cy="12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BAR Detector | The BABAR Detector at SLAC. (Photo Courtesy… | Flick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0329" y="1673184"/>
            <a:ext cx="1557867" cy="12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PERA presents its final results on neutrino oscillations | Joint Institute  for Nuclear Research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8330" y="1692809"/>
            <a:ext cx="1526577" cy="122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rgo.na.infn.it/argofig/ARGO_NOV02/131-3116_ST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5720" y="1692809"/>
            <a:ext cx="1598641" cy="119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5173" y="1676080"/>
            <a:ext cx="1045889" cy="12168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3906" y="2981849"/>
            <a:ext cx="1729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ATLAS</a:t>
            </a:r>
          </a:p>
          <a:p>
            <a:r>
              <a:rPr lang="en-US" sz="1600" dirty="0"/>
              <a:t>LHC 7000 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HL-LHC1400 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Tracking trigger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9819" y="2981849"/>
            <a:ext cx="1729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CMS</a:t>
            </a:r>
          </a:p>
          <a:p>
            <a:r>
              <a:rPr lang="en-US" sz="1600" dirty="0"/>
              <a:t>LHC 4000 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HL-LHC1000 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Tracking trigger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0355" y="2998581"/>
            <a:ext cx="1994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ALICE</a:t>
            </a:r>
          </a:p>
          <a:p>
            <a:r>
              <a:rPr lang="en-US" sz="1600" dirty="0"/>
              <a:t>LHC 144 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HL-LHC new RPCs</a:t>
            </a:r>
            <a:endParaRPr lang="en-US" sz="1600" baseline="30000" dirty="0"/>
          </a:p>
          <a:p>
            <a:r>
              <a:rPr lang="en-US" sz="1600" dirty="0"/>
              <a:t>Tracking trigger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87204" y="2998581"/>
            <a:ext cx="1821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BaBar</a:t>
            </a:r>
            <a:endParaRPr lang="en-US" sz="1600" dirty="0"/>
          </a:p>
          <a:p>
            <a:r>
              <a:rPr lang="en-US" sz="1600" dirty="0"/>
              <a:t>SLAC 2000 m</a:t>
            </a:r>
            <a:r>
              <a:rPr lang="en-US" sz="1600" baseline="30000" dirty="0"/>
              <a:t>2</a:t>
            </a:r>
          </a:p>
          <a:p>
            <a:r>
              <a:rPr lang="en-US" sz="1600" dirty="0" err="1"/>
              <a:t>Instrum</a:t>
            </a:r>
            <a:r>
              <a:rPr lang="en-US" sz="1600" dirty="0"/>
              <a:t>. iron</a:t>
            </a:r>
            <a:endParaRPr lang="en-US" sz="1600" baseline="30000" dirty="0"/>
          </a:p>
          <a:p>
            <a:r>
              <a:rPr lang="en-US" sz="1600" dirty="0">
                <a:sym typeface="Symbol" panose="05050102010706020507" pitchFamily="18" charset="2"/>
              </a:rPr>
              <a:t></a:t>
            </a:r>
            <a:r>
              <a:rPr lang="en-US" sz="1600" dirty="0"/>
              <a:t> identifier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0467" y="3016436"/>
            <a:ext cx="1821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OPERA</a:t>
            </a:r>
          </a:p>
          <a:p>
            <a:r>
              <a:rPr lang="en-US" sz="1600" dirty="0"/>
              <a:t>CERN </a:t>
            </a:r>
            <a:r>
              <a:rPr lang="en-US" sz="1600" dirty="0">
                <a:sym typeface="Symbol" panose="05050102010706020507" pitchFamily="18" charset="2"/>
              </a:rPr>
              <a:t></a:t>
            </a:r>
            <a:r>
              <a:rPr lang="en-US" sz="1600" dirty="0"/>
              <a:t> beam</a:t>
            </a:r>
            <a:endParaRPr lang="en-US" sz="1600" baseline="30000" dirty="0"/>
          </a:p>
          <a:p>
            <a:r>
              <a:rPr lang="en-US" sz="1600" dirty="0" err="1"/>
              <a:t>Instrum</a:t>
            </a:r>
            <a:r>
              <a:rPr lang="en-US" sz="1600" dirty="0"/>
              <a:t>. iron</a:t>
            </a:r>
            <a:endParaRPr lang="en-US" sz="1600" baseline="30000" dirty="0"/>
          </a:p>
          <a:p>
            <a:r>
              <a:rPr lang="en-US" sz="1600" dirty="0">
                <a:sym typeface="Symbol" panose="05050102010706020507" pitchFamily="18" charset="2"/>
              </a:rPr>
              <a:t></a:t>
            </a:r>
            <a:r>
              <a:rPr lang="en-US" sz="1600" dirty="0"/>
              <a:t> spectrometer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94477" y="3016436"/>
            <a:ext cx="1821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ARGO </a:t>
            </a:r>
            <a:r>
              <a:rPr lang="en-US" sz="1600" dirty="0" err="1"/>
              <a:t>Ybj</a:t>
            </a:r>
            <a:r>
              <a:rPr lang="en-US" sz="1600" dirty="0"/>
              <a:t> </a:t>
            </a:r>
          </a:p>
          <a:p>
            <a:r>
              <a:rPr lang="en-US" sz="1600" dirty="0"/>
              <a:t>CR exp. 7000 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4600 m altitude</a:t>
            </a:r>
          </a:p>
          <a:p>
            <a:r>
              <a:rPr lang="en-US" sz="1600" dirty="0"/>
              <a:t>3D </a:t>
            </a:r>
            <a:r>
              <a:rPr lang="en-US" sz="1600" dirty="0">
                <a:sym typeface="Symbol" panose="05050102010706020507" pitchFamily="18" charset="2"/>
              </a:rPr>
              <a:t>reconstruct.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04361" y="2992991"/>
            <a:ext cx="1821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INO (staged)</a:t>
            </a:r>
          </a:p>
          <a:p>
            <a:r>
              <a:rPr lang="en-US" sz="1600" dirty="0">
                <a:sym typeface="Symbol" panose="05050102010706020507" pitchFamily="18" charset="2"/>
              </a:rPr>
              <a:t> </a:t>
            </a:r>
            <a:r>
              <a:rPr lang="en-US" sz="1600" dirty="0"/>
              <a:t>observatory </a:t>
            </a:r>
          </a:p>
          <a:p>
            <a:r>
              <a:rPr lang="en-US" sz="1600" dirty="0"/>
              <a:t>150000 m</a:t>
            </a:r>
            <a:r>
              <a:rPr lang="en-US" sz="1600" baseline="30000" dirty="0"/>
              <a:t>2 </a:t>
            </a:r>
          </a:p>
          <a:p>
            <a:r>
              <a:rPr lang="en-US" sz="1600" dirty="0" err="1"/>
              <a:t>Instrum</a:t>
            </a:r>
            <a:r>
              <a:rPr lang="en-US" sz="1600" dirty="0"/>
              <a:t>. Iron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C06D31-B509-9513-9189-B0BCECFDE2B6}"/>
              </a:ext>
            </a:extLst>
          </p:cNvPr>
          <p:cNvSpPr txBox="1">
            <a:spLocks/>
          </p:cNvSpPr>
          <p:nvPr/>
        </p:nvSpPr>
        <p:spPr>
          <a:xfrm>
            <a:off x="329610" y="4506677"/>
            <a:ext cx="11862390" cy="206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RPCs of the present generation have been largely employed for the LHC experiments</a:t>
            </a:r>
          </a:p>
          <a:p>
            <a:r>
              <a:rPr lang="en-US" dirty="0"/>
              <a:t>The streamer to avalanche mode transition enabled them for the LHC program rate, by reducing the charge per count by 2 orders of magnitude preserving the performance for the expected duration of the experiments</a:t>
            </a:r>
          </a:p>
          <a:p>
            <a:r>
              <a:rPr lang="en-US" dirty="0"/>
              <a:t>Long and detailed studies have been carried out to understand in deep the potential ageing mechanisms</a:t>
            </a:r>
          </a:p>
          <a:p>
            <a:r>
              <a:rPr lang="en-US" dirty="0"/>
              <a:t>Further reduction of the charge per count allowed to qualify them for HL-LHC upgrades</a:t>
            </a:r>
          </a:p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C9FA144-B2E0-6CEE-AB49-5CE795D4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47290" y="6285588"/>
            <a:ext cx="1600200" cy="365125"/>
          </a:xfrm>
        </p:spPr>
        <p:txBody>
          <a:bodyPr/>
          <a:lstStyle/>
          <a:p>
            <a:fld id="{E95A3982-ECED-4A94-8239-FDD103A3BC40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2AEEDDE-95BE-57AD-ECF9-73B6A08C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181" y="6360353"/>
            <a:ext cx="7543800" cy="365125"/>
          </a:xfrm>
        </p:spPr>
        <p:txBody>
          <a:bodyPr/>
          <a:lstStyle/>
          <a:p>
            <a:r>
              <a:rPr lang="en-US" dirty="0"/>
              <a:t>Giulio Aielli - Mainz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739285-D802-C045-2127-4986CC1A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9589" y="6285587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8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81" y="132522"/>
            <a:ext cx="9905998" cy="821635"/>
          </a:xfrm>
        </p:spPr>
        <p:txBody>
          <a:bodyPr/>
          <a:lstStyle/>
          <a:p>
            <a:r>
              <a:rPr lang="en-US" dirty="0"/>
              <a:t>Resistive Plate chambers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1574" y="765080"/>
            <a:ext cx="4077445" cy="28981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Common features</a:t>
            </a:r>
          </a:p>
          <a:p>
            <a:r>
              <a:rPr lang="en-US" dirty="0">
                <a:sym typeface="Wingdings" panose="05000000000000000000" pitchFamily="2" charset="2"/>
              </a:rPr>
              <a:t>high r electrodes  </a:t>
            </a:r>
            <a:r>
              <a:rPr lang="en-US" dirty="0"/>
              <a:t>Spark less</a:t>
            </a:r>
          </a:p>
          <a:p>
            <a:r>
              <a:rPr lang="en-US" dirty="0">
                <a:sym typeface="Wingdings" panose="05000000000000000000" pitchFamily="2" charset="2"/>
              </a:rPr>
              <a:t>Uniform electrode  simple</a:t>
            </a:r>
          </a:p>
          <a:p>
            <a:r>
              <a:rPr lang="en-US" dirty="0">
                <a:sym typeface="Wingdings" panose="05000000000000000000" pitchFamily="2" charset="2"/>
              </a:rPr>
              <a:t>uniform field  prompt signal</a:t>
            </a:r>
          </a:p>
          <a:p>
            <a:r>
              <a:rPr lang="en-US" dirty="0">
                <a:sym typeface="Wingdings" panose="05000000000000000000" pitchFamily="2" charset="2"/>
              </a:rPr>
              <a:t>Working at atm. Pressure</a:t>
            </a:r>
          </a:p>
          <a:p>
            <a:r>
              <a:rPr lang="en-US" dirty="0">
                <a:sym typeface="Wingdings" panose="05000000000000000000" pitchFamily="2" charset="2"/>
              </a:rPr>
              <a:t>0.1mm 2D localization</a:t>
            </a:r>
          </a:p>
          <a:p>
            <a:r>
              <a:rPr lang="en-US" dirty="0">
                <a:sym typeface="Wingdings" panose="05000000000000000000" pitchFamily="2" charset="2"/>
              </a:rPr>
              <a:t>Gas mixture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467737"/>
            <a:ext cx="1600200" cy="365125"/>
          </a:xfrm>
        </p:spPr>
        <p:txBody>
          <a:bodyPr/>
          <a:lstStyle/>
          <a:p>
            <a:fld id="{81319D2D-D469-40AF-AFE2-5F7553A39833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467737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467737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68960" y="1299505"/>
            <a:ext cx="3112477" cy="268229"/>
            <a:chOff x="914400" y="1573825"/>
            <a:chExt cx="3112477" cy="268229"/>
          </a:xfrm>
        </p:grpSpPr>
        <p:sp>
          <p:nvSpPr>
            <p:cNvPr id="8" name="Rectangle 7"/>
            <p:cNvSpPr/>
            <p:nvPr/>
          </p:nvSpPr>
          <p:spPr>
            <a:xfrm>
              <a:off x="914400" y="1644162"/>
              <a:ext cx="3112477" cy="5275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14400" y="1573825"/>
              <a:ext cx="3112477" cy="527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719112"/>
              <a:ext cx="3112477" cy="1229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568959" y="3935451"/>
            <a:ext cx="3112477" cy="268229"/>
            <a:chOff x="914400" y="1573825"/>
            <a:chExt cx="3112477" cy="268229"/>
          </a:xfrm>
        </p:grpSpPr>
        <p:sp>
          <p:nvSpPr>
            <p:cNvPr id="13" name="Rectangle 12"/>
            <p:cNvSpPr/>
            <p:nvPr/>
          </p:nvSpPr>
          <p:spPr>
            <a:xfrm>
              <a:off x="914400" y="1644162"/>
              <a:ext cx="3112477" cy="5275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1573825"/>
              <a:ext cx="3112477" cy="527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4400" y="1719112"/>
              <a:ext cx="3112477" cy="1229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68958" y="1981695"/>
            <a:ext cx="3119383" cy="1436661"/>
            <a:chOff x="920864" y="2272193"/>
            <a:chExt cx="3119383" cy="1436661"/>
          </a:xfrm>
        </p:grpSpPr>
        <p:sp>
          <p:nvSpPr>
            <p:cNvPr id="54" name="Rectangle 53"/>
            <p:cNvSpPr/>
            <p:nvPr/>
          </p:nvSpPr>
          <p:spPr>
            <a:xfrm>
              <a:off x="927770" y="2272193"/>
              <a:ext cx="3112477" cy="1229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20864" y="2891566"/>
              <a:ext cx="3112477" cy="1229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27770" y="3585912"/>
              <a:ext cx="3112477" cy="1229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08480" y="1870017"/>
            <a:ext cx="1456761" cy="2066251"/>
            <a:chOff x="1453920" y="2144337"/>
            <a:chExt cx="1456761" cy="2066251"/>
          </a:xfrm>
        </p:grpSpPr>
        <p:grpSp>
          <p:nvGrpSpPr>
            <p:cNvPr id="53" name="Group 52"/>
            <p:cNvGrpSpPr/>
            <p:nvPr/>
          </p:nvGrpSpPr>
          <p:grpSpPr>
            <a:xfrm>
              <a:off x="1453920" y="2144337"/>
              <a:ext cx="1274131" cy="2060672"/>
              <a:chOff x="1453920" y="2144274"/>
              <a:chExt cx="1274131" cy="2070788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1453920" y="2144274"/>
                <a:ext cx="237941" cy="2070788"/>
              </a:xfrm>
              <a:custGeom>
                <a:avLst/>
                <a:gdLst>
                  <a:gd name="connsiteX0" fmla="*/ 208722 w 417443"/>
                  <a:gd name="connsiteY0" fmla="*/ 0 h 2037522"/>
                  <a:gd name="connsiteX1" fmla="*/ 0 w 417443"/>
                  <a:gd name="connsiteY1" fmla="*/ 2037522 h 2037522"/>
                  <a:gd name="connsiteX2" fmla="*/ 417443 w 417443"/>
                  <a:gd name="connsiteY2" fmla="*/ 2027583 h 2037522"/>
                  <a:gd name="connsiteX3" fmla="*/ 208722 w 417443"/>
                  <a:gd name="connsiteY3" fmla="*/ 0 h 203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443" h="2037522">
                    <a:moveTo>
                      <a:pt x="208722" y="0"/>
                    </a:moveTo>
                    <a:lnTo>
                      <a:pt x="0" y="2037522"/>
                    </a:lnTo>
                    <a:lnTo>
                      <a:pt x="417443" y="2027583"/>
                    </a:lnTo>
                    <a:lnTo>
                      <a:pt x="20872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809750" y="2547766"/>
                <a:ext cx="222706" cy="1643161"/>
              </a:xfrm>
              <a:custGeom>
                <a:avLst/>
                <a:gdLst>
                  <a:gd name="connsiteX0" fmla="*/ 208722 w 417443"/>
                  <a:gd name="connsiteY0" fmla="*/ 0 h 2037522"/>
                  <a:gd name="connsiteX1" fmla="*/ 0 w 417443"/>
                  <a:gd name="connsiteY1" fmla="*/ 2037522 h 2037522"/>
                  <a:gd name="connsiteX2" fmla="*/ 417443 w 417443"/>
                  <a:gd name="connsiteY2" fmla="*/ 2027583 h 2037522"/>
                  <a:gd name="connsiteX3" fmla="*/ 208722 w 417443"/>
                  <a:gd name="connsiteY3" fmla="*/ 0 h 203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443" h="2037522">
                    <a:moveTo>
                      <a:pt x="208722" y="0"/>
                    </a:moveTo>
                    <a:lnTo>
                      <a:pt x="0" y="2037522"/>
                    </a:lnTo>
                    <a:lnTo>
                      <a:pt x="417443" y="2027583"/>
                    </a:lnTo>
                    <a:lnTo>
                      <a:pt x="20872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ED4761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2545701" y="3509121"/>
                <a:ext cx="182350" cy="705940"/>
              </a:xfrm>
              <a:custGeom>
                <a:avLst/>
                <a:gdLst>
                  <a:gd name="connsiteX0" fmla="*/ 208722 w 417443"/>
                  <a:gd name="connsiteY0" fmla="*/ 0 h 2037522"/>
                  <a:gd name="connsiteX1" fmla="*/ 0 w 417443"/>
                  <a:gd name="connsiteY1" fmla="*/ 2037522 h 2037522"/>
                  <a:gd name="connsiteX2" fmla="*/ 417443 w 417443"/>
                  <a:gd name="connsiteY2" fmla="*/ 2027583 h 2037522"/>
                  <a:gd name="connsiteX3" fmla="*/ 208722 w 417443"/>
                  <a:gd name="connsiteY3" fmla="*/ 0 h 203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443" h="2037522">
                    <a:moveTo>
                      <a:pt x="208722" y="0"/>
                    </a:moveTo>
                    <a:lnTo>
                      <a:pt x="0" y="2037522"/>
                    </a:lnTo>
                    <a:lnTo>
                      <a:pt x="417443" y="2027583"/>
                    </a:lnTo>
                    <a:lnTo>
                      <a:pt x="20872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1AEED"/>
                  </a:gs>
                  <a:gs pos="100000">
                    <a:srgbClr val="B899D0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Freeform 61"/>
            <p:cNvSpPr/>
            <p:nvPr/>
          </p:nvSpPr>
          <p:spPr>
            <a:xfrm>
              <a:off x="2174988" y="3042588"/>
              <a:ext cx="228181" cy="1151421"/>
            </a:xfrm>
            <a:custGeom>
              <a:avLst/>
              <a:gdLst>
                <a:gd name="connsiteX0" fmla="*/ 208722 w 417443"/>
                <a:gd name="connsiteY0" fmla="*/ 0 h 2037522"/>
                <a:gd name="connsiteX1" fmla="*/ 0 w 417443"/>
                <a:gd name="connsiteY1" fmla="*/ 2037522 h 2037522"/>
                <a:gd name="connsiteX2" fmla="*/ 417443 w 417443"/>
                <a:gd name="connsiteY2" fmla="*/ 2027583 h 2037522"/>
                <a:gd name="connsiteX3" fmla="*/ 208722 w 417443"/>
                <a:gd name="connsiteY3" fmla="*/ 0 h 203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443" h="2037522">
                  <a:moveTo>
                    <a:pt x="208722" y="0"/>
                  </a:moveTo>
                  <a:lnTo>
                    <a:pt x="0" y="2037522"/>
                  </a:lnTo>
                  <a:lnTo>
                    <a:pt x="417443" y="2027583"/>
                  </a:lnTo>
                  <a:lnTo>
                    <a:pt x="20872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1AEED"/>
                </a:gs>
                <a:gs pos="100000">
                  <a:srgbClr val="DA749E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36979" y="3722190"/>
              <a:ext cx="173702" cy="488398"/>
            </a:xfrm>
            <a:custGeom>
              <a:avLst/>
              <a:gdLst>
                <a:gd name="connsiteX0" fmla="*/ 208722 w 417443"/>
                <a:gd name="connsiteY0" fmla="*/ 0 h 2037522"/>
                <a:gd name="connsiteX1" fmla="*/ 0 w 417443"/>
                <a:gd name="connsiteY1" fmla="*/ 2037522 h 2037522"/>
                <a:gd name="connsiteX2" fmla="*/ 417443 w 417443"/>
                <a:gd name="connsiteY2" fmla="*/ 2027583 h 2037522"/>
                <a:gd name="connsiteX3" fmla="*/ 208722 w 417443"/>
                <a:gd name="connsiteY3" fmla="*/ 0 h 203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443" h="2037522">
                  <a:moveTo>
                    <a:pt x="208722" y="0"/>
                  </a:moveTo>
                  <a:lnTo>
                    <a:pt x="0" y="2037522"/>
                  </a:lnTo>
                  <a:lnTo>
                    <a:pt x="417443" y="2027583"/>
                  </a:lnTo>
                  <a:lnTo>
                    <a:pt x="20872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1AEED"/>
                </a:gs>
                <a:gs pos="100000">
                  <a:srgbClr val="989DB6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78335" y="1842420"/>
            <a:ext cx="1431378" cy="2066251"/>
            <a:chOff x="1499541" y="2144337"/>
            <a:chExt cx="1431378" cy="2066251"/>
          </a:xfrm>
        </p:grpSpPr>
        <p:grpSp>
          <p:nvGrpSpPr>
            <p:cNvPr id="71" name="Group 70"/>
            <p:cNvGrpSpPr/>
            <p:nvPr/>
          </p:nvGrpSpPr>
          <p:grpSpPr>
            <a:xfrm>
              <a:off x="1499541" y="2144337"/>
              <a:ext cx="1178669" cy="1419380"/>
              <a:chOff x="1499541" y="2144274"/>
              <a:chExt cx="1178669" cy="1426348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1499541" y="2144274"/>
                <a:ext cx="107063" cy="152323"/>
              </a:xfrm>
              <a:custGeom>
                <a:avLst/>
                <a:gdLst>
                  <a:gd name="connsiteX0" fmla="*/ 208722 w 417443"/>
                  <a:gd name="connsiteY0" fmla="*/ 0 h 2037522"/>
                  <a:gd name="connsiteX1" fmla="*/ 0 w 417443"/>
                  <a:gd name="connsiteY1" fmla="*/ 2037522 h 2037522"/>
                  <a:gd name="connsiteX2" fmla="*/ 417443 w 417443"/>
                  <a:gd name="connsiteY2" fmla="*/ 2027583 h 2037522"/>
                  <a:gd name="connsiteX3" fmla="*/ 208722 w 417443"/>
                  <a:gd name="connsiteY3" fmla="*/ 0 h 203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443" h="2037522">
                    <a:moveTo>
                      <a:pt x="208722" y="0"/>
                    </a:moveTo>
                    <a:lnTo>
                      <a:pt x="0" y="2037522"/>
                    </a:lnTo>
                    <a:lnTo>
                      <a:pt x="417443" y="2027583"/>
                    </a:lnTo>
                    <a:lnTo>
                      <a:pt x="20872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1849342" y="2571901"/>
                <a:ext cx="123312" cy="319379"/>
              </a:xfrm>
              <a:custGeom>
                <a:avLst/>
                <a:gdLst>
                  <a:gd name="connsiteX0" fmla="*/ 208722 w 417443"/>
                  <a:gd name="connsiteY0" fmla="*/ 0 h 2037522"/>
                  <a:gd name="connsiteX1" fmla="*/ 0 w 417443"/>
                  <a:gd name="connsiteY1" fmla="*/ 2037522 h 2037522"/>
                  <a:gd name="connsiteX2" fmla="*/ 417443 w 417443"/>
                  <a:gd name="connsiteY2" fmla="*/ 2027583 h 2037522"/>
                  <a:gd name="connsiteX3" fmla="*/ 208722 w 417443"/>
                  <a:gd name="connsiteY3" fmla="*/ 0 h 203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443" h="2037522">
                    <a:moveTo>
                      <a:pt x="208722" y="0"/>
                    </a:moveTo>
                    <a:lnTo>
                      <a:pt x="0" y="2037522"/>
                    </a:lnTo>
                    <a:lnTo>
                      <a:pt x="417443" y="2027583"/>
                    </a:lnTo>
                    <a:lnTo>
                      <a:pt x="20872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ED4761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2569353" y="3497041"/>
                <a:ext cx="108857" cy="73581"/>
              </a:xfrm>
              <a:custGeom>
                <a:avLst/>
                <a:gdLst>
                  <a:gd name="connsiteX0" fmla="*/ 208722 w 417443"/>
                  <a:gd name="connsiteY0" fmla="*/ 0 h 2037522"/>
                  <a:gd name="connsiteX1" fmla="*/ 0 w 417443"/>
                  <a:gd name="connsiteY1" fmla="*/ 2037522 h 2037522"/>
                  <a:gd name="connsiteX2" fmla="*/ 417443 w 417443"/>
                  <a:gd name="connsiteY2" fmla="*/ 2027583 h 2037522"/>
                  <a:gd name="connsiteX3" fmla="*/ 208722 w 417443"/>
                  <a:gd name="connsiteY3" fmla="*/ 0 h 203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443" h="2037522">
                    <a:moveTo>
                      <a:pt x="208722" y="0"/>
                    </a:moveTo>
                    <a:lnTo>
                      <a:pt x="0" y="2037522"/>
                    </a:lnTo>
                    <a:lnTo>
                      <a:pt x="417443" y="2027583"/>
                    </a:lnTo>
                    <a:lnTo>
                      <a:pt x="20872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1AEED"/>
                  </a:gs>
                  <a:gs pos="100000">
                    <a:srgbClr val="D37BA7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Freeform 71"/>
            <p:cNvSpPr/>
            <p:nvPr/>
          </p:nvSpPr>
          <p:spPr>
            <a:xfrm>
              <a:off x="2179006" y="3083325"/>
              <a:ext cx="185003" cy="488398"/>
            </a:xfrm>
            <a:custGeom>
              <a:avLst/>
              <a:gdLst>
                <a:gd name="connsiteX0" fmla="*/ 208722 w 417443"/>
                <a:gd name="connsiteY0" fmla="*/ 0 h 2037522"/>
                <a:gd name="connsiteX1" fmla="*/ 0 w 417443"/>
                <a:gd name="connsiteY1" fmla="*/ 2037522 h 2037522"/>
                <a:gd name="connsiteX2" fmla="*/ 417443 w 417443"/>
                <a:gd name="connsiteY2" fmla="*/ 2027583 h 2037522"/>
                <a:gd name="connsiteX3" fmla="*/ 208722 w 417443"/>
                <a:gd name="connsiteY3" fmla="*/ 0 h 203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443" h="2037522">
                  <a:moveTo>
                    <a:pt x="208722" y="0"/>
                  </a:moveTo>
                  <a:lnTo>
                    <a:pt x="0" y="2037522"/>
                  </a:lnTo>
                  <a:lnTo>
                    <a:pt x="417443" y="2027583"/>
                  </a:lnTo>
                  <a:lnTo>
                    <a:pt x="20872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1AEED"/>
                </a:gs>
                <a:gs pos="100000">
                  <a:srgbClr val="FF080C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678210" y="3722190"/>
              <a:ext cx="252709" cy="488398"/>
            </a:xfrm>
            <a:custGeom>
              <a:avLst/>
              <a:gdLst>
                <a:gd name="connsiteX0" fmla="*/ 208722 w 417443"/>
                <a:gd name="connsiteY0" fmla="*/ 0 h 2037522"/>
                <a:gd name="connsiteX1" fmla="*/ 0 w 417443"/>
                <a:gd name="connsiteY1" fmla="*/ 2037522 h 2037522"/>
                <a:gd name="connsiteX2" fmla="*/ 417443 w 417443"/>
                <a:gd name="connsiteY2" fmla="*/ 2027583 h 2037522"/>
                <a:gd name="connsiteX3" fmla="*/ 208722 w 417443"/>
                <a:gd name="connsiteY3" fmla="*/ 0 h 203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443" h="2037522">
                  <a:moveTo>
                    <a:pt x="208722" y="0"/>
                  </a:moveTo>
                  <a:lnTo>
                    <a:pt x="0" y="2037522"/>
                  </a:lnTo>
                  <a:lnTo>
                    <a:pt x="417443" y="2027583"/>
                  </a:lnTo>
                  <a:lnTo>
                    <a:pt x="20872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1AEED"/>
                </a:gs>
                <a:gs pos="100000">
                  <a:srgbClr val="FF080C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13715" y="27244"/>
            <a:ext cx="2690446" cy="4932484"/>
            <a:chOff x="750546" y="311824"/>
            <a:chExt cx="2690446" cy="4932484"/>
          </a:xfrm>
        </p:grpSpPr>
        <p:grpSp>
          <p:nvGrpSpPr>
            <p:cNvPr id="38" name="Group 37"/>
            <p:cNvGrpSpPr/>
            <p:nvPr/>
          </p:nvGrpSpPr>
          <p:grpSpPr>
            <a:xfrm rot="21062820">
              <a:off x="750546" y="311824"/>
              <a:ext cx="2690446" cy="4932484"/>
              <a:chOff x="764931" y="386862"/>
              <a:chExt cx="2690446" cy="493248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764931" y="386862"/>
                <a:ext cx="2690446" cy="49324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1670539" y="2078780"/>
                <a:ext cx="70338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41897" y="2554901"/>
                <a:ext cx="70338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25512" y="3096884"/>
                <a:ext cx="70338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498936" y="3579552"/>
                <a:ext cx="70338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/>
            <p:cNvSpPr/>
            <p:nvPr/>
          </p:nvSpPr>
          <p:spPr>
            <a:xfrm rot="21062820">
              <a:off x="2784972" y="3703728"/>
              <a:ext cx="70338" cy="4571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683871" y="38744"/>
            <a:ext cx="3276331" cy="4932484"/>
            <a:chOff x="4029311" y="313064"/>
            <a:chExt cx="3276331" cy="4932484"/>
          </a:xfrm>
        </p:grpSpPr>
        <p:grpSp>
          <p:nvGrpSpPr>
            <p:cNvPr id="80" name="Group 79"/>
            <p:cNvGrpSpPr/>
            <p:nvPr/>
          </p:nvGrpSpPr>
          <p:grpSpPr>
            <a:xfrm>
              <a:off x="4193165" y="1575065"/>
              <a:ext cx="3112477" cy="268229"/>
              <a:chOff x="914400" y="1573825"/>
              <a:chExt cx="3112477" cy="268229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914400" y="1644162"/>
                <a:ext cx="3112477" cy="5275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14400" y="1573825"/>
                <a:ext cx="3112477" cy="5275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14400" y="1719112"/>
                <a:ext cx="3112477" cy="12294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10800000">
              <a:off x="4193164" y="4211011"/>
              <a:ext cx="3112477" cy="268229"/>
              <a:chOff x="914400" y="1573825"/>
              <a:chExt cx="3112477" cy="268229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914400" y="1644162"/>
                <a:ext cx="3112477" cy="5275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14400" y="1573825"/>
                <a:ext cx="3112477" cy="5275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14400" y="1719112"/>
                <a:ext cx="3112477" cy="12294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732685" y="2145577"/>
              <a:ext cx="1456761" cy="2066251"/>
              <a:chOff x="1453920" y="2144337"/>
              <a:chExt cx="1456761" cy="2066251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1453920" y="2144337"/>
                <a:ext cx="1274131" cy="2060672"/>
                <a:chOff x="1453920" y="2144274"/>
                <a:chExt cx="1274131" cy="2070788"/>
              </a:xfrm>
            </p:grpSpPr>
            <p:sp>
              <p:nvSpPr>
                <p:cNvPr id="96" name="Freeform 95"/>
                <p:cNvSpPr/>
                <p:nvPr/>
              </p:nvSpPr>
              <p:spPr>
                <a:xfrm>
                  <a:off x="1453920" y="2144274"/>
                  <a:ext cx="237941" cy="2070788"/>
                </a:xfrm>
                <a:custGeom>
                  <a:avLst/>
                  <a:gdLst>
                    <a:gd name="connsiteX0" fmla="*/ 208722 w 417443"/>
                    <a:gd name="connsiteY0" fmla="*/ 0 h 2037522"/>
                    <a:gd name="connsiteX1" fmla="*/ 0 w 417443"/>
                    <a:gd name="connsiteY1" fmla="*/ 2037522 h 2037522"/>
                    <a:gd name="connsiteX2" fmla="*/ 417443 w 417443"/>
                    <a:gd name="connsiteY2" fmla="*/ 2027583 h 2037522"/>
                    <a:gd name="connsiteX3" fmla="*/ 208722 w 417443"/>
                    <a:gd name="connsiteY3" fmla="*/ 0 h 2037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443" h="2037522">
                      <a:moveTo>
                        <a:pt x="208722" y="0"/>
                      </a:moveTo>
                      <a:lnTo>
                        <a:pt x="0" y="2037522"/>
                      </a:lnTo>
                      <a:lnTo>
                        <a:pt x="417443" y="2027583"/>
                      </a:lnTo>
                      <a:lnTo>
                        <a:pt x="208722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F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1809750" y="2547766"/>
                  <a:ext cx="222706" cy="1643161"/>
                </a:xfrm>
                <a:custGeom>
                  <a:avLst/>
                  <a:gdLst>
                    <a:gd name="connsiteX0" fmla="*/ 208722 w 417443"/>
                    <a:gd name="connsiteY0" fmla="*/ 0 h 2037522"/>
                    <a:gd name="connsiteX1" fmla="*/ 0 w 417443"/>
                    <a:gd name="connsiteY1" fmla="*/ 2037522 h 2037522"/>
                    <a:gd name="connsiteX2" fmla="*/ 417443 w 417443"/>
                    <a:gd name="connsiteY2" fmla="*/ 2027583 h 2037522"/>
                    <a:gd name="connsiteX3" fmla="*/ 208722 w 417443"/>
                    <a:gd name="connsiteY3" fmla="*/ 0 h 2037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443" h="2037522">
                      <a:moveTo>
                        <a:pt x="208722" y="0"/>
                      </a:moveTo>
                      <a:lnTo>
                        <a:pt x="0" y="2037522"/>
                      </a:lnTo>
                      <a:lnTo>
                        <a:pt x="417443" y="2027583"/>
                      </a:lnTo>
                      <a:lnTo>
                        <a:pt x="208722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F0"/>
                    </a:gs>
                    <a:gs pos="100000">
                      <a:srgbClr val="ED4761"/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2545701" y="3509121"/>
                  <a:ext cx="182350" cy="705940"/>
                </a:xfrm>
                <a:custGeom>
                  <a:avLst/>
                  <a:gdLst>
                    <a:gd name="connsiteX0" fmla="*/ 208722 w 417443"/>
                    <a:gd name="connsiteY0" fmla="*/ 0 h 2037522"/>
                    <a:gd name="connsiteX1" fmla="*/ 0 w 417443"/>
                    <a:gd name="connsiteY1" fmla="*/ 2037522 h 2037522"/>
                    <a:gd name="connsiteX2" fmla="*/ 417443 w 417443"/>
                    <a:gd name="connsiteY2" fmla="*/ 2027583 h 2037522"/>
                    <a:gd name="connsiteX3" fmla="*/ 208722 w 417443"/>
                    <a:gd name="connsiteY3" fmla="*/ 0 h 2037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443" h="2037522">
                      <a:moveTo>
                        <a:pt x="208722" y="0"/>
                      </a:moveTo>
                      <a:lnTo>
                        <a:pt x="0" y="2037522"/>
                      </a:lnTo>
                      <a:lnTo>
                        <a:pt x="417443" y="2027583"/>
                      </a:lnTo>
                      <a:lnTo>
                        <a:pt x="208722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1AEED"/>
                    </a:gs>
                    <a:gs pos="100000">
                      <a:srgbClr val="B899D0"/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Freeform 93"/>
              <p:cNvSpPr/>
              <p:nvPr/>
            </p:nvSpPr>
            <p:spPr>
              <a:xfrm>
                <a:off x="2174988" y="3042588"/>
                <a:ext cx="228181" cy="1151421"/>
              </a:xfrm>
              <a:custGeom>
                <a:avLst/>
                <a:gdLst>
                  <a:gd name="connsiteX0" fmla="*/ 208722 w 417443"/>
                  <a:gd name="connsiteY0" fmla="*/ 0 h 2037522"/>
                  <a:gd name="connsiteX1" fmla="*/ 0 w 417443"/>
                  <a:gd name="connsiteY1" fmla="*/ 2037522 h 2037522"/>
                  <a:gd name="connsiteX2" fmla="*/ 417443 w 417443"/>
                  <a:gd name="connsiteY2" fmla="*/ 2027583 h 2037522"/>
                  <a:gd name="connsiteX3" fmla="*/ 208722 w 417443"/>
                  <a:gd name="connsiteY3" fmla="*/ 0 h 203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443" h="2037522">
                    <a:moveTo>
                      <a:pt x="208722" y="0"/>
                    </a:moveTo>
                    <a:lnTo>
                      <a:pt x="0" y="2037522"/>
                    </a:lnTo>
                    <a:lnTo>
                      <a:pt x="417443" y="2027583"/>
                    </a:lnTo>
                    <a:lnTo>
                      <a:pt x="20872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1AEED"/>
                  </a:gs>
                  <a:gs pos="100000">
                    <a:srgbClr val="DA749E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2736979" y="3722190"/>
                <a:ext cx="173702" cy="488398"/>
              </a:xfrm>
              <a:custGeom>
                <a:avLst/>
                <a:gdLst>
                  <a:gd name="connsiteX0" fmla="*/ 208722 w 417443"/>
                  <a:gd name="connsiteY0" fmla="*/ 0 h 2037522"/>
                  <a:gd name="connsiteX1" fmla="*/ 0 w 417443"/>
                  <a:gd name="connsiteY1" fmla="*/ 2037522 h 2037522"/>
                  <a:gd name="connsiteX2" fmla="*/ 417443 w 417443"/>
                  <a:gd name="connsiteY2" fmla="*/ 2027583 h 2037522"/>
                  <a:gd name="connsiteX3" fmla="*/ 208722 w 417443"/>
                  <a:gd name="connsiteY3" fmla="*/ 0 h 203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443" h="2037522">
                    <a:moveTo>
                      <a:pt x="208722" y="0"/>
                    </a:moveTo>
                    <a:lnTo>
                      <a:pt x="0" y="2037522"/>
                    </a:lnTo>
                    <a:lnTo>
                      <a:pt x="417443" y="2027583"/>
                    </a:lnTo>
                    <a:lnTo>
                      <a:pt x="20872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1AEED"/>
                  </a:gs>
                  <a:gs pos="100000">
                    <a:srgbClr val="989DB6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4029311" y="313064"/>
              <a:ext cx="2690446" cy="4932484"/>
              <a:chOff x="750546" y="311824"/>
              <a:chExt cx="2690446" cy="4932484"/>
            </a:xfrm>
          </p:grpSpPr>
          <p:grpSp>
            <p:nvGrpSpPr>
              <p:cNvPr id="100" name="Group 99"/>
              <p:cNvGrpSpPr/>
              <p:nvPr/>
            </p:nvGrpSpPr>
            <p:grpSpPr>
              <a:xfrm rot="21062820">
                <a:off x="750546" y="311824"/>
                <a:ext cx="2690446" cy="4932484"/>
                <a:chOff x="764931" y="386862"/>
                <a:chExt cx="2690446" cy="4932484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764931" y="386862"/>
                  <a:ext cx="2690446" cy="493248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Oval 102"/>
                <p:cNvSpPr/>
                <p:nvPr/>
              </p:nvSpPr>
              <p:spPr>
                <a:xfrm>
                  <a:off x="1670539" y="2078780"/>
                  <a:ext cx="70338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1941897" y="2554901"/>
                  <a:ext cx="70338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225512" y="3096884"/>
                  <a:ext cx="70338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498936" y="3579552"/>
                  <a:ext cx="70338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Oval 100"/>
              <p:cNvSpPr/>
              <p:nvPr/>
            </p:nvSpPr>
            <p:spPr>
              <a:xfrm rot="21062820">
                <a:off x="2784972" y="3703728"/>
                <a:ext cx="70338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691734" y="4306870"/>
            <a:ext cx="5644211" cy="1704904"/>
            <a:chOff x="691734" y="4306870"/>
            <a:chExt cx="5644211" cy="1704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44248" y="4476469"/>
                  <a:ext cx="2469137" cy="317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48" y="4476469"/>
                  <a:ext cx="2469137" cy="317844"/>
                </a:xfrm>
                <a:prstGeom prst="rect">
                  <a:avLst/>
                </a:prstGeom>
                <a:blipFill>
                  <a:blip r:embed="rId2"/>
                  <a:stretch>
                    <a:fillRect l="-2469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691734" y="5082241"/>
              <a:ext cx="2714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Integral logistic growth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7496" y="5422231"/>
              <a:ext cx="2659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  <a:latin typeface="AdvTimes"/>
                </a:rPr>
                <a:t>G. Aielli et al NIM A 508 (2003) 6–13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44248" y="4825447"/>
                  <a:ext cx="19878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48" y="4825447"/>
                  <a:ext cx="1987852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067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8108" y="4306870"/>
              <a:ext cx="2407837" cy="170490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Content Placeholder 2"/>
              <p:cNvSpPr txBox="1">
                <a:spLocks/>
              </p:cNvSpPr>
              <p:nvPr/>
            </p:nvSpPr>
            <p:spPr>
              <a:xfrm>
                <a:off x="7448173" y="4018159"/>
                <a:ext cx="4743827" cy="26768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ym typeface="Wingdings" panose="05000000000000000000" pitchFamily="2" charset="2"/>
                  </a:rPr>
                  <a:t># of gaps       </a:t>
                </a:r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>
                    <a:sym typeface="Wingdings" panose="05000000000000000000" pitchFamily="2" charset="2"/>
                  </a:rPr>
                  <a:t>  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–</a:t>
                </a:r>
                <a:r>
                  <a:rPr lang="en-US" dirty="0">
                    <a:sym typeface="Wingdings" panose="05000000000000000000" pitchFamily="2" charset="2"/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4 to tens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Gap size    ~</a:t>
                </a:r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1mm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–</a:t>
                </a:r>
                <a:r>
                  <a:rPr lang="en-US" dirty="0">
                    <a:sym typeface="Wingdings" panose="05000000000000000000" pitchFamily="2" charset="2"/>
                  </a:rPr>
                  <a:t>  ~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0.1 mm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( cm)</a:t>
                </a:r>
                <a:r>
                  <a:rPr lang="en-US" dirty="0">
                    <a:sym typeface="Wingdings" panose="05000000000000000000" pitchFamily="2" charset="2"/>
                  </a:rPr>
                  <a:t>  </a:t>
                </a:r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5x10</a:t>
                </a:r>
                <a:r>
                  <a:rPr lang="en-US" baseline="300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10</a:t>
                </a:r>
                <a:r>
                  <a:rPr lang="en-US" dirty="0">
                    <a:sym typeface="Wingdings" panose="05000000000000000000" pitchFamily="2" charset="2"/>
                  </a:rPr>
                  <a:t>  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–</a:t>
                </a:r>
                <a:r>
                  <a:rPr lang="en-US" dirty="0">
                    <a:sym typeface="Wingdings" panose="05000000000000000000" pitchFamily="2" charset="2"/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5x10</a:t>
                </a:r>
                <a:r>
                  <a:rPr lang="en-US" baseline="30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12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Module size </a:t>
                </a:r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2 m</a:t>
                </a:r>
                <a:r>
                  <a:rPr lang="en-US" baseline="300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–</a:t>
                </a:r>
                <a:r>
                  <a:rPr lang="en-US" dirty="0">
                    <a:sym typeface="Wingdings" panose="05000000000000000000" pitchFamily="2" charset="2"/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0.1 m</a:t>
                </a:r>
                <a:r>
                  <a:rPr lang="en-US" baseline="30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2</a:t>
                </a:r>
                <a:endParaRPr lang="en-US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Hz/cm</a:t>
                </a:r>
                <a:r>
                  <a:rPr lang="en-US" baseline="30000" dirty="0">
                    <a:sym typeface="Wingdings" panose="05000000000000000000" pitchFamily="2" charset="2"/>
                  </a:rPr>
                  <a:t>2</a:t>
                </a:r>
                <a:r>
                  <a:rPr lang="en-US" dirty="0">
                    <a:sym typeface="Wingdings" panose="05000000000000000000" pitchFamily="2" charset="2"/>
                  </a:rPr>
                  <a:t>          </a:t>
                </a:r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10</a:t>
                </a:r>
                <a:r>
                  <a:rPr lang="en-US" baseline="300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4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–</a:t>
                </a:r>
                <a:r>
                  <a:rPr lang="en-US" dirty="0">
                    <a:sym typeface="Wingdings" panose="05000000000000000000" pitchFamily="2" charset="2"/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5x10</a:t>
                </a:r>
                <a:r>
                  <a:rPr lang="en-US" baseline="30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2</a:t>
                </a:r>
                <a:endParaRPr lang="en-US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             </a:t>
                </a:r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500 </a:t>
                </a:r>
                <a:r>
                  <a:rPr lang="en-US" dirty="0" err="1">
                    <a:solidFill>
                      <a:srgbClr val="00B0F0"/>
                    </a:solidFill>
                    <a:sym typeface="Wingdings" panose="05000000000000000000" pitchFamily="2" charset="2"/>
                  </a:rPr>
                  <a:t>ps</a:t>
                </a:r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–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50 </a:t>
                </a:r>
                <a:r>
                  <a:rPr lang="en-US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ps</a:t>
                </a:r>
                <a:endParaRPr lang="en-US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  <a:sym typeface="Wingdings" panose="05000000000000000000" pitchFamily="2" charset="2"/>
                  </a:rPr>
                  <a:t>Electrode        </a:t>
                </a:r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HPL 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–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glass</a:t>
                </a:r>
              </a:p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  <a:sym typeface="Wingdings" panose="05000000000000000000" pitchFamily="2" charset="2"/>
                  </a:rPr>
                  <a:t>Gas                  </a:t>
                </a:r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R134A+ SF6 mix</a:t>
                </a:r>
                <a:endParaRPr lang="en-US" dirty="0">
                  <a:solidFill>
                    <a:schemeClr val="tx1">
                      <a:lumMod val="95000"/>
                    </a:schemeClr>
                  </a:solidFill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0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173" y="4018159"/>
                <a:ext cx="4743827" cy="2676804"/>
              </a:xfrm>
              <a:prstGeom prst="rect">
                <a:avLst/>
              </a:prstGeom>
              <a:blipFill>
                <a:blip r:embed="rId5"/>
                <a:stretch>
                  <a:fillRect l="-1285" t="-7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/>
          <p:cNvSpPr/>
          <p:nvPr/>
        </p:nvSpPr>
        <p:spPr>
          <a:xfrm>
            <a:off x="7570303" y="3606267"/>
            <a:ext cx="3725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Feature      </a:t>
            </a:r>
            <a:r>
              <a:rPr lang="en-US" dirty="0">
                <a:solidFill>
                  <a:srgbClr val="00B0F0"/>
                </a:solidFill>
              </a:rPr>
              <a:t>RPC</a:t>
            </a:r>
            <a:r>
              <a:rPr lang="en-US" dirty="0"/>
              <a:t>  </a:t>
            </a:r>
            <a:r>
              <a:rPr lang="en-US" dirty="0">
                <a:solidFill>
                  <a:srgbClr val="FFFF00"/>
                </a:solidFill>
              </a:rPr>
              <a:t>vs</a:t>
            </a:r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MRPC</a:t>
            </a:r>
          </a:p>
        </p:txBody>
      </p:sp>
    </p:spTree>
    <p:extLst>
      <p:ext uri="{BB962C8B-B14F-4D97-AF65-F5344CB8AC3E}">
        <p14:creationId xmlns:p14="http://schemas.microsoft.com/office/powerpoint/2010/main" val="13305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4AC8-01CA-6B1D-F4DB-C0496E5E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643" y="-21471"/>
            <a:ext cx="9905998" cy="841248"/>
          </a:xfrm>
        </p:spPr>
        <p:txBody>
          <a:bodyPr/>
          <a:lstStyle/>
          <a:p>
            <a:r>
              <a:rPr lang="en-US" dirty="0"/>
              <a:t>RPC Strength vs. weakness diagram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08E50-6097-F180-73A5-1BFB61E6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7612" y="6477164"/>
            <a:ext cx="1600200" cy="365125"/>
          </a:xfrm>
        </p:spPr>
        <p:txBody>
          <a:bodyPr/>
          <a:lstStyle/>
          <a:p>
            <a:fld id="{459397D6-E0AB-4CCB-99B0-3C06988BDEC5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4EBC2-D17C-3F57-19D1-426A35BE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2" y="6477164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B6052-1841-D595-0D55-F0DBFBA9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477164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CB4F3-4B1A-BFBF-06C2-9AF19A683E40}"/>
              </a:ext>
            </a:extLst>
          </p:cNvPr>
          <p:cNvSpPr/>
          <p:nvPr/>
        </p:nvSpPr>
        <p:spPr>
          <a:xfrm>
            <a:off x="5779601" y="854745"/>
            <a:ext cx="2846895" cy="650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Gaseous target and multiplication coincide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67FB31-0FB5-6C08-A569-BC8BDC865A19}"/>
              </a:ext>
            </a:extLst>
          </p:cNvPr>
          <p:cNvSpPr/>
          <p:nvPr/>
        </p:nvSpPr>
        <p:spPr>
          <a:xfrm>
            <a:off x="4913312" y="1846076"/>
            <a:ext cx="2185934" cy="1471386"/>
          </a:xfrm>
          <a:prstGeom prst="rect">
            <a:avLst/>
          </a:prstGeom>
          <a:solidFill>
            <a:srgbClr val="31AE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prompt avalanche </a:t>
            </a:r>
            <a:r>
              <a:rPr lang="en-US" dirty="0">
                <a:sym typeface="Wingdings" panose="05000000000000000000" pitchFamily="2" charset="2"/>
              </a:rPr>
              <a:t> high time resolution and efficiency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985CF1-FE05-C1D8-DD4D-BA1EFF196DC9}"/>
              </a:ext>
            </a:extLst>
          </p:cNvPr>
          <p:cNvSpPr/>
          <p:nvPr/>
        </p:nvSpPr>
        <p:spPr>
          <a:xfrm>
            <a:off x="7734675" y="1837438"/>
            <a:ext cx="3087297" cy="650450"/>
          </a:xfrm>
          <a:prstGeom prst="rect">
            <a:avLst/>
          </a:prstGeom>
          <a:solidFill>
            <a:srgbClr val="ED4761"/>
          </a:solidFill>
          <a:ln>
            <a:solidFill>
              <a:srgbClr val="FF08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Very variable avalanche dynamic 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8A43CB-1CD9-E314-E756-3A074B67C065}"/>
              </a:ext>
            </a:extLst>
          </p:cNvPr>
          <p:cNvSpPr/>
          <p:nvPr/>
        </p:nvSpPr>
        <p:spPr>
          <a:xfrm>
            <a:off x="7734675" y="2603858"/>
            <a:ext cx="2846895" cy="650450"/>
          </a:xfrm>
          <a:prstGeom prst="rect">
            <a:avLst/>
          </a:prstGeom>
          <a:solidFill>
            <a:srgbClr val="ED4761"/>
          </a:solidFill>
          <a:ln>
            <a:solidFill>
              <a:srgbClr val="FF08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Inefficient charge collection (</a:t>
            </a:r>
            <a:r>
              <a:rPr lang="en-US" dirty="0" err="1"/>
              <a:t>Ramo</a:t>
            </a:r>
            <a:r>
              <a:rPr lang="en-US" dirty="0"/>
              <a:t>)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12847C48-102D-1F18-9DC8-09ACB10C0AD6}"/>
              </a:ext>
            </a:extLst>
          </p:cNvPr>
          <p:cNvSpPr/>
          <p:nvPr/>
        </p:nvSpPr>
        <p:spPr>
          <a:xfrm>
            <a:off x="7304809" y="1837438"/>
            <a:ext cx="286393" cy="1416870"/>
          </a:xfrm>
          <a:prstGeom prst="leftBrace">
            <a:avLst>
              <a:gd name="adj1" fmla="val 89119"/>
              <a:gd name="adj2" fmla="val 50000"/>
            </a:avLst>
          </a:prstGeom>
          <a:noFill/>
          <a:ln>
            <a:solidFill>
              <a:srgbClr val="FF08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53127BA-F8B4-9B94-EE35-8D61A172AC03}"/>
              </a:ext>
            </a:extLst>
          </p:cNvPr>
          <p:cNvSpPr/>
          <p:nvPr/>
        </p:nvSpPr>
        <p:spPr>
          <a:xfrm rot="10800000">
            <a:off x="10889214" y="1828831"/>
            <a:ext cx="286394" cy="1425477"/>
          </a:xfrm>
          <a:prstGeom prst="leftBrace">
            <a:avLst>
              <a:gd name="adj1" fmla="val 89119"/>
              <a:gd name="adj2" fmla="val 50000"/>
            </a:avLst>
          </a:prstGeom>
          <a:noFill/>
          <a:ln>
            <a:solidFill>
              <a:srgbClr val="FF08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3EBAD06-31CD-C53E-482E-A7F559E35F75}"/>
              </a:ext>
            </a:extLst>
          </p:cNvPr>
          <p:cNvSpPr/>
          <p:nvPr/>
        </p:nvSpPr>
        <p:spPr>
          <a:xfrm>
            <a:off x="8869879" y="3279209"/>
            <a:ext cx="576485" cy="433632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F03C68-0026-5C7B-A419-D7145873059E}"/>
              </a:ext>
            </a:extLst>
          </p:cNvPr>
          <p:cNvSpPr/>
          <p:nvPr/>
        </p:nvSpPr>
        <p:spPr>
          <a:xfrm>
            <a:off x="7541444" y="3732132"/>
            <a:ext cx="3305462" cy="650450"/>
          </a:xfrm>
          <a:prstGeom prst="rect">
            <a:avLst/>
          </a:prstGeom>
          <a:solidFill>
            <a:srgbClr val="ED4761"/>
          </a:solidFill>
          <a:ln>
            <a:solidFill>
              <a:srgbClr val="FF08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average &lt;Q&gt; </a:t>
            </a:r>
            <a:r>
              <a:rPr lang="en-US" dirty="0">
                <a:sym typeface="Wingdings" panose="05000000000000000000" pitchFamily="2" charset="2"/>
              </a:rPr>
              <a:t> limitation in rate capability</a:t>
            </a:r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4593522-7B49-0C77-F3F0-C2C9CAC4FCE4}"/>
              </a:ext>
            </a:extLst>
          </p:cNvPr>
          <p:cNvSpPr/>
          <p:nvPr/>
        </p:nvSpPr>
        <p:spPr>
          <a:xfrm>
            <a:off x="8905932" y="4437440"/>
            <a:ext cx="576485" cy="433632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691052-0D74-6851-9A6C-4166AFB10996}"/>
              </a:ext>
            </a:extLst>
          </p:cNvPr>
          <p:cNvSpPr/>
          <p:nvPr/>
        </p:nvSpPr>
        <p:spPr>
          <a:xfrm>
            <a:off x="7541444" y="4949624"/>
            <a:ext cx="3305462" cy="1422895"/>
          </a:xfrm>
          <a:prstGeom prst="rect">
            <a:avLst/>
          </a:prstGeom>
          <a:solidFill>
            <a:srgbClr val="92D050"/>
          </a:solidFill>
          <a:ln>
            <a:solidFill>
              <a:srgbClr val="FF08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Classic design recipe: “low” resistivity electrodes + electronegative gases+ sensitive electronics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9B462A-1063-FFF6-20D5-3809BA976D6C}"/>
              </a:ext>
            </a:extLst>
          </p:cNvPr>
          <p:cNvSpPr/>
          <p:nvPr/>
        </p:nvSpPr>
        <p:spPr>
          <a:xfrm>
            <a:off x="425777" y="861035"/>
            <a:ext cx="4372465" cy="650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Continuous resistive electrode structure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1AE9209-2E75-1056-E5EB-6DA3DDB07137}"/>
              </a:ext>
            </a:extLst>
          </p:cNvPr>
          <p:cNvSpPr/>
          <p:nvPr/>
        </p:nvSpPr>
        <p:spPr>
          <a:xfrm>
            <a:off x="5669337" y="1524210"/>
            <a:ext cx="484632" cy="313228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54E2B2A-B574-E8FA-1A49-5EE62CE88400}"/>
              </a:ext>
            </a:extLst>
          </p:cNvPr>
          <p:cNvSpPr/>
          <p:nvPr/>
        </p:nvSpPr>
        <p:spPr>
          <a:xfrm>
            <a:off x="8255364" y="1524486"/>
            <a:ext cx="484632" cy="313228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3141C6D-2983-6278-0D6F-DCB6D42EC455}"/>
              </a:ext>
            </a:extLst>
          </p:cNvPr>
          <p:cNvSpPr/>
          <p:nvPr/>
        </p:nvSpPr>
        <p:spPr>
          <a:xfrm>
            <a:off x="1691595" y="1552743"/>
            <a:ext cx="484632" cy="313228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835982-0843-6179-9E4B-D419F7E86524}"/>
              </a:ext>
            </a:extLst>
          </p:cNvPr>
          <p:cNvSpPr/>
          <p:nvPr/>
        </p:nvSpPr>
        <p:spPr>
          <a:xfrm>
            <a:off x="510463" y="1907229"/>
            <a:ext cx="2846895" cy="841247"/>
          </a:xfrm>
          <a:prstGeom prst="rect">
            <a:avLst/>
          </a:prstGeom>
          <a:solidFill>
            <a:srgbClr val="31AE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Simple and robust construction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9F447BB-B892-10E0-2403-EBA977AF4CE1}"/>
              </a:ext>
            </a:extLst>
          </p:cNvPr>
          <p:cNvSpPr/>
          <p:nvPr/>
        </p:nvSpPr>
        <p:spPr>
          <a:xfrm>
            <a:off x="1691595" y="2862012"/>
            <a:ext cx="484632" cy="313228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0C61D5-1749-5F80-C22D-6569632D4AFD}"/>
              </a:ext>
            </a:extLst>
          </p:cNvPr>
          <p:cNvSpPr/>
          <p:nvPr/>
        </p:nvSpPr>
        <p:spPr>
          <a:xfrm>
            <a:off x="510463" y="3227848"/>
            <a:ext cx="2846895" cy="454914"/>
          </a:xfrm>
          <a:prstGeom prst="rect">
            <a:avLst/>
          </a:prstGeom>
          <a:solidFill>
            <a:srgbClr val="31AE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Spark free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9A02E109-A83F-0FBB-314A-2C9750EC9035}"/>
              </a:ext>
            </a:extLst>
          </p:cNvPr>
          <p:cNvSpPr/>
          <p:nvPr/>
        </p:nvSpPr>
        <p:spPr>
          <a:xfrm>
            <a:off x="1691595" y="3803939"/>
            <a:ext cx="484632" cy="313228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B18AC7-3C69-E05F-8E3D-191C28CD5980}"/>
              </a:ext>
            </a:extLst>
          </p:cNvPr>
          <p:cNvSpPr/>
          <p:nvPr/>
        </p:nvSpPr>
        <p:spPr>
          <a:xfrm>
            <a:off x="510463" y="4209983"/>
            <a:ext cx="2846895" cy="454914"/>
          </a:xfrm>
          <a:prstGeom prst="rect">
            <a:avLst/>
          </a:prstGeom>
          <a:solidFill>
            <a:srgbClr val="31AE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cost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21EC3E-FCD3-10CB-05BC-C8AABD0F538B}"/>
              </a:ext>
            </a:extLst>
          </p:cNvPr>
          <p:cNvSpPr/>
          <p:nvPr/>
        </p:nvSpPr>
        <p:spPr>
          <a:xfrm>
            <a:off x="510463" y="5087962"/>
            <a:ext cx="2846895" cy="1389201"/>
          </a:xfrm>
          <a:prstGeom prst="rect">
            <a:avLst/>
          </a:prstGeom>
          <a:solidFill>
            <a:srgbClr val="31AE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Easy to scale single module dimension to a few m^2 at constant unit cost and complexity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26186513-7D52-0B91-2E74-10DD74F7714B}"/>
              </a:ext>
            </a:extLst>
          </p:cNvPr>
          <p:cNvSpPr/>
          <p:nvPr/>
        </p:nvSpPr>
        <p:spPr>
          <a:xfrm>
            <a:off x="1691594" y="4738225"/>
            <a:ext cx="484632" cy="313228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FCC1A2C-B090-CE62-DFE6-6F9E8922E370}"/>
              </a:ext>
            </a:extLst>
          </p:cNvPr>
          <p:cNvSpPr/>
          <p:nvPr/>
        </p:nvSpPr>
        <p:spPr>
          <a:xfrm>
            <a:off x="4913312" y="951535"/>
            <a:ext cx="756025" cy="440916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B483D9F-DB30-5A37-99BC-334D44B56D78}"/>
              </a:ext>
            </a:extLst>
          </p:cNvPr>
          <p:cNvSpPr/>
          <p:nvPr/>
        </p:nvSpPr>
        <p:spPr>
          <a:xfrm>
            <a:off x="4006797" y="1549809"/>
            <a:ext cx="484632" cy="2429670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FA4754-639E-D4C1-9688-2AA9315C1A81}"/>
              </a:ext>
            </a:extLst>
          </p:cNvPr>
          <p:cNvSpPr/>
          <p:nvPr/>
        </p:nvSpPr>
        <p:spPr>
          <a:xfrm>
            <a:off x="3656784" y="3988117"/>
            <a:ext cx="2185934" cy="1471386"/>
          </a:xfrm>
          <a:prstGeom prst="rect">
            <a:avLst/>
          </a:prstGeom>
          <a:solidFill>
            <a:srgbClr val="ED4761"/>
          </a:solidFill>
          <a:ln>
            <a:solidFill>
              <a:srgbClr val="ED47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micro-structures helping to define the avalanche growth space</a:t>
            </a:r>
          </a:p>
        </p:txBody>
      </p:sp>
    </p:spTree>
    <p:extLst>
      <p:ext uri="{BB962C8B-B14F-4D97-AF65-F5344CB8AC3E}">
        <p14:creationId xmlns:p14="http://schemas.microsoft.com/office/powerpoint/2010/main" val="193748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48343"/>
            <a:ext cx="9905998" cy="818606"/>
          </a:xfrm>
        </p:spPr>
        <p:txBody>
          <a:bodyPr/>
          <a:lstStyle/>
          <a:p>
            <a:r>
              <a:rPr lang="en-US" dirty="0">
                <a:ln w="3175" cmpd="sng">
                  <a:solidFill>
                    <a:srgbClr val="7030A0"/>
                  </a:solidFill>
                </a:ln>
              </a:rPr>
              <a:t>LHC experiments Ageing test on </a:t>
            </a:r>
            <a:r>
              <a:rPr lang="en-US" dirty="0" err="1">
                <a:ln w="3175" cmpd="sng">
                  <a:solidFill>
                    <a:srgbClr val="7030A0"/>
                  </a:solidFill>
                </a:ln>
              </a:rPr>
              <a:t>rpc</a:t>
            </a:r>
            <a:r>
              <a:rPr lang="en-US" sz="2400" dirty="0" err="1">
                <a:ln w="3175" cmpd="sng">
                  <a:solidFill>
                    <a:srgbClr val="7030A0"/>
                  </a:solidFill>
                </a:ln>
              </a:rPr>
              <a:t>s</a:t>
            </a:r>
            <a:endParaRPr lang="en-US" sz="2400" dirty="0">
              <a:ln w="3175" cmpd="sng">
                <a:solidFill>
                  <a:srgbClr val="7030A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25" y="1166950"/>
            <a:ext cx="6526256" cy="5275214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/>
              <a:t>RPC is a very resilient detector but is forced to work in very harsh condition, so detailed ageing studies were always important</a:t>
            </a:r>
          </a:p>
          <a:p>
            <a:r>
              <a:rPr lang="en-US" dirty="0"/>
              <a:t>The RPC of Alice, Atlas and </a:t>
            </a:r>
            <a:r>
              <a:rPr lang="en-US" dirty="0" err="1"/>
              <a:t>Cms</a:t>
            </a:r>
            <a:r>
              <a:rPr lang="en-US" dirty="0"/>
              <a:t> share almost all the construction procedures and material features as well as the production site. </a:t>
            </a:r>
          </a:p>
          <a:p>
            <a:r>
              <a:rPr lang="en-US" dirty="0"/>
              <a:t>Common ageing studies from 1998 to 2005 (Alice, Atlas, </a:t>
            </a:r>
            <a:r>
              <a:rPr lang="en-US" dirty="0" err="1"/>
              <a:t>Cms</a:t>
            </a:r>
            <a:r>
              <a:rPr lang="en-US" dirty="0"/>
              <a:t>)</a:t>
            </a:r>
          </a:p>
          <a:p>
            <a:r>
              <a:rPr lang="en-US" dirty="0"/>
              <a:t>Carried out at the GIF within a coordinated </a:t>
            </a:r>
            <a:r>
              <a:rPr lang="en-US" dirty="0" err="1"/>
              <a:t>rpc</a:t>
            </a:r>
            <a:r>
              <a:rPr lang="en-US" dirty="0"/>
              <a:t> ageing studies taskforce </a:t>
            </a:r>
          </a:p>
          <a:p>
            <a:r>
              <a:rPr lang="en-US" dirty="0"/>
              <a:t>Long term irradiation of prototypes, module-0 and production chambers</a:t>
            </a:r>
          </a:p>
          <a:p>
            <a:r>
              <a:rPr lang="en-US" dirty="0"/>
              <a:t>Each experiment tried to accumulate the hits expected in 10 years of LHC operation at nominal luminosity with a given safety factor</a:t>
            </a:r>
          </a:p>
          <a:p>
            <a:pPr lvl="1"/>
            <a:r>
              <a:rPr lang="en-US" dirty="0"/>
              <a:t>Alice: 50 </a:t>
            </a:r>
            <a:r>
              <a:rPr lang="en-US" dirty="0" err="1"/>
              <a:t>mC</a:t>
            </a:r>
            <a:r>
              <a:rPr lang="en-US" dirty="0"/>
              <a:t>/cm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Atlas: 400 </a:t>
            </a:r>
            <a:r>
              <a:rPr lang="en-US" dirty="0" err="1"/>
              <a:t>mC</a:t>
            </a:r>
            <a:r>
              <a:rPr lang="en-US" dirty="0"/>
              <a:t>/cm</a:t>
            </a:r>
            <a:r>
              <a:rPr lang="en-US" baseline="30000" dirty="0"/>
              <a:t>2 </a:t>
            </a:r>
            <a:r>
              <a:rPr lang="en-US" dirty="0">
                <a:sym typeface="Wingdings" panose="05000000000000000000" pitchFamily="2" charset="2"/>
              </a:rPr>
              <a:t> 10 years of HL-LHC (150 Hz/cm^2)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CMS: barrel (100 </a:t>
            </a:r>
            <a:r>
              <a:rPr lang="en-US" dirty="0" err="1"/>
              <a:t>mC</a:t>
            </a:r>
            <a:r>
              <a:rPr lang="en-US" dirty="0"/>
              <a:t>/cm2) EC 400 </a:t>
            </a:r>
            <a:r>
              <a:rPr lang="en-US" dirty="0" err="1"/>
              <a:t>mC</a:t>
            </a:r>
            <a:r>
              <a:rPr lang="en-US" dirty="0"/>
              <a:t>/cm</a:t>
            </a:r>
            <a:r>
              <a:rPr lang="en-US" baseline="30000" dirty="0"/>
              <a:t>2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81" y="1317005"/>
            <a:ext cx="3767930" cy="47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09620-B269-9DD7-F7D9-7A376AA6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7612" y="6414907"/>
            <a:ext cx="1600200" cy="365125"/>
          </a:xfrm>
        </p:spPr>
        <p:txBody>
          <a:bodyPr/>
          <a:lstStyle/>
          <a:p>
            <a:fld id="{2C6C4826-B591-4AB8-82D2-FA3D7A82966F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67827-ED5C-3F01-7F7D-7108ECAB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2" y="6414907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8848E-3A08-0BCE-42AC-5A5312E0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414907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23" y="242379"/>
            <a:ext cx="9905998" cy="818606"/>
          </a:xfrm>
        </p:spPr>
        <p:txBody>
          <a:bodyPr/>
          <a:lstStyle/>
          <a:p>
            <a:r>
              <a:rPr lang="en-US" dirty="0">
                <a:ln w="3175" cmpd="sng">
                  <a:solidFill>
                    <a:srgbClr val="7030A0"/>
                  </a:solidFill>
                </a:ln>
              </a:rPr>
              <a:t>Test summary</a:t>
            </a:r>
            <a:endParaRPr lang="en-US" sz="2400" dirty="0">
              <a:ln w="3175" cmpd="sng">
                <a:solidFill>
                  <a:srgbClr val="7030A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91" y="1060985"/>
            <a:ext cx="3709508" cy="3724229"/>
          </a:xfrm>
        </p:spPr>
        <p:txBody>
          <a:bodyPr anchor="t">
            <a:normAutofit/>
          </a:bodyPr>
          <a:lstStyle/>
          <a:p>
            <a:r>
              <a:rPr lang="en-US" dirty="0"/>
              <a:t>General procedure:</a:t>
            </a:r>
          </a:p>
          <a:p>
            <a:pPr lvl="1"/>
            <a:r>
              <a:rPr lang="en-US" dirty="0"/>
              <a:t>Total charge integral</a:t>
            </a:r>
          </a:p>
          <a:p>
            <a:pPr lvl="1"/>
            <a:r>
              <a:rPr lang="en-US" dirty="0"/>
              <a:t>climatization</a:t>
            </a:r>
          </a:p>
          <a:p>
            <a:pPr lvl="1"/>
            <a:r>
              <a:rPr lang="en-US" dirty="0"/>
              <a:t>Monitoring of the efficiency and rate capability</a:t>
            </a:r>
          </a:p>
          <a:p>
            <a:pPr lvl="1"/>
            <a:r>
              <a:rPr lang="en-US" dirty="0"/>
              <a:t>Monitoring of the electrode resistivity</a:t>
            </a:r>
          </a:p>
          <a:p>
            <a:pPr lvl="1"/>
            <a:r>
              <a:rPr lang="en-US" dirty="0"/>
              <a:t>Monitoring of the dark current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99" y="501748"/>
            <a:ext cx="7576843" cy="372422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538EA6-0EE2-08D1-5247-2F61871DD353}"/>
              </a:ext>
            </a:extLst>
          </p:cNvPr>
          <p:cNvSpPr txBox="1">
            <a:spLocks/>
          </p:cNvSpPr>
          <p:nvPr/>
        </p:nvSpPr>
        <p:spPr>
          <a:xfrm>
            <a:off x="3410421" y="4296532"/>
            <a:ext cx="10570234" cy="23190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given an amount of integrated charge produces different effect depending on:</a:t>
            </a:r>
          </a:p>
          <a:p>
            <a:pPr lvl="1"/>
            <a:r>
              <a:rPr lang="en-US" dirty="0"/>
              <a:t>Working point: the lower the better </a:t>
            </a:r>
            <a:r>
              <a:rPr lang="en-US" dirty="0">
                <a:sym typeface="Wingdings" panose="05000000000000000000" pitchFamily="2" charset="2"/>
              </a:rPr>
              <a:t> many small avalanches are better than few big ones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Source intensity: acceleration factor may bias the result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Temperature: the lower the better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Relative humidity: best value 40-45% for stable resistivity around 5*10</a:t>
            </a:r>
            <a:r>
              <a:rPr lang="en-US" baseline="30000" dirty="0">
                <a:sym typeface="Wingdings" panose="05000000000000000000" pitchFamily="2" charset="2"/>
              </a:rPr>
              <a:t>10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W </a:t>
            </a:r>
            <a:r>
              <a:rPr lang="en-US" dirty="0">
                <a:sym typeface="Wingdings" panose="05000000000000000000" pitchFamily="2" charset="2"/>
              </a:rPr>
              <a:t>cm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Resistivity: too low values may lead to detector instabilities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Gas change rate: the higher the better, but with same RH of environment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E60B4-60C6-A6FD-0542-E90DBEB1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7612" y="6499968"/>
            <a:ext cx="1600200" cy="365125"/>
          </a:xfrm>
        </p:spPr>
        <p:txBody>
          <a:bodyPr/>
          <a:lstStyle/>
          <a:p>
            <a:fld id="{E930A08C-EFE2-49F5-9B90-14AF1F46A055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6029F-D10B-192F-CFF4-173D7E2E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2" y="6499968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5FA1DA-8B2F-15FE-E5D1-9E0A55D8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499968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9F4DE-1A43-E65D-B146-A5B4C1328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14EA-BFE2-C35C-E9E5-BDFCF1A2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23" y="242379"/>
            <a:ext cx="9905998" cy="818606"/>
          </a:xfrm>
        </p:spPr>
        <p:txBody>
          <a:bodyPr/>
          <a:lstStyle/>
          <a:p>
            <a:r>
              <a:rPr lang="en-US" dirty="0">
                <a:ln w="3175" cmpd="sng">
                  <a:solidFill>
                    <a:srgbClr val="7030A0"/>
                  </a:solidFill>
                </a:ln>
              </a:rPr>
              <a:t>Explanation of the effects</a:t>
            </a:r>
            <a:endParaRPr lang="en-US" sz="2400" dirty="0">
              <a:ln w="3175" cmpd="sng">
                <a:solidFill>
                  <a:srgbClr val="7030A0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CB76D-255B-B3E7-072A-44759195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91" y="1060986"/>
            <a:ext cx="6185288" cy="1137909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/>
              <a:t>HPL is hygroscopic</a:t>
            </a:r>
          </a:p>
          <a:p>
            <a:r>
              <a:rPr lang="en-US" dirty="0"/>
              <a:t>It behaves as porous water container setting surrounding environment to an equilibrium point around 40% RH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D07D1B-4BD4-F98A-E7CF-7DD59B5126B6}"/>
              </a:ext>
            </a:extLst>
          </p:cNvPr>
          <p:cNvSpPr txBox="1">
            <a:spLocks/>
          </p:cNvSpPr>
          <p:nvPr/>
        </p:nvSpPr>
        <p:spPr>
          <a:xfrm>
            <a:off x="6228531" y="1060984"/>
            <a:ext cx="5589545" cy="53311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panose="05000000000000000000" pitchFamily="2" charset="2"/>
              </a:rPr>
              <a:t>HPL electrical conduction is mediated by water ions</a:t>
            </a:r>
          </a:p>
          <a:p>
            <a:r>
              <a:rPr lang="en-US" dirty="0">
                <a:sym typeface="Wingdings" panose="05000000000000000000" pitchFamily="2" charset="2"/>
              </a:rPr>
              <a:t>A constant availability of water molecules at the electrode anodic face, guarantees a stable conductivity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To expose the anode side of each RPC electrode, both environment and gas must be kept at constant RH (around 40%)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94249-1A0D-1D6A-A820-FF806C7D4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4" y="1977949"/>
            <a:ext cx="3818515" cy="4750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AFDB59-EEB4-122F-AD17-27DCC82E4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57" y="2198893"/>
            <a:ext cx="4907091" cy="299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1385E3-91C6-4263-284A-A501CE57D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062" y="2232973"/>
            <a:ext cx="1635467" cy="11960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9E154E-0167-BFAB-EB21-65970389A621}"/>
              </a:ext>
            </a:extLst>
          </p:cNvPr>
          <p:cNvSpPr/>
          <p:nvPr/>
        </p:nvSpPr>
        <p:spPr>
          <a:xfrm>
            <a:off x="4979483" y="5469150"/>
            <a:ext cx="1247021" cy="1725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E91601-968C-3420-3859-C9CAA52EA122}"/>
              </a:ext>
            </a:extLst>
          </p:cNvPr>
          <p:cNvCxnSpPr>
            <a:cxnSpLocks/>
          </p:cNvCxnSpPr>
          <p:nvPr/>
        </p:nvCxnSpPr>
        <p:spPr>
          <a:xfrm>
            <a:off x="4979483" y="5469150"/>
            <a:ext cx="12470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04594C-43C7-6814-5815-DFF8DFECED19}"/>
              </a:ext>
            </a:extLst>
          </p:cNvPr>
          <p:cNvCxnSpPr>
            <a:cxnSpLocks/>
          </p:cNvCxnSpPr>
          <p:nvPr/>
        </p:nvCxnSpPr>
        <p:spPr>
          <a:xfrm>
            <a:off x="4979482" y="5641678"/>
            <a:ext cx="1247021" cy="0"/>
          </a:xfrm>
          <a:prstGeom prst="line">
            <a:avLst/>
          </a:prstGeom>
          <a:ln w="28575">
            <a:solidFill>
              <a:srgbClr val="31AE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8D97AF4-A0B6-2B92-6D56-5CC36B6B0B49}"/>
              </a:ext>
            </a:extLst>
          </p:cNvPr>
          <p:cNvSpPr/>
          <p:nvPr/>
        </p:nvSpPr>
        <p:spPr>
          <a:xfrm>
            <a:off x="4975418" y="6028961"/>
            <a:ext cx="1247021" cy="1725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375F87-177A-D090-7940-61BF5FCF2B35}"/>
              </a:ext>
            </a:extLst>
          </p:cNvPr>
          <p:cNvCxnSpPr>
            <a:cxnSpLocks/>
          </p:cNvCxnSpPr>
          <p:nvPr/>
        </p:nvCxnSpPr>
        <p:spPr>
          <a:xfrm>
            <a:off x="4975418" y="6028961"/>
            <a:ext cx="12470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7BA556-6ED5-F4A2-9B08-BDB88E45269E}"/>
              </a:ext>
            </a:extLst>
          </p:cNvPr>
          <p:cNvCxnSpPr>
            <a:cxnSpLocks/>
          </p:cNvCxnSpPr>
          <p:nvPr/>
        </p:nvCxnSpPr>
        <p:spPr>
          <a:xfrm>
            <a:off x="4975417" y="6201489"/>
            <a:ext cx="1247021" cy="0"/>
          </a:xfrm>
          <a:prstGeom prst="line">
            <a:avLst/>
          </a:prstGeom>
          <a:ln w="28575">
            <a:solidFill>
              <a:srgbClr val="31AE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2">
            <a:extLst>
              <a:ext uri="{FF2B5EF4-FFF2-40B4-BE49-F238E27FC236}">
                <a16:creationId xmlns:a16="http://schemas.microsoft.com/office/drawing/2014/main" id="{F4F3F861-AD1D-1DE7-3188-EE838796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01" y="5505841"/>
            <a:ext cx="623778" cy="62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9A50775-36CD-0140-0D24-647F4628E50E}"/>
              </a:ext>
            </a:extLst>
          </p:cNvPr>
          <p:cNvCxnSpPr>
            <a:cxnSpLocks/>
            <a:endCxn id="14" idx="0"/>
          </p:cNvCxnSpPr>
          <p:nvPr/>
        </p:nvCxnSpPr>
        <p:spPr>
          <a:xfrm rot="5400000" flipH="1" flipV="1">
            <a:off x="5092892" y="4992648"/>
            <a:ext cx="33600" cy="986604"/>
          </a:xfrm>
          <a:prstGeom prst="bentConnector3">
            <a:avLst>
              <a:gd name="adj1" fmla="val 780357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498A28B-FF6F-5CFC-B233-25FD7BFCE17E}"/>
              </a:ext>
            </a:extLst>
          </p:cNvPr>
          <p:cNvCxnSpPr>
            <a:cxnSpLocks/>
            <a:endCxn id="18" idx="2"/>
          </p:cNvCxnSpPr>
          <p:nvPr/>
        </p:nvCxnSpPr>
        <p:spPr>
          <a:xfrm rot="16200000" flipH="1">
            <a:off x="5070179" y="5672738"/>
            <a:ext cx="74961" cy="982539"/>
          </a:xfrm>
          <a:prstGeom prst="bentConnector3">
            <a:avLst>
              <a:gd name="adj1" fmla="val 404959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0D392-8F8E-1F4F-FA69-DD741D2B1779}"/>
              </a:ext>
            </a:extLst>
          </p:cNvPr>
          <p:cNvSpPr/>
          <p:nvPr/>
        </p:nvSpPr>
        <p:spPr>
          <a:xfrm>
            <a:off x="4975417" y="5675278"/>
            <a:ext cx="1247021" cy="353678"/>
          </a:xfrm>
          <a:prstGeom prst="rect">
            <a:avLst/>
          </a:prstGeom>
          <a:pattFill prst="pct10">
            <a:fgClr>
              <a:srgbClr val="A3DB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RH=40%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19658C-7240-54D4-C798-B7387B98FA4B}"/>
              </a:ext>
            </a:extLst>
          </p:cNvPr>
          <p:cNvSpPr txBox="1"/>
          <p:nvPr/>
        </p:nvSpPr>
        <p:spPr>
          <a:xfrm>
            <a:off x="5091860" y="5192146"/>
            <a:ext cx="11246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RH=40%</a:t>
            </a: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18DD50E7-7FB9-AE48-4B6C-9A7BE038DA93}"/>
              </a:ext>
            </a:extLst>
          </p:cNvPr>
          <p:cNvSpPr/>
          <p:nvPr/>
        </p:nvSpPr>
        <p:spPr>
          <a:xfrm>
            <a:off x="4157330" y="2647507"/>
            <a:ext cx="623778" cy="2535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A9B57668-FFF7-508F-86F8-446825A7BBB7}"/>
              </a:ext>
            </a:extLst>
          </p:cNvPr>
          <p:cNvSpPr/>
          <p:nvPr/>
        </p:nvSpPr>
        <p:spPr>
          <a:xfrm rot="10800000">
            <a:off x="6096000" y="6351669"/>
            <a:ext cx="623778" cy="2535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C3EAB53F-DAD9-86CD-3F3F-11606FA221E6}"/>
              </a:ext>
            </a:extLst>
          </p:cNvPr>
          <p:cNvSpPr/>
          <p:nvPr/>
        </p:nvSpPr>
        <p:spPr>
          <a:xfrm rot="10800000">
            <a:off x="6216535" y="2616034"/>
            <a:ext cx="623778" cy="2535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1445C5F-CC69-987B-D303-C1E1DA87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4570" y="6436173"/>
            <a:ext cx="1600200" cy="365125"/>
          </a:xfrm>
        </p:spPr>
        <p:txBody>
          <a:bodyPr/>
          <a:lstStyle/>
          <a:p>
            <a:fld id="{ABACDCD0-691A-4503-ACA7-3921BD909E3A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ACE849D0-4938-15C5-27E4-E521443E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2" y="6616922"/>
            <a:ext cx="7543800" cy="365125"/>
          </a:xfrm>
        </p:spPr>
        <p:txBody>
          <a:bodyPr/>
          <a:lstStyle/>
          <a:p>
            <a:r>
              <a:rPr lang="en-US" dirty="0"/>
              <a:t>Giulio Aielli - Mainz 2024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B292D54F-441F-D14A-60DF-49334A37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6162-1254-4836-8907-E79B8C46EF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1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52" y="287383"/>
            <a:ext cx="5212495" cy="818606"/>
          </a:xfrm>
        </p:spPr>
        <p:txBody>
          <a:bodyPr>
            <a:normAutofit fontScale="90000"/>
          </a:bodyPr>
          <a:lstStyle/>
          <a:p>
            <a:r>
              <a:rPr lang="en-US" dirty="0">
                <a:ln w="3175" cmpd="sng">
                  <a:solidFill>
                    <a:srgbClr val="7030A0"/>
                  </a:solidFill>
                </a:ln>
              </a:rPr>
              <a:t>A case of surface damaging</a:t>
            </a:r>
            <a:endParaRPr lang="en-US" sz="2400" dirty="0">
              <a:ln w="3175" cmpd="sng">
                <a:solidFill>
                  <a:srgbClr val="7030A0"/>
                </a:solidFill>
              </a:ln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922" y="1157648"/>
                <a:ext cx="5634524" cy="2054475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extreme damage due to the recirculation (and </a:t>
                </a:r>
                <a:r>
                  <a:rPr lang="en-US" dirty="0" err="1"/>
                  <a:t>dcs</a:t>
                </a:r>
                <a:r>
                  <a:rPr lang="en-US" dirty="0"/>
                  <a:t>) failure</a:t>
                </a:r>
              </a:p>
              <a:p>
                <a:r>
                  <a:rPr lang="en-US" dirty="0"/>
                  <a:t>Increase of the noise current up to 20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A source off. The ohmic current increased accordingly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22" y="1157648"/>
                <a:ext cx="5634524" cy="2054475"/>
              </a:xfrm>
              <a:blipFill>
                <a:blip r:embed="rId2"/>
                <a:stretch>
                  <a:fillRect l="-1732" t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873" y="246643"/>
            <a:ext cx="5980677" cy="3164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123" y="3634108"/>
            <a:ext cx="7248427" cy="27627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2921" y="2905808"/>
            <a:ext cx="3940862" cy="34949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Recovery monitored at constant temperature</a:t>
            </a:r>
          </a:p>
          <a:p>
            <a:pPr lvl="1"/>
            <a:r>
              <a:rPr lang="en-US" dirty="0"/>
              <a:t>Deep cleaning with pure argon discharge</a:t>
            </a:r>
          </a:p>
          <a:p>
            <a:pPr lvl="1"/>
            <a:r>
              <a:rPr lang="en-US" dirty="0"/>
              <a:t>Operation at reduced voltage (7000V)</a:t>
            </a:r>
          </a:p>
          <a:p>
            <a:pPr lvl="1"/>
            <a:r>
              <a:rPr lang="en-US" dirty="0"/>
              <a:t>15% C4H10</a:t>
            </a:r>
          </a:p>
          <a:p>
            <a:pPr lvl="1"/>
            <a:r>
              <a:rPr lang="en-US" dirty="0"/>
              <a:t>2 change/h</a:t>
            </a:r>
          </a:p>
          <a:p>
            <a:r>
              <a:rPr lang="en-US" dirty="0"/>
              <a:t>Extra current disappeared completely and the detector performance was as before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A6A90-1666-F08B-B93B-87C3ECF3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7612" y="6542494"/>
            <a:ext cx="1600200" cy="365125"/>
          </a:xfrm>
        </p:spPr>
        <p:txBody>
          <a:bodyPr/>
          <a:lstStyle/>
          <a:p>
            <a:fld id="{B18C8ACE-F840-4325-A9D9-D6B34448F299}" type="datetime1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584A4-0012-B36B-71A0-5493F914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2" y="6542494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1BD54-F4DE-C878-559B-F561E99D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542494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515F6-0477-2528-2821-4B679D297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0D89-BFBA-6BDE-8909-DDF4EC4D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52" y="287383"/>
            <a:ext cx="7845984" cy="818606"/>
          </a:xfrm>
        </p:spPr>
        <p:txBody>
          <a:bodyPr>
            <a:normAutofit/>
          </a:bodyPr>
          <a:lstStyle/>
          <a:p>
            <a:r>
              <a:rPr lang="en-US" dirty="0">
                <a:ln w="3175" cmpd="sng">
                  <a:solidFill>
                    <a:srgbClr val="7030A0"/>
                  </a:solidFill>
                </a:ln>
              </a:rPr>
              <a:t>The graphite contact ageing</a:t>
            </a:r>
            <a:endParaRPr lang="en-US" sz="2400" dirty="0">
              <a:ln w="3175" cmpd="sng">
                <a:solidFill>
                  <a:srgbClr val="7030A0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3B373-EEB7-BF67-ED8B-A0711FEEB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21" y="1157648"/>
            <a:ext cx="7658415" cy="2517205"/>
          </a:xfrm>
        </p:spPr>
        <p:txBody>
          <a:bodyPr anchor="t">
            <a:normAutofit fontScale="77500" lnSpcReduction="20000"/>
          </a:bodyPr>
          <a:lstStyle/>
          <a:p>
            <a:r>
              <a:rPr lang="en-US" dirty="0"/>
              <a:t>A test was performed on the stability of the graphite-HPL ohmic contact</a:t>
            </a:r>
          </a:p>
          <a:p>
            <a:r>
              <a:rPr lang="en-US" sz="2000" dirty="0">
                <a:latin typeface="Tahoma"/>
                <a:cs typeface="Tahoma"/>
              </a:rPr>
              <a:t>10X10</a:t>
            </a:r>
            <a:r>
              <a:rPr lang="en-US" sz="2000" spc="7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cm^2</a:t>
            </a:r>
            <a:r>
              <a:rPr lang="en-US" sz="2000" spc="80" dirty="0">
                <a:latin typeface="Tahoma"/>
                <a:cs typeface="Tahoma"/>
              </a:rPr>
              <a:t> </a:t>
            </a:r>
            <a:r>
              <a:rPr lang="en-US" sz="2000" dirty="0" err="1">
                <a:latin typeface="Tahoma"/>
                <a:cs typeface="Tahoma"/>
              </a:rPr>
              <a:t>bachelite</a:t>
            </a:r>
            <a:r>
              <a:rPr lang="en-US" sz="2000" spc="7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plates</a:t>
            </a:r>
            <a:r>
              <a:rPr lang="en-US" sz="2000" spc="8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2</a:t>
            </a:r>
            <a:r>
              <a:rPr lang="en-US" sz="2000" spc="75" dirty="0">
                <a:latin typeface="Tahoma"/>
                <a:cs typeface="Tahoma"/>
              </a:rPr>
              <a:t> </a:t>
            </a:r>
            <a:r>
              <a:rPr lang="en-US" sz="2000" spc="-25" dirty="0">
                <a:latin typeface="Tahoma"/>
                <a:cs typeface="Tahoma"/>
              </a:rPr>
              <a:t>mm </a:t>
            </a:r>
            <a:r>
              <a:rPr lang="en-US" sz="2000" dirty="0">
                <a:latin typeface="Tahoma"/>
                <a:cs typeface="Tahoma"/>
              </a:rPr>
              <a:t>thick,</a:t>
            </a:r>
            <a:r>
              <a:rPr lang="en-US" sz="2000" spc="4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coated</a:t>
            </a:r>
            <a:r>
              <a:rPr lang="en-US" sz="2000" spc="5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on</a:t>
            </a:r>
            <a:r>
              <a:rPr lang="en-US" sz="2000" spc="5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both</a:t>
            </a:r>
            <a:r>
              <a:rPr lang="en-US" sz="2000" spc="5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sides,</a:t>
            </a:r>
            <a:r>
              <a:rPr lang="en-US" sz="2000" spc="4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by</a:t>
            </a:r>
            <a:r>
              <a:rPr lang="en-US" sz="2000" spc="5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applying</a:t>
            </a:r>
            <a:r>
              <a:rPr lang="en-US" sz="2000" spc="5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a</a:t>
            </a:r>
            <a:r>
              <a:rPr lang="en-US" sz="2000" spc="50" dirty="0">
                <a:latin typeface="Tahoma"/>
                <a:cs typeface="Tahoma"/>
              </a:rPr>
              <a:t> </a:t>
            </a:r>
            <a:r>
              <a:rPr lang="en-US" sz="2000" spc="-10" dirty="0">
                <a:latin typeface="Tahoma"/>
                <a:cs typeface="Tahoma"/>
              </a:rPr>
              <a:t>voltage </a:t>
            </a:r>
            <a:r>
              <a:rPr lang="en-US" sz="2000" dirty="0">
                <a:latin typeface="Tahoma"/>
                <a:cs typeface="Tahoma"/>
              </a:rPr>
              <a:t>across</a:t>
            </a:r>
            <a:r>
              <a:rPr lang="en-US" sz="2000" spc="5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the</a:t>
            </a:r>
            <a:r>
              <a:rPr lang="en-US" sz="2000" spc="5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electrode</a:t>
            </a:r>
            <a:r>
              <a:rPr lang="en-US" sz="2000" spc="6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in</a:t>
            </a:r>
            <a:r>
              <a:rPr lang="en-US" sz="2000" spc="5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order</a:t>
            </a:r>
            <a:r>
              <a:rPr lang="en-US" sz="2000" spc="6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to</a:t>
            </a:r>
            <a:r>
              <a:rPr lang="en-US" sz="2000" spc="6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simulate</a:t>
            </a:r>
            <a:r>
              <a:rPr lang="en-US" sz="2000" spc="5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an</a:t>
            </a:r>
            <a:r>
              <a:rPr lang="en-US" sz="2000" spc="6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ageing</a:t>
            </a:r>
            <a:r>
              <a:rPr lang="en-US" sz="2000" spc="55" dirty="0">
                <a:latin typeface="Tahoma"/>
                <a:cs typeface="Tahoma"/>
              </a:rPr>
              <a:t> </a:t>
            </a:r>
            <a:r>
              <a:rPr lang="en-US" sz="2000" spc="-20" dirty="0">
                <a:latin typeface="Tahoma"/>
                <a:cs typeface="Tahoma"/>
              </a:rPr>
              <a:t>test</a:t>
            </a:r>
          </a:p>
          <a:p>
            <a:r>
              <a:rPr lang="en-US" spc="-20" dirty="0">
                <a:latin typeface="Tahoma"/>
                <a:cs typeface="Tahoma"/>
              </a:rPr>
              <a:t>Test repeated at different applied voltages (speed)</a:t>
            </a:r>
          </a:p>
          <a:p>
            <a:r>
              <a:rPr lang="en-US" dirty="0"/>
              <a:t>Two types of coatings with the same surface resistivity but different graphite density: “light” and “heavy” </a:t>
            </a:r>
          </a:p>
          <a:p>
            <a:r>
              <a:rPr lang="en-US" dirty="0"/>
              <a:t>Interpretation: </a:t>
            </a:r>
            <a:r>
              <a:rPr lang="en-US" sz="2000" dirty="0">
                <a:latin typeface="Tahoma"/>
                <a:cs typeface="Tahoma"/>
              </a:rPr>
              <a:t>The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dirty="0" err="1">
                <a:latin typeface="Tahoma"/>
                <a:cs typeface="Tahoma"/>
              </a:rPr>
              <a:t>cathions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(namely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spc="-20" dirty="0">
                <a:latin typeface="Tahoma"/>
                <a:cs typeface="Tahoma"/>
              </a:rPr>
              <a:t>OH</a:t>
            </a:r>
            <a:r>
              <a:rPr lang="en-US" sz="2000" spc="-30" baseline="25793" dirty="0">
                <a:latin typeface="Tahoma"/>
                <a:cs typeface="Tahoma"/>
              </a:rPr>
              <a:t>-</a:t>
            </a:r>
            <a:r>
              <a:rPr lang="en-US" sz="2000" dirty="0">
                <a:latin typeface="Tahoma"/>
                <a:cs typeface="Tahoma"/>
              </a:rPr>
              <a:t>)</a:t>
            </a:r>
            <a:r>
              <a:rPr lang="en-US" sz="2000" spc="-3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reach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the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anodic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graphite</a:t>
            </a:r>
            <a:r>
              <a:rPr lang="en-US" sz="2000" spc="-3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and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reacts.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spc="-25" dirty="0">
                <a:latin typeface="Tahoma"/>
                <a:cs typeface="Tahoma"/>
              </a:rPr>
              <a:t>If </a:t>
            </a:r>
            <a:r>
              <a:rPr lang="en-US" sz="2000" dirty="0">
                <a:latin typeface="Tahoma"/>
                <a:cs typeface="Tahoma"/>
              </a:rPr>
              <a:t>they</a:t>
            </a:r>
            <a:r>
              <a:rPr lang="en-US" sz="2000" spc="-3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are</a:t>
            </a:r>
            <a:r>
              <a:rPr lang="en-US" sz="2000" spc="-4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supplied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too</a:t>
            </a:r>
            <a:r>
              <a:rPr lang="en-US" sz="2000" spc="-3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fast</a:t>
            </a:r>
            <a:r>
              <a:rPr lang="en-US" sz="2000" spc="-2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with</a:t>
            </a:r>
            <a:r>
              <a:rPr lang="en-US" sz="2000" spc="-2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respect</a:t>
            </a:r>
            <a:r>
              <a:rPr lang="en-US" sz="2000" spc="-3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to</a:t>
            </a:r>
            <a:r>
              <a:rPr lang="en-US" sz="2000" spc="-3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the</a:t>
            </a:r>
            <a:r>
              <a:rPr lang="en-US" sz="2000" spc="-4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reaction</a:t>
            </a:r>
            <a:r>
              <a:rPr lang="en-US" sz="2000" spc="-3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speed,</a:t>
            </a:r>
            <a:r>
              <a:rPr lang="en-US" sz="2000" spc="-45" dirty="0">
                <a:latin typeface="Tahoma"/>
                <a:cs typeface="Tahoma"/>
              </a:rPr>
              <a:t> </a:t>
            </a:r>
            <a:r>
              <a:rPr lang="en-US" sz="2000" spc="-50" dirty="0">
                <a:latin typeface="Tahoma"/>
                <a:cs typeface="Tahoma"/>
              </a:rPr>
              <a:t>a </a:t>
            </a:r>
            <a:r>
              <a:rPr lang="en-US" sz="2000" dirty="0">
                <a:latin typeface="Tahoma"/>
                <a:cs typeface="Tahoma"/>
              </a:rPr>
              <a:t>fraction</a:t>
            </a:r>
            <a:r>
              <a:rPr lang="en-US" sz="2000" spc="-2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of</a:t>
            </a:r>
            <a:r>
              <a:rPr lang="en-US" sz="2000" spc="-1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them</a:t>
            </a:r>
            <a:r>
              <a:rPr lang="en-US" sz="2000" spc="-1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doesn’t</a:t>
            </a:r>
            <a:r>
              <a:rPr lang="en-US" sz="2000" spc="-2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take</a:t>
            </a:r>
            <a:r>
              <a:rPr lang="en-US" sz="2000" spc="-2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part</a:t>
            </a:r>
            <a:r>
              <a:rPr lang="en-US" sz="2000" spc="-2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in</a:t>
            </a:r>
            <a:r>
              <a:rPr lang="en-US" sz="2000" spc="-15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it</a:t>
            </a:r>
            <a:r>
              <a:rPr lang="en-US" sz="2000" spc="-10" dirty="0">
                <a:latin typeface="Tahoma"/>
                <a:cs typeface="Tahoma"/>
              </a:rPr>
              <a:t> resulting in a lower damage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E4D9B6-15CC-08EC-0035-330ABFBB8E1B}"/>
              </a:ext>
            </a:extLst>
          </p:cNvPr>
          <p:cNvSpPr txBox="1">
            <a:spLocks/>
          </p:cNvSpPr>
          <p:nvPr/>
        </p:nvSpPr>
        <p:spPr>
          <a:xfrm>
            <a:off x="8751434" y="4064255"/>
            <a:ext cx="2954609" cy="18448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“Heavy” gains over “light” a factor 2 in longevity</a:t>
            </a:r>
          </a:p>
          <a:p>
            <a:r>
              <a:rPr lang="en-US" dirty="0"/>
              <a:t>Asymptotic values for slow ageing equivalent to 20 HL-LHC years</a:t>
            </a:r>
          </a:p>
          <a:p>
            <a:r>
              <a:rPr lang="en-US" dirty="0"/>
              <a:t>Worst case scenario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5F5A41-015A-D3F6-BE4C-253FB5845F85}"/>
              </a:ext>
            </a:extLst>
          </p:cNvPr>
          <p:cNvGrpSpPr/>
          <p:nvPr/>
        </p:nvGrpSpPr>
        <p:grpSpPr>
          <a:xfrm>
            <a:off x="8922764" y="287383"/>
            <a:ext cx="2613786" cy="3453511"/>
            <a:chOff x="908824" y="1422412"/>
            <a:chExt cx="2613786" cy="34535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4D4CB4-79CB-89DF-DA79-1256299C4383}"/>
                </a:ext>
              </a:extLst>
            </p:cNvPr>
            <p:cNvGrpSpPr/>
            <p:nvPr/>
          </p:nvGrpSpPr>
          <p:grpSpPr>
            <a:xfrm>
              <a:off x="1389051" y="1422412"/>
              <a:ext cx="2133559" cy="2252472"/>
              <a:chOff x="1389051" y="1422412"/>
              <a:chExt cx="2133559" cy="2252472"/>
            </a:xfrm>
          </p:grpSpPr>
          <p:sp>
            <p:nvSpPr>
              <p:cNvPr id="17" name="object 3">
                <a:extLst>
                  <a:ext uri="{FF2B5EF4-FFF2-40B4-BE49-F238E27FC236}">
                    <a16:creationId xmlns:a16="http://schemas.microsoft.com/office/drawing/2014/main" id="{79B054B3-A092-4817-3D9E-EE330EB08A4C}"/>
                  </a:ext>
                </a:extLst>
              </p:cNvPr>
              <p:cNvSpPr/>
              <p:nvPr/>
            </p:nvSpPr>
            <p:spPr>
              <a:xfrm>
                <a:off x="3423424" y="1422412"/>
                <a:ext cx="99060" cy="1684020"/>
              </a:xfrm>
              <a:custGeom>
                <a:avLst/>
                <a:gdLst/>
                <a:ahLst/>
                <a:cxnLst/>
                <a:rect l="l" t="t" r="r" b="b"/>
                <a:pathLst>
                  <a:path w="99060" h="1684020">
                    <a:moveTo>
                      <a:pt x="99060" y="1584959"/>
                    </a:moveTo>
                    <a:lnTo>
                      <a:pt x="99060" y="0"/>
                    </a:lnTo>
                    <a:lnTo>
                      <a:pt x="0" y="99060"/>
                    </a:lnTo>
                    <a:lnTo>
                      <a:pt x="0" y="1684020"/>
                    </a:lnTo>
                    <a:lnTo>
                      <a:pt x="99060" y="1584959"/>
                    </a:lnTo>
                    <a:close/>
                  </a:path>
                </a:pathLst>
              </a:custGeom>
              <a:solidFill>
                <a:srgbClr val="846C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C7668B25-74DB-7B7F-A175-1AA05D13C664}"/>
                  </a:ext>
                </a:extLst>
              </p:cNvPr>
              <p:cNvSpPr/>
              <p:nvPr/>
            </p:nvSpPr>
            <p:spPr>
              <a:xfrm>
                <a:off x="1713496" y="1422412"/>
                <a:ext cx="1809114" cy="99060"/>
              </a:xfrm>
              <a:custGeom>
                <a:avLst/>
                <a:gdLst/>
                <a:ahLst/>
                <a:cxnLst/>
                <a:rect l="l" t="t" r="r" b="b"/>
                <a:pathLst>
                  <a:path w="1809114" h="99059">
                    <a:moveTo>
                      <a:pt x="1808988" y="0"/>
                    </a:moveTo>
                    <a:lnTo>
                      <a:pt x="99060" y="0"/>
                    </a:lnTo>
                    <a:lnTo>
                      <a:pt x="0" y="99060"/>
                    </a:lnTo>
                    <a:lnTo>
                      <a:pt x="1709927" y="99060"/>
                    </a:lnTo>
                    <a:lnTo>
                      <a:pt x="1808988" y="0"/>
                    </a:lnTo>
                    <a:close/>
                  </a:path>
                </a:pathLst>
              </a:custGeom>
              <a:solidFill>
                <a:srgbClr val="5A4A3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266E9F4E-5FE5-5605-5696-230063ED426B}"/>
                  </a:ext>
                </a:extLst>
              </p:cNvPr>
              <p:cNvSpPr/>
              <p:nvPr/>
            </p:nvSpPr>
            <p:spPr>
              <a:xfrm>
                <a:off x="1713496" y="1521472"/>
                <a:ext cx="1710055" cy="1584960"/>
              </a:xfrm>
              <a:custGeom>
                <a:avLst/>
                <a:gdLst/>
                <a:ahLst/>
                <a:cxnLst/>
                <a:rect l="l" t="t" r="r" b="b"/>
                <a:pathLst>
                  <a:path w="1710054" h="1584960">
                    <a:moveTo>
                      <a:pt x="1709927" y="1584959"/>
                    </a:moveTo>
                    <a:lnTo>
                      <a:pt x="1709927" y="0"/>
                    </a:lnTo>
                    <a:lnTo>
                      <a:pt x="0" y="0"/>
                    </a:lnTo>
                    <a:lnTo>
                      <a:pt x="0" y="1584960"/>
                    </a:lnTo>
                    <a:lnTo>
                      <a:pt x="1709927" y="1584959"/>
                    </a:lnTo>
                    <a:close/>
                  </a:path>
                </a:pathLst>
              </a:custGeom>
              <a:solidFill>
                <a:srgbClr val="705F3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11DB29FE-C1B8-A6E8-D5E5-FC32652E0356}"/>
                  </a:ext>
                </a:extLst>
              </p:cNvPr>
              <p:cNvSpPr/>
              <p:nvPr/>
            </p:nvSpPr>
            <p:spPr>
              <a:xfrm>
                <a:off x="1713496" y="1521472"/>
                <a:ext cx="0" cy="1584960"/>
              </a:xfrm>
              <a:custGeom>
                <a:avLst/>
                <a:gdLst/>
                <a:ahLst/>
                <a:cxnLst/>
                <a:rect l="l" t="t" r="r" b="b"/>
                <a:pathLst>
                  <a:path h="1584960">
                    <a:moveTo>
                      <a:pt x="0" y="0"/>
                    </a:moveTo>
                    <a:lnTo>
                      <a:pt x="0" y="1584960"/>
                    </a:lnTo>
                  </a:path>
                </a:pathLst>
              </a:custGeom>
              <a:ln w="13716">
                <a:solidFill>
                  <a:srgbClr val="90785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7">
                <a:extLst>
                  <a:ext uri="{FF2B5EF4-FFF2-40B4-BE49-F238E27FC236}">
                    <a16:creationId xmlns:a16="http://schemas.microsoft.com/office/drawing/2014/main" id="{C25CAAB1-1773-7C51-22B0-C35B6406AF9C}"/>
                  </a:ext>
                </a:extLst>
              </p:cNvPr>
              <p:cNvSpPr/>
              <p:nvPr/>
            </p:nvSpPr>
            <p:spPr>
              <a:xfrm>
                <a:off x="1713496" y="3106432"/>
                <a:ext cx="17100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0054">
                    <a:moveTo>
                      <a:pt x="0" y="0"/>
                    </a:moveTo>
                    <a:lnTo>
                      <a:pt x="1709927" y="0"/>
                    </a:lnTo>
                  </a:path>
                </a:pathLst>
              </a:custGeom>
              <a:ln w="13716">
                <a:solidFill>
                  <a:srgbClr val="6C5A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8">
                <a:extLst>
                  <a:ext uri="{FF2B5EF4-FFF2-40B4-BE49-F238E27FC236}">
                    <a16:creationId xmlns:a16="http://schemas.microsoft.com/office/drawing/2014/main" id="{24298788-F33B-0D39-CD50-481757C59199}"/>
                  </a:ext>
                </a:extLst>
              </p:cNvPr>
              <p:cNvSpPr/>
              <p:nvPr/>
            </p:nvSpPr>
            <p:spPr>
              <a:xfrm>
                <a:off x="3423424" y="1521472"/>
                <a:ext cx="0" cy="1584960"/>
              </a:xfrm>
              <a:custGeom>
                <a:avLst/>
                <a:gdLst/>
                <a:ahLst/>
                <a:cxnLst/>
                <a:rect l="l" t="t" r="r" b="b"/>
                <a:pathLst>
                  <a:path h="1584960">
                    <a:moveTo>
                      <a:pt x="0" y="1584959"/>
                    </a:moveTo>
                    <a:lnTo>
                      <a:pt x="0" y="0"/>
                    </a:lnTo>
                  </a:path>
                </a:pathLst>
              </a:custGeom>
              <a:ln w="13716">
                <a:solidFill>
                  <a:srgbClr val="FFFFF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9">
                <a:extLst>
                  <a:ext uri="{FF2B5EF4-FFF2-40B4-BE49-F238E27FC236}">
                    <a16:creationId xmlns:a16="http://schemas.microsoft.com/office/drawing/2014/main" id="{97665045-D77A-EFF8-6350-A5055D8442A0}"/>
                  </a:ext>
                </a:extLst>
              </p:cNvPr>
              <p:cNvSpPr/>
              <p:nvPr/>
            </p:nvSpPr>
            <p:spPr>
              <a:xfrm>
                <a:off x="1713496" y="1521472"/>
                <a:ext cx="17100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0054">
                    <a:moveTo>
                      <a:pt x="1709927" y="0"/>
                    </a:moveTo>
                    <a:lnTo>
                      <a:pt x="0" y="0"/>
                    </a:lnTo>
                  </a:path>
                </a:pathLst>
              </a:custGeom>
              <a:ln w="13716">
                <a:solidFill>
                  <a:srgbClr val="6C5A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0">
                <a:extLst>
                  <a:ext uri="{FF2B5EF4-FFF2-40B4-BE49-F238E27FC236}">
                    <a16:creationId xmlns:a16="http://schemas.microsoft.com/office/drawing/2014/main" id="{539CA871-2062-6482-5827-ADBFF8900B5A}"/>
                  </a:ext>
                </a:extLst>
              </p:cNvPr>
              <p:cNvSpPr/>
              <p:nvPr/>
            </p:nvSpPr>
            <p:spPr>
              <a:xfrm>
                <a:off x="1959622" y="1655584"/>
                <a:ext cx="1259205" cy="1324610"/>
              </a:xfrm>
              <a:custGeom>
                <a:avLst/>
                <a:gdLst/>
                <a:ahLst/>
                <a:cxnLst/>
                <a:rect l="l" t="t" r="r" b="b"/>
                <a:pathLst>
                  <a:path w="1259205" h="1324610">
                    <a:moveTo>
                      <a:pt x="0" y="1324355"/>
                    </a:moveTo>
                    <a:lnTo>
                      <a:pt x="1258823" y="1324355"/>
                    </a:lnTo>
                    <a:lnTo>
                      <a:pt x="1258823" y="0"/>
                    </a:lnTo>
                    <a:lnTo>
                      <a:pt x="0" y="0"/>
                    </a:lnTo>
                    <a:lnTo>
                      <a:pt x="0" y="1324355"/>
                    </a:lnTo>
                    <a:close/>
                  </a:path>
                </a:pathLst>
              </a:custGeom>
              <a:solidFill>
                <a:srgbClr val="4B54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1">
                <a:extLst>
                  <a:ext uri="{FF2B5EF4-FFF2-40B4-BE49-F238E27FC236}">
                    <a16:creationId xmlns:a16="http://schemas.microsoft.com/office/drawing/2014/main" id="{638DBB4E-E967-37A9-B47D-8C3536CC45CC}"/>
                  </a:ext>
                </a:extLst>
              </p:cNvPr>
              <p:cNvSpPr/>
              <p:nvPr/>
            </p:nvSpPr>
            <p:spPr>
              <a:xfrm>
                <a:off x="1881136" y="1655584"/>
                <a:ext cx="1414780" cy="1324610"/>
              </a:xfrm>
              <a:custGeom>
                <a:avLst/>
                <a:gdLst/>
                <a:ahLst/>
                <a:cxnLst/>
                <a:rect l="l" t="t" r="r" b="b"/>
                <a:pathLst>
                  <a:path w="1414779" h="1324610">
                    <a:moveTo>
                      <a:pt x="0" y="0"/>
                    </a:moveTo>
                    <a:lnTo>
                      <a:pt x="0" y="1324356"/>
                    </a:lnTo>
                    <a:lnTo>
                      <a:pt x="1414271" y="1324355"/>
                    </a:lnTo>
                    <a:lnTo>
                      <a:pt x="1414271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2">
                <a:extLst>
                  <a:ext uri="{FF2B5EF4-FFF2-40B4-BE49-F238E27FC236}">
                    <a16:creationId xmlns:a16="http://schemas.microsoft.com/office/drawing/2014/main" id="{776E19D4-4159-AFF0-0564-39CD2809BE2D}"/>
                  </a:ext>
                </a:extLst>
              </p:cNvPr>
              <p:cNvSpPr/>
              <p:nvPr/>
            </p:nvSpPr>
            <p:spPr>
              <a:xfrm>
                <a:off x="1899424" y="1655584"/>
                <a:ext cx="1361440" cy="1335405"/>
              </a:xfrm>
              <a:custGeom>
                <a:avLst/>
                <a:gdLst/>
                <a:ahLst/>
                <a:cxnLst/>
                <a:rect l="l" t="t" r="r" b="b"/>
                <a:pathLst>
                  <a:path w="1361439" h="1335405">
                    <a:moveTo>
                      <a:pt x="18287" y="10668"/>
                    </a:moveTo>
                    <a:lnTo>
                      <a:pt x="18288" y="1335024"/>
                    </a:lnTo>
                  </a:path>
                  <a:path w="1361439" h="1335405">
                    <a:moveTo>
                      <a:pt x="1360932" y="0"/>
                    </a:moveTo>
                    <a:lnTo>
                      <a:pt x="1360932" y="1324355"/>
                    </a:lnTo>
                  </a:path>
                  <a:path w="1361439" h="1335405">
                    <a:moveTo>
                      <a:pt x="0" y="41148"/>
                    </a:moveTo>
                    <a:lnTo>
                      <a:pt x="204215" y="41148"/>
                    </a:lnTo>
                  </a:path>
                  <a:path w="1361439" h="1335405">
                    <a:moveTo>
                      <a:pt x="1156715" y="41147"/>
                    </a:moveTo>
                    <a:lnTo>
                      <a:pt x="1360932" y="41147"/>
                    </a:lnTo>
                  </a:path>
                  <a:path w="1361439" h="1335405">
                    <a:moveTo>
                      <a:pt x="1146047" y="1286255"/>
                    </a:moveTo>
                    <a:lnTo>
                      <a:pt x="1350264" y="1286255"/>
                    </a:lnTo>
                  </a:path>
                  <a:path w="1361439" h="1335405">
                    <a:moveTo>
                      <a:pt x="0" y="1296924"/>
                    </a:moveTo>
                    <a:lnTo>
                      <a:pt x="204216" y="1296924"/>
                    </a:lnTo>
                  </a:path>
                </a:pathLst>
              </a:custGeom>
              <a:ln w="8382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3">
                <a:extLst>
                  <a:ext uri="{FF2B5EF4-FFF2-40B4-BE49-F238E27FC236}">
                    <a16:creationId xmlns:a16="http://schemas.microsoft.com/office/drawing/2014/main" id="{E90EEEF3-63FE-1816-EA22-8A28444E2C15}"/>
                  </a:ext>
                </a:extLst>
              </p:cNvPr>
              <p:cNvSpPr/>
              <p:nvPr/>
            </p:nvSpPr>
            <p:spPr>
              <a:xfrm>
                <a:off x="1971052" y="1675396"/>
                <a:ext cx="100965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00964" h="91439">
                    <a:moveTo>
                      <a:pt x="100583" y="91439"/>
                    </a:moveTo>
                    <a:lnTo>
                      <a:pt x="100583" y="0"/>
                    </a:lnTo>
                    <a:lnTo>
                      <a:pt x="0" y="0"/>
                    </a:lnTo>
                    <a:lnTo>
                      <a:pt x="0" y="91439"/>
                    </a:lnTo>
                    <a:lnTo>
                      <a:pt x="100583" y="91439"/>
                    </a:lnTo>
                    <a:close/>
                  </a:path>
                </a:pathLst>
              </a:custGeom>
              <a:solidFill>
                <a:srgbClr val="C3E0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4">
                <a:extLst>
                  <a:ext uri="{FF2B5EF4-FFF2-40B4-BE49-F238E27FC236}">
                    <a16:creationId xmlns:a16="http://schemas.microsoft.com/office/drawing/2014/main" id="{D36F08CD-B170-7BC7-6562-9EDBC645AB49}"/>
                  </a:ext>
                </a:extLst>
              </p:cNvPr>
              <p:cNvSpPr/>
              <p:nvPr/>
            </p:nvSpPr>
            <p:spPr>
              <a:xfrm>
                <a:off x="1971052" y="1675396"/>
                <a:ext cx="100965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00964" h="91439">
                    <a:moveTo>
                      <a:pt x="0" y="0"/>
                    </a:moveTo>
                    <a:lnTo>
                      <a:pt x="0" y="91439"/>
                    </a:lnTo>
                    <a:lnTo>
                      <a:pt x="100583" y="91439"/>
                    </a:lnTo>
                    <a:lnTo>
                      <a:pt x="100583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15">
                <a:extLst>
                  <a:ext uri="{FF2B5EF4-FFF2-40B4-BE49-F238E27FC236}">
                    <a16:creationId xmlns:a16="http://schemas.microsoft.com/office/drawing/2014/main" id="{5DCA87F7-3074-26E2-9435-255F89C16FEB}"/>
                  </a:ext>
                </a:extLst>
              </p:cNvPr>
              <p:cNvSpPr/>
              <p:nvPr/>
            </p:nvSpPr>
            <p:spPr>
              <a:xfrm>
                <a:off x="1389051" y="1722259"/>
                <a:ext cx="621665" cy="1952625"/>
              </a:xfrm>
              <a:custGeom>
                <a:avLst/>
                <a:gdLst/>
                <a:ahLst/>
                <a:cxnLst/>
                <a:rect l="l" t="t" r="r" b="b"/>
                <a:pathLst>
                  <a:path w="621664" h="1952625">
                    <a:moveTo>
                      <a:pt x="621625" y="1905"/>
                    </a:moveTo>
                    <a:lnTo>
                      <a:pt x="577582" y="9824"/>
                    </a:lnTo>
                    <a:lnTo>
                      <a:pt x="533099" y="13608"/>
                    </a:lnTo>
                    <a:lnTo>
                      <a:pt x="488487" y="14160"/>
                    </a:lnTo>
                    <a:lnTo>
                      <a:pt x="444055" y="12382"/>
                    </a:lnTo>
                    <a:lnTo>
                      <a:pt x="400115" y="9175"/>
                    </a:lnTo>
                    <a:lnTo>
                      <a:pt x="356976" y="5441"/>
                    </a:lnTo>
                    <a:lnTo>
                      <a:pt x="314948" y="2082"/>
                    </a:lnTo>
                    <a:lnTo>
                      <a:pt x="274343" y="0"/>
                    </a:lnTo>
                    <a:lnTo>
                      <a:pt x="235471" y="96"/>
                    </a:lnTo>
                    <a:lnTo>
                      <a:pt x="198640" y="3274"/>
                    </a:lnTo>
                    <a:lnTo>
                      <a:pt x="132349" y="22479"/>
                    </a:lnTo>
                    <a:lnTo>
                      <a:pt x="77953" y="64829"/>
                    </a:lnTo>
                    <a:lnTo>
                      <a:pt x="55991" y="96939"/>
                    </a:lnTo>
                    <a:lnTo>
                      <a:pt x="37933" y="137541"/>
                    </a:lnTo>
                    <a:lnTo>
                      <a:pt x="0" y="673822"/>
                    </a:lnTo>
                    <a:lnTo>
                      <a:pt x="4214" y="1269682"/>
                    </a:lnTo>
                    <a:lnTo>
                      <a:pt x="25288" y="1753242"/>
                    </a:lnTo>
                    <a:lnTo>
                      <a:pt x="37933" y="1952625"/>
                    </a:lnTo>
                  </a:path>
                </a:pathLst>
              </a:custGeom>
              <a:ln w="21336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6">
                <a:extLst>
                  <a:ext uri="{FF2B5EF4-FFF2-40B4-BE49-F238E27FC236}">
                    <a16:creationId xmlns:a16="http://schemas.microsoft.com/office/drawing/2014/main" id="{7AC1863C-FFB6-38FF-0F5D-855366A0A9D3}"/>
                  </a:ext>
                </a:extLst>
              </p:cNvPr>
              <p:cNvSpPr/>
              <p:nvPr/>
            </p:nvSpPr>
            <p:spPr>
              <a:xfrm>
                <a:off x="2963176" y="3124720"/>
                <a:ext cx="300355" cy="408305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408304">
                    <a:moveTo>
                      <a:pt x="297179" y="0"/>
                    </a:moveTo>
                    <a:lnTo>
                      <a:pt x="296080" y="69337"/>
                    </a:lnTo>
                    <a:lnTo>
                      <a:pt x="296289" y="130424"/>
                    </a:lnTo>
                    <a:lnTo>
                      <a:pt x="297289" y="183777"/>
                    </a:lnTo>
                    <a:lnTo>
                      <a:pt x="298566" y="229909"/>
                    </a:lnTo>
                    <a:lnTo>
                      <a:pt x="299602" y="269336"/>
                    </a:lnTo>
                    <a:lnTo>
                      <a:pt x="298892" y="330130"/>
                    </a:lnTo>
                    <a:lnTo>
                      <a:pt x="291030" y="370278"/>
                    </a:lnTo>
                    <a:lnTo>
                      <a:pt x="256801" y="400789"/>
                    </a:lnTo>
                    <a:lnTo>
                      <a:pt x="213005" y="407328"/>
                    </a:lnTo>
                    <a:lnTo>
                      <a:pt x="183266" y="408000"/>
                    </a:lnTo>
                    <a:lnTo>
                      <a:pt x="147612" y="407627"/>
                    </a:lnTo>
                    <a:lnTo>
                      <a:pt x="105527" y="406724"/>
                    </a:lnTo>
                    <a:lnTo>
                      <a:pt x="56495" y="405804"/>
                    </a:lnTo>
                    <a:lnTo>
                      <a:pt x="0" y="405384"/>
                    </a:lnTo>
                  </a:path>
                </a:pathLst>
              </a:custGeom>
              <a:ln w="10668">
                <a:solidFill>
                  <a:srgbClr val="FFFF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1" name="object 17">
                <a:extLst>
                  <a:ext uri="{FF2B5EF4-FFF2-40B4-BE49-F238E27FC236}">
                    <a16:creationId xmlns:a16="http://schemas.microsoft.com/office/drawing/2014/main" id="{DD3F5DA4-E8FF-C9FD-66EC-17E0AD58AC07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790202" y="3480574"/>
                <a:ext cx="178307" cy="990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</p:pic>
          <p:sp>
            <p:nvSpPr>
              <p:cNvPr id="32" name="object 18">
                <a:extLst>
                  <a:ext uri="{FF2B5EF4-FFF2-40B4-BE49-F238E27FC236}">
                    <a16:creationId xmlns:a16="http://schemas.microsoft.com/office/drawing/2014/main" id="{7F262A82-7885-96A2-6F82-BC990354E4BF}"/>
                  </a:ext>
                </a:extLst>
              </p:cNvPr>
              <p:cNvSpPr/>
              <p:nvPr/>
            </p:nvSpPr>
            <p:spPr>
              <a:xfrm>
                <a:off x="1597672" y="3501148"/>
                <a:ext cx="1198245" cy="170815"/>
              </a:xfrm>
              <a:custGeom>
                <a:avLst/>
                <a:gdLst/>
                <a:ahLst/>
                <a:cxnLst/>
                <a:rect l="l" t="t" r="r" b="b"/>
                <a:pathLst>
                  <a:path w="1198245" h="170814">
                    <a:moveTo>
                      <a:pt x="1197864" y="44196"/>
                    </a:moveTo>
                    <a:lnTo>
                      <a:pt x="1145542" y="43503"/>
                    </a:lnTo>
                    <a:lnTo>
                      <a:pt x="1093448" y="42514"/>
                    </a:lnTo>
                    <a:lnTo>
                      <a:pt x="1041555" y="41250"/>
                    </a:lnTo>
                    <a:lnTo>
                      <a:pt x="989836" y="39731"/>
                    </a:lnTo>
                    <a:lnTo>
                      <a:pt x="938267" y="37978"/>
                    </a:lnTo>
                    <a:lnTo>
                      <a:pt x="886820" y="36010"/>
                    </a:lnTo>
                    <a:lnTo>
                      <a:pt x="835471" y="33849"/>
                    </a:lnTo>
                    <a:lnTo>
                      <a:pt x="784192" y="31515"/>
                    </a:lnTo>
                    <a:lnTo>
                      <a:pt x="732957" y="29028"/>
                    </a:lnTo>
                    <a:lnTo>
                      <a:pt x="681741" y="26409"/>
                    </a:lnTo>
                    <a:lnTo>
                      <a:pt x="630518" y="23678"/>
                    </a:lnTo>
                    <a:lnTo>
                      <a:pt x="579262" y="20856"/>
                    </a:lnTo>
                    <a:lnTo>
                      <a:pt x="527945" y="17964"/>
                    </a:lnTo>
                    <a:lnTo>
                      <a:pt x="476543" y="15021"/>
                    </a:lnTo>
                    <a:lnTo>
                      <a:pt x="425030" y="12048"/>
                    </a:lnTo>
                    <a:lnTo>
                      <a:pt x="373379" y="9066"/>
                    </a:lnTo>
                    <a:lnTo>
                      <a:pt x="321564" y="6096"/>
                    </a:lnTo>
                    <a:lnTo>
                      <a:pt x="254089" y="5929"/>
                    </a:lnTo>
                    <a:lnTo>
                      <a:pt x="196673" y="4000"/>
                    </a:lnTo>
                    <a:lnTo>
                      <a:pt x="148518" y="1595"/>
                    </a:lnTo>
                    <a:lnTo>
                      <a:pt x="108824" y="0"/>
                    </a:lnTo>
                    <a:lnTo>
                      <a:pt x="51625" y="4381"/>
                    </a:lnTo>
                    <a:lnTo>
                      <a:pt x="18683" y="27431"/>
                    </a:lnTo>
                    <a:lnTo>
                      <a:pt x="3605" y="79438"/>
                    </a:lnTo>
                    <a:lnTo>
                      <a:pt x="768" y="119514"/>
                    </a:lnTo>
                    <a:lnTo>
                      <a:pt x="0" y="170687"/>
                    </a:lnTo>
                  </a:path>
                </a:pathLst>
              </a:custGeom>
              <a:ln w="10668">
                <a:solidFill>
                  <a:srgbClr val="FFFF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21">
              <a:extLst>
                <a:ext uri="{FF2B5EF4-FFF2-40B4-BE49-F238E27FC236}">
                  <a16:creationId xmlns:a16="http://schemas.microsoft.com/office/drawing/2014/main" id="{65A65D80-9E22-7C50-50AB-1CBAE2A2BE94}"/>
                </a:ext>
              </a:extLst>
            </p:cNvPr>
            <p:cNvSpPr txBox="1"/>
            <p:nvPr/>
          </p:nvSpPr>
          <p:spPr>
            <a:xfrm>
              <a:off x="1340116" y="3671836"/>
              <a:ext cx="440690" cy="350520"/>
            </a:xfrm>
            <a:prstGeom prst="rect">
              <a:avLst/>
            </a:prstGeom>
            <a:ln w="10667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6985">
                <a:lnSpc>
                  <a:spcPts val="2760"/>
                </a:lnSpc>
              </a:pPr>
              <a:r>
                <a:rPr sz="2600" spc="-25" dirty="0">
                  <a:latin typeface="Tahoma"/>
                  <a:cs typeface="Tahoma"/>
                </a:rPr>
                <a:t>HV</a:t>
              </a:r>
              <a:endParaRPr sz="2600">
                <a:latin typeface="Tahoma"/>
                <a:cs typeface="Tahoma"/>
              </a:endParaRPr>
            </a:p>
          </p:txBody>
        </p:sp>
        <p:grpSp>
          <p:nvGrpSpPr>
            <p:cNvPr id="12" name="object 22">
              <a:extLst>
                <a:ext uri="{FF2B5EF4-FFF2-40B4-BE49-F238E27FC236}">
                  <a16:creationId xmlns:a16="http://schemas.microsoft.com/office/drawing/2014/main" id="{7EA291F0-3C32-26B4-7FEF-88C1238B225C}"/>
                </a:ext>
              </a:extLst>
            </p:cNvPr>
            <p:cNvGrpSpPr/>
            <p:nvPr/>
          </p:nvGrpSpPr>
          <p:grpSpPr>
            <a:xfrm>
              <a:off x="1769122" y="3535438"/>
              <a:ext cx="1271270" cy="1131570"/>
              <a:chOff x="1769122" y="3535438"/>
              <a:chExt cx="1271270" cy="1131570"/>
            </a:xfrm>
          </p:grpSpPr>
          <p:sp>
            <p:nvSpPr>
              <p:cNvPr id="15" name="object 23">
                <a:extLst>
                  <a:ext uri="{FF2B5EF4-FFF2-40B4-BE49-F238E27FC236}">
                    <a16:creationId xmlns:a16="http://schemas.microsoft.com/office/drawing/2014/main" id="{A5DA919B-A26F-3154-E17F-CB66030A670B}"/>
                  </a:ext>
                </a:extLst>
              </p:cNvPr>
              <p:cNvSpPr/>
              <p:nvPr/>
            </p:nvSpPr>
            <p:spPr>
              <a:xfrm>
                <a:off x="1785124" y="3549916"/>
                <a:ext cx="1099185" cy="1117600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117600">
                    <a:moveTo>
                      <a:pt x="1098803" y="0"/>
                    </a:moveTo>
                    <a:lnTo>
                      <a:pt x="1098803" y="1117091"/>
                    </a:lnTo>
                  </a:path>
                  <a:path w="1099185" h="1117600">
                    <a:moveTo>
                      <a:pt x="963168" y="10667"/>
                    </a:moveTo>
                    <a:lnTo>
                      <a:pt x="961286" y="65770"/>
                    </a:lnTo>
                    <a:lnTo>
                      <a:pt x="959548" y="121157"/>
                    </a:lnTo>
                    <a:lnTo>
                      <a:pt x="956952" y="176545"/>
                    </a:lnTo>
                    <a:lnTo>
                      <a:pt x="952500" y="231648"/>
                    </a:lnTo>
                    <a:lnTo>
                      <a:pt x="942193" y="310636"/>
                    </a:lnTo>
                    <a:lnTo>
                      <a:pt x="932575" y="358027"/>
                    </a:lnTo>
                    <a:lnTo>
                      <a:pt x="919494" y="407035"/>
                    </a:lnTo>
                    <a:lnTo>
                      <a:pt x="902588" y="454927"/>
                    </a:lnTo>
                    <a:lnTo>
                      <a:pt x="881492" y="498968"/>
                    </a:lnTo>
                    <a:lnTo>
                      <a:pt x="855844" y="536425"/>
                    </a:lnTo>
                    <a:lnTo>
                      <a:pt x="825278" y="564561"/>
                    </a:lnTo>
                    <a:lnTo>
                      <a:pt x="789432" y="580643"/>
                    </a:lnTo>
                    <a:lnTo>
                      <a:pt x="751571" y="605860"/>
                    </a:lnTo>
                    <a:lnTo>
                      <a:pt x="710842" y="627371"/>
                    </a:lnTo>
                    <a:lnTo>
                      <a:pt x="667604" y="645457"/>
                    </a:lnTo>
                    <a:lnTo>
                      <a:pt x="622216" y="660400"/>
                    </a:lnTo>
                    <a:lnTo>
                      <a:pt x="575039" y="672481"/>
                    </a:lnTo>
                    <a:lnTo>
                      <a:pt x="526429" y="681979"/>
                    </a:lnTo>
                    <a:lnTo>
                      <a:pt x="476748" y="689178"/>
                    </a:lnTo>
                    <a:lnTo>
                      <a:pt x="426354" y="694357"/>
                    </a:lnTo>
                    <a:lnTo>
                      <a:pt x="375606" y="697798"/>
                    </a:lnTo>
                    <a:lnTo>
                      <a:pt x="324864" y="699781"/>
                    </a:lnTo>
                    <a:lnTo>
                      <a:pt x="274487" y="700588"/>
                    </a:lnTo>
                    <a:lnTo>
                      <a:pt x="224834" y="700500"/>
                    </a:lnTo>
                    <a:lnTo>
                      <a:pt x="176264" y="699798"/>
                    </a:lnTo>
                    <a:lnTo>
                      <a:pt x="129136" y="698762"/>
                    </a:lnTo>
                    <a:lnTo>
                      <a:pt x="83810" y="697675"/>
                    </a:lnTo>
                    <a:lnTo>
                      <a:pt x="40645" y="696816"/>
                    </a:lnTo>
                    <a:lnTo>
                      <a:pt x="0" y="696467"/>
                    </a:lnTo>
                  </a:path>
                </a:pathLst>
              </a:custGeom>
              <a:ln w="10668">
                <a:solidFill>
                  <a:srgbClr val="FFFF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4">
                <a:extLst>
                  <a:ext uri="{FF2B5EF4-FFF2-40B4-BE49-F238E27FC236}">
                    <a16:creationId xmlns:a16="http://schemas.microsoft.com/office/drawing/2014/main" id="{6A5709ED-DD8B-AD40-3D07-11D860B9A04C}"/>
                  </a:ext>
                </a:extLst>
              </p:cNvPr>
              <p:cNvSpPr/>
              <p:nvPr/>
            </p:nvSpPr>
            <p:spPr>
              <a:xfrm>
                <a:off x="1774456" y="3540772"/>
                <a:ext cx="1260475" cy="9175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917575">
                    <a:moveTo>
                      <a:pt x="1249680" y="0"/>
                    </a:moveTo>
                    <a:lnTo>
                      <a:pt x="1252632" y="21717"/>
                    </a:lnTo>
                    <a:lnTo>
                      <a:pt x="1256157" y="43434"/>
                    </a:lnTo>
                    <a:lnTo>
                      <a:pt x="1259109" y="65150"/>
                    </a:lnTo>
                    <a:lnTo>
                      <a:pt x="1260348" y="86868"/>
                    </a:lnTo>
                    <a:lnTo>
                      <a:pt x="1260202" y="136523"/>
                    </a:lnTo>
                    <a:lnTo>
                      <a:pt x="1259752" y="186070"/>
                    </a:lnTo>
                    <a:lnTo>
                      <a:pt x="1258981" y="235547"/>
                    </a:lnTo>
                    <a:lnTo>
                      <a:pt x="1257871" y="284988"/>
                    </a:lnTo>
                    <a:lnTo>
                      <a:pt x="1256404" y="334428"/>
                    </a:lnTo>
                    <a:lnTo>
                      <a:pt x="1254561" y="383905"/>
                    </a:lnTo>
                    <a:lnTo>
                      <a:pt x="1252326" y="433452"/>
                    </a:lnTo>
                    <a:lnTo>
                      <a:pt x="1249680" y="483108"/>
                    </a:lnTo>
                    <a:lnTo>
                      <a:pt x="1242158" y="532054"/>
                    </a:lnTo>
                    <a:lnTo>
                      <a:pt x="1225224" y="576357"/>
                    </a:lnTo>
                    <a:lnTo>
                      <a:pt x="1200468" y="616517"/>
                    </a:lnTo>
                    <a:lnTo>
                      <a:pt x="1169479" y="653034"/>
                    </a:lnTo>
                    <a:lnTo>
                      <a:pt x="1133847" y="686407"/>
                    </a:lnTo>
                    <a:lnTo>
                      <a:pt x="1095160" y="717137"/>
                    </a:lnTo>
                    <a:lnTo>
                      <a:pt x="1055009" y="745724"/>
                    </a:lnTo>
                    <a:lnTo>
                      <a:pt x="1014983" y="772668"/>
                    </a:lnTo>
                    <a:lnTo>
                      <a:pt x="981170" y="794742"/>
                    </a:lnTo>
                    <a:lnTo>
                      <a:pt x="919829" y="828603"/>
                    </a:lnTo>
                    <a:lnTo>
                      <a:pt x="880871" y="841248"/>
                    </a:lnTo>
                    <a:lnTo>
                      <a:pt x="841569" y="863077"/>
                    </a:lnTo>
                    <a:lnTo>
                      <a:pt x="800749" y="880670"/>
                    </a:lnTo>
                    <a:lnTo>
                      <a:pt x="758541" y="894378"/>
                    </a:lnTo>
                    <a:lnTo>
                      <a:pt x="715075" y="904548"/>
                    </a:lnTo>
                    <a:lnTo>
                      <a:pt x="670480" y="911532"/>
                    </a:lnTo>
                    <a:lnTo>
                      <a:pt x="624885" y="915677"/>
                    </a:lnTo>
                    <a:lnTo>
                      <a:pt x="578419" y="917333"/>
                    </a:lnTo>
                    <a:lnTo>
                      <a:pt x="531212" y="916849"/>
                    </a:lnTo>
                    <a:lnTo>
                      <a:pt x="483393" y="914575"/>
                    </a:lnTo>
                    <a:lnTo>
                      <a:pt x="435092" y="910860"/>
                    </a:lnTo>
                    <a:lnTo>
                      <a:pt x="386437" y="906052"/>
                    </a:lnTo>
                    <a:lnTo>
                      <a:pt x="337559" y="900503"/>
                    </a:lnTo>
                    <a:lnTo>
                      <a:pt x="288585" y="894560"/>
                    </a:lnTo>
                    <a:lnTo>
                      <a:pt x="239647" y="888573"/>
                    </a:lnTo>
                    <a:lnTo>
                      <a:pt x="190872" y="882891"/>
                    </a:lnTo>
                    <a:lnTo>
                      <a:pt x="142391" y="877864"/>
                    </a:lnTo>
                    <a:lnTo>
                      <a:pt x="94332" y="873841"/>
                    </a:lnTo>
                    <a:lnTo>
                      <a:pt x="46825" y="871171"/>
                    </a:lnTo>
                    <a:lnTo>
                      <a:pt x="0" y="870204"/>
                    </a:lnTo>
                  </a:path>
                </a:pathLst>
              </a:custGeom>
              <a:ln w="10668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E440C6B6-A94E-BF13-DD9E-6DB6ED0E8CA9}"/>
                </a:ext>
              </a:extLst>
            </p:cNvPr>
            <p:cNvSpPr txBox="1"/>
            <p:nvPr/>
          </p:nvSpPr>
          <p:spPr>
            <a:xfrm>
              <a:off x="908824" y="4552708"/>
              <a:ext cx="1892935" cy="323215"/>
            </a:xfrm>
            <a:prstGeom prst="rect">
              <a:avLst/>
            </a:prstGeom>
            <a:ln w="10667">
              <a:solidFill>
                <a:srgbClr val="000000"/>
              </a:solidFill>
            </a:ln>
          </p:spPr>
          <p:txBody>
            <a:bodyPr vert="horz" wrap="square" lIns="0" tIns="57785" rIns="0" bIns="0" rtlCol="0">
              <a:spAutoFit/>
            </a:bodyPr>
            <a:lstStyle/>
            <a:p>
              <a:pPr marL="240665">
                <a:lnSpc>
                  <a:spcPct val="100000"/>
                </a:lnSpc>
                <a:spcBef>
                  <a:spcPts val="455"/>
                </a:spcBef>
              </a:pPr>
              <a:r>
                <a:rPr sz="1500" dirty="0">
                  <a:latin typeface="Tahoma"/>
                  <a:cs typeface="Tahoma"/>
                </a:rPr>
                <a:t>Readout</a:t>
              </a:r>
              <a:r>
                <a:rPr sz="1500" spc="135" dirty="0">
                  <a:latin typeface="Tahoma"/>
                  <a:cs typeface="Tahoma"/>
                </a:rPr>
                <a:t> </a:t>
              </a:r>
              <a:r>
                <a:rPr sz="1500" spc="-10" dirty="0">
                  <a:latin typeface="Tahoma"/>
                  <a:cs typeface="Tahoma"/>
                </a:rPr>
                <a:t>resistor</a:t>
              </a:r>
              <a:endParaRPr sz="1500">
                <a:latin typeface="Tahoma"/>
                <a:cs typeface="Tahoma"/>
              </a:endParaRPr>
            </a:p>
          </p:txBody>
        </p:sp>
        <p:sp>
          <p:nvSpPr>
            <p:cNvPr id="14" name="object 26">
              <a:extLst>
                <a:ext uri="{FF2B5EF4-FFF2-40B4-BE49-F238E27FC236}">
                  <a16:creationId xmlns:a16="http://schemas.microsoft.com/office/drawing/2014/main" id="{4D6EB496-24FA-83B8-81AE-6DB8EC6E7644}"/>
                </a:ext>
              </a:extLst>
            </p:cNvPr>
            <p:cNvSpPr txBox="1"/>
            <p:nvPr/>
          </p:nvSpPr>
          <p:spPr>
            <a:xfrm>
              <a:off x="992644" y="4183900"/>
              <a:ext cx="813435" cy="368935"/>
            </a:xfrm>
            <a:prstGeom prst="rect">
              <a:avLst/>
            </a:prstGeom>
            <a:ln w="10667">
              <a:solidFill>
                <a:srgbClr val="000000"/>
              </a:solidFill>
            </a:ln>
          </p:spPr>
          <p:txBody>
            <a:bodyPr vert="horz" wrap="square" lIns="0" tIns="4254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35"/>
                </a:spcBef>
              </a:pPr>
              <a:r>
                <a:rPr sz="1750" spc="-10" dirty="0">
                  <a:latin typeface="Tahoma"/>
                  <a:cs typeface="Tahoma"/>
                </a:rPr>
                <a:t>Readout</a:t>
              </a:r>
              <a:endParaRPr sz="1750">
                <a:latin typeface="Tahoma"/>
                <a:cs typeface="Tahoma"/>
              </a:endParaRPr>
            </a:p>
          </p:txBody>
        </p:sp>
      </p:grpSp>
      <p:pic>
        <p:nvPicPr>
          <p:cNvPr id="33" name="object 4">
            <a:extLst>
              <a:ext uri="{FF2B5EF4-FFF2-40B4-BE49-F238E27FC236}">
                <a16:creationId xmlns:a16="http://schemas.microsoft.com/office/drawing/2014/main" id="{B1B193BB-3E52-7D73-A9C4-F4D69666B3A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743" y="3740894"/>
            <a:ext cx="3633485" cy="26634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F577F46-EC83-0672-83BF-43453DDB3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388" y="3740894"/>
            <a:ext cx="3843216" cy="2663414"/>
          </a:xfrm>
          <a:prstGeom prst="rect">
            <a:avLst/>
          </a:prstGeom>
        </p:spPr>
      </p:pic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B3C78D7F-E42E-AA91-FB60-36A10330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7612" y="6468072"/>
            <a:ext cx="1600200" cy="365125"/>
          </a:xfrm>
        </p:spPr>
        <p:txBody>
          <a:bodyPr/>
          <a:lstStyle/>
          <a:p>
            <a:fld id="{B182DF4C-6845-47EF-AA62-74C431659F93}" type="datetime1">
              <a:rPr lang="en-US" smtClean="0"/>
              <a:t>2/22/2024</a:t>
            </a:fld>
            <a:endParaRPr lang="en-US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CA50C9CF-762F-D4CB-8D88-92EA975A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2" y="6468072"/>
            <a:ext cx="7543800" cy="365125"/>
          </a:xfrm>
        </p:spPr>
        <p:txBody>
          <a:bodyPr/>
          <a:lstStyle/>
          <a:p>
            <a:r>
              <a:rPr lang="en-US"/>
              <a:t>Giulio Aielli - Mainz 2024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2F0DCC7-50D2-48F7-D9E9-349C469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468072"/>
            <a:ext cx="551167" cy="365125"/>
          </a:xfrm>
        </p:spPr>
        <p:txBody>
          <a:bodyPr/>
          <a:lstStyle/>
          <a:p>
            <a:fld id="{3D386162-1254-4836-8907-E79B8C46EF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7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0</TotalTime>
  <Words>2574</Words>
  <Application>Microsoft Office PowerPoint</Application>
  <PresentationFormat>Widescreen</PresentationFormat>
  <Paragraphs>362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AdvTimes</vt:lpstr>
      <vt:lpstr>-apple-system</vt:lpstr>
      <vt:lpstr>Arial</vt:lpstr>
      <vt:lpstr>Calibri</vt:lpstr>
      <vt:lpstr>Cambria</vt:lpstr>
      <vt:lpstr>Cambria Math</vt:lpstr>
      <vt:lpstr>Century Gothic</vt:lpstr>
      <vt:lpstr>Segoe UI</vt:lpstr>
      <vt:lpstr>Symbol</vt:lpstr>
      <vt:lpstr>Tahoma</vt:lpstr>
      <vt:lpstr>Wingdings</vt:lpstr>
      <vt:lpstr>Mesh</vt:lpstr>
      <vt:lpstr>Studies on Longevity of RPCs</vt:lpstr>
      <vt:lpstr>Past and present application of classic rpcs</vt:lpstr>
      <vt:lpstr>Resistive Plate chambers at a glance</vt:lpstr>
      <vt:lpstr>RPC Strength vs. weakness diagram</vt:lpstr>
      <vt:lpstr>LHC experiments Ageing test on rpcs</vt:lpstr>
      <vt:lpstr>Test summary</vt:lpstr>
      <vt:lpstr>Explanation of the effects</vt:lpstr>
      <vt:lpstr>A case of surface damaging</vt:lpstr>
      <vt:lpstr>The graphite contact ageing</vt:lpstr>
      <vt:lpstr>Modelling Ageing effects on rpcs</vt:lpstr>
      <vt:lpstr>Analysis of the risk factors - Graph</vt:lpstr>
      <vt:lpstr>Present limits – rate and longevity</vt:lpstr>
      <vt:lpstr>INCREASING RATE CAPABILITY AND LONGEVITY</vt:lpstr>
      <vt:lpstr>Lower resistivity for higher rate (all RPCs)</vt:lpstr>
      <vt:lpstr>Validation of lower GWP gas mixtures</vt:lpstr>
      <vt:lpstr>Progress of the ageing test and the Flouride Measurement</vt:lpstr>
      <vt:lpstr>Something new</vt:lpstr>
      <vt:lpstr>The Resistive Cylindrical Chamber (RCC) </vt:lpstr>
      <vt:lpstr>conclusions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aielli</dc:creator>
  <cp:lastModifiedBy>Giulio Aielli</cp:lastModifiedBy>
  <cp:revision>424</cp:revision>
  <dcterms:created xsi:type="dcterms:W3CDTF">2014-02-02T19:56:50Z</dcterms:created>
  <dcterms:modified xsi:type="dcterms:W3CDTF">2024-02-22T15:37:26Z</dcterms:modified>
</cp:coreProperties>
</file>