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29" d="100"/>
          <a:sy n="29" d="100"/>
        </p:scale>
        <p:origin x="221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de-DE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de-DE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de-DE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94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de-DE" sz="1400" b="0" strike="noStrike" spc="-1">
                <a:latin typeface="Times New Roman"/>
              </a:defRPr>
            </a:lvl1pPr>
          </a:lstStyle>
          <a:p>
            <a:r>
              <a:rPr lang="de-DE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95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de-DE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56D8E298-7190-4378-B51B-D31A3C554240}" type="slidenum">
              <a:rPr lang="de-DE" sz="1400" b="0" strike="noStrike" spc="-1">
                <a:latin typeface="Times New Roman"/>
              </a:rPr>
              <a:t>‹#›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1413" cy="3713163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79320" y="4705200"/>
            <a:ext cx="5433840" cy="445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4"/>
          </p:nvPr>
        </p:nvSpPr>
        <p:spPr>
          <a:xfrm>
            <a:off x="3848040" y="9408960"/>
            <a:ext cx="2943000" cy="49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C167196-E242-4346-B755-AC3E4C6136F2}" type="slidenum">
              <a:rPr lang="en-GB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1413" cy="3713163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79320" y="4705200"/>
            <a:ext cx="5433840" cy="445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sldNum" idx="5"/>
          </p:nvPr>
        </p:nvSpPr>
        <p:spPr>
          <a:xfrm>
            <a:off x="3848040" y="9408960"/>
            <a:ext cx="2943000" cy="49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755083-92FC-4D52-8E74-E5766686CBDD}" type="slidenum">
              <a:rPr lang="en-GB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1413" cy="3713163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79320" y="4705200"/>
            <a:ext cx="5433840" cy="445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sldNum" idx="5"/>
          </p:nvPr>
        </p:nvSpPr>
        <p:spPr>
          <a:xfrm>
            <a:off x="3848040" y="9408960"/>
            <a:ext cx="2943000" cy="49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755083-92FC-4D52-8E74-E5766686CBDD}" type="slidenum">
              <a:rPr lang="en-GB" sz="1200" b="0" strike="noStrike" spc="-1">
                <a:solidFill>
                  <a:srgbClr val="000000"/>
                </a:solidFill>
                <a:latin typeface="Arial"/>
                <a:ea typeface="+mn-ea"/>
              </a:rPr>
              <a:t>3</a:t>
            </a:fld>
            <a:endParaRPr lang="de-D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547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" hidden="1"/>
          <p:cNvSpPr/>
          <p:nvPr/>
        </p:nvSpPr>
        <p:spPr>
          <a:xfrm>
            <a:off x="0" y="0"/>
            <a:ext cx="9142200" cy="742680"/>
          </a:xfrm>
          <a:prstGeom prst="rect">
            <a:avLst/>
          </a:prstGeom>
          <a:solidFill>
            <a:srgbClr val="00A6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Rectangle 5" hidden="1"/>
          <p:cNvSpPr/>
          <p:nvPr/>
        </p:nvSpPr>
        <p:spPr>
          <a:xfrm>
            <a:off x="282600" y="6280200"/>
            <a:ext cx="7591320" cy="398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GB" sz="900" b="1" strike="noStrike" spc="-1">
                <a:solidFill>
                  <a:srgbClr val="808080"/>
                </a:solidFill>
                <a:latin typeface="Arial"/>
                <a:ea typeface="DejaVu Sans"/>
              </a:rPr>
              <a:t>Wolfgang Lohmann</a:t>
            </a:r>
            <a:r>
              <a:rPr lang="en-GB" sz="900" b="0" strike="noStrike" spc="-1">
                <a:solidFill>
                  <a:srgbClr val="808080"/>
                </a:solidFill>
                <a:latin typeface="Arial"/>
                <a:ea typeface="DejaVu Sans"/>
              </a:rPr>
              <a:t>  |  24.06.2014 |  </a:t>
            </a:r>
            <a:r>
              <a:rPr lang="en-GB" sz="900" b="1" strike="noStrike" spc="-1">
                <a:solidFill>
                  <a:srgbClr val="808080"/>
                </a:solidFill>
                <a:latin typeface="Arial"/>
                <a:ea typeface="DejaVu Sans"/>
              </a:rPr>
              <a:t>Page </a:t>
            </a:r>
            <a:fld id="{294A4834-3845-4901-9EF0-F31687A6BC68}" type="slidenum">
              <a:rPr lang="en-GB" sz="900" b="1" strike="noStrike" spc="-1">
                <a:solidFill>
                  <a:srgbClr val="808080"/>
                </a:solidFill>
                <a:latin typeface="Arial"/>
                <a:ea typeface="DejaVu Sans"/>
              </a:rPr>
              <a:t>‹#›</a:t>
            </a:fld>
            <a:endParaRPr lang="de-DE" sz="900" b="0" strike="noStrike" spc="-1">
              <a:latin typeface="Arial"/>
            </a:endParaRPr>
          </a:p>
        </p:txBody>
      </p:sp>
      <p:pic>
        <p:nvPicPr>
          <p:cNvPr id="47" name="Picture 25" descr="CMSLogo"/>
          <p:cNvPicPr/>
          <p:nvPr/>
        </p:nvPicPr>
        <p:blipFill>
          <a:blip r:embed="rId4"/>
          <a:stretch/>
        </p:blipFill>
        <p:spPr>
          <a:xfrm>
            <a:off x="0" y="0"/>
            <a:ext cx="898200" cy="898200"/>
          </a:xfrm>
          <a:prstGeom prst="rect">
            <a:avLst/>
          </a:prstGeom>
          <a:ln w="0">
            <a:noFill/>
          </a:ln>
        </p:spPr>
      </p:pic>
      <p:sp>
        <p:nvSpPr>
          <p:cNvPr id="48" name="Rectangle 2"/>
          <p:cNvSpPr/>
          <p:nvPr/>
        </p:nvSpPr>
        <p:spPr>
          <a:xfrm>
            <a:off x="0" y="0"/>
            <a:ext cx="9142200" cy="898200"/>
          </a:xfrm>
          <a:prstGeom prst="rect">
            <a:avLst/>
          </a:prstGeom>
          <a:solidFill>
            <a:srgbClr val="00A6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Text Box 16"/>
          <p:cNvSpPr/>
          <p:nvPr/>
        </p:nvSpPr>
        <p:spPr>
          <a:xfrm>
            <a:off x="2003400" y="2481120"/>
            <a:ext cx="2854080" cy="33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0" name="Picture 25" descr="CMSLogo"/>
          <p:cNvPicPr/>
          <p:nvPr/>
        </p:nvPicPr>
        <p:blipFill>
          <a:blip r:embed="rId4"/>
          <a:stretch/>
        </p:blipFill>
        <p:spPr>
          <a:xfrm>
            <a:off x="0" y="0"/>
            <a:ext cx="898200" cy="898200"/>
          </a:xfrm>
          <a:prstGeom prst="rect">
            <a:avLst/>
          </a:prstGeom>
          <a:ln w="0">
            <a:noFill/>
          </a:ln>
        </p:spPr>
      </p:pic>
      <p:sp>
        <p:nvSpPr>
          <p:cNvPr id="51" name="Rectangle 5"/>
          <p:cNvSpPr/>
          <p:nvPr/>
        </p:nvSpPr>
        <p:spPr>
          <a:xfrm>
            <a:off x="282600" y="6280200"/>
            <a:ext cx="7591320" cy="398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GB" sz="900" b="1" strike="noStrike" spc="-1" dirty="0">
                <a:solidFill>
                  <a:srgbClr val="808080"/>
                </a:solidFill>
                <a:latin typeface="Arial"/>
                <a:ea typeface="DejaVu Sans"/>
              </a:rPr>
              <a:t>Wolfgang Lohmann</a:t>
            </a:r>
            <a:r>
              <a:rPr lang="en-GB" sz="900" b="0" strike="noStrike" spc="-1" dirty="0">
                <a:solidFill>
                  <a:srgbClr val="808080"/>
                </a:solidFill>
                <a:latin typeface="Arial"/>
                <a:ea typeface="DejaVu Sans"/>
              </a:rPr>
              <a:t>  4.10.2023 |  </a:t>
            </a:r>
            <a:r>
              <a:rPr lang="en-GB" sz="900" b="1" strike="noStrike" spc="-1" dirty="0">
                <a:solidFill>
                  <a:srgbClr val="808080"/>
                </a:solidFill>
                <a:latin typeface="Arial"/>
                <a:ea typeface="DejaVu Sans"/>
              </a:rPr>
              <a:t>Page </a:t>
            </a:r>
            <a:fld id="{982B8B51-4982-4A87-9873-84C2BFCF4874}" type="slidenum">
              <a:rPr lang="en-GB" sz="900" b="1" strike="noStrike" spc="-1">
                <a:solidFill>
                  <a:srgbClr val="808080"/>
                </a:solidFill>
                <a:latin typeface="Arial"/>
                <a:ea typeface="DejaVu Sans"/>
              </a:rPr>
              <a:t>‹#›</a:t>
            </a:fld>
            <a:endParaRPr lang="de-DE" sz="900" b="0" strike="noStrike" spc="-1" dirty="0"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de-D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3"/>
          <p:cNvSpPr/>
          <p:nvPr/>
        </p:nvSpPr>
        <p:spPr>
          <a:xfrm>
            <a:off x="1716120" y="1690920"/>
            <a:ext cx="60483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4000" spc="-1" dirty="0">
                <a:solidFill>
                  <a:srgbClr val="000000"/>
                </a:solidFill>
                <a:latin typeface="Arial"/>
                <a:ea typeface="DejaVu Sans"/>
              </a:rPr>
              <a:t>Open Items, Sept. 2023</a:t>
            </a:r>
            <a:endParaRPr lang="de-DE" sz="4000" b="0" strike="noStrike" spc="-1" dirty="0">
              <a:latin typeface="Arial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00000" y="0"/>
            <a:ext cx="8217360" cy="8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</a:rPr>
              <a:t>  </a:t>
            </a:r>
            <a:endParaRPr lang="de-DE" sz="2800" b="0" strike="noStrike" spc="-1">
              <a:latin typeface="Arial"/>
            </a:endParaRPr>
          </a:p>
        </p:txBody>
      </p:sp>
      <p:sp>
        <p:nvSpPr>
          <p:cNvPr id="98" name="TextBox 7"/>
          <p:cNvSpPr/>
          <p:nvPr/>
        </p:nvSpPr>
        <p:spPr>
          <a:xfrm>
            <a:off x="2718000" y="3020400"/>
            <a:ext cx="366840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endParaRPr lang="de-DE" sz="2800" b="0" strike="noStrike" spc="-1" dirty="0">
              <a:latin typeface="Arial"/>
            </a:endParaRPr>
          </a:p>
        </p:txBody>
      </p:sp>
      <p:sp>
        <p:nvSpPr>
          <p:cNvPr id="99" name="TextBox 9"/>
          <p:cNvSpPr/>
          <p:nvPr/>
        </p:nvSpPr>
        <p:spPr>
          <a:xfrm>
            <a:off x="1716120" y="4371480"/>
            <a:ext cx="560988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Wolfgang Lohmann</a:t>
            </a:r>
            <a:endParaRPr lang="de-DE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00000" y="0"/>
            <a:ext cx="8217360" cy="8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</a:rPr>
              <a:t>  </a:t>
            </a:r>
            <a:endParaRPr lang="de-DE" sz="2800" b="0" strike="noStrike" spc="-1">
              <a:latin typeface="Arial"/>
            </a:endParaRPr>
          </a:p>
        </p:txBody>
      </p:sp>
      <p:sp>
        <p:nvSpPr>
          <p:cNvPr id="102" name="TextBox 3"/>
          <p:cNvSpPr/>
          <p:nvPr/>
        </p:nvSpPr>
        <p:spPr>
          <a:xfrm>
            <a:off x="1114920" y="300600"/>
            <a:ext cx="70254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 dirty="0">
                <a:solidFill>
                  <a:srgbClr val="FFFF00"/>
                </a:solidFill>
                <a:latin typeface="Arial"/>
                <a:ea typeface="DejaVu Sans"/>
              </a:rPr>
              <a:t>Open Items</a:t>
            </a:r>
            <a:endParaRPr lang="de-DE" sz="2400" b="0" strike="noStrike" spc="-1" dirty="0">
              <a:latin typeface="Arial"/>
            </a:endParaRPr>
          </a:p>
        </p:txBody>
      </p:sp>
      <p:sp>
        <p:nvSpPr>
          <p:cNvPr id="103" name="TextBox 4"/>
          <p:cNvSpPr/>
          <p:nvPr/>
        </p:nvSpPr>
        <p:spPr>
          <a:xfrm>
            <a:off x="651600" y="4735080"/>
            <a:ext cx="748872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2900" indent="-342900">
              <a:lnSpc>
                <a:spcPct val="100000"/>
              </a:lnSpc>
              <a:buSzPct val="166000"/>
              <a:buFont typeface="Arial" panose="020B0604020202020204" pitchFamily="34" charset="0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smooth insertion of tungsten plates (break mechanism, final adjustment)</a:t>
            </a:r>
          </a:p>
          <a:p>
            <a:pPr marL="342900" indent="-342900">
              <a:lnSpc>
                <a:spcPct val="100000"/>
              </a:lnSpc>
              <a:buSzPct val="166000"/>
              <a:buFont typeface="Arial" panose="020B0604020202020204" pitchFamily="34" charset="0"/>
              <a:buChar char="•"/>
            </a:pPr>
            <a:endParaRPr lang="en-US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166000"/>
              <a:buFont typeface="Arial" panose="020B0604020202020204" pitchFamily="34" charset="0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DejaVu Sans"/>
              </a:rPr>
              <a:t>Detector plane lowering, ensure smooth movement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A5A4B4-4574-451B-AE9D-8CDE1929173D}"/>
              </a:ext>
            </a:extLst>
          </p:cNvPr>
          <p:cNvSpPr txBox="1"/>
          <p:nvPr/>
        </p:nvSpPr>
        <p:spPr>
          <a:xfrm>
            <a:off x="559558" y="1419367"/>
            <a:ext cx="769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Mechanics</a:t>
            </a:r>
            <a:endParaRPr lang="de-D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0D1C1-869F-440F-815D-AD11315F6183}"/>
              </a:ext>
            </a:extLst>
          </p:cNvPr>
          <p:cNvSpPr txBox="1"/>
          <p:nvPr/>
        </p:nvSpPr>
        <p:spPr>
          <a:xfrm>
            <a:off x="559558" y="2122920"/>
            <a:ext cx="73424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50000"/>
                </a:schemeClr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/>
              <a:t>Connection between carbon envelope and T-frame (work in progress)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8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8000"/>
              <a:buFont typeface="Arial" panose="020B0604020202020204" pitchFamily="34" charset="0"/>
              <a:buChar char="•"/>
            </a:pPr>
            <a:r>
              <a:rPr lang="en-US" sz="2000" dirty="0"/>
              <a:t>Size and precision of the dimensions of the carbon fiber envelope (needs fine-tuning)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5AD164-5295-4FD6-8306-A2D6853BC03A}"/>
              </a:ext>
            </a:extLst>
          </p:cNvPr>
          <p:cNvSpPr txBox="1"/>
          <p:nvPr/>
        </p:nvSpPr>
        <p:spPr>
          <a:xfrm>
            <a:off x="559558" y="4044553"/>
            <a:ext cx="769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Montage</a:t>
            </a:r>
            <a:endParaRPr lang="de-DE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00000" y="0"/>
            <a:ext cx="8217360" cy="8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b="1" strike="noStrike" spc="-1">
                <a:solidFill>
                  <a:srgbClr val="FFFFFF"/>
                </a:solidFill>
                <a:latin typeface="Arial"/>
              </a:rPr>
              <a:t>  </a:t>
            </a:r>
            <a:endParaRPr lang="de-DE" sz="2800" b="0" strike="noStrike" spc="-1">
              <a:latin typeface="Arial"/>
            </a:endParaRPr>
          </a:p>
        </p:txBody>
      </p:sp>
      <p:sp>
        <p:nvSpPr>
          <p:cNvPr id="102" name="TextBox 3"/>
          <p:cNvSpPr/>
          <p:nvPr/>
        </p:nvSpPr>
        <p:spPr>
          <a:xfrm>
            <a:off x="1114920" y="300600"/>
            <a:ext cx="70254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 dirty="0">
                <a:solidFill>
                  <a:srgbClr val="FFFF00"/>
                </a:solidFill>
                <a:latin typeface="Arial"/>
                <a:ea typeface="DejaVu Sans"/>
              </a:rPr>
              <a:t>Open Items</a:t>
            </a:r>
            <a:endParaRPr lang="de-DE" sz="2400" b="0" strike="noStrike" spc="-1" dirty="0">
              <a:latin typeface="Arial"/>
            </a:endParaRPr>
          </a:p>
        </p:txBody>
      </p:sp>
      <p:sp>
        <p:nvSpPr>
          <p:cNvPr id="103" name="TextBox 4"/>
          <p:cNvSpPr/>
          <p:nvPr/>
        </p:nvSpPr>
        <p:spPr>
          <a:xfrm>
            <a:off x="883080" y="4735080"/>
            <a:ext cx="748872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                </a:t>
            </a:r>
            <a:endParaRPr lang="de-DE" sz="1600" b="0" strike="noStrike" spc="-1" dirty="0">
              <a:latin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FA2DC3-6A7A-4D53-A724-86414A1D159A}"/>
              </a:ext>
            </a:extLst>
          </p:cNvPr>
          <p:cNvSpPr txBox="1"/>
          <p:nvPr/>
        </p:nvSpPr>
        <p:spPr>
          <a:xfrm>
            <a:off x="442982" y="1198800"/>
            <a:ext cx="769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Conceptual</a:t>
            </a:r>
            <a:endParaRPr lang="de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706657-3922-4791-9003-C922B6DB8186}"/>
              </a:ext>
            </a:extLst>
          </p:cNvPr>
          <p:cNvSpPr txBox="1"/>
          <p:nvPr/>
        </p:nvSpPr>
        <p:spPr>
          <a:xfrm>
            <a:off x="442982" y="2022620"/>
            <a:ext cx="74579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Detector plane thickness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Faraday cage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Cable feed through, patch panel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Grounding scheme, including impacts on the mechanics, connectivity and Montage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Power dissipation, Cooling, dry air flow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Neutron flux and radiation tolerance of the FE electronics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57000"/>
              <a:buFont typeface="Arial" panose="020B0604020202020204" pitchFamily="34" charset="0"/>
              <a:buChar char="•"/>
            </a:pPr>
            <a:r>
              <a:rPr lang="en-US" dirty="0"/>
              <a:t>Slow control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264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DejaVu Sans</vt:lpstr>
      <vt:lpstr>Symbol</vt:lpstr>
      <vt:lpstr>Times New Roman</vt:lpstr>
      <vt:lpstr>Wingdings</vt:lpstr>
      <vt:lpstr>Office Theme</vt:lpstr>
      <vt:lpstr>  </vt:lpstr>
      <vt:lpstr>  </vt:lpstr>
      <vt:lpstr> 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subject/>
  <dc:creator>DESY Mitarbeiter</dc:creator>
  <dc:description/>
  <cp:lastModifiedBy>Lohmann, Wolfgang</cp:lastModifiedBy>
  <cp:revision>290</cp:revision>
  <dcterms:created xsi:type="dcterms:W3CDTF">2012-02-28T14:56:30Z</dcterms:created>
  <dcterms:modified xsi:type="dcterms:W3CDTF">2023-10-04T16:21:49Z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7</vt:r8>
  </property>
  <property fmtid="{D5CDD505-2E9C-101B-9397-08002B2CF9AE}" pid="3" name="PresentationFormat">
    <vt:lpwstr>On-screen Show (4:3)</vt:lpwstr>
  </property>
  <property fmtid="{D5CDD505-2E9C-101B-9397-08002B2CF9AE}" pid="4" name="Slides">
    <vt:r8>7</vt:r8>
  </property>
</Properties>
</file>