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7" r:id="rId2"/>
    <p:sldId id="268" r:id="rId3"/>
    <p:sldId id="277" r:id="rId4"/>
    <p:sldId id="27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ellermeier" initials="MK" lastIdx="1" clrIdx="0">
    <p:extLst>
      <p:ext uri="{19B8F6BF-5375-455C-9EA6-DF929625EA0E}">
        <p15:presenceInfo xmlns:p15="http://schemas.microsoft.com/office/powerpoint/2012/main" userId="Max Keller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0"/>
    <a:srgbClr val="FF685C"/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04" autoAdjust="0"/>
    <p:restoredTop sz="96327" autoAdjust="0"/>
  </p:normalViewPr>
  <p:slideViewPr>
    <p:cSldViewPr showGuides="1">
      <p:cViewPr varScale="1">
        <p:scale>
          <a:sx n="51" d="100"/>
          <a:sy n="51" d="100"/>
        </p:scale>
        <p:origin x="67" y="82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06.11.2023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44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Willi Kuropka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43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67738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30.10.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31.10.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01.11.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02.11.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03.11.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X-band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Public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UKE shift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Cell irradiation in Eppendorf tubes and chamber slides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Mainly prep work for the next two days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More cell irradiation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More cell irradiation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Fiber beam loss monitor test in EA section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Screen image data taking for </a:t>
                      </a:r>
                      <a:r>
                        <a:rPr lang="en-US" sz="1100" dirty="0" err="1"/>
                        <a:t>Sonjas</a:t>
                      </a:r>
                      <a:r>
                        <a:rPr lang="en-US" sz="1100" dirty="0"/>
                        <a:t> defense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/>
                        <a:t>Water pressure for the X-band system (or maybe our entire section?) appears to be too low, MIN/MKK are investigating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Slow start due to unclear experimental conditions and modified sample 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Interlock broken during ZZ (probably the time delay between sound and video is the problem?)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Pharos synchronization failed due to piezo actuator at limit…probably chiller exchange is the culprit?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Let’s make a more detailed schedule for the experiment next time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Difficulties may need further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After setup on wed. experimental protocol sailed smoothly, except for pharos sync. 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E9C7-C270-8CC5-CE43-03C4CB20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irradiation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B82B8-773A-3E9D-CFE9-50E9C166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D54A6-EC22-9C47-3E9C-C961F5E00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D2587-5290-21A7-AD9A-C4C8C19D4894}"/>
              </a:ext>
            </a:extLst>
          </p:cNvPr>
          <p:cNvSpPr txBox="1">
            <a:spLocks/>
          </p:cNvSpPr>
          <p:nvPr/>
        </p:nvSpPr>
        <p:spPr>
          <a:xfrm>
            <a:off x="407988" y="1406427"/>
            <a:ext cx="6480100" cy="1792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E374292-3CC1-4C62-A108-9B0E32416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99601"/>
            <a:ext cx="3104394" cy="620878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ED66D1-6827-4962-87DD-7A0E89A72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18651"/>
            <a:ext cx="7104112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2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E4F90-5CF4-4BC6-B26C-08B8145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BLM test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6F9E4E-FE11-49FB-A7AB-B52BE31C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5471AC-B8D2-4794-B88D-E0127643B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A787C3-FFCB-4EE0-9E94-327F87F8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700808"/>
            <a:ext cx="76390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8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Plan for the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06.11.2023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80581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06.11.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07.11.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/>
                        <a:t>Blae</a:t>
                      </a:r>
                      <a:r>
                        <a:rPr lang="en-US" i="0" dirty="0"/>
                        <a:t>, 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08.11.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>
                          <a:solidFill>
                            <a:schemeClr val="tx1"/>
                          </a:solidFill>
                        </a:rPr>
                        <a:t>Blae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, 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09.11.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Blae</a:t>
                      </a:r>
                      <a:r>
                        <a:rPr lang="en-US" dirty="0"/>
                        <a:t>, 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10.11.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Blae</a:t>
                      </a:r>
                      <a:r>
                        <a:rPr lang="en-US" dirty="0"/>
                        <a:t>, 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0BA4D-5269-56F5-1E3D-897D1A1C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06427"/>
            <a:ext cx="5904036" cy="3462733"/>
          </a:xfrm>
        </p:spPr>
        <p:txBody>
          <a:bodyPr/>
          <a:lstStyle/>
          <a:p>
            <a:r>
              <a:rPr lang="en-GB" dirty="0"/>
              <a:t>Mon: MIN/MKK cooling water investigation</a:t>
            </a:r>
          </a:p>
          <a:p>
            <a:r>
              <a:rPr lang="en-GB" dirty="0" err="1"/>
              <a:t>Spacechip</a:t>
            </a:r>
            <a:r>
              <a:rPr lang="en-GB" dirty="0"/>
              <a:t>/ACHIP dark run</a:t>
            </a:r>
          </a:p>
          <a:p>
            <a:pPr lvl="1"/>
            <a:r>
              <a:rPr lang="en-GB" dirty="0"/>
              <a:t>Velocity bunching WP</a:t>
            </a:r>
          </a:p>
          <a:p>
            <a:pPr lvl="1"/>
            <a:r>
              <a:rPr lang="en-GB" dirty="0"/>
              <a:t>Undulator test</a:t>
            </a:r>
          </a:p>
          <a:p>
            <a:pPr lvl="1"/>
            <a:r>
              <a:rPr lang="en-GB" dirty="0"/>
              <a:t>(</a:t>
            </a:r>
            <a:r>
              <a:rPr lang="en-GB" dirty="0" err="1"/>
              <a:t>prpobably</a:t>
            </a:r>
            <a:r>
              <a:rPr lang="en-GB" dirty="0"/>
              <a:t>) </a:t>
            </a:r>
            <a:r>
              <a:rPr lang="en-GB" dirty="0" err="1"/>
              <a:t>Poalrix</a:t>
            </a:r>
            <a:r>
              <a:rPr lang="en-GB" dirty="0"/>
              <a:t> timing setup </a:t>
            </a:r>
            <a:endParaRPr lang="en-DE" dirty="0"/>
          </a:p>
          <a:p>
            <a:r>
              <a:rPr lang="en-DE" dirty="0"/>
              <a:t>PolariX Conditioning (off-beam)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306</Words>
  <Application>Microsoft Office PowerPoint</Application>
  <PresentationFormat>Breitbild</PresentationFormat>
  <Paragraphs>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DESY</vt:lpstr>
      <vt:lpstr>ARES Operation Meeting</vt:lpstr>
      <vt:lpstr>Summary of week 43</vt:lpstr>
      <vt:lpstr>Cell irradiation</vt:lpstr>
      <vt:lpstr>Fiber BLM test</vt:lpstr>
      <vt:lpstr>Schedule and Plan for the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Kuropka, Willi</cp:lastModifiedBy>
  <cp:revision>524</cp:revision>
  <dcterms:created xsi:type="dcterms:W3CDTF">2021-08-09T09:06:11Z</dcterms:created>
  <dcterms:modified xsi:type="dcterms:W3CDTF">2023-11-06T11:55:57Z</dcterms:modified>
</cp:coreProperties>
</file>