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6" r:id="rId1"/>
  </p:sldMasterIdLst>
  <p:notesMasterIdLst>
    <p:notesMasterId r:id="rId29"/>
  </p:notesMasterIdLst>
  <p:handoutMasterIdLst>
    <p:handoutMasterId r:id="rId30"/>
  </p:handoutMasterIdLst>
  <p:sldIdLst>
    <p:sldId id="1910" r:id="rId2"/>
    <p:sldId id="1962" r:id="rId3"/>
    <p:sldId id="1983" r:id="rId4"/>
    <p:sldId id="2048" r:id="rId5"/>
    <p:sldId id="1941" r:id="rId6"/>
    <p:sldId id="1942" r:id="rId7"/>
    <p:sldId id="1980" r:id="rId8"/>
    <p:sldId id="1979" r:id="rId9"/>
    <p:sldId id="1943" r:id="rId10"/>
    <p:sldId id="1944" r:id="rId11"/>
    <p:sldId id="1945" r:id="rId12"/>
    <p:sldId id="1946" r:id="rId13"/>
    <p:sldId id="1947" r:id="rId14"/>
    <p:sldId id="1949" r:id="rId15"/>
    <p:sldId id="2046" r:id="rId16"/>
    <p:sldId id="2049" r:id="rId17"/>
    <p:sldId id="1982" r:id="rId18"/>
    <p:sldId id="2041" r:id="rId19"/>
    <p:sldId id="2042" r:id="rId20"/>
    <p:sldId id="2043" r:id="rId21"/>
    <p:sldId id="2044" r:id="rId22"/>
    <p:sldId id="2045" r:id="rId23"/>
    <p:sldId id="1956" r:id="rId24"/>
    <p:sldId id="1986" r:id="rId25"/>
    <p:sldId id="1957" r:id="rId26"/>
    <p:sldId id="2055" r:id="rId27"/>
    <p:sldId id="201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1E"/>
    <a:srgbClr val="00152B"/>
    <a:srgbClr val="052C4F"/>
    <a:srgbClr val="023759"/>
    <a:srgbClr val="E9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4E207-55FF-934A-A03A-CF15EF499851}" v="88" dt="2024-03-19T09:51:40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14" autoAdjust="0"/>
    <p:restoredTop sz="79045"/>
  </p:normalViewPr>
  <p:slideViewPr>
    <p:cSldViewPr snapToGrid="0">
      <p:cViewPr varScale="1">
        <p:scale>
          <a:sx n="84" d="100"/>
          <a:sy n="84" d="100"/>
        </p:scale>
        <p:origin x="192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exin Zhao" userId="106d14285edde292" providerId="LiveId" clId="{B444E207-55FF-934A-A03A-CF15EF499851}"/>
    <pc:docChg chg="undo custSel addSld delSld modSld sldOrd modMainMaster">
      <pc:chgData name="Zhexin Zhao" userId="106d14285edde292" providerId="LiveId" clId="{B444E207-55FF-934A-A03A-CF15EF499851}" dt="2024-03-19T09:51:40.399" v="645" actId="20577"/>
      <pc:docMkLst>
        <pc:docMk/>
      </pc:docMkLst>
      <pc:sldChg chg="addSp modSp mod">
        <pc:chgData name="Zhexin Zhao" userId="106d14285edde292" providerId="LiveId" clId="{B444E207-55FF-934A-A03A-CF15EF499851}" dt="2024-03-17T17:18:42.218" v="590" actId="121"/>
        <pc:sldMkLst>
          <pc:docMk/>
          <pc:sldMk cId="3985293703" sldId="1910"/>
        </pc:sldMkLst>
        <pc:spChg chg="mod">
          <ac:chgData name="Zhexin Zhao" userId="106d14285edde292" providerId="LiveId" clId="{B444E207-55FF-934A-A03A-CF15EF499851}" dt="2024-03-17T12:16:15.572" v="55" actId="20577"/>
          <ac:spMkLst>
            <pc:docMk/>
            <pc:sldMk cId="3985293703" sldId="1910"/>
            <ac:spMk id="2" creationId="{60E8409D-7FA7-E8B7-CC72-2EB5EF3E9E52}"/>
          </ac:spMkLst>
        </pc:spChg>
        <pc:spChg chg="mod">
          <ac:chgData name="Zhexin Zhao" userId="106d14285edde292" providerId="LiveId" clId="{B444E207-55FF-934A-A03A-CF15EF499851}" dt="2024-03-17T17:18:42.218" v="590" actId="121"/>
          <ac:spMkLst>
            <pc:docMk/>
            <pc:sldMk cId="3985293703" sldId="1910"/>
            <ac:spMk id="8" creationId="{C743DBD6-9717-7A01-2CB2-700CB9F55363}"/>
          </ac:spMkLst>
        </pc:spChg>
        <pc:picChg chg="mod">
          <ac:chgData name="Zhexin Zhao" userId="106d14285edde292" providerId="LiveId" clId="{B444E207-55FF-934A-A03A-CF15EF499851}" dt="2024-03-17T12:14:44.283" v="38" actId="1076"/>
          <ac:picMkLst>
            <pc:docMk/>
            <pc:sldMk cId="3985293703" sldId="1910"/>
            <ac:picMk id="3" creationId="{0A1E9E03-9603-4422-011C-BE5DBA8FAC53}"/>
          </ac:picMkLst>
        </pc:picChg>
        <pc:picChg chg="mod">
          <ac:chgData name="Zhexin Zhao" userId="106d14285edde292" providerId="LiveId" clId="{B444E207-55FF-934A-A03A-CF15EF499851}" dt="2024-03-17T12:15:04.909" v="40" actId="1076"/>
          <ac:picMkLst>
            <pc:docMk/>
            <pc:sldMk cId="3985293703" sldId="1910"/>
            <ac:picMk id="4" creationId="{6491F8D5-A549-F564-D82B-ED2970E22C6A}"/>
          </ac:picMkLst>
        </pc:picChg>
        <pc:picChg chg="mod">
          <ac:chgData name="Zhexin Zhao" userId="106d14285edde292" providerId="LiveId" clId="{B444E207-55FF-934A-A03A-CF15EF499851}" dt="2024-03-17T12:14:53.559" v="39" actId="14100"/>
          <ac:picMkLst>
            <pc:docMk/>
            <pc:sldMk cId="3985293703" sldId="1910"/>
            <ac:picMk id="7" creationId="{3D0A3582-0DB0-82B0-894D-F156E1F506E1}"/>
          </ac:picMkLst>
        </pc:picChg>
        <pc:picChg chg="add mod">
          <ac:chgData name="Zhexin Zhao" userId="106d14285edde292" providerId="LiveId" clId="{B444E207-55FF-934A-A03A-CF15EF499851}" dt="2024-03-17T12:14:40.497" v="37" actId="1076"/>
          <ac:picMkLst>
            <pc:docMk/>
            <pc:sldMk cId="3985293703" sldId="1910"/>
            <ac:picMk id="9" creationId="{8C85A61A-7685-1BB9-5A11-556461D9A2AA}"/>
          </ac:picMkLst>
        </pc:picChg>
      </pc:sldChg>
      <pc:sldChg chg="del">
        <pc:chgData name="Zhexin Zhao" userId="106d14285edde292" providerId="LiveId" clId="{B444E207-55FF-934A-A03A-CF15EF499851}" dt="2024-03-17T17:07:26.121" v="523" actId="2696"/>
        <pc:sldMkLst>
          <pc:docMk/>
          <pc:sldMk cId="4143329581" sldId="1920"/>
        </pc:sldMkLst>
      </pc:sldChg>
      <pc:sldChg chg="del">
        <pc:chgData name="Zhexin Zhao" userId="106d14285edde292" providerId="LiveId" clId="{B444E207-55FF-934A-A03A-CF15EF499851}" dt="2024-03-17T16:58:06.635" v="417" actId="2696"/>
        <pc:sldMkLst>
          <pc:docMk/>
          <pc:sldMk cId="1533269024" sldId="1921"/>
        </pc:sldMkLst>
      </pc:sldChg>
      <pc:sldChg chg="del">
        <pc:chgData name="Zhexin Zhao" userId="106d14285edde292" providerId="LiveId" clId="{B444E207-55FF-934A-A03A-CF15EF499851}" dt="2024-03-17T16:58:07.596" v="418" actId="2696"/>
        <pc:sldMkLst>
          <pc:docMk/>
          <pc:sldMk cId="1457182962" sldId="1922"/>
        </pc:sldMkLst>
      </pc:sldChg>
      <pc:sldChg chg="del">
        <pc:chgData name="Zhexin Zhao" userId="106d14285edde292" providerId="LiveId" clId="{B444E207-55FF-934A-A03A-CF15EF499851}" dt="2024-03-17T12:00:55.885" v="0" actId="2696"/>
        <pc:sldMkLst>
          <pc:docMk/>
          <pc:sldMk cId="543406484" sldId="1923"/>
        </pc:sldMkLst>
      </pc:sldChg>
      <pc:sldChg chg="del">
        <pc:chgData name="Zhexin Zhao" userId="106d14285edde292" providerId="LiveId" clId="{B444E207-55FF-934A-A03A-CF15EF499851}" dt="2024-03-17T12:00:55.963" v="6" actId="2696"/>
        <pc:sldMkLst>
          <pc:docMk/>
          <pc:sldMk cId="2563996789" sldId="1924"/>
        </pc:sldMkLst>
      </pc:sldChg>
      <pc:sldChg chg="del">
        <pc:chgData name="Zhexin Zhao" userId="106d14285edde292" providerId="LiveId" clId="{B444E207-55FF-934A-A03A-CF15EF499851}" dt="2024-03-17T12:00:55.945" v="2" actId="2696"/>
        <pc:sldMkLst>
          <pc:docMk/>
          <pc:sldMk cId="2004483098" sldId="1925"/>
        </pc:sldMkLst>
      </pc:sldChg>
      <pc:sldChg chg="del">
        <pc:chgData name="Zhexin Zhao" userId="106d14285edde292" providerId="LiveId" clId="{B444E207-55FF-934A-A03A-CF15EF499851}" dt="2024-03-17T12:00:55.936" v="1" actId="2696"/>
        <pc:sldMkLst>
          <pc:docMk/>
          <pc:sldMk cId="3266473459" sldId="1926"/>
        </pc:sldMkLst>
      </pc:sldChg>
      <pc:sldChg chg="del">
        <pc:chgData name="Zhexin Zhao" userId="106d14285edde292" providerId="LiveId" clId="{B444E207-55FF-934A-A03A-CF15EF499851}" dt="2024-03-17T12:00:56.305" v="14" actId="2696"/>
        <pc:sldMkLst>
          <pc:docMk/>
          <pc:sldMk cId="3921378257" sldId="1927"/>
        </pc:sldMkLst>
      </pc:sldChg>
      <pc:sldChg chg="del">
        <pc:chgData name="Zhexin Zhao" userId="106d14285edde292" providerId="LiveId" clId="{B444E207-55FF-934A-A03A-CF15EF499851}" dt="2024-03-17T12:00:56.088" v="9" actId="2696"/>
        <pc:sldMkLst>
          <pc:docMk/>
          <pc:sldMk cId="2726683454" sldId="1928"/>
        </pc:sldMkLst>
      </pc:sldChg>
      <pc:sldChg chg="del">
        <pc:chgData name="Zhexin Zhao" userId="106d14285edde292" providerId="LiveId" clId="{B444E207-55FF-934A-A03A-CF15EF499851}" dt="2024-03-17T12:00:56.155" v="11" actId="2696"/>
        <pc:sldMkLst>
          <pc:docMk/>
          <pc:sldMk cId="3657954585" sldId="1930"/>
        </pc:sldMkLst>
      </pc:sldChg>
      <pc:sldChg chg="del">
        <pc:chgData name="Zhexin Zhao" userId="106d14285edde292" providerId="LiveId" clId="{B444E207-55FF-934A-A03A-CF15EF499851}" dt="2024-03-17T12:00:56.062" v="8" actId="2696"/>
        <pc:sldMkLst>
          <pc:docMk/>
          <pc:sldMk cId="576898702" sldId="1931"/>
        </pc:sldMkLst>
      </pc:sldChg>
      <pc:sldChg chg="del">
        <pc:chgData name="Zhexin Zhao" userId="106d14285edde292" providerId="LiveId" clId="{B444E207-55FF-934A-A03A-CF15EF499851}" dt="2024-03-17T12:00:56.195" v="12" actId="2696"/>
        <pc:sldMkLst>
          <pc:docMk/>
          <pc:sldMk cId="2596542369" sldId="1932"/>
        </pc:sldMkLst>
      </pc:sldChg>
      <pc:sldChg chg="del">
        <pc:chgData name="Zhexin Zhao" userId="106d14285edde292" providerId="LiveId" clId="{B444E207-55FF-934A-A03A-CF15EF499851}" dt="2024-03-17T12:00:56.051" v="7" actId="2696"/>
        <pc:sldMkLst>
          <pc:docMk/>
          <pc:sldMk cId="3945127116" sldId="1933"/>
        </pc:sldMkLst>
      </pc:sldChg>
      <pc:sldChg chg="del">
        <pc:chgData name="Zhexin Zhao" userId="106d14285edde292" providerId="LiveId" clId="{B444E207-55FF-934A-A03A-CF15EF499851}" dt="2024-03-17T12:00:55.947" v="4" actId="2696"/>
        <pc:sldMkLst>
          <pc:docMk/>
          <pc:sldMk cId="1276523150" sldId="1934"/>
        </pc:sldMkLst>
      </pc:sldChg>
      <pc:sldChg chg="del">
        <pc:chgData name="Zhexin Zhao" userId="106d14285edde292" providerId="LiveId" clId="{B444E207-55FF-934A-A03A-CF15EF499851}" dt="2024-03-17T12:00:56.099" v="10" actId="2696"/>
        <pc:sldMkLst>
          <pc:docMk/>
          <pc:sldMk cId="3409908941" sldId="1935"/>
        </pc:sldMkLst>
      </pc:sldChg>
      <pc:sldChg chg="del">
        <pc:chgData name="Zhexin Zhao" userId="106d14285edde292" providerId="LiveId" clId="{B444E207-55FF-934A-A03A-CF15EF499851}" dt="2024-03-17T12:00:55.946" v="3" actId="2696"/>
        <pc:sldMkLst>
          <pc:docMk/>
          <pc:sldMk cId="3881898757" sldId="1936"/>
        </pc:sldMkLst>
      </pc:sldChg>
      <pc:sldChg chg="del">
        <pc:chgData name="Zhexin Zhao" userId="106d14285edde292" providerId="LiveId" clId="{B444E207-55FF-934A-A03A-CF15EF499851}" dt="2024-03-17T12:00:56.215" v="13" actId="2696"/>
        <pc:sldMkLst>
          <pc:docMk/>
          <pc:sldMk cId="909164462" sldId="1937"/>
        </pc:sldMkLst>
      </pc:sldChg>
      <pc:sldChg chg="del">
        <pc:chgData name="Zhexin Zhao" userId="106d14285edde292" providerId="LiveId" clId="{B444E207-55FF-934A-A03A-CF15EF499851}" dt="2024-03-17T12:00:56.330" v="15" actId="2696"/>
        <pc:sldMkLst>
          <pc:docMk/>
          <pc:sldMk cId="1586181419" sldId="1938"/>
        </pc:sldMkLst>
      </pc:sldChg>
      <pc:sldChg chg="del">
        <pc:chgData name="Zhexin Zhao" userId="106d14285edde292" providerId="LiveId" clId="{B444E207-55FF-934A-A03A-CF15EF499851}" dt="2024-03-17T12:00:55.962" v="5" actId="2696"/>
        <pc:sldMkLst>
          <pc:docMk/>
          <pc:sldMk cId="1278314128" sldId="1939"/>
        </pc:sldMkLst>
      </pc:sldChg>
      <pc:sldChg chg="del">
        <pc:chgData name="Zhexin Zhao" userId="106d14285edde292" providerId="LiveId" clId="{B444E207-55FF-934A-A03A-CF15EF499851}" dt="2024-03-17T16:58:08.259" v="419" actId="2696"/>
        <pc:sldMkLst>
          <pc:docMk/>
          <pc:sldMk cId="2680617147" sldId="1940"/>
        </pc:sldMkLst>
      </pc:sldChg>
      <pc:sldChg chg="addSp modSp mod">
        <pc:chgData name="Zhexin Zhao" userId="106d14285edde292" providerId="LiveId" clId="{B444E207-55FF-934A-A03A-CF15EF499851}" dt="2024-03-17T16:55:07.760" v="409" actId="1036"/>
        <pc:sldMkLst>
          <pc:docMk/>
          <pc:sldMk cId="257679942" sldId="1941"/>
        </pc:sldMkLst>
        <pc:spChg chg="mod">
          <ac:chgData name="Zhexin Zhao" userId="106d14285edde292" providerId="LiveId" clId="{B444E207-55FF-934A-A03A-CF15EF499851}" dt="2024-03-17T15:19:39.134" v="79" actId="403"/>
          <ac:spMkLst>
            <pc:docMk/>
            <pc:sldMk cId="257679942" sldId="1941"/>
            <ac:spMk id="3" creationId="{B47B5356-DCDE-3010-DB57-E9277E02D0B0}"/>
          </ac:spMkLst>
        </pc:spChg>
        <pc:spChg chg="mod">
          <ac:chgData name="Zhexin Zhao" userId="106d14285edde292" providerId="LiveId" clId="{B444E207-55FF-934A-A03A-CF15EF499851}" dt="2024-03-17T16:54:47.874" v="402" actId="14100"/>
          <ac:spMkLst>
            <pc:docMk/>
            <pc:sldMk cId="257679942" sldId="1941"/>
            <ac:spMk id="9" creationId="{A692FD90-B86A-DE93-2BE5-4CEEE1364020}"/>
          </ac:spMkLst>
        </pc:spChg>
        <pc:spChg chg="mod">
          <ac:chgData name="Zhexin Zhao" userId="106d14285edde292" providerId="LiveId" clId="{B444E207-55FF-934A-A03A-CF15EF499851}" dt="2024-03-17T16:54:47.874" v="402" actId="14100"/>
          <ac:spMkLst>
            <pc:docMk/>
            <pc:sldMk cId="257679942" sldId="1941"/>
            <ac:spMk id="11" creationId="{DC72E1A8-777B-8F1A-B77F-29B68F1393AA}"/>
          </ac:spMkLst>
        </pc:spChg>
        <pc:spChg chg="mod">
          <ac:chgData name="Zhexin Zhao" userId="106d14285edde292" providerId="LiveId" clId="{B444E207-55FF-934A-A03A-CF15EF499851}" dt="2024-03-17T16:55:04.610" v="407" actId="1035"/>
          <ac:spMkLst>
            <pc:docMk/>
            <pc:sldMk cId="257679942" sldId="1941"/>
            <ac:spMk id="14" creationId="{73D1ACC4-3670-4058-7863-6534D70D86E9}"/>
          </ac:spMkLst>
        </pc:spChg>
        <pc:spChg chg="mod">
          <ac:chgData name="Zhexin Zhao" userId="106d14285edde292" providerId="LiveId" clId="{B444E207-55FF-934A-A03A-CF15EF499851}" dt="2024-03-17T16:55:04.610" v="407" actId="1035"/>
          <ac:spMkLst>
            <pc:docMk/>
            <pc:sldMk cId="257679942" sldId="1941"/>
            <ac:spMk id="15" creationId="{C3D084F6-E7E8-F47B-5A1F-10AC2BB370E5}"/>
          </ac:spMkLst>
        </pc:spChg>
        <pc:grpChg chg="add mod">
          <ac:chgData name="Zhexin Zhao" userId="106d14285edde292" providerId="LiveId" clId="{B444E207-55FF-934A-A03A-CF15EF499851}" dt="2024-03-17T16:55:07.760" v="409" actId="1036"/>
          <ac:grpSpMkLst>
            <pc:docMk/>
            <pc:sldMk cId="257679942" sldId="1941"/>
            <ac:grpSpMk id="7" creationId="{A0867E98-51F7-C06A-5422-2BEB10480E59}"/>
          </ac:grpSpMkLst>
        </pc:grpChg>
        <pc:grpChg chg="mod">
          <ac:chgData name="Zhexin Zhao" userId="106d14285edde292" providerId="LiveId" clId="{B444E207-55FF-934A-A03A-CF15EF499851}" dt="2024-03-17T16:54:47.874" v="402" actId="14100"/>
          <ac:grpSpMkLst>
            <pc:docMk/>
            <pc:sldMk cId="257679942" sldId="1941"/>
            <ac:grpSpMk id="8" creationId="{311A930F-C39E-8B2C-80D2-8417C25CFC4C}"/>
          </ac:grpSpMkLst>
        </pc:grpChg>
        <pc:grpChg chg="add mod">
          <ac:chgData name="Zhexin Zhao" userId="106d14285edde292" providerId="LiveId" clId="{B444E207-55FF-934A-A03A-CF15EF499851}" dt="2024-03-17T16:55:04.610" v="407" actId="1035"/>
          <ac:grpSpMkLst>
            <pc:docMk/>
            <pc:sldMk cId="257679942" sldId="1941"/>
            <ac:grpSpMk id="12" creationId="{9299A694-C44D-DCAB-0968-A39E09701978}"/>
          </ac:grpSpMkLst>
        </pc:grpChg>
        <pc:picChg chg="mod">
          <ac:chgData name="Zhexin Zhao" userId="106d14285edde292" providerId="LiveId" clId="{B444E207-55FF-934A-A03A-CF15EF499851}" dt="2024-03-17T16:54:47.874" v="402" actId="14100"/>
          <ac:picMkLst>
            <pc:docMk/>
            <pc:sldMk cId="257679942" sldId="1941"/>
            <ac:picMk id="10" creationId="{396D3A4C-04F0-E051-3A8E-2074D7C3F364}"/>
          </ac:picMkLst>
        </pc:picChg>
        <pc:picChg chg="mod">
          <ac:chgData name="Zhexin Zhao" userId="106d14285edde292" providerId="LiveId" clId="{B444E207-55FF-934A-A03A-CF15EF499851}" dt="2024-03-17T16:55:04.610" v="407" actId="1035"/>
          <ac:picMkLst>
            <pc:docMk/>
            <pc:sldMk cId="257679942" sldId="1941"/>
            <ac:picMk id="13" creationId="{2CC89965-8D6F-DCB2-FCFB-36162135D059}"/>
          </ac:picMkLst>
        </pc:picChg>
      </pc:sldChg>
      <pc:sldChg chg="addSp modSp mod">
        <pc:chgData name="Zhexin Zhao" userId="106d14285edde292" providerId="LiveId" clId="{B444E207-55FF-934A-A03A-CF15EF499851}" dt="2024-03-17T15:30:19.212" v="88" actId="14100"/>
        <pc:sldMkLst>
          <pc:docMk/>
          <pc:sldMk cId="510207071" sldId="1942"/>
        </pc:sldMkLst>
        <pc:spChg chg="mod">
          <ac:chgData name="Zhexin Zhao" userId="106d14285edde292" providerId="LiveId" clId="{B444E207-55FF-934A-A03A-CF15EF499851}" dt="2024-03-17T15:29:36.771" v="80" actId="403"/>
          <ac:spMkLst>
            <pc:docMk/>
            <pc:sldMk cId="510207071" sldId="1942"/>
            <ac:spMk id="3" creationId="{B519A791-822B-2302-B784-4E9EF8736D2B}"/>
          </ac:spMkLst>
        </pc:spChg>
        <pc:spChg chg="mod">
          <ac:chgData name="Zhexin Zhao" userId="106d14285edde292" providerId="LiveId" clId="{B444E207-55FF-934A-A03A-CF15EF499851}" dt="2024-03-17T15:30:19.212" v="88" actId="14100"/>
          <ac:spMkLst>
            <pc:docMk/>
            <pc:sldMk cId="510207071" sldId="1942"/>
            <ac:spMk id="8" creationId="{7D612977-7158-00A6-4636-30F4ACDF2CE7}"/>
          </ac:spMkLst>
        </pc:spChg>
        <pc:grpChg chg="mod">
          <ac:chgData name="Zhexin Zhao" userId="106d14285edde292" providerId="LiveId" clId="{B444E207-55FF-934A-A03A-CF15EF499851}" dt="2024-03-17T15:30:03.795" v="83" actId="164"/>
          <ac:grpSpMkLst>
            <pc:docMk/>
            <pc:sldMk cId="510207071" sldId="1942"/>
            <ac:grpSpMk id="5" creationId="{9F6FAB54-600B-BF4F-594B-E7DB7F289689}"/>
          </ac:grpSpMkLst>
        </pc:grpChg>
        <pc:grpChg chg="mod">
          <ac:chgData name="Zhexin Zhao" userId="106d14285edde292" providerId="LiveId" clId="{B444E207-55FF-934A-A03A-CF15EF499851}" dt="2024-03-17T15:30:03.795" v="83" actId="164"/>
          <ac:grpSpMkLst>
            <pc:docMk/>
            <pc:sldMk cId="510207071" sldId="1942"/>
            <ac:grpSpMk id="9" creationId="{F3EAE709-77CF-68E2-D1B6-9D1444C040B3}"/>
          </ac:grpSpMkLst>
        </pc:grpChg>
        <pc:grpChg chg="add mod">
          <ac:chgData name="Zhexin Zhao" userId="106d14285edde292" providerId="LiveId" clId="{B444E207-55FF-934A-A03A-CF15EF499851}" dt="2024-03-17T15:30:16.665" v="87" actId="1076"/>
          <ac:grpSpMkLst>
            <pc:docMk/>
            <pc:sldMk cId="510207071" sldId="1942"/>
            <ac:grpSpMk id="18" creationId="{F4A85CB1-0A59-24FC-09C6-767027F2E0B4}"/>
          </ac:grpSpMkLst>
        </pc:grpChg>
      </pc:sldChg>
      <pc:sldChg chg="addSp modSp mod modClrScheme chgLayout">
        <pc:chgData name="Zhexin Zhao" userId="106d14285edde292" providerId="LiveId" clId="{B444E207-55FF-934A-A03A-CF15EF499851}" dt="2024-03-17T15:41:33.638" v="204" actId="1038"/>
        <pc:sldMkLst>
          <pc:docMk/>
          <pc:sldMk cId="3730891950" sldId="1943"/>
        </pc:sldMkLst>
        <pc:spChg chg="mod ord">
          <ac:chgData name="Zhexin Zhao" userId="106d14285edde292" providerId="LiveId" clId="{B444E207-55FF-934A-A03A-CF15EF499851}" dt="2024-03-17T15:40:48.981" v="184" actId="14100"/>
          <ac:spMkLst>
            <pc:docMk/>
            <pc:sldMk cId="3730891950" sldId="1943"/>
            <ac:spMk id="2" creationId="{7F1259C5-F5E6-72FC-BC3D-5789FA5D2CC8}"/>
          </ac:spMkLst>
        </pc:spChg>
        <pc:spChg chg="add mod ord">
          <ac:chgData name="Zhexin Zhao" userId="106d14285edde292" providerId="LiveId" clId="{B444E207-55FF-934A-A03A-CF15EF499851}" dt="2024-03-17T15:31:12.529" v="90" actId="700"/>
          <ac:spMkLst>
            <pc:docMk/>
            <pc:sldMk cId="3730891950" sldId="1943"/>
            <ac:spMk id="3" creationId="{18B326DC-BC13-A7B1-7B62-5F3F59F6BDAF}"/>
          </ac:spMkLst>
        </pc:spChg>
        <pc:spChg chg="mod ord">
          <ac:chgData name="Zhexin Zhao" userId="106d14285edde292" providerId="LiveId" clId="{B444E207-55FF-934A-A03A-CF15EF499851}" dt="2024-03-17T15:31:12.529" v="90" actId="700"/>
          <ac:spMkLst>
            <pc:docMk/>
            <pc:sldMk cId="3730891950" sldId="1943"/>
            <ac:spMk id="4" creationId="{B24904FC-3937-65EC-2040-396972E04C6A}"/>
          </ac:spMkLst>
        </pc:spChg>
        <pc:spChg chg="mod">
          <ac:chgData name="Zhexin Zhao" userId="106d14285edde292" providerId="LiveId" clId="{B444E207-55FF-934A-A03A-CF15EF499851}" dt="2024-03-17T15:41:33.638" v="204" actId="1038"/>
          <ac:spMkLst>
            <pc:docMk/>
            <pc:sldMk cId="3730891950" sldId="1943"/>
            <ac:spMk id="6" creationId="{66928E91-0438-2E5F-541D-0FA7428AC235}"/>
          </ac:spMkLst>
        </pc:spChg>
        <pc:picChg chg="mod">
          <ac:chgData name="Zhexin Zhao" userId="106d14285edde292" providerId="LiveId" clId="{B444E207-55FF-934A-A03A-CF15EF499851}" dt="2024-03-17T15:41:33.638" v="204" actId="1038"/>
          <ac:picMkLst>
            <pc:docMk/>
            <pc:sldMk cId="3730891950" sldId="1943"/>
            <ac:picMk id="5" creationId="{026947E6-11B3-A411-5DF1-347FC84581CA}"/>
          </ac:picMkLst>
        </pc:picChg>
      </pc:sldChg>
      <pc:sldChg chg="addSp delSp modSp mod chgLayout">
        <pc:chgData name="Zhexin Zhao" userId="106d14285edde292" providerId="LiveId" clId="{B444E207-55FF-934A-A03A-CF15EF499851}" dt="2024-03-17T15:44:02.859" v="243" actId="1036"/>
        <pc:sldMkLst>
          <pc:docMk/>
          <pc:sldMk cId="1800205993" sldId="1944"/>
        </pc:sldMkLst>
        <pc:spChg chg="mod ord">
          <ac:chgData name="Zhexin Zhao" userId="106d14285edde292" providerId="LiveId" clId="{B444E207-55FF-934A-A03A-CF15EF499851}" dt="2024-03-17T15:42:28.033" v="210" actId="700"/>
          <ac:spMkLst>
            <pc:docMk/>
            <pc:sldMk cId="1800205993" sldId="1944"/>
            <ac:spMk id="2" creationId="{E06DA505-ADD8-4724-FA0B-2AA1B02A7B84}"/>
          </ac:spMkLst>
        </pc:spChg>
        <pc:spChg chg="add mod ord">
          <ac:chgData name="Zhexin Zhao" userId="106d14285edde292" providerId="LiveId" clId="{B444E207-55FF-934A-A03A-CF15EF499851}" dt="2024-03-17T15:42:53.818" v="220" actId="1076"/>
          <ac:spMkLst>
            <pc:docMk/>
            <pc:sldMk cId="1800205993" sldId="1944"/>
            <ac:spMk id="3" creationId="{144994A1-5F47-41BB-385A-A0EFA12A5E1C}"/>
          </ac:spMkLst>
        </pc:spChg>
        <pc:spChg chg="mod ord">
          <ac:chgData name="Zhexin Zhao" userId="106d14285edde292" providerId="LiveId" clId="{B444E207-55FF-934A-A03A-CF15EF499851}" dt="2024-03-17T15:42:28.033" v="210" actId="700"/>
          <ac:spMkLst>
            <pc:docMk/>
            <pc:sldMk cId="1800205993" sldId="1944"/>
            <ac:spMk id="4" creationId="{43A00C65-84E4-B9AB-660D-98A3B7776F6C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6" creationId="{F08C75C1-983A-773E-051E-5CBAF8DCD56B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0" creationId="{0B8174EA-C6B0-C02C-BF1A-99B8BE9CAE45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1" creationId="{CA0B4CDB-7FFB-A6B0-6186-C78D8947B4FA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2" creationId="{CFF4D99F-E870-BA0B-0825-AB8FA727364E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3" creationId="{93537D8A-F2D1-74DF-F688-2FADECEBB2B4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4" creationId="{EB94DF54-04C3-B2E3-53F9-2BE609E84D26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5" creationId="{621705D6-54DD-042D-671B-7AF11723B316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6" creationId="{82599D90-6563-5373-2338-F7DAAF2CB6B6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7" creationId="{F1BD49F4-3C15-E9C5-5403-679B6EDF0F59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8" creationId="{7DD0407F-1D5D-D4C1-9BF7-4CE0E05D32EF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19" creationId="{A4ECF671-C774-0A56-C2A7-85273A3FC523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0" creationId="{8E95A519-DDD0-B6E4-0BE9-CAFB004662EA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1" creationId="{66E3941C-76F0-8DC6-ECD7-9A61FA8189E9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2" creationId="{FEB38F93-4BE8-4CD2-BE31-90EC80CA425E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3" creationId="{30475023-E462-B7FE-CED9-C1573A64279F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4" creationId="{54A77D6E-3C03-D1C1-B0FF-A101CD11C05B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5" creationId="{65812501-6F98-416D-19F8-347F9C49D29D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8" creationId="{0D2B952C-4C75-B097-5EBD-FDE57307F437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29" creationId="{EF7FBD16-B3A7-547F-37DC-61854E84DCE7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30" creationId="{754F6224-55AC-DB8F-5D17-6998AB1F8678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31" creationId="{5ED1F23D-2B8B-4D3B-CB1E-AF2CEFACE90D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33" creationId="{D5E46B04-72CD-B441-0AE6-B7883953938E}"/>
          </ac:spMkLst>
        </pc:spChg>
        <pc:spChg chg="mod">
          <ac:chgData name="Zhexin Zhao" userId="106d14285edde292" providerId="LiveId" clId="{B444E207-55FF-934A-A03A-CF15EF499851}" dt="2024-03-17T15:42:48.165" v="215" actId="165"/>
          <ac:spMkLst>
            <pc:docMk/>
            <pc:sldMk cId="1800205993" sldId="1944"/>
            <ac:spMk id="35" creationId="{F05B318A-EFF1-F925-9EAE-85C73127F446}"/>
          </ac:spMkLst>
        </pc:spChg>
        <pc:spChg chg="del mod">
          <ac:chgData name="Zhexin Zhao" userId="106d14285edde292" providerId="LiveId" clId="{B444E207-55FF-934A-A03A-CF15EF499851}" dt="2024-03-17T15:42:48.923" v="217"/>
          <ac:spMkLst>
            <pc:docMk/>
            <pc:sldMk cId="1800205993" sldId="1944"/>
            <ac:spMk id="40" creationId="{EAAE8A1D-2647-7223-6E1C-9C449515181F}"/>
          </ac:spMkLst>
        </pc:spChg>
        <pc:spChg chg="mod">
          <ac:chgData name="Zhexin Zhao" userId="106d14285edde292" providerId="LiveId" clId="{B444E207-55FF-934A-A03A-CF15EF499851}" dt="2024-03-17T15:44:02.859" v="243" actId="1036"/>
          <ac:spMkLst>
            <pc:docMk/>
            <pc:sldMk cId="1800205993" sldId="1944"/>
            <ac:spMk id="41" creationId="{B0F59B1E-F7C8-19F1-C0D1-4D76BF2A531F}"/>
          </ac:spMkLst>
        </pc:spChg>
        <pc:grpChg chg="mod topLvl">
          <ac:chgData name="Zhexin Zhao" userId="106d14285edde292" providerId="LiveId" clId="{B444E207-55FF-934A-A03A-CF15EF499851}" dt="2024-03-17T15:43:24.347" v="228" actId="164"/>
          <ac:grpSpMkLst>
            <pc:docMk/>
            <pc:sldMk cId="1800205993" sldId="1944"/>
            <ac:grpSpMk id="5" creationId="{D387FCBD-221F-0196-D27B-9C4AFC63E4A8}"/>
          </ac:grpSpMkLst>
        </pc:grpChg>
        <pc:grpChg chg="mod">
          <ac:chgData name="Zhexin Zhao" userId="106d14285edde292" providerId="LiveId" clId="{B444E207-55FF-934A-A03A-CF15EF499851}" dt="2024-03-17T15:42:48.165" v="215" actId="165"/>
          <ac:grpSpMkLst>
            <pc:docMk/>
            <pc:sldMk cId="1800205993" sldId="1944"/>
            <ac:grpSpMk id="7" creationId="{AB326A97-F738-D5B6-183A-7E6006DDF261}"/>
          </ac:grpSpMkLst>
        </pc:grpChg>
        <pc:grpChg chg="mod">
          <ac:chgData name="Zhexin Zhao" userId="106d14285edde292" providerId="LiveId" clId="{B444E207-55FF-934A-A03A-CF15EF499851}" dt="2024-03-17T15:42:48.165" v="215" actId="165"/>
          <ac:grpSpMkLst>
            <pc:docMk/>
            <pc:sldMk cId="1800205993" sldId="1944"/>
            <ac:grpSpMk id="9" creationId="{767B667D-44EB-8D87-F5A1-3C1E98FA4143}"/>
          </ac:grpSpMkLst>
        </pc:grpChg>
        <pc:grpChg chg="mod topLvl">
          <ac:chgData name="Zhexin Zhao" userId="106d14285edde292" providerId="LiveId" clId="{B444E207-55FF-934A-A03A-CF15EF499851}" dt="2024-03-17T15:43:24.347" v="228" actId="164"/>
          <ac:grpSpMkLst>
            <pc:docMk/>
            <pc:sldMk cId="1800205993" sldId="1944"/>
            <ac:grpSpMk id="26" creationId="{8F27BF18-F81D-AD70-1CB7-362CD153E8AB}"/>
          </ac:grpSpMkLst>
        </pc:grpChg>
        <pc:grpChg chg="mod">
          <ac:chgData name="Zhexin Zhao" userId="106d14285edde292" providerId="LiveId" clId="{B444E207-55FF-934A-A03A-CF15EF499851}" dt="2024-03-17T15:42:48.165" v="215" actId="165"/>
          <ac:grpSpMkLst>
            <pc:docMk/>
            <pc:sldMk cId="1800205993" sldId="1944"/>
            <ac:grpSpMk id="27" creationId="{E4FCA7D6-746C-BDC0-D320-17B7F9C16E80}"/>
          </ac:grpSpMkLst>
        </pc:grpChg>
        <pc:grpChg chg="mod">
          <ac:chgData name="Zhexin Zhao" userId="106d14285edde292" providerId="LiveId" clId="{B444E207-55FF-934A-A03A-CF15EF499851}" dt="2024-03-17T15:42:48.165" v="215" actId="165"/>
          <ac:grpSpMkLst>
            <pc:docMk/>
            <pc:sldMk cId="1800205993" sldId="1944"/>
            <ac:grpSpMk id="32" creationId="{F5AE5CA6-5980-C242-1408-FE9D2D85E577}"/>
          </ac:grpSpMkLst>
        </pc:grpChg>
        <pc:grpChg chg="del">
          <ac:chgData name="Zhexin Zhao" userId="106d14285edde292" providerId="LiveId" clId="{B444E207-55FF-934A-A03A-CF15EF499851}" dt="2024-03-17T15:42:48.165" v="215" actId="165"/>
          <ac:grpSpMkLst>
            <pc:docMk/>
            <pc:sldMk cId="1800205993" sldId="1944"/>
            <ac:grpSpMk id="37" creationId="{9A39959E-E804-A0F1-3447-56F64F94BA0A}"/>
          </ac:grpSpMkLst>
        </pc:grpChg>
        <pc:grpChg chg="add mod">
          <ac:chgData name="Zhexin Zhao" userId="106d14285edde292" providerId="LiveId" clId="{B444E207-55FF-934A-A03A-CF15EF499851}" dt="2024-03-17T15:43:24.347" v="228" actId="164"/>
          <ac:grpSpMkLst>
            <pc:docMk/>
            <pc:sldMk cId="1800205993" sldId="1944"/>
            <ac:grpSpMk id="42" creationId="{F6232FB6-0076-85AA-EB37-1FB54E0C2C0F}"/>
          </ac:grpSpMkLst>
        </pc:grpChg>
        <pc:picChg chg="mod">
          <ac:chgData name="Zhexin Zhao" userId="106d14285edde292" providerId="LiveId" clId="{B444E207-55FF-934A-A03A-CF15EF499851}" dt="2024-03-17T15:42:48.165" v="215" actId="165"/>
          <ac:picMkLst>
            <pc:docMk/>
            <pc:sldMk cId="1800205993" sldId="1944"/>
            <ac:picMk id="34" creationId="{32A7933C-5D0F-08A0-77B8-BCC31CFC24A3}"/>
          </ac:picMkLst>
        </pc:picChg>
        <pc:cxnChg chg="mod">
          <ac:chgData name="Zhexin Zhao" userId="106d14285edde292" providerId="LiveId" clId="{B444E207-55FF-934A-A03A-CF15EF499851}" dt="2024-03-17T15:42:48.165" v="215" actId="165"/>
          <ac:cxnSpMkLst>
            <pc:docMk/>
            <pc:sldMk cId="1800205993" sldId="1944"/>
            <ac:cxnSpMk id="8" creationId="{BA8C84AF-438E-0862-BECB-94A75708D4FB}"/>
          </ac:cxnSpMkLst>
        </pc:cxnChg>
        <pc:cxnChg chg="mod topLvl">
          <ac:chgData name="Zhexin Zhao" userId="106d14285edde292" providerId="LiveId" clId="{B444E207-55FF-934A-A03A-CF15EF499851}" dt="2024-03-17T15:43:24.347" v="228" actId="164"/>
          <ac:cxnSpMkLst>
            <pc:docMk/>
            <pc:sldMk cId="1800205993" sldId="1944"/>
            <ac:cxnSpMk id="36" creationId="{55BE51F8-A5ED-177E-1B4F-C8BAB1733442}"/>
          </ac:cxnSpMkLst>
        </pc:cxnChg>
      </pc:sldChg>
      <pc:sldChg chg="addSp modSp mod">
        <pc:chgData name="Zhexin Zhao" userId="106d14285edde292" providerId="LiveId" clId="{B444E207-55FF-934A-A03A-CF15EF499851}" dt="2024-03-17T15:44:08.042" v="246" actId="1036"/>
        <pc:sldMkLst>
          <pc:docMk/>
          <pc:sldMk cId="2450598602" sldId="1945"/>
        </pc:sldMkLst>
        <pc:spChg chg="add mod">
          <ac:chgData name="Zhexin Zhao" userId="106d14285edde292" providerId="LiveId" clId="{B444E207-55FF-934A-A03A-CF15EF499851}" dt="2024-03-17T15:44:08.042" v="246" actId="1036"/>
          <ac:spMkLst>
            <pc:docMk/>
            <pc:sldMk cId="2450598602" sldId="1945"/>
            <ac:spMk id="3" creationId="{32AAAD17-6AA0-D093-2EAC-5B631E860E1F}"/>
          </ac:spMkLst>
        </pc:spChg>
        <pc:grpChg chg="mod">
          <ac:chgData name="Zhexin Zhao" userId="106d14285edde292" providerId="LiveId" clId="{B444E207-55FF-934A-A03A-CF15EF499851}" dt="2024-03-17T15:43:48.824" v="239" actId="1035"/>
          <ac:grpSpMkLst>
            <pc:docMk/>
            <pc:sldMk cId="2450598602" sldId="1945"/>
            <ac:grpSpMk id="47" creationId="{01FF1C51-4694-26F5-21F0-17FBE6B4702C}"/>
          </ac:grpSpMkLst>
        </pc:grpChg>
      </pc:sldChg>
      <pc:sldChg chg="modSp mod">
        <pc:chgData name="Zhexin Zhao" userId="106d14285edde292" providerId="LiveId" clId="{B444E207-55FF-934A-A03A-CF15EF499851}" dt="2024-03-17T15:56:24.782" v="253" actId="1076"/>
        <pc:sldMkLst>
          <pc:docMk/>
          <pc:sldMk cId="2411015733" sldId="1946"/>
        </pc:sldMkLst>
        <pc:spChg chg="mod">
          <ac:chgData name="Zhexin Zhao" userId="106d14285edde292" providerId="LiveId" clId="{B444E207-55FF-934A-A03A-CF15EF499851}" dt="2024-03-17T15:44:30.956" v="249" actId="20577"/>
          <ac:spMkLst>
            <pc:docMk/>
            <pc:sldMk cId="2411015733" sldId="1946"/>
            <ac:spMk id="3" creationId="{FE396BBE-A55A-6633-89A1-74361940D89A}"/>
          </ac:spMkLst>
        </pc:spChg>
        <pc:spChg chg="mod">
          <ac:chgData name="Zhexin Zhao" userId="106d14285edde292" providerId="LiveId" clId="{B444E207-55FF-934A-A03A-CF15EF499851}" dt="2024-03-17T15:56:20.622" v="252" actId="403"/>
          <ac:spMkLst>
            <pc:docMk/>
            <pc:sldMk cId="2411015733" sldId="1946"/>
            <ac:spMk id="27" creationId="{36B06345-866F-67F0-72DD-C8D16B16AD6C}"/>
          </ac:spMkLst>
        </pc:spChg>
        <pc:spChg chg="mod">
          <ac:chgData name="Zhexin Zhao" userId="106d14285edde292" providerId="LiveId" clId="{B444E207-55FF-934A-A03A-CF15EF499851}" dt="2024-03-17T15:56:20.622" v="252" actId="403"/>
          <ac:spMkLst>
            <pc:docMk/>
            <pc:sldMk cId="2411015733" sldId="1946"/>
            <ac:spMk id="29" creationId="{8DB6A4BD-5D27-E1D1-07D3-B89A27494091}"/>
          </ac:spMkLst>
        </pc:spChg>
        <pc:grpChg chg="mod">
          <ac:chgData name="Zhexin Zhao" userId="106d14285edde292" providerId="LiveId" clId="{B444E207-55FF-934A-A03A-CF15EF499851}" dt="2024-03-17T15:44:34.832" v="250" actId="1076"/>
          <ac:grpSpMkLst>
            <pc:docMk/>
            <pc:sldMk cId="2411015733" sldId="1946"/>
            <ac:grpSpMk id="5" creationId="{29BAB864-B3F4-8031-3A3B-B33EAD814B46}"/>
          </ac:grpSpMkLst>
        </pc:grpChg>
        <pc:grpChg chg="mod">
          <ac:chgData name="Zhexin Zhao" userId="106d14285edde292" providerId="LiveId" clId="{B444E207-55FF-934A-A03A-CF15EF499851}" dt="2024-03-17T15:56:24.782" v="253" actId="1076"/>
          <ac:grpSpMkLst>
            <pc:docMk/>
            <pc:sldMk cId="2411015733" sldId="1946"/>
            <ac:grpSpMk id="25" creationId="{B8F4734A-BC26-68B8-A45A-3D00DF314C79}"/>
          </ac:grpSpMkLst>
        </pc:grpChg>
        <pc:grpChg chg="mod">
          <ac:chgData name="Zhexin Zhao" userId="106d14285edde292" providerId="LiveId" clId="{B444E207-55FF-934A-A03A-CF15EF499851}" dt="2024-03-17T15:56:20.622" v="252" actId="403"/>
          <ac:grpSpMkLst>
            <pc:docMk/>
            <pc:sldMk cId="2411015733" sldId="1946"/>
            <ac:grpSpMk id="26" creationId="{FCE9BBF7-3B9B-E74E-1B6E-0BFAFB0B9B2C}"/>
          </ac:grpSpMkLst>
        </pc:grpChg>
        <pc:picChg chg="mod">
          <ac:chgData name="Zhexin Zhao" userId="106d14285edde292" providerId="LiveId" clId="{B444E207-55FF-934A-A03A-CF15EF499851}" dt="2024-03-17T15:56:20.622" v="252" actId="403"/>
          <ac:picMkLst>
            <pc:docMk/>
            <pc:sldMk cId="2411015733" sldId="1946"/>
            <ac:picMk id="28" creationId="{AA7EAD20-39CB-7F2C-FD57-DD8415B0C785}"/>
          </ac:picMkLst>
        </pc:picChg>
      </pc:sldChg>
      <pc:sldChg chg="modSp mod">
        <pc:chgData name="Zhexin Zhao" userId="106d14285edde292" providerId="LiveId" clId="{B444E207-55FF-934A-A03A-CF15EF499851}" dt="2024-03-17T15:58:25.270" v="281" actId="1076"/>
        <pc:sldMkLst>
          <pc:docMk/>
          <pc:sldMk cId="2636363689" sldId="1947"/>
        </pc:sldMkLst>
        <pc:spChg chg="mod">
          <ac:chgData name="Zhexin Zhao" userId="106d14285edde292" providerId="LiveId" clId="{B444E207-55FF-934A-A03A-CF15EF499851}" dt="2024-03-17T15:58:11.690" v="279" actId="14100"/>
          <ac:spMkLst>
            <pc:docMk/>
            <pc:sldMk cId="2636363689" sldId="1947"/>
            <ac:spMk id="3" creationId="{B64D642F-68C2-7BC6-48D7-891FB4730B73}"/>
          </ac:spMkLst>
        </pc:spChg>
        <pc:grpChg chg="mod">
          <ac:chgData name="Zhexin Zhao" userId="106d14285edde292" providerId="LiveId" clId="{B444E207-55FF-934A-A03A-CF15EF499851}" dt="2024-03-17T15:58:19.585" v="280" actId="1076"/>
          <ac:grpSpMkLst>
            <pc:docMk/>
            <pc:sldMk cId="2636363689" sldId="1947"/>
            <ac:grpSpMk id="5" creationId="{937AB5A5-5831-8272-875E-CFA1CF159F51}"/>
          </ac:grpSpMkLst>
        </pc:grpChg>
        <pc:graphicFrameChg chg="mod modGraphic">
          <ac:chgData name="Zhexin Zhao" userId="106d14285edde292" providerId="LiveId" clId="{B444E207-55FF-934A-A03A-CF15EF499851}" dt="2024-03-17T15:58:25.270" v="281" actId="1076"/>
          <ac:graphicFrameMkLst>
            <pc:docMk/>
            <pc:sldMk cId="2636363689" sldId="1947"/>
            <ac:graphicFrameMk id="8" creationId="{4355F35E-9E77-F86F-197A-3A527FA1AD9B}"/>
          </ac:graphicFrameMkLst>
        </pc:graphicFrameChg>
      </pc:sldChg>
      <pc:sldChg chg="del">
        <pc:chgData name="Zhexin Zhao" userId="106d14285edde292" providerId="LiveId" clId="{B444E207-55FF-934A-A03A-CF15EF499851}" dt="2024-03-17T16:51:01.897" v="375" actId="2696"/>
        <pc:sldMkLst>
          <pc:docMk/>
          <pc:sldMk cId="2576780546" sldId="1948"/>
        </pc:sldMkLst>
      </pc:sldChg>
      <pc:sldChg chg="addSp modSp mod modClrScheme chgLayout modNotesTx">
        <pc:chgData name="Zhexin Zhao" userId="106d14285edde292" providerId="LiveId" clId="{B444E207-55FF-934A-A03A-CF15EF499851}" dt="2024-03-17T16:27:24.018" v="333" actId="403"/>
        <pc:sldMkLst>
          <pc:docMk/>
          <pc:sldMk cId="2659523268" sldId="1949"/>
        </pc:sldMkLst>
        <pc:spChg chg="mod ord">
          <ac:chgData name="Zhexin Zhao" userId="106d14285edde292" providerId="LiveId" clId="{B444E207-55FF-934A-A03A-CF15EF499851}" dt="2024-03-17T16:27:24.018" v="333" actId="403"/>
          <ac:spMkLst>
            <pc:docMk/>
            <pc:sldMk cId="2659523268" sldId="1949"/>
            <ac:spMk id="2" creationId="{5E108741-1234-2B01-FB0A-41916F4ED367}"/>
          </ac:spMkLst>
        </pc:spChg>
        <pc:spChg chg="mod ord">
          <ac:chgData name="Zhexin Zhao" userId="106d14285edde292" providerId="LiveId" clId="{B444E207-55FF-934A-A03A-CF15EF499851}" dt="2024-03-17T15:58:46.779" v="283" actId="700"/>
          <ac:spMkLst>
            <pc:docMk/>
            <pc:sldMk cId="2659523268" sldId="1949"/>
            <ac:spMk id="3" creationId="{18664088-711D-41B5-F467-DCC51304092D}"/>
          </ac:spMkLst>
        </pc:spChg>
        <pc:spChg chg="mod ord">
          <ac:chgData name="Zhexin Zhao" userId="106d14285edde292" providerId="LiveId" clId="{B444E207-55FF-934A-A03A-CF15EF499851}" dt="2024-03-17T16:02:02.361" v="298" actId="14100"/>
          <ac:spMkLst>
            <pc:docMk/>
            <pc:sldMk cId="2659523268" sldId="1949"/>
            <ac:spMk id="4" creationId="{027C1FC0-64A9-F05D-7BD3-2783D52F660F}"/>
          </ac:spMkLst>
        </pc:spChg>
        <pc:spChg chg="mod ord">
          <ac:chgData name="Zhexin Zhao" userId="106d14285edde292" providerId="LiveId" clId="{B444E207-55FF-934A-A03A-CF15EF499851}" dt="2024-03-17T16:03:07.829" v="309" actId="20577"/>
          <ac:spMkLst>
            <pc:docMk/>
            <pc:sldMk cId="2659523268" sldId="1949"/>
            <ac:spMk id="5" creationId="{9539D8A5-717B-B219-89F5-2389F211AB60}"/>
          </ac:spMkLst>
        </pc:spChg>
        <pc:spChg chg="mod ord">
          <ac:chgData name="Zhexin Zhao" userId="106d14285edde292" providerId="LiveId" clId="{B444E207-55FF-934A-A03A-CF15EF499851}" dt="2024-03-17T16:27:20.693" v="332" actId="403"/>
          <ac:spMkLst>
            <pc:docMk/>
            <pc:sldMk cId="2659523268" sldId="1949"/>
            <ac:spMk id="6" creationId="{92EC8129-8FCA-70DA-D2F1-0777FC6CD995}"/>
          </ac:spMkLst>
        </pc:spChg>
        <pc:spChg chg="add mod">
          <ac:chgData name="Zhexin Zhao" userId="106d14285edde292" providerId="LiveId" clId="{B444E207-55FF-934A-A03A-CF15EF499851}" dt="2024-03-17T16:03:04.840" v="308" actId="164"/>
          <ac:spMkLst>
            <pc:docMk/>
            <pc:sldMk cId="2659523268" sldId="1949"/>
            <ac:spMk id="10" creationId="{38169D7C-5A08-2CB5-B37E-B81BA509DD35}"/>
          </ac:spMkLst>
        </pc:spChg>
        <pc:grpChg chg="add mod">
          <ac:chgData name="Zhexin Zhao" userId="106d14285edde292" providerId="LiveId" clId="{B444E207-55FF-934A-A03A-CF15EF499851}" dt="2024-03-17T16:03:04.840" v="308" actId="164"/>
          <ac:grpSpMkLst>
            <pc:docMk/>
            <pc:sldMk cId="2659523268" sldId="1949"/>
            <ac:grpSpMk id="11" creationId="{C934B13B-375E-D6E1-83F3-DC37C192B6B6}"/>
          </ac:grpSpMkLst>
        </pc:grpChg>
        <pc:picChg chg="mod">
          <ac:chgData name="Zhexin Zhao" userId="106d14285edde292" providerId="LiveId" clId="{B444E207-55FF-934A-A03A-CF15EF499851}" dt="2024-03-17T16:02:24.965" v="300" actId="14100"/>
          <ac:picMkLst>
            <pc:docMk/>
            <pc:sldMk cId="2659523268" sldId="1949"/>
            <ac:picMk id="7" creationId="{EC3E23B8-878B-9A7B-123D-BA249BA6C000}"/>
          </ac:picMkLst>
        </pc:picChg>
        <pc:picChg chg="mod">
          <ac:chgData name="Zhexin Zhao" userId="106d14285edde292" providerId="LiveId" clId="{B444E207-55FF-934A-A03A-CF15EF499851}" dt="2024-03-17T16:03:04.840" v="308" actId="164"/>
          <ac:picMkLst>
            <pc:docMk/>
            <pc:sldMk cId="2659523268" sldId="1949"/>
            <ac:picMk id="8" creationId="{4CE174DB-44CF-43E4-2782-406A20E3A632}"/>
          </ac:picMkLst>
        </pc:picChg>
      </pc:sldChg>
      <pc:sldChg chg="del">
        <pc:chgData name="Zhexin Zhao" userId="106d14285edde292" providerId="LiveId" clId="{B444E207-55FF-934A-A03A-CF15EF499851}" dt="2024-03-17T16:20:55.758" v="310" actId="2696"/>
        <pc:sldMkLst>
          <pc:docMk/>
          <pc:sldMk cId="1235284290" sldId="1950"/>
        </pc:sldMkLst>
      </pc:sldChg>
      <pc:sldChg chg="del">
        <pc:chgData name="Zhexin Zhao" userId="106d14285edde292" providerId="LiveId" clId="{B444E207-55FF-934A-A03A-CF15EF499851}" dt="2024-03-17T16:29:48.860" v="345" actId="2696"/>
        <pc:sldMkLst>
          <pc:docMk/>
          <pc:sldMk cId="2523868674" sldId="1951"/>
        </pc:sldMkLst>
      </pc:sldChg>
      <pc:sldChg chg="del">
        <pc:chgData name="Zhexin Zhao" userId="106d14285edde292" providerId="LiveId" clId="{B444E207-55FF-934A-A03A-CF15EF499851}" dt="2024-03-17T16:51:04.579" v="377" actId="2696"/>
        <pc:sldMkLst>
          <pc:docMk/>
          <pc:sldMk cId="1772646257" sldId="1952"/>
        </pc:sldMkLst>
      </pc:sldChg>
      <pc:sldChg chg="del">
        <pc:chgData name="Zhexin Zhao" userId="106d14285edde292" providerId="LiveId" clId="{B444E207-55FF-934A-A03A-CF15EF499851}" dt="2024-03-17T16:51:03.136" v="376" actId="2696"/>
        <pc:sldMkLst>
          <pc:docMk/>
          <pc:sldMk cId="569953378" sldId="1953"/>
        </pc:sldMkLst>
      </pc:sldChg>
      <pc:sldChg chg="del">
        <pc:chgData name="Zhexin Zhao" userId="106d14285edde292" providerId="LiveId" clId="{B444E207-55FF-934A-A03A-CF15EF499851}" dt="2024-03-17T16:51:05.444" v="378" actId="2696"/>
        <pc:sldMkLst>
          <pc:docMk/>
          <pc:sldMk cId="2409443563" sldId="1954"/>
        </pc:sldMkLst>
      </pc:sldChg>
      <pc:sldChg chg="del">
        <pc:chgData name="Zhexin Zhao" userId="106d14285edde292" providerId="LiveId" clId="{B444E207-55FF-934A-A03A-CF15EF499851}" dt="2024-03-17T16:51:06.126" v="379" actId="2696"/>
        <pc:sldMkLst>
          <pc:docMk/>
          <pc:sldMk cId="4057687225" sldId="1955"/>
        </pc:sldMkLst>
      </pc:sldChg>
      <pc:sldChg chg="modSp mod ord modClrScheme modAnim chgLayout">
        <pc:chgData name="Zhexin Zhao" userId="106d14285edde292" providerId="LiveId" clId="{B444E207-55FF-934A-A03A-CF15EF499851}" dt="2024-03-17T17:17:12.556" v="585"/>
        <pc:sldMkLst>
          <pc:docMk/>
          <pc:sldMk cId="529658259" sldId="1956"/>
        </pc:sldMkLst>
        <pc:spChg chg="mod ord">
          <ac:chgData name="Zhexin Zhao" userId="106d14285edde292" providerId="LiveId" clId="{B444E207-55FF-934A-A03A-CF15EF499851}" dt="2024-03-17T16:51:50.753" v="387" actId="14100"/>
          <ac:spMkLst>
            <pc:docMk/>
            <pc:sldMk cId="529658259" sldId="1956"/>
            <ac:spMk id="2" creationId="{224BBFDA-784F-C0EA-DAFE-16FA2A7950F5}"/>
          </ac:spMkLst>
        </pc:spChg>
        <pc:spChg chg="mod ord">
          <ac:chgData name="Zhexin Zhao" userId="106d14285edde292" providerId="LiveId" clId="{B444E207-55FF-934A-A03A-CF15EF499851}" dt="2024-03-17T17:16:57.526" v="582" actId="20577"/>
          <ac:spMkLst>
            <pc:docMk/>
            <pc:sldMk cId="529658259" sldId="1956"/>
            <ac:spMk id="3" creationId="{D2F2B0FD-A3BE-8221-281D-6F51AB977C23}"/>
          </ac:spMkLst>
        </pc:spChg>
        <pc:spChg chg="mod ord">
          <ac:chgData name="Zhexin Zhao" userId="106d14285edde292" providerId="LiveId" clId="{B444E207-55FF-934A-A03A-CF15EF499851}" dt="2024-03-17T16:51:31.994" v="382" actId="700"/>
          <ac:spMkLst>
            <pc:docMk/>
            <pc:sldMk cId="529658259" sldId="1956"/>
            <ac:spMk id="4" creationId="{10B5B263-8991-8DE8-45B9-C2459A3CB255}"/>
          </ac:spMkLst>
        </pc:spChg>
        <pc:picChg chg="mod">
          <ac:chgData name="Zhexin Zhao" userId="106d14285edde292" providerId="LiveId" clId="{B444E207-55FF-934A-A03A-CF15EF499851}" dt="2024-03-17T16:52:02.105" v="389" actId="14100"/>
          <ac:picMkLst>
            <pc:docMk/>
            <pc:sldMk cId="529658259" sldId="1956"/>
            <ac:picMk id="20" creationId="{51B4D468-EDCD-1095-3A1D-B869F4C7C266}"/>
          </ac:picMkLst>
        </pc:picChg>
      </pc:sldChg>
      <pc:sldChg chg="addSp delSp modSp mod">
        <pc:chgData name="Zhexin Zhao" userId="106d14285edde292" providerId="LiveId" clId="{B444E207-55FF-934A-A03A-CF15EF499851}" dt="2024-03-17T17:08:56.638" v="548" actId="20577"/>
        <pc:sldMkLst>
          <pc:docMk/>
          <pc:sldMk cId="1631170801" sldId="1957"/>
        </pc:sldMkLst>
        <pc:spChg chg="mod">
          <ac:chgData name="Zhexin Zhao" userId="106d14285edde292" providerId="LiveId" clId="{B444E207-55FF-934A-A03A-CF15EF499851}" dt="2024-03-17T17:08:56.638" v="548" actId="20577"/>
          <ac:spMkLst>
            <pc:docMk/>
            <pc:sldMk cId="1631170801" sldId="1957"/>
            <ac:spMk id="2" creationId="{D6514C07-186E-CF08-3672-615C4F856A35}"/>
          </ac:spMkLst>
        </pc:spChg>
        <pc:spChg chg="del">
          <ac:chgData name="Zhexin Zhao" userId="106d14285edde292" providerId="LiveId" clId="{B444E207-55FF-934A-A03A-CF15EF499851}" dt="2024-03-17T16:58:35.217" v="427" actId="478"/>
          <ac:spMkLst>
            <pc:docMk/>
            <pc:sldMk cId="1631170801" sldId="1957"/>
            <ac:spMk id="3" creationId="{E918CB49-D933-CB49-FDBB-550946E022D9}"/>
          </ac:spMkLst>
        </pc:spChg>
        <pc:spChg chg="add del mod">
          <ac:chgData name="Zhexin Zhao" userId="106d14285edde292" providerId="LiveId" clId="{B444E207-55FF-934A-A03A-CF15EF499851}" dt="2024-03-17T16:58:38.467" v="428" actId="478"/>
          <ac:spMkLst>
            <pc:docMk/>
            <pc:sldMk cId="1631170801" sldId="1957"/>
            <ac:spMk id="14" creationId="{F19EB0F0-7E97-5105-1AA7-CCA029198536}"/>
          </ac:spMkLst>
        </pc:spChg>
        <pc:spChg chg="mod">
          <ac:chgData name="Zhexin Zhao" userId="106d14285edde292" providerId="LiveId" clId="{B444E207-55FF-934A-A03A-CF15EF499851}" dt="2024-03-17T16:58:57.202" v="430"/>
          <ac:spMkLst>
            <pc:docMk/>
            <pc:sldMk cId="1631170801" sldId="1957"/>
            <ac:spMk id="16" creationId="{789A15D4-8DEE-E404-8A91-44525625C053}"/>
          </ac:spMkLst>
        </pc:spChg>
        <pc:spChg chg="mod">
          <ac:chgData name="Zhexin Zhao" userId="106d14285edde292" providerId="LiveId" clId="{B444E207-55FF-934A-A03A-CF15EF499851}" dt="2024-03-17T16:58:57.202" v="430"/>
          <ac:spMkLst>
            <pc:docMk/>
            <pc:sldMk cId="1631170801" sldId="1957"/>
            <ac:spMk id="18" creationId="{195DBA96-5380-BCC6-98E3-4B36C30302A7}"/>
          </ac:spMkLst>
        </pc:spChg>
        <pc:spChg chg="mod">
          <ac:chgData name="Zhexin Zhao" userId="106d14285edde292" providerId="LiveId" clId="{B444E207-55FF-934A-A03A-CF15EF499851}" dt="2024-03-17T16:58:57.202" v="430"/>
          <ac:spMkLst>
            <pc:docMk/>
            <pc:sldMk cId="1631170801" sldId="1957"/>
            <ac:spMk id="20" creationId="{01A80537-FA0C-6B23-6E3D-AD4CA1BC77B1}"/>
          </ac:spMkLst>
        </pc:spChg>
        <pc:spChg chg="mod">
          <ac:chgData name="Zhexin Zhao" userId="106d14285edde292" providerId="LiveId" clId="{B444E207-55FF-934A-A03A-CF15EF499851}" dt="2024-03-17T16:58:57.202" v="430"/>
          <ac:spMkLst>
            <pc:docMk/>
            <pc:sldMk cId="1631170801" sldId="1957"/>
            <ac:spMk id="21" creationId="{EADB9F9C-EFE1-8B65-70B0-B017817BAA89}"/>
          </ac:spMkLst>
        </pc:spChg>
        <pc:spChg chg="mod">
          <ac:chgData name="Zhexin Zhao" userId="106d14285edde292" providerId="LiveId" clId="{B444E207-55FF-934A-A03A-CF15EF499851}" dt="2024-03-17T16:58:57.202" v="430"/>
          <ac:spMkLst>
            <pc:docMk/>
            <pc:sldMk cId="1631170801" sldId="1957"/>
            <ac:spMk id="22" creationId="{EE30F388-29C9-9C5A-E075-9A3F98201862}"/>
          </ac:spMkLst>
        </pc:spChg>
        <pc:spChg chg="mod">
          <ac:chgData name="Zhexin Zhao" userId="106d14285edde292" providerId="LiveId" clId="{B444E207-55FF-934A-A03A-CF15EF499851}" dt="2024-03-17T16:58:57.202" v="430"/>
          <ac:spMkLst>
            <pc:docMk/>
            <pc:sldMk cId="1631170801" sldId="1957"/>
            <ac:spMk id="25" creationId="{167053D0-6E7C-90F7-8926-654FA4AEA4A7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28" creationId="{4E7F0409-C042-9E91-1273-FFFAC0B9C2A3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51" creationId="{877A52B0-5ABF-F215-2B7F-609ED90AF548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58" creationId="{31CF4F45-6A7A-642C-2230-3F72A1042627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1" creationId="{3EC55080-F6D1-6D42-80EA-1A6B8AE75E16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4" creationId="{41831B44-3D4D-F389-FF89-216A36976A79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5" creationId="{13EF9E7C-D91F-0A96-E642-BCD17ED2CC69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6" creationId="{C1F3B573-0341-6569-8EA8-BBB673DE599E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7" creationId="{96AC2AA7-A0B3-1B70-7C48-A70343E7D81B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8" creationId="{510ECCCA-2935-BDF2-0142-5D84CD689162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69" creationId="{4CAA8D23-828D-E021-3940-5923D3331CBB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70" creationId="{BEB211DE-E5C8-6319-640B-95DF65D6DAB7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71" creationId="{41F6CCB9-D47E-99A9-6AEF-7F057761A317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72" creationId="{02DCFC93-1517-71E9-1EFE-E63E45192D03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73" creationId="{F70B5BD9-701F-FF0F-FCD3-6DCE4906C513}"/>
          </ac:spMkLst>
        </pc:spChg>
        <pc:spChg chg="mod">
          <ac:chgData name="Zhexin Zhao" userId="106d14285edde292" providerId="LiveId" clId="{B444E207-55FF-934A-A03A-CF15EF499851}" dt="2024-03-17T17:02:52.213" v="496" actId="403"/>
          <ac:spMkLst>
            <pc:docMk/>
            <pc:sldMk cId="1631170801" sldId="1957"/>
            <ac:spMk id="74" creationId="{1450CDFA-11FB-8A76-ADCD-9C2601C55EE3}"/>
          </ac:spMkLst>
        </pc:spChg>
        <pc:spChg chg="mod">
          <ac:chgData name="Zhexin Zhao" userId="106d14285edde292" providerId="LiveId" clId="{B444E207-55FF-934A-A03A-CF15EF499851}" dt="2024-03-17T17:04:04.878" v="509" actId="14100"/>
          <ac:spMkLst>
            <pc:docMk/>
            <pc:sldMk cId="1631170801" sldId="1957"/>
            <ac:spMk id="75" creationId="{566C2A7A-4AE4-DD7B-5ECD-B70200BE3B53}"/>
          </ac:spMkLst>
        </pc:spChg>
        <pc:spChg chg="del">
          <ac:chgData name="Zhexin Zhao" userId="106d14285edde292" providerId="LiveId" clId="{B444E207-55FF-934A-A03A-CF15EF499851}" dt="2024-03-17T16:58:42.170" v="429" actId="478"/>
          <ac:spMkLst>
            <pc:docMk/>
            <pc:sldMk cId="1631170801" sldId="1957"/>
            <ac:spMk id="76" creationId="{5C9730B1-B2C8-85B5-26A9-8B6061188B81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77" creationId="{CC4AB6E3-6F7C-D735-06E7-02B648031425}"/>
          </ac:spMkLst>
        </pc:spChg>
        <pc:spChg chg="del">
          <ac:chgData name="Zhexin Zhao" userId="106d14285edde292" providerId="LiveId" clId="{B444E207-55FF-934A-A03A-CF15EF499851}" dt="2024-03-17T17:02:27.036" v="490" actId="478"/>
          <ac:spMkLst>
            <pc:docMk/>
            <pc:sldMk cId="1631170801" sldId="1957"/>
            <ac:spMk id="78" creationId="{40CC590D-0C1F-6544-0678-629F622D1BF3}"/>
          </ac:spMkLst>
        </pc:spChg>
        <pc:spChg chg="mod">
          <ac:chgData name="Zhexin Zhao" userId="106d14285edde292" providerId="LiveId" clId="{B444E207-55FF-934A-A03A-CF15EF499851}" dt="2024-03-17T17:04:22.649" v="519" actId="1076"/>
          <ac:spMkLst>
            <pc:docMk/>
            <pc:sldMk cId="1631170801" sldId="1957"/>
            <ac:spMk id="79" creationId="{7C4D0766-3365-1F6B-0DBC-73E5FACF690F}"/>
          </ac:spMkLst>
        </pc:spChg>
        <pc:spChg chg="del">
          <ac:chgData name="Zhexin Zhao" userId="106d14285edde292" providerId="LiveId" clId="{B444E207-55FF-934A-A03A-CF15EF499851}" dt="2024-03-17T16:58:42.170" v="429" actId="478"/>
          <ac:spMkLst>
            <pc:docMk/>
            <pc:sldMk cId="1631170801" sldId="1957"/>
            <ac:spMk id="80" creationId="{4294273A-34D3-8A45-2772-017873AFD941}"/>
          </ac:spMkLst>
        </pc:spChg>
        <pc:spChg chg="del">
          <ac:chgData name="Zhexin Zhao" userId="106d14285edde292" providerId="LiveId" clId="{B444E207-55FF-934A-A03A-CF15EF499851}" dt="2024-03-17T17:02:23.971" v="489" actId="478"/>
          <ac:spMkLst>
            <pc:docMk/>
            <pc:sldMk cId="1631170801" sldId="1957"/>
            <ac:spMk id="81" creationId="{62CC0A0C-9DA6-C5AC-F4A8-547A80881CE1}"/>
          </ac:spMkLst>
        </pc:spChg>
        <pc:spChg chg="add del mod">
          <ac:chgData name="Zhexin Zhao" userId="106d14285edde292" providerId="LiveId" clId="{B444E207-55FF-934A-A03A-CF15EF499851}" dt="2024-03-17T17:04:43.581" v="521" actId="14100"/>
          <ac:spMkLst>
            <pc:docMk/>
            <pc:sldMk cId="1631170801" sldId="1957"/>
            <ac:spMk id="82" creationId="{1DDD6147-58AA-5412-467F-0E896EF0E192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86" creationId="{4207E6EA-4B9A-8DDD-8277-105FCB443089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87" creationId="{07CED88B-C3EB-5EB6-DB8B-7D46DDCED00A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88" creationId="{82F1B08C-16A6-3584-7083-CD05109203D5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89" creationId="{E6996C8C-CA7F-0907-D307-9E5ECBA9F7CD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0" creationId="{73135CC7-29D9-7D96-1C50-66DEB9F6ABAE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1" creationId="{642D53C0-7358-6BF9-579E-757AC7F8B580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2" creationId="{A6A322A0-C856-8ED7-3887-5424556DD146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3" creationId="{51D3CABE-351E-DDCA-9436-3A100DAC4C24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4" creationId="{41267446-C71A-A278-91A6-BE2E7973AB7D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5" creationId="{187278C2-4DE7-5084-B0C9-56FC84C05481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6" creationId="{34FB513D-6E6A-5569-E2AC-D402141BED22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7" creationId="{F0F0C108-E0EA-5703-64FB-F1F5B0CAD2E4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8" creationId="{989A70A6-889B-EE00-8A5E-3D1826078D24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99" creationId="{E97A8EED-4EA8-7499-A077-A83B1B3336A1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100" creationId="{1E820E50-AF50-4CC5-2BF8-3163CB88FB71}"/>
          </ac:spMkLst>
        </pc:spChg>
        <pc:spChg chg="mod">
          <ac:chgData name="Zhexin Zhao" userId="106d14285edde292" providerId="LiveId" clId="{B444E207-55FF-934A-A03A-CF15EF499851}" dt="2024-03-17T17:02:29.700" v="492"/>
          <ac:spMkLst>
            <pc:docMk/>
            <pc:sldMk cId="1631170801" sldId="1957"/>
            <ac:spMk id="101" creationId="{5D32B14D-8989-8871-7DB8-F654743F5D5B}"/>
          </ac:spMkLst>
        </pc:spChg>
        <pc:grpChg chg="del">
          <ac:chgData name="Zhexin Zhao" userId="106d14285edde292" providerId="LiveId" clId="{B444E207-55FF-934A-A03A-CF15EF499851}" dt="2024-03-17T16:58:42.170" v="429" actId="478"/>
          <ac:grpSpMkLst>
            <pc:docMk/>
            <pc:sldMk cId="1631170801" sldId="1957"/>
            <ac:grpSpMk id="5" creationId="{5D35CC81-FDFA-8B03-B9BD-619BB5A37590}"/>
          </ac:grpSpMkLst>
        </pc:grpChg>
        <pc:grpChg chg="add del mod">
          <ac:chgData name="Zhexin Zhao" userId="106d14285edde292" providerId="LiveId" clId="{B444E207-55FF-934A-A03A-CF15EF499851}" dt="2024-03-17T17:02:28.864" v="491" actId="478"/>
          <ac:grpSpMkLst>
            <pc:docMk/>
            <pc:sldMk cId="1631170801" sldId="1957"/>
            <ac:grpSpMk id="15" creationId="{F7AAFC0E-3EC6-CC3A-5411-2F0F59275C84}"/>
          </ac:grpSpMkLst>
        </pc:grpChg>
        <pc:grpChg chg="del">
          <ac:chgData name="Zhexin Zhao" userId="106d14285edde292" providerId="LiveId" clId="{B444E207-55FF-934A-A03A-CF15EF499851}" dt="2024-03-17T17:02:27.036" v="490" actId="478"/>
          <ac:grpSpMkLst>
            <pc:docMk/>
            <pc:sldMk cId="1631170801" sldId="1957"/>
            <ac:grpSpMk id="17" creationId="{ACD15337-4912-D65B-A928-5EBB44119DD5}"/>
          </ac:grpSpMkLst>
        </pc:grpChg>
        <pc:grpChg chg="mod">
          <ac:chgData name="Zhexin Zhao" userId="106d14285edde292" providerId="LiveId" clId="{B444E207-55FF-934A-A03A-CF15EF499851}" dt="2024-03-17T16:58:57.202" v="430"/>
          <ac:grpSpMkLst>
            <pc:docMk/>
            <pc:sldMk cId="1631170801" sldId="1957"/>
            <ac:grpSpMk id="19" creationId="{05F83836-50EF-DD36-85CC-A73CA3FD3624}"/>
          </ac:grpSpMkLst>
        </pc:grpChg>
        <pc:grpChg chg="add mod">
          <ac:chgData name="Zhexin Zhao" userId="106d14285edde292" providerId="LiveId" clId="{B444E207-55FF-934A-A03A-CF15EF499851}" dt="2024-03-17T17:04:11.160" v="517" actId="1035"/>
          <ac:grpSpMkLst>
            <pc:docMk/>
            <pc:sldMk cId="1631170801" sldId="1957"/>
            <ac:grpSpMk id="26" creationId="{696095F7-62A1-F797-1BD8-2704494AE222}"/>
          </ac:grpSpMkLst>
        </pc:grpChg>
        <pc:grpChg chg="mod">
          <ac:chgData name="Zhexin Zhao" userId="106d14285edde292" providerId="LiveId" clId="{B444E207-55FF-934A-A03A-CF15EF499851}" dt="2024-03-17T17:02:29.700" v="492"/>
          <ac:grpSpMkLst>
            <pc:docMk/>
            <pc:sldMk cId="1631170801" sldId="1957"/>
            <ac:grpSpMk id="27" creationId="{CB41EA86-FD37-3167-741F-DD74A1052AF0}"/>
          </ac:grpSpMkLst>
        </pc:grpChg>
        <pc:grpChg chg="mod">
          <ac:chgData name="Zhexin Zhao" userId="106d14285edde292" providerId="LiveId" clId="{B444E207-55FF-934A-A03A-CF15EF499851}" dt="2024-03-17T17:04:28.138" v="520" actId="14100"/>
          <ac:grpSpMkLst>
            <pc:docMk/>
            <pc:sldMk cId="1631170801" sldId="1957"/>
            <ac:grpSpMk id="49" creationId="{C85F189E-6D0E-604D-5FB3-A09ED7BD4877}"/>
          </ac:grpSpMkLst>
        </pc:grpChg>
        <pc:grpChg chg="mod">
          <ac:chgData name="Zhexin Zhao" userId="106d14285edde292" providerId="LiveId" clId="{B444E207-55FF-934A-A03A-CF15EF499851}" dt="2024-03-17T17:02:29.700" v="492"/>
          <ac:grpSpMkLst>
            <pc:docMk/>
            <pc:sldMk cId="1631170801" sldId="1957"/>
            <ac:grpSpMk id="83" creationId="{FE33C81C-CBBB-12F8-AD8A-92599C164E55}"/>
          </ac:grpSpMkLst>
        </pc:grpChg>
        <pc:grpChg chg="mod">
          <ac:chgData name="Zhexin Zhao" userId="106d14285edde292" providerId="LiveId" clId="{B444E207-55FF-934A-A03A-CF15EF499851}" dt="2024-03-17T17:02:29.700" v="492"/>
          <ac:grpSpMkLst>
            <pc:docMk/>
            <pc:sldMk cId="1631170801" sldId="1957"/>
            <ac:grpSpMk id="85" creationId="{3BCC9490-09FF-077D-F875-E48BD4476D01}"/>
          </ac:grpSpMkLst>
        </pc:grpChg>
        <pc:picChg chg="del">
          <ac:chgData name="Zhexin Zhao" userId="106d14285edde292" providerId="LiveId" clId="{B444E207-55FF-934A-A03A-CF15EF499851}" dt="2024-03-17T16:58:42.170" v="429" actId="478"/>
          <ac:picMkLst>
            <pc:docMk/>
            <pc:sldMk cId="1631170801" sldId="1957"/>
            <ac:picMk id="11" creationId="{D7C577D4-786D-C235-7DA5-4D0139A54227}"/>
          </ac:picMkLst>
        </pc:picChg>
        <pc:picChg chg="del">
          <ac:chgData name="Zhexin Zhao" userId="106d14285edde292" providerId="LiveId" clId="{B444E207-55FF-934A-A03A-CF15EF499851}" dt="2024-03-17T16:58:42.170" v="429" actId="478"/>
          <ac:picMkLst>
            <pc:docMk/>
            <pc:sldMk cId="1631170801" sldId="1957"/>
            <ac:picMk id="12" creationId="{EF8275A1-30CC-B37A-72C6-DDC852B7E042}"/>
          </ac:picMkLst>
        </pc:picChg>
        <pc:cxnChg chg="mod">
          <ac:chgData name="Zhexin Zhao" userId="106d14285edde292" providerId="LiveId" clId="{B444E207-55FF-934A-A03A-CF15EF499851}" dt="2024-03-17T16:58:57.202" v="430"/>
          <ac:cxnSpMkLst>
            <pc:docMk/>
            <pc:sldMk cId="1631170801" sldId="1957"/>
            <ac:cxnSpMk id="23" creationId="{3D1973EE-5A83-83B2-2360-6710CCBA4DDC}"/>
          </ac:cxnSpMkLst>
        </pc:cxnChg>
        <pc:cxnChg chg="mod">
          <ac:chgData name="Zhexin Zhao" userId="106d14285edde292" providerId="LiveId" clId="{B444E207-55FF-934A-A03A-CF15EF499851}" dt="2024-03-17T16:58:57.202" v="430"/>
          <ac:cxnSpMkLst>
            <pc:docMk/>
            <pc:sldMk cId="1631170801" sldId="1957"/>
            <ac:cxnSpMk id="24" creationId="{6321F996-ED80-B85A-802A-1EE69A19C78E}"/>
          </ac:cxnSpMkLst>
        </pc:cxnChg>
        <pc:cxnChg chg="mod">
          <ac:chgData name="Zhexin Zhao" userId="106d14285edde292" providerId="LiveId" clId="{B444E207-55FF-934A-A03A-CF15EF499851}" dt="2024-03-17T17:02:27.036" v="490" actId="478"/>
          <ac:cxnSpMkLst>
            <pc:docMk/>
            <pc:sldMk cId="1631170801" sldId="1957"/>
            <ac:cxnSpMk id="31" creationId="{1D1112F5-9AE9-B75D-4713-237A5367347F}"/>
          </ac:cxnSpMkLst>
        </pc:cxnChg>
        <pc:cxnChg chg="mod">
          <ac:chgData name="Zhexin Zhao" userId="106d14285edde292" providerId="LiveId" clId="{B444E207-55FF-934A-A03A-CF15EF499851}" dt="2024-03-17T17:02:29.700" v="492"/>
          <ac:cxnSpMkLst>
            <pc:docMk/>
            <pc:sldMk cId="1631170801" sldId="1957"/>
            <ac:cxnSpMk id="84" creationId="{04B32A1C-BDD1-4309-078B-F795C7987F6A}"/>
          </ac:cxnSpMkLst>
        </pc:cxnChg>
      </pc:sldChg>
      <pc:sldChg chg="del">
        <pc:chgData name="Zhexin Zhao" userId="106d14285edde292" providerId="LiveId" clId="{B444E207-55FF-934A-A03A-CF15EF499851}" dt="2024-03-17T16:26:50.401" v="327" actId="2696"/>
        <pc:sldMkLst>
          <pc:docMk/>
          <pc:sldMk cId="1456002240" sldId="1958"/>
        </pc:sldMkLst>
      </pc:sldChg>
      <pc:sldChg chg="del">
        <pc:chgData name="Zhexin Zhao" userId="106d14285edde292" providerId="LiveId" clId="{B444E207-55FF-934A-A03A-CF15EF499851}" dt="2024-03-17T16:26:51.202" v="328" actId="2696"/>
        <pc:sldMkLst>
          <pc:docMk/>
          <pc:sldMk cId="636357036" sldId="1959"/>
        </pc:sldMkLst>
      </pc:sldChg>
      <pc:sldChg chg="del">
        <pc:chgData name="Zhexin Zhao" userId="106d14285edde292" providerId="LiveId" clId="{B444E207-55FF-934A-A03A-CF15EF499851}" dt="2024-03-17T16:26:53.138" v="329" actId="2696"/>
        <pc:sldMkLst>
          <pc:docMk/>
          <pc:sldMk cId="1263340598" sldId="1960"/>
        </pc:sldMkLst>
      </pc:sldChg>
      <pc:sldChg chg="new del">
        <pc:chgData name="Zhexin Zhao" userId="106d14285edde292" providerId="LiveId" clId="{B444E207-55FF-934A-A03A-CF15EF499851}" dt="2024-03-17T15:42:18.014" v="207" actId="2696"/>
        <pc:sldMkLst>
          <pc:docMk/>
          <pc:sldMk cId="1588294064" sldId="1961"/>
        </pc:sldMkLst>
      </pc:sldChg>
      <pc:sldChg chg="delSp modSp add mod delAnim modAnim">
        <pc:chgData name="Zhexin Zhao" userId="106d14285edde292" providerId="LiveId" clId="{B444E207-55FF-934A-A03A-CF15EF499851}" dt="2024-03-17T17:19:13.387" v="592"/>
        <pc:sldMkLst>
          <pc:docMk/>
          <pc:sldMk cId="2860224247" sldId="1962"/>
        </pc:sldMkLst>
        <pc:spChg chg="mod">
          <ac:chgData name="Zhexin Zhao" userId="106d14285edde292" providerId="LiveId" clId="{B444E207-55FF-934A-A03A-CF15EF499851}" dt="2024-03-17T16:57:44.208" v="416" actId="1036"/>
          <ac:spMkLst>
            <pc:docMk/>
            <pc:sldMk cId="2860224247" sldId="1962"/>
            <ac:spMk id="12" creationId="{F423F784-58BA-0CBC-7B5E-D2789AD157B2}"/>
          </ac:spMkLst>
        </pc:spChg>
        <pc:spChg chg="mod">
          <ac:chgData name="Zhexin Zhao" userId="106d14285edde292" providerId="LiveId" clId="{B444E207-55FF-934A-A03A-CF15EF499851}" dt="2024-03-17T16:57:17.896" v="411" actId="403"/>
          <ac:spMkLst>
            <pc:docMk/>
            <pc:sldMk cId="2860224247" sldId="1962"/>
            <ac:spMk id="13" creationId="{6CF723F7-8F3E-EFE3-E5FA-4D04F2856179}"/>
          </ac:spMkLst>
        </pc:spChg>
        <pc:spChg chg="mod">
          <ac:chgData name="Zhexin Zhao" userId="106d14285edde292" providerId="LiveId" clId="{B444E207-55FF-934A-A03A-CF15EF499851}" dt="2024-03-17T16:57:44.208" v="416" actId="1036"/>
          <ac:spMkLst>
            <pc:docMk/>
            <pc:sldMk cId="2860224247" sldId="1962"/>
            <ac:spMk id="27" creationId="{D8DA164A-50AC-4A3D-45C8-33CA8ABF8FED}"/>
          </ac:spMkLst>
        </pc:spChg>
        <pc:spChg chg="del">
          <ac:chgData name="Zhexin Zhao" userId="106d14285edde292" providerId="LiveId" clId="{B444E207-55FF-934A-A03A-CF15EF499851}" dt="2024-03-17T16:57:40.354" v="412" actId="478"/>
          <ac:spMkLst>
            <pc:docMk/>
            <pc:sldMk cId="2860224247" sldId="1962"/>
            <ac:spMk id="35" creationId="{0DF060A2-EF56-E6EC-F72A-1C9CC7E128E9}"/>
          </ac:spMkLst>
        </pc:spChg>
      </pc:sldChg>
      <pc:sldChg chg="modSp add del mod">
        <pc:chgData name="Zhexin Zhao" userId="106d14285edde292" providerId="LiveId" clId="{B444E207-55FF-934A-A03A-CF15EF499851}" dt="2024-03-17T15:39:53.046" v="176" actId="2696"/>
        <pc:sldMkLst>
          <pc:docMk/>
          <pc:sldMk cId="4287816942" sldId="1978"/>
        </pc:sldMkLst>
        <pc:spChg chg="mod">
          <ac:chgData name="Zhexin Zhao" userId="106d14285edde292" providerId="LiveId" clId="{B444E207-55FF-934A-A03A-CF15EF499851}" dt="2024-03-17T15:35:13.159" v="114" actId="403"/>
          <ac:spMkLst>
            <pc:docMk/>
            <pc:sldMk cId="4287816942" sldId="1978"/>
            <ac:spMk id="3" creationId="{8FF49782-4C4F-B1B3-87B3-10B51C690853}"/>
          </ac:spMkLst>
        </pc:spChg>
        <pc:spChg chg="mod">
          <ac:chgData name="Zhexin Zhao" userId="106d14285edde292" providerId="LiveId" clId="{B444E207-55FF-934A-A03A-CF15EF499851}" dt="2024-03-17T15:34:43.085" v="113"/>
          <ac:spMkLst>
            <pc:docMk/>
            <pc:sldMk cId="4287816942" sldId="1978"/>
            <ac:spMk id="4" creationId="{278E233C-F1B9-2CD5-9A09-B53A92668128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10" creationId="{46C1435D-70B1-CE63-830F-54565C5E44E6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11" creationId="{F9C891E1-30EA-C339-1E83-41D9EC7BF8D1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13" creationId="{FB55F560-5E18-A446-45BF-AE3331824BB2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14" creationId="{7CE8F7C4-627F-E869-4929-8A6731C6121C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17" creationId="{F34EA6D2-DBEB-13B8-C98C-3AAA5B16A450}"/>
          </ac:spMkLst>
        </pc:spChg>
        <pc:spChg chg="mod">
          <ac:chgData name="Zhexin Zhao" userId="106d14285edde292" providerId="LiveId" clId="{B444E207-55FF-934A-A03A-CF15EF499851}" dt="2024-03-17T15:35:52.285" v="121" actId="403"/>
          <ac:spMkLst>
            <pc:docMk/>
            <pc:sldMk cId="4287816942" sldId="1978"/>
            <ac:spMk id="18" creationId="{F786F1D1-BA1E-A5E6-8DF5-EE3C29819041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19" creationId="{BED86499-A9D6-4546-79A6-98778B1999AD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3" creationId="{961E5BD0-730E-67A7-C614-4454390F3C3E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4" creationId="{1D55EFEE-9C3E-1554-E307-D0E964E15A98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5" creationId="{62068ED1-AE05-6145-98D0-2D772AA39687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6" creationId="{CB32EB22-62B4-5E1A-0AF1-75FFA442F137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7" creationId="{B520D0FB-1503-A04C-79EC-54638EFBFC60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8" creationId="{EE5884C6-65F4-36C5-1E15-AABD13B120D4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29" creationId="{3568C36C-EA19-6562-8ECD-23A89CE93C1C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30" creationId="{880BB645-7708-45C0-D75C-3454EAE969AD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31" creationId="{3AF54710-53A6-95FD-82CA-0A04EF89F180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32" creationId="{1FA57B50-061E-86F1-FF85-121596F10EB3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33" creationId="{79C9B36D-4D7C-0DE4-E62B-3345E0D68511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34" creationId="{908D3971-8863-5913-4D58-D22F8455DC62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35" creationId="{185F4C1F-33FF-F6E9-1E96-DBC7D5169904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41" creationId="{A17E5651-7A35-B358-3B2E-BE84A4900864}"/>
          </ac:spMkLst>
        </pc:spChg>
        <pc:spChg chg="mod">
          <ac:chgData name="Zhexin Zhao" userId="106d14285edde292" providerId="LiveId" clId="{B444E207-55FF-934A-A03A-CF15EF499851}" dt="2024-03-17T15:35:48.230" v="120" actId="255"/>
          <ac:spMkLst>
            <pc:docMk/>
            <pc:sldMk cId="4287816942" sldId="1978"/>
            <ac:spMk id="43" creationId="{CE5869D8-8D0C-FE18-38B6-7B7D4D36C4D9}"/>
          </ac:spMkLst>
        </pc:spChg>
        <pc:grpChg chg="mod">
          <ac:chgData name="Zhexin Zhao" userId="106d14285edde292" providerId="LiveId" clId="{B444E207-55FF-934A-A03A-CF15EF499851}" dt="2024-03-17T15:35:29.764" v="117" actId="14100"/>
          <ac:grpSpMkLst>
            <pc:docMk/>
            <pc:sldMk cId="4287816942" sldId="1978"/>
            <ac:grpSpMk id="5" creationId="{E5D1D0BA-C3D8-22A2-0BF6-F4F9B5F07D98}"/>
          </ac:grpSpMkLst>
        </pc:grpChg>
      </pc:sldChg>
      <pc:sldChg chg="addSp delSp modSp add mod modClrScheme chgLayout">
        <pc:chgData name="Zhexin Zhao" userId="106d14285edde292" providerId="LiveId" clId="{B444E207-55FF-934A-A03A-CF15EF499851}" dt="2024-03-17T15:41:51.563" v="206" actId="1076"/>
        <pc:sldMkLst>
          <pc:docMk/>
          <pc:sldMk cId="2635755078" sldId="1979"/>
        </pc:sldMkLst>
        <pc:spChg chg="mod ord">
          <ac:chgData name="Zhexin Zhao" userId="106d14285edde292" providerId="LiveId" clId="{B444E207-55FF-934A-A03A-CF15EF499851}" dt="2024-03-17T15:40:11.794" v="179" actId="14100"/>
          <ac:spMkLst>
            <pc:docMk/>
            <pc:sldMk cId="2635755078" sldId="1979"/>
            <ac:spMk id="2" creationId="{E10E9665-37A4-DB0B-649E-BAB112D09968}"/>
          </ac:spMkLst>
        </pc:spChg>
        <pc:spChg chg="del">
          <ac:chgData name="Zhexin Zhao" userId="106d14285edde292" providerId="LiveId" clId="{B444E207-55FF-934A-A03A-CF15EF499851}" dt="2024-03-17T15:36:42.328" v="150" actId="478"/>
          <ac:spMkLst>
            <pc:docMk/>
            <pc:sldMk cId="2635755078" sldId="1979"/>
            <ac:spMk id="3" creationId="{D3A0BFBF-0467-34F0-0C55-4381028E3C65}"/>
          </ac:spMkLst>
        </pc:spChg>
        <pc:spChg chg="mod ord">
          <ac:chgData name="Zhexin Zhao" userId="106d14285edde292" providerId="LiveId" clId="{B444E207-55FF-934A-A03A-CF15EF499851}" dt="2024-03-17T15:40:25.348" v="180" actId="121"/>
          <ac:spMkLst>
            <pc:docMk/>
            <pc:sldMk cId="2635755078" sldId="1979"/>
            <ac:spMk id="4" creationId="{F6CAF6D2-1C3E-AFC7-37BF-8232888DDBCC}"/>
          </ac:spMkLst>
        </pc:spChg>
        <pc:spChg chg="add del mod">
          <ac:chgData name="Zhexin Zhao" userId="106d14285edde292" providerId="LiveId" clId="{B444E207-55FF-934A-A03A-CF15EF499851}" dt="2024-03-17T15:36:44.541" v="151" actId="478"/>
          <ac:spMkLst>
            <pc:docMk/>
            <pc:sldMk cId="2635755078" sldId="1979"/>
            <ac:spMk id="6" creationId="{7751C1A9-1D72-881C-D985-DF725D72B118}"/>
          </ac:spMkLst>
        </pc:spChg>
        <pc:spChg chg="add mod ord">
          <ac:chgData name="Zhexin Zhao" userId="106d14285edde292" providerId="LiveId" clId="{B444E207-55FF-934A-A03A-CF15EF499851}" dt="2024-03-17T15:40:08.571" v="178" actId="700"/>
          <ac:spMkLst>
            <pc:docMk/>
            <pc:sldMk cId="2635755078" sldId="1979"/>
            <ac:spMk id="7" creationId="{930817D5-9442-3963-97AE-415539892EFE}"/>
          </ac:spMkLst>
        </pc:spChg>
        <pc:spChg chg="mod">
          <ac:chgData name="Zhexin Zhao" userId="106d14285edde292" providerId="LiveId" clId="{B444E207-55FF-934A-A03A-CF15EF499851}" dt="2024-03-17T15:41:51.563" v="206" actId="1076"/>
          <ac:spMkLst>
            <pc:docMk/>
            <pc:sldMk cId="2635755078" sldId="1979"/>
            <ac:spMk id="46" creationId="{3DE53CFA-785C-2A57-5D9D-7799AD9C1342}"/>
          </ac:spMkLst>
        </pc:spChg>
        <pc:picChg chg="mod">
          <ac:chgData name="Zhexin Zhao" userId="106d14285edde292" providerId="LiveId" clId="{B444E207-55FF-934A-A03A-CF15EF499851}" dt="2024-03-17T15:37:12.149" v="158" actId="1076"/>
          <ac:picMkLst>
            <pc:docMk/>
            <pc:sldMk cId="2635755078" sldId="1979"/>
            <ac:picMk id="44" creationId="{4BE9F3DF-8CD4-480C-2EB1-D1E854374065}"/>
          </ac:picMkLst>
        </pc:picChg>
        <pc:picChg chg="mod">
          <ac:chgData name="Zhexin Zhao" userId="106d14285edde292" providerId="LiveId" clId="{B444E207-55FF-934A-A03A-CF15EF499851}" dt="2024-03-17T15:37:09.932" v="157" actId="1076"/>
          <ac:picMkLst>
            <pc:docMk/>
            <pc:sldMk cId="2635755078" sldId="1979"/>
            <ac:picMk id="45" creationId="{3C3D7166-8BE6-EBC5-CA50-1FD9F30B5051}"/>
          </ac:picMkLst>
        </pc:picChg>
      </pc:sldChg>
      <pc:sldChg chg="addSp delSp modSp add mod">
        <pc:chgData name="Zhexin Zhao" userId="106d14285edde292" providerId="LiveId" clId="{B444E207-55FF-934A-A03A-CF15EF499851}" dt="2024-03-17T15:39:49.464" v="175"/>
        <pc:sldMkLst>
          <pc:docMk/>
          <pc:sldMk cId="2524191299" sldId="1980"/>
        </pc:sldMkLst>
        <pc:spChg chg="mod">
          <ac:chgData name="Zhexin Zhao" userId="106d14285edde292" providerId="LiveId" clId="{B444E207-55FF-934A-A03A-CF15EF499851}" dt="2024-03-17T15:39:39.593" v="173" actId="403"/>
          <ac:spMkLst>
            <pc:docMk/>
            <pc:sldMk cId="2524191299" sldId="1980"/>
            <ac:spMk id="3" creationId="{B519A791-822B-2302-B784-4E9EF8736D2B}"/>
          </ac:spMkLst>
        </pc:spChg>
        <pc:spChg chg="del">
          <ac:chgData name="Zhexin Zhao" userId="106d14285edde292" providerId="LiveId" clId="{B444E207-55FF-934A-A03A-CF15EF499851}" dt="2024-03-17T15:39:44.217" v="174" actId="478"/>
          <ac:spMkLst>
            <pc:docMk/>
            <pc:sldMk cId="2524191299" sldId="1980"/>
            <ac:spMk id="8" creationId="{7D612977-7158-00A6-4636-30F4ACDF2CE7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24" creationId="{E746ADA6-4809-21B3-EC8F-41D8288467B6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25" creationId="{CD4D8DC2-2C24-09D8-DC37-07D2CB366ED3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27" creationId="{511275A9-14DA-06FA-633D-B941CC1615A8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28" creationId="{2521A83F-615A-589C-B8F2-19662FB07821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31" creationId="{CFAA15CB-7E01-74FE-28C5-E08AE90B4613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32" creationId="{9BF745F4-72E0-54A1-A652-65A7F79C18D6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33" creationId="{FF8EF54B-9F0E-049A-1E89-6EFB3367A00C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37" creationId="{FC867251-BB31-4BF1-4DDA-F7F0256F22C9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38" creationId="{4247E67B-14EA-6CE2-8087-B201B1E124A2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39" creationId="{74977C6D-C2E0-76D5-2672-D52241109D70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0" creationId="{81977362-A9AA-3C0B-67A1-63BA33BF39B8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1" creationId="{8F2F2047-4990-36AB-C0C1-054BF91E24EB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2" creationId="{C71AD15A-966B-BBDE-AB61-A9BF77F9C082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3" creationId="{FE7ED71F-2D0A-139C-9A51-3791BCBA9CFB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4" creationId="{E2C7FAC2-9996-C97D-78DE-6386ACD278E4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5" creationId="{D7FEF5CA-E959-5D2C-DDA3-00E50AA0E617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6" creationId="{0878ACE7-0657-8957-3370-1B2769CDEDE5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7" creationId="{AF6A295B-85D8-119B-0BD3-ABCE201C773F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8" creationId="{98F1C484-A7CC-61C3-AFCB-C95D20357BE7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49" creationId="{B5388C39-0618-4017-3DE0-E2DB072394FD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55" creationId="{F6522EDC-D4EA-820E-4A5E-CAE8F2E1159B}"/>
          </ac:spMkLst>
        </pc:spChg>
        <pc:spChg chg="mod">
          <ac:chgData name="Zhexin Zhao" userId="106d14285edde292" providerId="LiveId" clId="{B444E207-55FF-934A-A03A-CF15EF499851}" dt="2024-03-17T15:39:49.464" v="175"/>
          <ac:spMkLst>
            <pc:docMk/>
            <pc:sldMk cId="2524191299" sldId="1980"/>
            <ac:spMk id="57" creationId="{1AF97DBF-B36B-7004-9F59-169A7AB61FA0}"/>
          </ac:spMkLst>
        </pc:spChg>
        <pc:grpChg chg="del">
          <ac:chgData name="Zhexin Zhao" userId="106d14285edde292" providerId="LiveId" clId="{B444E207-55FF-934A-A03A-CF15EF499851}" dt="2024-03-17T15:39:44.217" v="174" actId="478"/>
          <ac:grpSpMkLst>
            <pc:docMk/>
            <pc:sldMk cId="2524191299" sldId="1980"/>
            <ac:grpSpMk id="18" creationId="{F4A85CB1-0A59-24FC-09C6-767027F2E0B4}"/>
          </ac:grpSpMkLst>
        </pc:grpChg>
        <pc:grpChg chg="add 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19" creationId="{092DE75D-BF44-DCAA-4EEC-F73E1F7536AE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20" creationId="{DB715223-28C2-9A2E-F404-7FC1197DA835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21" creationId="{A7C3EBC5-4154-8617-4F2C-EDCFA7FBE4A0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23" creationId="{FF965431-5A1C-BF8B-311A-B814988C9C17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30" creationId="{9CEC1910-79D2-B372-14A3-F95A1C96C5E2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34" creationId="{2D80E28F-6D30-A424-125B-3A2D20BE3DAE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36" creationId="{E51E8FA2-DC5A-CBC5-931F-AF8F806F951B}"/>
          </ac:grpSpMkLst>
        </pc:grpChg>
        <pc:grpChg chg="mod">
          <ac:chgData name="Zhexin Zhao" userId="106d14285edde292" providerId="LiveId" clId="{B444E207-55FF-934A-A03A-CF15EF499851}" dt="2024-03-17T15:39:49.464" v="175"/>
          <ac:grpSpMkLst>
            <pc:docMk/>
            <pc:sldMk cId="2524191299" sldId="1980"/>
            <ac:grpSpMk id="50" creationId="{ED7AF4FA-7D69-0820-4820-1B654C2185E4}"/>
          </ac:grpSpMkLst>
        </pc:grpChg>
        <pc:picChg chg="mod">
          <ac:chgData name="Zhexin Zhao" userId="106d14285edde292" providerId="LiveId" clId="{B444E207-55FF-934A-A03A-CF15EF499851}" dt="2024-03-17T15:39:49.464" v="175"/>
          <ac:picMkLst>
            <pc:docMk/>
            <pc:sldMk cId="2524191299" sldId="1980"/>
            <ac:picMk id="26" creationId="{17BF9048-A8F0-69D8-8CCA-1B49417CCDB2}"/>
          </ac:picMkLst>
        </pc:picChg>
        <pc:picChg chg="mod">
          <ac:chgData name="Zhexin Zhao" userId="106d14285edde292" providerId="LiveId" clId="{B444E207-55FF-934A-A03A-CF15EF499851}" dt="2024-03-17T15:39:49.464" v="175"/>
          <ac:picMkLst>
            <pc:docMk/>
            <pc:sldMk cId="2524191299" sldId="1980"/>
            <ac:picMk id="29" creationId="{E4257A7E-E9FD-EF5A-FB24-5F8EE4E5786F}"/>
          </ac:picMkLst>
        </pc:picChg>
        <pc:picChg chg="mod">
          <ac:chgData name="Zhexin Zhao" userId="106d14285edde292" providerId="LiveId" clId="{B444E207-55FF-934A-A03A-CF15EF499851}" dt="2024-03-17T15:39:49.464" v="175"/>
          <ac:picMkLst>
            <pc:docMk/>
            <pc:sldMk cId="2524191299" sldId="1980"/>
            <ac:picMk id="56" creationId="{5569D55D-0629-EAFB-0DD9-D96BD01274E2}"/>
          </ac:picMkLst>
        </pc:picChg>
        <pc:cxnChg chg="mod">
          <ac:chgData name="Zhexin Zhao" userId="106d14285edde292" providerId="LiveId" clId="{B444E207-55FF-934A-A03A-CF15EF499851}" dt="2024-03-17T15:39:49.464" v="175"/>
          <ac:cxnSpMkLst>
            <pc:docMk/>
            <pc:sldMk cId="2524191299" sldId="1980"/>
            <ac:cxnSpMk id="22" creationId="{C770B0DB-B971-349A-0936-D7AFFA47A08B}"/>
          </ac:cxnSpMkLst>
        </pc:cxnChg>
        <pc:cxnChg chg="mod">
          <ac:chgData name="Zhexin Zhao" userId="106d14285edde292" providerId="LiveId" clId="{B444E207-55FF-934A-A03A-CF15EF499851}" dt="2024-03-17T15:39:49.464" v="175"/>
          <ac:cxnSpMkLst>
            <pc:docMk/>
            <pc:sldMk cId="2524191299" sldId="1980"/>
            <ac:cxnSpMk id="35" creationId="{49D96F9F-3DB0-8FEF-C89F-AEFF0133CEF4}"/>
          </ac:cxnSpMkLst>
        </pc:cxnChg>
        <pc:cxnChg chg="mod">
          <ac:chgData name="Zhexin Zhao" userId="106d14285edde292" providerId="LiveId" clId="{B444E207-55FF-934A-A03A-CF15EF499851}" dt="2024-03-17T15:39:49.464" v="175"/>
          <ac:cxnSpMkLst>
            <pc:docMk/>
            <pc:sldMk cId="2524191299" sldId="1980"/>
            <ac:cxnSpMk id="51" creationId="{7C6C5219-8918-CED9-4765-883F5F92406E}"/>
          </ac:cxnSpMkLst>
        </pc:cxnChg>
        <pc:cxnChg chg="mod">
          <ac:chgData name="Zhexin Zhao" userId="106d14285edde292" providerId="LiveId" clId="{B444E207-55FF-934A-A03A-CF15EF499851}" dt="2024-03-17T15:39:49.464" v="175"/>
          <ac:cxnSpMkLst>
            <pc:docMk/>
            <pc:sldMk cId="2524191299" sldId="1980"/>
            <ac:cxnSpMk id="52" creationId="{9D24A66B-BAF7-2E8B-10BD-E39D7BA8A5B4}"/>
          </ac:cxnSpMkLst>
        </pc:cxnChg>
        <pc:cxnChg chg="mod">
          <ac:chgData name="Zhexin Zhao" userId="106d14285edde292" providerId="LiveId" clId="{B444E207-55FF-934A-A03A-CF15EF499851}" dt="2024-03-17T15:39:49.464" v="175"/>
          <ac:cxnSpMkLst>
            <pc:docMk/>
            <pc:sldMk cId="2524191299" sldId="1980"/>
            <ac:cxnSpMk id="53" creationId="{C248F32A-385E-AB8A-0784-9B9F0415AC38}"/>
          </ac:cxnSpMkLst>
        </pc:cxnChg>
        <pc:cxnChg chg="mod">
          <ac:chgData name="Zhexin Zhao" userId="106d14285edde292" providerId="LiveId" clId="{B444E207-55FF-934A-A03A-CF15EF499851}" dt="2024-03-17T15:39:49.464" v="175"/>
          <ac:cxnSpMkLst>
            <pc:docMk/>
            <pc:sldMk cId="2524191299" sldId="1980"/>
            <ac:cxnSpMk id="54" creationId="{5E7E9848-9BAF-02BF-4EB8-80F006B8FEEF}"/>
          </ac:cxnSpMkLst>
        </pc:cxnChg>
      </pc:sldChg>
      <pc:sldChg chg="addSp delSp modSp new del mod modClrScheme chgLayout">
        <pc:chgData name="Zhexin Zhao" userId="106d14285edde292" providerId="LiveId" clId="{B444E207-55FF-934A-A03A-CF15EF499851}" dt="2024-03-17T16:28:21.179" v="335" actId="2696"/>
        <pc:sldMkLst>
          <pc:docMk/>
          <pc:sldMk cId="1696405409" sldId="1981"/>
        </pc:sldMkLst>
        <pc:spChg chg="del mod ord">
          <ac:chgData name="Zhexin Zhao" userId="106d14285edde292" providerId="LiveId" clId="{B444E207-55FF-934A-A03A-CF15EF499851}" dt="2024-03-17T16:21:06.292" v="312" actId="700"/>
          <ac:spMkLst>
            <pc:docMk/>
            <pc:sldMk cId="1696405409" sldId="1981"/>
            <ac:spMk id="2" creationId="{0FE77CCE-F0D4-9213-9AFA-46265A7582FE}"/>
          </ac:spMkLst>
        </pc:spChg>
        <pc:spChg chg="mod ord">
          <ac:chgData name="Zhexin Zhao" userId="106d14285edde292" providerId="LiveId" clId="{B444E207-55FF-934A-A03A-CF15EF499851}" dt="2024-03-17T16:21:06.292" v="312" actId="700"/>
          <ac:spMkLst>
            <pc:docMk/>
            <pc:sldMk cId="1696405409" sldId="1981"/>
            <ac:spMk id="3" creationId="{2EECDBDE-5368-E1B0-9767-3C0051A21EDF}"/>
          </ac:spMkLst>
        </pc:spChg>
        <pc:spChg chg="del mod ord">
          <ac:chgData name="Zhexin Zhao" userId="106d14285edde292" providerId="LiveId" clId="{B444E207-55FF-934A-A03A-CF15EF499851}" dt="2024-03-17T16:21:06.292" v="312" actId="700"/>
          <ac:spMkLst>
            <pc:docMk/>
            <pc:sldMk cId="1696405409" sldId="1981"/>
            <ac:spMk id="4" creationId="{3717294C-87EC-C93A-E6DA-07D9C17B749D}"/>
          </ac:spMkLst>
        </pc:spChg>
        <pc:spChg chg="del">
          <ac:chgData name="Zhexin Zhao" userId="106d14285edde292" providerId="LiveId" clId="{B444E207-55FF-934A-A03A-CF15EF499851}" dt="2024-03-17T16:21:06.292" v="312" actId="700"/>
          <ac:spMkLst>
            <pc:docMk/>
            <pc:sldMk cId="1696405409" sldId="1981"/>
            <ac:spMk id="5" creationId="{FD52E87F-D0BA-7774-409F-64DAE9A6373B}"/>
          </ac:spMkLst>
        </pc:spChg>
        <pc:spChg chg="del">
          <ac:chgData name="Zhexin Zhao" userId="106d14285edde292" providerId="LiveId" clId="{B444E207-55FF-934A-A03A-CF15EF499851}" dt="2024-03-17T16:21:06.292" v="312" actId="700"/>
          <ac:spMkLst>
            <pc:docMk/>
            <pc:sldMk cId="1696405409" sldId="1981"/>
            <ac:spMk id="6" creationId="{43CF3926-2D3F-BA8C-33E0-C221BE60926C}"/>
          </ac:spMkLst>
        </pc:spChg>
        <pc:spChg chg="add mod ord">
          <ac:chgData name="Zhexin Zhao" userId="106d14285edde292" providerId="LiveId" clId="{B444E207-55FF-934A-A03A-CF15EF499851}" dt="2024-03-17T16:21:12.082" v="319" actId="20577"/>
          <ac:spMkLst>
            <pc:docMk/>
            <pc:sldMk cId="1696405409" sldId="1981"/>
            <ac:spMk id="7" creationId="{2DA616BB-83B2-E308-76D9-5DDD49A6867A}"/>
          </ac:spMkLst>
        </pc:spChg>
        <pc:spChg chg="add mod ord">
          <ac:chgData name="Zhexin Zhao" userId="106d14285edde292" providerId="LiveId" clId="{B444E207-55FF-934A-A03A-CF15EF499851}" dt="2024-03-17T16:21:06.292" v="312" actId="700"/>
          <ac:spMkLst>
            <pc:docMk/>
            <pc:sldMk cId="1696405409" sldId="1981"/>
            <ac:spMk id="8" creationId="{AC21783A-D97E-5DC5-4192-3190F154361A}"/>
          </ac:spMkLst>
        </pc:spChg>
      </pc:sldChg>
      <pc:sldChg chg="modSp add mod">
        <pc:chgData name="Zhexin Zhao" userId="106d14285edde292" providerId="LiveId" clId="{B444E207-55FF-934A-A03A-CF15EF499851}" dt="2024-03-17T16:27:14.050" v="331" actId="403"/>
        <pc:sldMkLst>
          <pc:docMk/>
          <pc:sldMk cId="208472479" sldId="1982"/>
        </pc:sldMkLst>
        <pc:spChg chg="mod">
          <ac:chgData name="Zhexin Zhao" userId="106d14285edde292" providerId="LiveId" clId="{B444E207-55FF-934A-A03A-CF15EF499851}" dt="2024-03-17T16:27:14.050" v="331" actId="403"/>
          <ac:spMkLst>
            <pc:docMk/>
            <pc:sldMk cId="208472479" sldId="1982"/>
            <ac:spMk id="2" creationId="{B5C18BCD-5EE4-C528-4F99-0507953B4F81}"/>
          </ac:spMkLst>
        </pc:spChg>
        <pc:spChg chg="mod">
          <ac:chgData name="Zhexin Zhao" userId="106d14285edde292" providerId="LiveId" clId="{B444E207-55FF-934A-A03A-CF15EF499851}" dt="2024-03-17T16:27:11.467" v="330" actId="403"/>
          <ac:spMkLst>
            <pc:docMk/>
            <pc:sldMk cId="208472479" sldId="1982"/>
            <ac:spMk id="6" creationId="{A2D7A5CE-7898-A820-67F7-5BDCF5E77752}"/>
          </ac:spMkLst>
        </pc:spChg>
      </pc:sldChg>
      <pc:sldChg chg="add">
        <pc:chgData name="Zhexin Zhao" userId="106d14285edde292" providerId="LiveId" clId="{B444E207-55FF-934A-A03A-CF15EF499851}" dt="2024-03-17T16:57:06.219" v="410"/>
        <pc:sldMkLst>
          <pc:docMk/>
          <pc:sldMk cId="327329616" sldId="1983"/>
        </pc:sldMkLst>
      </pc:sldChg>
      <pc:sldChg chg="modSp add mod">
        <pc:chgData name="Zhexin Zhao" userId="106d14285edde292" providerId="LiveId" clId="{B444E207-55FF-934A-A03A-CF15EF499851}" dt="2024-03-19T09:51:40.399" v="645" actId="20577"/>
        <pc:sldMkLst>
          <pc:docMk/>
          <pc:sldMk cId="116474118" sldId="1986"/>
        </pc:sldMkLst>
        <pc:spChg chg="mod">
          <ac:chgData name="Zhexin Zhao" userId="106d14285edde292" providerId="LiveId" clId="{B444E207-55FF-934A-A03A-CF15EF499851}" dt="2024-03-17T17:17:39.461" v="586" actId="5793"/>
          <ac:spMkLst>
            <pc:docMk/>
            <pc:sldMk cId="116474118" sldId="1986"/>
            <ac:spMk id="6" creationId="{00000000-0000-0000-0000-000000000000}"/>
          </ac:spMkLst>
        </pc:spChg>
        <pc:spChg chg="mod">
          <ac:chgData name="Zhexin Zhao" userId="106d14285edde292" providerId="LiveId" clId="{B444E207-55FF-934A-A03A-CF15EF499851}" dt="2024-03-19T09:51:40.399" v="645" actId="20577"/>
          <ac:spMkLst>
            <pc:docMk/>
            <pc:sldMk cId="116474118" sldId="1986"/>
            <ac:spMk id="10" creationId="{22E72492-BD92-3C38-DF26-1900A3D03F97}"/>
          </ac:spMkLst>
        </pc:spChg>
      </pc:sldChg>
      <pc:sldChg chg="modSp add mod">
        <pc:chgData name="Zhexin Zhao" userId="106d14285edde292" providerId="LiveId" clId="{B444E207-55FF-934A-A03A-CF15EF499851}" dt="2024-03-17T17:14:32.527" v="579" actId="207"/>
        <pc:sldMkLst>
          <pc:docMk/>
          <pc:sldMk cId="530542381" sldId="2011"/>
        </pc:sldMkLst>
        <pc:spChg chg="mod">
          <ac:chgData name="Zhexin Zhao" userId="106d14285edde292" providerId="LiveId" clId="{B444E207-55FF-934A-A03A-CF15EF499851}" dt="2024-03-17T17:14:32.527" v="579" actId="207"/>
          <ac:spMkLst>
            <pc:docMk/>
            <pc:sldMk cId="530542381" sldId="2011"/>
            <ac:spMk id="5" creationId="{D4C47027-324E-2505-0B15-21854EB4DE07}"/>
          </ac:spMkLst>
        </pc:spChg>
      </pc:sldChg>
      <pc:sldChg chg="addSp delSp modSp add mod">
        <pc:chgData name="Zhexin Zhao" userId="106d14285edde292" providerId="LiveId" clId="{B444E207-55FF-934A-A03A-CF15EF499851}" dt="2024-03-17T16:32:01.769" v="367" actId="1036"/>
        <pc:sldMkLst>
          <pc:docMk/>
          <pc:sldMk cId="3094063030" sldId="2041"/>
        </pc:sldMkLst>
        <pc:spChg chg="mod">
          <ac:chgData name="Zhexin Zhao" userId="106d14285edde292" providerId="LiveId" clId="{B444E207-55FF-934A-A03A-CF15EF499851}" dt="2024-03-17T16:31:30.551" v="358" actId="14100"/>
          <ac:spMkLst>
            <pc:docMk/>
            <pc:sldMk cId="3094063030" sldId="2041"/>
            <ac:spMk id="6" creationId="{EEE70548-6DC5-1452-C9FD-C41693D4A1B3}"/>
          </ac:spMkLst>
        </pc:spChg>
        <pc:spChg chg="del mod topLvl">
          <ac:chgData name="Zhexin Zhao" userId="106d14285edde292" providerId="LiveId" clId="{B444E207-55FF-934A-A03A-CF15EF499851}" dt="2024-03-17T16:30:55.845" v="353" actId="478"/>
          <ac:spMkLst>
            <pc:docMk/>
            <pc:sldMk cId="3094063030" sldId="2041"/>
            <ac:spMk id="12" creationId="{117B138F-6970-ADAB-D5E0-3C14FB4A73FD}"/>
          </ac:spMkLst>
        </pc:spChg>
        <pc:spChg chg="del mod topLvl">
          <ac:chgData name="Zhexin Zhao" userId="106d14285edde292" providerId="LiveId" clId="{B444E207-55FF-934A-A03A-CF15EF499851}" dt="2024-03-17T16:30:54.133" v="352" actId="478"/>
          <ac:spMkLst>
            <pc:docMk/>
            <pc:sldMk cId="3094063030" sldId="2041"/>
            <ac:spMk id="13" creationId="{1B5FC411-4ABF-33FE-8489-146186B60650}"/>
          </ac:spMkLst>
        </pc:spChg>
        <pc:spChg chg="mod">
          <ac:chgData name="Zhexin Zhao" userId="106d14285edde292" providerId="LiveId" clId="{B444E207-55FF-934A-A03A-CF15EF499851}" dt="2024-03-17T16:31:46.150" v="361" actId="14100"/>
          <ac:spMkLst>
            <pc:docMk/>
            <pc:sldMk cId="3094063030" sldId="2041"/>
            <ac:spMk id="14" creationId="{1DA19282-68B2-3EE3-174B-ACD211E7B6C5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16" creationId="{13B7CDBA-EB0E-D4CE-C112-4CB98C69345F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17" creationId="{7BFE4935-E204-F1F6-2559-D1946E2CEDC6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18" creationId="{0F2C2A60-430E-7D43-0CF9-A1EDE1A89B11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19" creationId="{47315F0F-82CE-161D-46F9-6094656069A1}"/>
          </ac:spMkLst>
        </pc:spChg>
        <pc:spChg chg="mod">
          <ac:chgData name="Zhexin Zhao" userId="106d14285edde292" providerId="LiveId" clId="{B444E207-55FF-934A-A03A-CF15EF499851}" dt="2024-03-17T16:32:01.769" v="367" actId="1036"/>
          <ac:spMkLst>
            <pc:docMk/>
            <pc:sldMk cId="3094063030" sldId="2041"/>
            <ac:spMk id="20" creationId="{49D8C978-9981-1FB4-4050-123776DEAC4A}"/>
          </ac:spMkLst>
        </pc:spChg>
        <pc:spChg chg="mod">
          <ac:chgData name="Zhexin Zhao" userId="106d14285edde292" providerId="LiveId" clId="{B444E207-55FF-934A-A03A-CF15EF499851}" dt="2024-03-17T16:31:52.343" v="364" actId="1038"/>
          <ac:spMkLst>
            <pc:docMk/>
            <pc:sldMk cId="3094063030" sldId="2041"/>
            <ac:spMk id="21" creationId="{2D17A3D3-5B24-6CE0-25D9-A2131BB55FA1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22" creationId="{19FCA54E-281A-AC32-087D-FCF6396FF476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23" creationId="{C0AD020E-025D-5D73-0A08-A4173677B157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24" creationId="{56AF3765-A1C3-9664-5259-528DA92B1EB3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25" creationId="{D54999FD-322B-5460-06FC-6E23EAF32369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26" creationId="{F0DDD94C-FA4A-6142-DD0B-D162D70A8573}"/>
          </ac:spMkLst>
        </pc:spChg>
        <pc:spChg chg="mod">
          <ac:chgData name="Zhexin Zhao" userId="106d14285edde292" providerId="LiveId" clId="{B444E207-55FF-934A-A03A-CF15EF499851}" dt="2024-03-17T16:31:35.017" v="359" actId="403"/>
          <ac:spMkLst>
            <pc:docMk/>
            <pc:sldMk cId="3094063030" sldId="2041"/>
            <ac:spMk id="27" creationId="{162C4054-9B6C-C67A-818D-FB03315782E0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37" creationId="{123BCECD-0420-7159-AAC7-A52D29153459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39" creationId="{FB1E1591-64BA-A3A5-BA41-DD646CFDA2B1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43" creationId="{8EF0CFB2-D3C8-032B-C48E-408672B1DB3F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44" creationId="{BC0ABD63-6E5A-D0A9-2B44-4B417D8DC7D0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50" creationId="{ACC2CF90-91A6-1747-B2BD-15D96615299E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54" creationId="{F8E9A340-7F38-6454-0C82-C4F02B3ECDD2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57" creationId="{5B99514A-3BB1-AF1D-A2BC-9316865C10B8}"/>
          </ac:spMkLst>
        </pc:spChg>
        <pc:spChg chg="mod">
          <ac:chgData name="Zhexin Zhao" userId="106d14285edde292" providerId="LiveId" clId="{B444E207-55FF-934A-A03A-CF15EF499851}" dt="2024-03-17T16:30:45.225" v="349" actId="165"/>
          <ac:spMkLst>
            <pc:docMk/>
            <pc:sldMk cId="3094063030" sldId="2041"/>
            <ac:spMk id="58" creationId="{82A212EB-17AE-D17B-CAFA-B7BAE8EF7E87}"/>
          </ac:spMkLst>
        </pc:spChg>
        <pc:grpChg chg="mod">
          <ac:chgData name="Zhexin Zhao" userId="106d14285edde292" providerId="LiveId" clId="{B444E207-55FF-934A-A03A-CF15EF499851}" dt="2024-03-17T16:31:30.551" v="358" actId="14100"/>
          <ac:grpSpMkLst>
            <pc:docMk/>
            <pc:sldMk cId="3094063030" sldId="2041"/>
            <ac:grpSpMk id="7" creationId="{9FEC2822-A23D-0A77-CE6A-75A4561F2778}"/>
          </ac:grpSpMkLst>
        </pc:grpChg>
        <pc:grpChg chg="add del mod">
          <ac:chgData name="Zhexin Zhao" userId="106d14285edde292" providerId="LiveId" clId="{B444E207-55FF-934A-A03A-CF15EF499851}" dt="2024-03-17T16:30:45.225" v="349" actId="165"/>
          <ac:grpSpMkLst>
            <pc:docMk/>
            <pc:sldMk cId="3094063030" sldId="2041"/>
            <ac:grpSpMk id="8" creationId="{5640AE71-2B11-B213-BC2E-8C3287E23B54}"/>
          </ac:grpSpMkLst>
        </pc:grpChg>
        <pc:grpChg chg="del mod topLvl">
          <ac:chgData name="Zhexin Zhao" userId="106d14285edde292" providerId="LiveId" clId="{B444E207-55FF-934A-A03A-CF15EF499851}" dt="2024-03-17T16:30:51.775" v="351" actId="478"/>
          <ac:grpSpMkLst>
            <pc:docMk/>
            <pc:sldMk cId="3094063030" sldId="2041"/>
            <ac:grpSpMk id="9" creationId="{0E821087-C9AF-72C9-F3BC-F7EFE3CA80A4}"/>
          </ac:grpSpMkLst>
        </pc:grpChg>
        <pc:grpChg chg="del mod topLvl">
          <ac:chgData name="Zhexin Zhao" userId="106d14285edde292" providerId="LiveId" clId="{B444E207-55FF-934A-A03A-CF15EF499851}" dt="2024-03-17T16:30:47.916" v="350" actId="478"/>
          <ac:grpSpMkLst>
            <pc:docMk/>
            <pc:sldMk cId="3094063030" sldId="2041"/>
            <ac:grpSpMk id="10" creationId="{A68533C8-22D9-55FC-BC6A-14CD8CB29166}"/>
          </ac:grpSpMkLst>
        </pc:grpChg>
        <pc:grpChg chg="mod topLvl">
          <ac:chgData name="Zhexin Zhao" userId="106d14285edde292" providerId="LiveId" clId="{B444E207-55FF-934A-A03A-CF15EF499851}" dt="2024-03-17T16:31:40.503" v="360" actId="14100"/>
          <ac:grpSpMkLst>
            <pc:docMk/>
            <pc:sldMk cId="3094063030" sldId="2041"/>
            <ac:grpSpMk id="11" creationId="{A7E4B281-BB51-2C39-4841-6702D9CE361B}"/>
          </ac:grpSpMkLst>
        </pc:grpChg>
        <pc:grpChg chg="mod">
          <ac:chgData name="Zhexin Zhao" userId="106d14285edde292" providerId="LiveId" clId="{B444E207-55FF-934A-A03A-CF15EF499851}" dt="2024-03-17T16:31:35.017" v="359" actId="403"/>
          <ac:grpSpMkLst>
            <pc:docMk/>
            <pc:sldMk cId="3094063030" sldId="2041"/>
            <ac:grpSpMk id="15" creationId="{A5C7DE57-91E2-6F8D-B5B1-FDC9BA0BECBF}"/>
          </ac:grpSpMkLst>
        </pc:grpChg>
        <pc:grpChg chg="mod">
          <ac:chgData name="Zhexin Zhao" userId="106d14285edde292" providerId="LiveId" clId="{B444E207-55FF-934A-A03A-CF15EF499851}" dt="2024-03-17T16:31:35.017" v="359" actId="403"/>
          <ac:grpSpMkLst>
            <pc:docMk/>
            <pc:sldMk cId="3094063030" sldId="2041"/>
            <ac:grpSpMk id="28" creationId="{613D2096-46C3-9818-4EAF-463684B2D90D}"/>
          </ac:grpSpMkLst>
        </pc:grpChg>
        <pc:grpChg chg="mod">
          <ac:chgData name="Zhexin Zhao" userId="106d14285edde292" providerId="LiveId" clId="{B444E207-55FF-934A-A03A-CF15EF499851}" dt="2024-03-17T16:30:45.225" v="349" actId="165"/>
          <ac:grpSpMkLst>
            <pc:docMk/>
            <pc:sldMk cId="3094063030" sldId="2041"/>
            <ac:grpSpMk id="36" creationId="{C46FC38D-05AF-E341-3FD0-AB2B8A797D4B}"/>
          </ac:grpSpMkLst>
        </pc:grpChg>
        <pc:grpChg chg="mod">
          <ac:chgData name="Zhexin Zhao" userId="106d14285edde292" providerId="LiveId" clId="{B444E207-55FF-934A-A03A-CF15EF499851}" dt="2024-03-17T16:30:45.225" v="349" actId="165"/>
          <ac:grpSpMkLst>
            <pc:docMk/>
            <pc:sldMk cId="3094063030" sldId="2041"/>
            <ac:grpSpMk id="38" creationId="{FCDC21CD-9893-82F2-480A-A4C1DD30904B}"/>
          </ac:grpSpMkLst>
        </pc:grpChg>
        <pc:grpChg chg="mod">
          <ac:chgData name="Zhexin Zhao" userId="106d14285edde292" providerId="LiveId" clId="{B444E207-55FF-934A-A03A-CF15EF499851}" dt="2024-03-17T16:30:45.225" v="349" actId="165"/>
          <ac:grpSpMkLst>
            <pc:docMk/>
            <pc:sldMk cId="3094063030" sldId="2041"/>
            <ac:grpSpMk id="49" creationId="{8F9E7718-BB4F-5189-A330-F7B5A25CB81D}"/>
          </ac:grpSpMkLst>
        </pc:grpChg>
        <pc:picChg chg="mod">
          <ac:chgData name="Zhexin Zhao" userId="106d14285edde292" providerId="LiveId" clId="{B444E207-55FF-934A-A03A-CF15EF499851}" dt="2024-03-17T16:30:45.225" v="349" actId="165"/>
          <ac:picMkLst>
            <pc:docMk/>
            <pc:sldMk cId="3094063030" sldId="2041"/>
            <ac:picMk id="40" creationId="{763CAFD3-6B77-85E6-59B7-9B8BE29F1B49}"/>
          </ac:picMkLst>
        </pc:picChg>
        <pc:picChg chg="mod">
          <ac:chgData name="Zhexin Zhao" userId="106d14285edde292" providerId="LiveId" clId="{B444E207-55FF-934A-A03A-CF15EF499851}" dt="2024-03-17T16:30:45.225" v="349" actId="165"/>
          <ac:picMkLst>
            <pc:docMk/>
            <pc:sldMk cId="3094063030" sldId="2041"/>
            <ac:picMk id="51" creationId="{F96CAF2E-2C80-3303-3C85-66849B0D6857}"/>
          </ac:picMkLst>
        </pc:picChg>
        <pc:picChg chg="mod">
          <ac:chgData name="Zhexin Zhao" userId="106d14285edde292" providerId="LiveId" clId="{B444E207-55FF-934A-A03A-CF15EF499851}" dt="2024-03-17T16:31:30.551" v="358" actId="14100"/>
          <ac:picMkLst>
            <pc:docMk/>
            <pc:sldMk cId="3094063030" sldId="2041"/>
            <ac:picMk id="3076" creationId="{1029F12E-1F27-E2B6-EDE1-4860E70980EF}"/>
          </ac:picMkLst>
        </pc:picChg>
        <pc:picChg chg="mod">
          <ac:chgData name="Zhexin Zhao" userId="106d14285edde292" providerId="LiveId" clId="{B444E207-55FF-934A-A03A-CF15EF499851}" dt="2024-03-17T16:31:30.551" v="358" actId="14100"/>
          <ac:picMkLst>
            <pc:docMk/>
            <pc:sldMk cId="3094063030" sldId="2041"/>
            <ac:picMk id="3078" creationId="{3DE94FDD-5B8B-EA1D-2EE1-DF75E8A8A29A}"/>
          </ac:picMkLst>
        </pc:pic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29" creationId="{B5241533-208C-2E88-3447-CB81403802A8}"/>
          </ac:cxnSpMkLst>
        </pc:cxn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30" creationId="{C6F5B384-CEA0-B8E9-F1E7-3D6D4E1925D7}"/>
          </ac:cxnSpMkLst>
        </pc:cxn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31" creationId="{83A01918-A123-E346-3352-4B6E6F324984}"/>
          </ac:cxnSpMkLst>
        </pc:cxn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32" creationId="{EC5B88C0-6C88-1775-FD06-546EC6C4D8F2}"/>
          </ac:cxnSpMkLst>
        </pc:cxn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33" creationId="{D8E758CF-48CD-EA76-4EE9-B1F74FF49B9F}"/>
          </ac:cxnSpMkLst>
        </pc:cxn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34" creationId="{6CD7D91D-6408-978A-5FB2-28F38E87FF19}"/>
          </ac:cxnSpMkLst>
        </pc:cxnChg>
        <pc:cxnChg chg="mod">
          <ac:chgData name="Zhexin Zhao" userId="106d14285edde292" providerId="LiveId" clId="{B444E207-55FF-934A-A03A-CF15EF499851}" dt="2024-03-17T16:31:35.017" v="359" actId="403"/>
          <ac:cxnSpMkLst>
            <pc:docMk/>
            <pc:sldMk cId="3094063030" sldId="2041"/>
            <ac:cxnSpMk id="35" creationId="{6D2AECE4-3C54-4D52-7B34-FD26D4636F62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41" creationId="{0990138B-4D92-AD37-B06F-33411E9052D8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42" creationId="{D84C271E-ABAE-67BA-CE70-FD41DD52DBB8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45" creationId="{6259CD8A-7C29-0754-1E70-921BCD08FB07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46" creationId="{CE6AD3FB-63B0-B950-82EE-EEC2ACBF51A4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47" creationId="{0D0F3F9F-1001-8530-2703-A9C18550FB3B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48" creationId="{762AC52A-B268-FF35-3786-D01919F0333E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52" creationId="{772AFA48-1BD0-8147-D02D-6BD60881E0AE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53" creationId="{C590F120-14A7-F4D1-F28F-061F1E7D00A4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55" creationId="{6F67FDC2-1F79-4194-949B-3F94B6ADA199}"/>
          </ac:cxnSpMkLst>
        </pc:cxnChg>
        <pc:cxnChg chg="mod">
          <ac:chgData name="Zhexin Zhao" userId="106d14285edde292" providerId="LiveId" clId="{B444E207-55FF-934A-A03A-CF15EF499851}" dt="2024-03-17T16:30:45.225" v="349" actId="165"/>
          <ac:cxnSpMkLst>
            <pc:docMk/>
            <pc:sldMk cId="3094063030" sldId="2041"/>
            <ac:cxnSpMk id="56" creationId="{18BF9E1E-7696-19D8-0B7E-9A5F42F88E74}"/>
          </ac:cxnSpMkLst>
        </pc:cxnChg>
      </pc:sldChg>
      <pc:sldChg chg="modSp add mod">
        <pc:chgData name="Zhexin Zhao" userId="106d14285edde292" providerId="LiveId" clId="{B444E207-55FF-934A-A03A-CF15EF499851}" dt="2024-03-17T16:23:57.556" v="324" actId="1076"/>
        <pc:sldMkLst>
          <pc:docMk/>
          <pc:sldMk cId="3866827682" sldId="2042"/>
        </pc:sldMkLst>
        <pc:spChg chg="mod">
          <ac:chgData name="Zhexin Zhao" userId="106d14285edde292" providerId="LiveId" clId="{B444E207-55FF-934A-A03A-CF15EF499851}" dt="2024-03-17T16:23:57.556" v="324" actId="1076"/>
          <ac:spMkLst>
            <pc:docMk/>
            <pc:sldMk cId="3866827682" sldId="2042"/>
            <ac:spMk id="10" creationId="{125FF66A-0FE5-A029-621F-CAABB94A408A}"/>
          </ac:spMkLst>
        </pc:spChg>
      </pc:sldChg>
      <pc:sldChg chg="modSp add mod">
        <pc:chgData name="Zhexin Zhao" userId="106d14285edde292" providerId="LiveId" clId="{B444E207-55FF-934A-A03A-CF15EF499851}" dt="2024-03-17T16:24:17.281" v="326" actId="1076"/>
        <pc:sldMkLst>
          <pc:docMk/>
          <pc:sldMk cId="1637073561" sldId="2043"/>
        </pc:sldMkLst>
        <pc:spChg chg="mod">
          <ac:chgData name="Zhexin Zhao" userId="106d14285edde292" providerId="LiveId" clId="{B444E207-55FF-934A-A03A-CF15EF499851}" dt="2024-03-17T16:24:17.281" v="326" actId="1076"/>
          <ac:spMkLst>
            <pc:docMk/>
            <pc:sldMk cId="1637073561" sldId="2043"/>
            <ac:spMk id="60" creationId="{98E1382D-B185-4720-AFB4-316605EC40F3}"/>
          </ac:spMkLst>
        </pc:spChg>
      </pc:sldChg>
      <pc:sldChg chg="modSp add mod modClrScheme chgLayout">
        <pc:chgData name="Zhexin Zhao" userId="106d14285edde292" providerId="LiveId" clId="{B444E207-55FF-934A-A03A-CF15EF499851}" dt="2024-03-17T16:50:43.316" v="374" actId="27636"/>
        <pc:sldMkLst>
          <pc:docMk/>
          <pc:sldMk cId="2278662490" sldId="2044"/>
        </pc:sldMkLst>
        <pc:spChg chg="mod ord">
          <ac:chgData name="Zhexin Zhao" userId="106d14285edde292" providerId="LiveId" clId="{B444E207-55FF-934A-A03A-CF15EF499851}" dt="2024-03-17T16:50:43.316" v="374" actId="27636"/>
          <ac:spMkLst>
            <pc:docMk/>
            <pc:sldMk cId="2278662490" sldId="2044"/>
            <ac:spMk id="2" creationId="{F9DAB4B9-F1FB-B7A5-3DB4-05446AC06415}"/>
          </ac:spMkLst>
        </pc:spChg>
        <pc:spChg chg="mod ord">
          <ac:chgData name="Zhexin Zhao" userId="106d14285edde292" providerId="LiveId" clId="{B444E207-55FF-934A-A03A-CF15EF499851}" dt="2024-03-17T16:50:35.460" v="372" actId="700"/>
          <ac:spMkLst>
            <pc:docMk/>
            <pc:sldMk cId="2278662490" sldId="2044"/>
            <ac:spMk id="3" creationId="{ED841316-65CA-A6A5-8B29-F6097A5B3A2D}"/>
          </ac:spMkLst>
        </pc:spChg>
        <pc:spChg chg="mod ord">
          <ac:chgData name="Zhexin Zhao" userId="106d14285edde292" providerId="LiveId" clId="{B444E207-55FF-934A-A03A-CF15EF499851}" dt="2024-03-17T16:50:35.460" v="372" actId="700"/>
          <ac:spMkLst>
            <pc:docMk/>
            <pc:sldMk cId="2278662490" sldId="2044"/>
            <ac:spMk id="4" creationId="{6AC98656-754D-C2B9-147B-F71761F62AE0}"/>
          </ac:spMkLst>
        </pc:spChg>
        <pc:grpChg chg="mod">
          <ac:chgData name="Zhexin Zhao" userId="106d14285edde292" providerId="LiveId" clId="{B444E207-55FF-934A-A03A-CF15EF499851}" dt="2024-03-17T16:50:20.164" v="369" actId="1036"/>
          <ac:grpSpMkLst>
            <pc:docMk/>
            <pc:sldMk cId="2278662490" sldId="2044"/>
            <ac:grpSpMk id="28" creationId="{848025BD-AC0A-608F-A6A4-FFD34AA7D88D}"/>
          </ac:grpSpMkLst>
        </pc:grpChg>
      </pc:sldChg>
      <pc:sldChg chg="add">
        <pc:chgData name="Zhexin Zhao" userId="106d14285edde292" providerId="LiveId" clId="{B444E207-55FF-934A-A03A-CF15EF499851}" dt="2024-03-17T16:23:18.149" v="320"/>
        <pc:sldMkLst>
          <pc:docMk/>
          <pc:sldMk cId="1441345567" sldId="2045"/>
        </pc:sldMkLst>
      </pc:sldChg>
      <pc:sldChg chg="modSp add mod">
        <pc:chgData name="Zhexin Zhao" userId="106d14285edde292" providerId="LiveId" clId="{B444E207-55FF-934A-A03A-CF15EF499851}" dt="2024-03-19T09:46:47.525" v="643" actId="20577"/>
        <pc:sldMkLst>
          <pc:docMk/>
          <pc:sldMk cId="4114919967" sldId="2046"/>
        </pc:sldMkLst>
        <pc:spChg chg="mod">
          <ac:chgData name="Zhexin Zhao" userId="106d14285edde292" providerId="LiveId" clId="{B444E207-55FF-934A-A03A-CF15EF499851}" dt="2024-03-19T09:46:47.525" v="643" actId="20577"/>
          <ac:spMkLst>
            <pc:docMk/>
            <pc:sldMk cId="4114919967" sldId="2046"/>
            <ac:spMk id="3" creationId="{144994A1-5F47-41BB-385A-A0EFA12A5E1C}"/>
          </ac:spMkLst>
        </pc:spChg>
        <pc:grpChg chg="mod">
          <ac:chgData name="Zhexin Zhao" userId="106d14285edde292" providerId="LiveId" clId="{B444E207-55FF-934A-A03A-CF15EF499851}" dt="2024-03-17T16:29:30.037" v="344" actId="1076"/>
          <ac:grpSpMkLst>
            <pc:docMk/>
            <pc:sldMk cId="4114919967" sldId="2046"/>
            <ac:grpSpMk id="42" creationId="{F6232FB6-0076-85AA-EB37-1FB54E0C2C0F}"/>
          </ac:grpSpMkLst>
        </pc:grpChg>
      </pc:sldChg>
      <pc:sldChg chg="addSp delSp modSp add del mod">
        <pc:chgData name="Zhexin Zhao" userId="106d14285edde292" providerId="LiveId" clId="{B444E207-55FF-934A-A03A-CF15EF499851}" dt="2024-03-17T17:08:51.395" v="541" actId="2696"/>
        <pc:sldMkLst>
          <pc:docMk/>
          <pc:sldMk cId="2780784200" sldId="2047"/>
        </pc:sldMkLst>
        <pc:spChg chg="mod topLvl">
          <ac:chgData name="Zhexin Zhao" userId="106d14285edde292" providerId="LiveId" clId="{B444E207-55FF-934A-A03A-CF15EF499851}" dt="2024-03-17T17:02:05.082" v="488" actId="164"/>
          <ac:spMkLst>
            <pc:docMk/>
            <pc:sldMk cId="2780784200" sldId="2047"/>
            <ac:spMk id="16" creationId="{789A15D4-8DEE-E404-8A91-44525625C053}"/>
          </ac:spMkLst>
        </pc:spChg>
        <pc:spChg chg="mod topLvl">
          <ac:chgData name="Zhexin Zhao" userId="106d14285edde292" providerId="LiveId" clId="{B444E207-55FF-934A-A03A-CF15EF499851}" dt="2024-03-17T17:02:05.082" v="488" actId="164"/>
          <ac:spMkLst>
            <pc:docMk/>
            <pc:sldMk cId="2780784200" sldId="2047"/>
            <ac:spMk id="18" creationId="{195DBA96-5380-BCC6-98E3-4B36C30302A7}"/>
          </ac:spMkLst>
        </pc:spChg>
        <pc:spChg chg="mod">
          <ac:chgData name="Zhexin Zhao" userId="106d14285edde292" providerId="LiveId" clId="{B444E207-55FF-934A-A03A-CF15EF499851}" dt="2024-03-17T17:01:48.253" v="460" actId="165"/>
          <ac:spMkLst>
            <pc:docMk/>
            <pc:sldMk cId="2780784200" sldId="2047"/>
            <ac:spMk id="20" creationId="{01A80537-FA0C-6B23-6E3D-AD4CA1BC77B1}"/>
          </ac:spMkLst>
        </pc:spChg>
        <pc:spChg chg="mod">
          <ac:chgData name="Zhexin Zhao" userId="106d14285edde292" providerId="LiveId" clId="{B444E207-55FF-934A-A03A-CF15EF499851}" dt="2024-03-17T17:01:48.253" v="460" actId="165"/>
          <ac:spMkLst>
            <pc:docMk/>
            <pc:sldMk cId="2780784200" sldId="2047"/>
            <ac:spMk id="21" creationId="{EADB9F9C-EFE1-8B65-70B0-B017817BAA89}"/>
          </ac:spMkLst>
        </pc:spChg>
        <pc:spChg chg="mod">
          <ac:chgData name="Zhexin Zhao" userId="106d14285edde292" providerId="LiveId" clId="{B444E207-55FF-934A-A03A-CF15EF499851}" dt="2024-03-17T17:01:48.253" v="460" actId="165"/>
          <ac:spMkLst>
            <pc:docMk/>
            <pc:sldMk cId="2780784200" sldId="2047"/>
            <ac:spMk id="22" creationId="{EE30F388-29C9-9C5A-E075-9A3F98201862}"/>
          </ac:spMkLst>
        </pc:spChg>
        <pc:spChg chg="mod">
          <ac:chgData name="Zhexin Zhao" userId="106d14285edde292" providerId="LiveId" clId="{B444E207-55FF-934A-A03A-CF15EF499851}" dt="2024-03-17T17:01:48.253" v="460" actId="165"/>
          <ac:spMkLst>
            <pc:docMk/>
            <pc:sldMk cId="2780784200" sldId="2047"/>
            <ac:spMk id="25" creationId="{167053D0-6E7C-90F7-8926-654FA4AEA4A7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29" creationId="{10D56B93-6F6E-86AE-E6B1-EB42DCD105EB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3" creationId="{17B7EC49-BA21-7A01-A8E5-05EB7AFE2871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4" creationId="{BD4272E3-D23E-306C-E3A6-24B32659625C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5" creationId="{F7932ABA-86C8-0E01-1F7E-0D9133541DFC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6" creationId="{B401155F-3B72-4AFE-E838-9DAB235FACC1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7" creationId="{6D84FC4E-F1E3-855E-9CA9-E61ABA82615D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8" creationId="{89F7E57C-2561-A007-E2C2-FCC41B57716F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39" creationId="{CDEC0AD2-ED1B-38CC-ABCA-81AC7FBFD325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0" creationId="{DDF0BB10-9228-5D44-AC6B-9C7DD2C6A21A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1" creationId="{C132E9CC-CDD9-7AC5-8833-7844B4157F12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2" creationId="{716FC1DC-7AC6-B90A-CE9A-014784B7EF61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3" creationId="{D2282B51-9FF7-0DBE-9856-F9DF4C54B68C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4" creationId="{0404CFA9-A793-6C22-EF02-BDD885BD519B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5" creationId="{42CBA4CC-0896-4AFB-9031-4FB3298955D9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6" creationId="{D59EA694-0470-9FA3-E024-78545D8251B2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7" creationId="{FD7A95E7-061B-7B89-342B-684E0F3AEA6F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48" creationId="{74FAD72F-FF31-872C-3087-DE6AF353F100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78" creationId="{40CC590D-0C1F-6544-0678-629F622D1BF3}"/>
          </ac:spMkLst>
        </pc:spChg>
        <pc:spChg chg="del">
          <ac:chgData name="Zhexin Zhao" userId="106d14285edde292" providerId="LiveId" clId="{B444E207-55FF-934A-A03A-CF15EF499851}" dt="2024-03-17T16:59:31.285" v="435" actId="478"/>
          <ac:spMkLst>
            <pc:docMk/>
            <pc:sldMk cId="2780784200" sldId="2047"/>
            <ac:spMk id="79" creationId="{7C4D0766-3365-1F6B-0DBC-73E5FACF690F}"/>
          </ac:spMkLst>
        </pc:spChg>
        <pc:spChg chg="mod">
          <ac:chgData name="Zhexin Zhao" userId="106d14285edde292" providerId="LiveId" clId="{B444E207-55FF-934A-A03A-CF15EF499851}" dt="2024-03-17T17:00:08.858" v="445" actId="403"/>
          <ac:spMkLst>
            <pc:docMk/>
            <pc:sldMk cId="2780784200" sldId="2047"/>
            <ac:spMk id="81" creationId="{62CC0A0C-9DA6-C5AC-F4A8-547A80881CE1}"/>
          </ac:spMkLst>
        </pc:spChg>
        <pc:spChg chg="del">
          <ac:chgData name="Zhexin Zhao" userId="106d14285edde292" providerId="LiveId" clId="{B444E207-55FF-934A-A03A-CF15EF499851}" dt="2024-03-17T16:59:31.285" v="435" actId="478"/>
          <ac:spMkLst>
            <pc:docMk/>
            <pc:sldMk cId="2780784200" sldId="2047"/>
            <ac:spMk id="82" creationId="{1DDD6147-58AA-5412-467F-0E896EF0E192}"/>
          </ac:spMkLst>
        </pc:spChg>
        <pc:grpChg chg="add mod">
          <ac:chgData name="Zhexin Zhao" userId="106d14285edde292" providerId="LiveId" clId="{B444E207-55FF-934A-A03A-CF15EF499851}" dt="2024-03-17T17:00:15.137" v="446" actId="1076"/>
          <ac:grpSpMkLst>
            <pc:docMk/>
            <pc:sldMk cId="2780784200" sldId="2047"/>
            <ac:grpSpMk id="3" creationId="{3E43A2AC-584C-4C6A-B60C-43144D63C79A}"/>
          </ac:grpSpMkLst>
        </pc:grpChg>
        <pc:grpChg chg="add mod">
          <ac:chgData name="Zhexin Zhao" userId="106d14285edde292" providerId="LiveId" clId="{B444E207-55FF-934A-A03A-CF15EF499851}" dt="2024-03-17T17:02:05.082" v="488" actId="164"/>
          <ac:grpSpMkLst>
            <pc:docMk/>
            <pc:sldMk cId="2780784200" sldId="2047"/>
            <ac:grpSpMk id="5" creationId="{8BCD3C7F-2FC8-988C-0170-751443BB1BCE}"/>
          </ac:grpSpMkLst>
        </pc:grpChg>
        <pc:grpChg chg="del mod">
          <ac:chgData name="Zhexin Zhao" userId="106d14285edde292" providerId="LiveId" clId="{B444E207-55FF-934A-A03A-CF15EF499851}" dt="2024-03-17T17:01:48.253" v="460" actId="165"/>
          <ac:grpSpMkLst>
            <pc:docMk/>
            <pc:sldMk cId="2780784200" sldId="2047"/>
            <ac:grpSpMk id="15" creationId="{F7AAFC0E-3EC6-CC3A-5411-2F0F59275C84}"/>
          </ac:grpSpMkLst>
        </pc:grpChg>
        <pc:grpChg chg="mod">
          <ac:chgData name="Zhexin Zhao" userId="106d14285edde292" providerId="LiveId" clId="{B444E207-55FF-934A-A03A-CF15EF499851}" dt="2024-03-17T16:59:46.165" v="438" actId="164"/>
          <ac:grpSpMkLst>
            <pc:docMk/>
            <pc:sldMk cId="2780784200" sldId="2047"/>
            <ac:grpSpMk id="17" creationId="{ACD15337-4912-D65B-A928-5EBB44119DD5}"/>
          </ac:grpSpMkLst>
        </pc:grpChg>
        <pc:grpChg chg="mod topLvl">
          <ac:chgData name="Zhexin Zhao" userId="106d14285edde292" providerId="LiveId" clId="{B444E207-55FF-934A-A03A-CF15EF499851}" dt="2024-03-17T17:02:05.082" v="488" actId="164"/>
          <ac:grpSpMkLst>
            <pc:docMk/>
            <pc:sldMk cId="2780784200" sldId="2047"/>
            <ac:grpSpMk id="19" creationId="{05F83836-50EF-DD36-85CC-A73CA3FD3624}"/>
          </ac:grpSpMkLst>
        </pc:grpChg>
        <pc:grpChg chg="del">
          <ac:chgData name="Zhexin Zhao" userId="106d14285edde292" providerId="LiveId" clId="{B444E207-55FF-934A-A03A-CF15EF499851}" dt="2024-03-17T16:59:31.285" v="435" actId="478"/>
          <ac:grpSpMkLst>
            <pc:docMk/>
            <pc:sldMk cId="2780784200" sldId="2047"/>
            <ac:grpSpMk id="49" creationId="{C85F189E-6D0E-604D-5FB3-A09ED7BD4877}"/>
          </ac:grpSpMkLst>
        </pc:grpChg>
        <pc:cxnChg chg="mod">
          <ac:chgData name="Zhexin Zhao" userId="106d14285edde292" providerId="LiveId" clId="{B444E207-55FF-934A-A03A-CF15EF499851}" dt="2024-03-17T17:01:48.253" v="460" actId="165"/>
          <ac:cxnSpMkLst>
            <pc:docMk/>
            <pc:sldMk cId="2780784200" sldId="2047"/>
            <ac:cxnSpMk id="23" creationId="{3D1973EE-5A83-83B2-2360-6710CCBA4DDC}"/>
          </ac:cxnSpMkLst>
        </pc:cxnChg>
        <pc:cxnChg chg="mod">
          <ac:chgData name="Zhexin Zhao" userId="106d14285edde292" providerId="LiveId" clId="{B444E207-55FF-934A-A03A-CF15EF499851}" dt="2024-03-17T17:01:48.253" v="460" actId="165"/>
          <ac:cxnSpMkLst>
            <pc:docMk/>
            <pc:sldMk cId="2780784200" sldId="2047"/>
            <ac:cxnSpMk id="24" creationId="{6321F996-ED80-B85A-802A-1EE69A19C78E}"/>
          </ac:cxnSpMkLst>
        </pc:cxnChg>
      </pc:sldChg>
      <pc:sldChg chg="modSp add mod">
        <pc:chgData name="Zhexin Zhao" userId="106d14285edde292" providerId="LiveId" clId="{B444E207-55FF-934A-A03A-CF15EF499851}" dt="2024-03-17T17:07:53.583" v="528" actId="1076"/>
        <pc:sldMkLst>
          <pc:docMk/>
          <pc:sldMk cId="1082616713" sldId="2048"/>
        </pc:sldMkLst>
        <pc:spChg chg="mod">
          <ac:chgData name="Zhexin Zhao" userId="106d14285edde292" providerId="LiveId" clId="{B444E207-55FF-934A-A03A-CF15EF499851}" dt="2024-03-17T17:07:53.583" v="528" actId="1076"/>
          <ac:spMkLst>
            <pc:docMk/>
            <pc:sldMk cId="1082616713" sldId="2048"/>
            <ac:spMk id="16" creationId="{789A15D4-8DEE-E404-8A91-44525625C053}"/>
          </ac:spMkLst>
        </pc:spChg>
        <pc:spChg chg="mod">
          <ac:chgData name="Zhexin Zhao" userId="106d14285edde292" providerId="LiveId" clId="{B444E207-55FF-934A-A03A-CF15EF499851}" dt="2024-03-17T17:07:44.766" v="526" actId="1076"/>
          <ac:spMkLst>
            <pc:docMk/>
            <pc:sldMk cId="1082616713" sldId="2048"/>
            <ac:spMk id="78" creationId="{40CC590D-0C1F-6544-0678-629F622D1BF3}"/>
          </ac:spMkLst>
        </pc:spChg>
      </pc:sldChg>
      <pc:sldChg chg="modSp add mod">
        <pc:chgData name="Zhexin Zhao" userId="106d14285edde292" providerId="LiveId" clId="{B444E207-55FF-934A-A03A-CF15EF499851}" dt="2024-03-17T17:08:38.134" v="540" actId="207"/>
        <pc:sldMkLst>
          <pc:docMk/>
          <pc:sldMk cId="3591701626" sldId="2049"/>
        </pc:sldMkLst>
        <pc:spChg chg="mod">
          <ac:chgData name="Zhexin Zhao" userId="106d14285edde292" providerId="LiveId" clId="{B444E207-55FF-934A-A03A-CF15EF499851}" dt="2024-03-17T17:08:38.134" v="540" actId="207"/>
          <ac:spMkLst>
            <pc:docMk/>
            <pc:sldMk cId="3591701626" sldId="2049"/>
            <ac:spMk id="81" creationId="{62CC0A0C-9DA6-C5AC-F4A8-547A80881CE1}"/>
          </ac:spMkLst>
        </pc:spChg>
      </pc:sldChg>
      <pc:sldChg chg="addSp delSp modSp add mod">
        <pc:chgData name="Zhexin Zhao" userId="106d14285edde292" providerId="LiveId" clId="{B444E207-55FF-934A-A03A-CF15EF499851}" dt="2024-03-19T09:42:45.054" v="602" actId="20577"/>
        <pc:sldMkLst>
          <pc:docMk/>
          <pc:sldMk cId="352041800" sldId="2055"/>
        </pc:sldMkLst>
        <pc:spChg chg="mod">
          <ac:chgData name="Zhexin Zhao" userId="106d14285edde292" providerId="LiveId" clId="{B444E207-55FF-934A-A03A-CF15EF499851}" dt="2024-03-17T17:10:18.440" v="552" actId="1076"/>
          <ac:spMkLst>
            <pc:docMk/>
            <pc:sldMk cId="352041800" sldId="2055"/>
            <ac:spMk id="27" creationId="{98C93412-BE86-7499-564D-397B18E6CE68}"/>
          </ac:spMkLst>
        </pc:spChg>
        <pc:spChg chg="mod">
          <ac:chgData name="Zhexin Zhao" userId="106d14285edde292" providerId="LiveId" clId="{B444E207-55FF-934A-A03A-CF15EF499851}" dt="2024-03-19T09:42:45.054" v="602" actId="20577"/>
          <ac:spMkLst>
            <pc:docMk/>
            <pc:sldMk cId="352041800" sldId="2055"/>
            <ac:spMk id="29" creationId="{D277B58C-E3FE-4758-F0DA-51944D1C328B}"/>
          </ac:spMkLst>
        </pc:spChg>
        <pc:spChg chg="del">
          <ac:chgData name="Zhexin Zhao" userId="106d14285edde292" providerId="LiveId" clId="{B444E207-55FF-934A-A03A-CF15EF499851}" dt="2024-03-17T17:11:08.835" v="555" actId="478"/>
          <ac:spMkLst>
            <pc:docMk/>
            <pc:sldMk cId="352041800" sldId="2055"/>
            <ac:spMk id="30" creationId="{CD02AFD9-D678-6999-20F3-54B523F1348C}"/>
          </ac:spMkLst>
        </pc:spChg>
        <pc:spChg chg="del">
          <ac:chgData name="Zhexin Zhao" userId="106d14285edde292" providerId="LiveId" clId="{B444E207-55FF-934A-A03A-CF15EF499851}" dt="2024-03-17T17:12:26.763" v="570" actId="478"/>
          <ac:spMkLst>
            <pc:docMk/>
            <pc:sldMk cId="352041800" sldId="2055"/>
            <ac:spMk id="31" creationId="{A0F6BF50-AB7B-3FF8-EB9F-0EF34A0BB380}"/>
          </ac:spMkLst>
        </pc:spChg>
        <pc:spChg chg="del">
          <ac:chgData name="Zhexin Zhao" userId="106d14285edde292" providerId="LiveId" clId="{B444E207-55FF-934A-A03A-CF15EF499851}" dt="2024-03-17T17:12:29.604" v="571" actId="478"/>
          <ac:spMkLst>
            <pc:docMk/>
            <pc:sldMk cId="352041800" sldId="2055"/>
            <ac:spMk id="34" creationId="{E34F2F6D-1AE3-8469-58E5-A13F2EF52A2F}"/>
          </ac:spMkLst>
        </pc:spChg>
        <pc:grpChg chg="del">
          <ac:chgData name="Zhexin Zhao" userId="106d14285edde292" providerId="LiveId" clId="{B444E207-55FF-934A-A03A-CF15EF499851}" dt="2024-03-17T17:10:12.334" v="550" actId="478"/>
          <ac:grpSpMkLst>
            <pc:docMk/>
            <pc:sldMk cId="352041800" sldId="2055"/>
            <ac:grpSpMk id="22" creationId="{D7004480-EF9A-443E-1C7D-C7CE559C1BAE}"/>
          </ac:grpSpMkLst>
        </pc:grpChg>
        <pc:picChg chg="add mod modCrop">
          <ac:chgData name="Zhexin Zhao" userId="106d14285edde292" providerId="LiveId" clId="{B444E207-55FF-934A-A03A-CF15EF499851}" dt="2024-03-19T06:25:12.099" v="601" actId="14100"/>
          <ac:picMkLst>
            <pc:docMk/>
            <pc:sldMk cId="352041800" sldId="2055"/>
            <ac:picMk id="22" creationId="{1D6895DF-63AB-CE06-03CE-759B5B5081FF}"/>
          </ac:picMkLst>
        </pc:picChg>
      </pc:sldChg>
      <pc:sldMasterChg chg="modSp mod delSldLayout modSldLayout">
        <pc:chgData name="Zhexin Zhao" userId="106d14285edde292" providerId="LiveId" clId="{B444E207-55FF-934A-A03A-CF15EF499851}" dt="2024-03-17T16:00:52.994" v="294" actId="255"/>
        <pc:sldMasterMkLst>
          <pc:docMk/>
          <pc:sldMasterMk cId="513681782" sldId="2147483656"/>
        </pc:sldMasterMkLst>
        <pc:spChg chg="mod">
          <ac:chgData name="Zhexin Zhao" userId="106d14285edde292" providerId="LiveId" clId="{B444E207-55FF-934A-A03A-CF15EF499851}" dt="2024-03-17T15:38:43.356" v="168" actId="1076"/>
          <ac:spMkLst>
            <pc:docMk/>
            <pc:sldMasterMk cId="513681782" sldId="2147483656"/>
            <ac:spMk id="6" creationId="{00000000-0000-0000-0000-000000000000}"/>
          </ac:spMkLst>
        </pc:spChg>
        <pc:sldLayoutChg chg="addSp modSp mod">
          <pc:chgData name="Zhexin Zhao" userId="106d14285edde292" providerId="LiveId" clId="{B444E207-55FF-934A-A03A-CF15EF499851}" dt="2024-03-17T16:00:52.994" v="294" actId="255"/>
          <pc:sldLayoutMkLst>
            <pc:docMk/>
            <pc:sldMasterMk cId="513681782" sldId="2147483656"/>
            <pc:sldLayoutMk cId="2934293179" sldId="2147483668"/>
          </pc:sldLayoutMkLst>
          <pc:spChg chg="add mod">
            <ac:chgData name="Zhexin Zhao" userId="106d14285edde292" providerId="LiveId" clId="{B444E207-55FF-934A-A03A-CF15EF499851}" dt="2024-03-17T15:59:37.992" v="288" actId="571"/>
            <ac:spMkLst>
              <pc:docMk/>
              <pc:sldMasterMk cId="513681782" sldId="2147483656"/>
              <pc:sldLayoutMk cId="2934293179" sldId="2147483668"/>
              <ac:spMk id="4" creationId="{07DC8600-E30A-9C9E-B013-2404598C5D54}"/>
            </ac:spMkLst>
          </pc:spChg>
          <pc:spChg chg="mod">
            <ac:chgData name="Zhexin Zhao" userId="106d14285edde292" providerId="LiveId" clId="{B444E207-55FF-934A-A03A-CF15EF499851}" dt="2024-03-17T15:59:35.293" v="287" actId="1076"/>
            <ac:spMkLst>
              <pc:docMk/>
              <pc:sldMasterMk cId="513681782" sldId="2147483656"/>
              <pc:sldLayoutMk cId="2934293179" sldId="2147483668"/>
              <ac:spMk id="7" creationId="{703123F3-4DF3-15AB-BE9E-27D8B5C89C01}"/>
            </ac:spMkLst>
          </pc:spChg>
          <pc:spChg chg="mod">
            <ac:chgData name="Zhexin Zhao" userId="106d14285edde292" providerId="LiveId" clId="{B444E207-55FF-934A-A03A-CF15EF499851}" dt="2024-03-17T16:00:52.994" v="294" actId="255"/>
            <ac:spMkLst>
              <pc:docMk/>
              <pc:sldMasterMk cId="513681782" sldId="2147483656"/>
              <pc:sldLayoutMk cId="2934293179" sldId="2147483668"/>
              <ac:spMk id="14" creationId="{9A074957-BEC5-2D62-5615-9058E3EB03B5}"/>
            </ac:spMkLst>
          </pc:spChg>
        </pc:sldLayoutChg>
        <pc:sldLayoutChg chg="del">
          <pc:chgData name="Zhexin Zhao" userId="106d14285edde292" providerId="LiveId" clId="{B444E207-55FF-934A-A03A-CF15EF499851}" dt="2024-03-17T12:00:56.339" v="16" actId="2696"/>
          <pc:sldLayoutMkLst>
            <pc:docMk/>
            <pc:sldMasterMk cId="513681782" sldId="2147483656"/>
            <pc:sldLayoutMk cId="3368902256" sldId="214748366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E287-AF22-B24F-A686-69D992297AD5}" type="datetimeFigureOut">
              <a:rPr lang="ja-JP" altLang="en-US" smtClean="0"/>
              <a:t>2024/3/19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4706-0B96-C34E-89CC-CBE708F37B42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984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59450-672F-BD48-823F-7F89C98AA8F1}" type="datetimeFigureOut">
              <a:rPr lang="ja-JP" altLang="en-US" smtClean="0"/>
              <a:t>2024/3/19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E76C3-518C-7C46-BF4F-3A082AF0FF15}" type="slidenum">
              <a:rPr lang="ja-JP" altLang="en-US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60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Particle accelerators: Science. 2-mile linac, particle physics. Coherent X-ray; Medical Equipments, Industrial processing. Useful but bulky.</a:t>
            </a:r>
          </a:p>
          <a:p>
            <a:r>
              <a:rPr lang="en-DE" dirty="0"/>
              <a:t>If miniaturized, it will be much accessible and enable new applications. Therefore, scientists study dielectric laser accelerators to build a particle accelerator on a chip. Since the main acceleration stage is dielectric structure, powered by laser, DLA. Picture: silicon chip.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r>
              <a:rPr lang="en-DE" dirty="0"/>
              <a:t> are important for science. Here is a picture of the 2-mile long linear accelerator at stanford linear accelerator center. It has been the driver of fundamental physical discovery for decades. And it powered the free-electron laser to generate the brightest coherent x-ray radiation. Accelerators are also widely used in radiotherapy and industrial processing. However, accelerators are big. Here is a picture of the magnets and the radio frequency cavity for the control and acceleration of electrons. With laser technology and integrated photonics, researchers studied how to build a particle accelerator on a chip.</a:t>
            </a:r>
          </a:p>
          <a:p>
            <a:r>
              <a:rPr lang="en-DE" dirty="0"/>
              <a:t>Conventional accelerators and applications</a:t>
            </a:r>
          </a:p>
          <a:p>
            <a:r>
              <a:rPr lang="en-DE" dirty="0"/>
              <a:t>Useful but bulky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8779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Change on the free-electron due to the interaction:</a:t>
                </a:r>
                <a:r>
                  <a:rPr kumimoji="1" lang="en-US" sz="1200" dirty="0">
                    <a:latin typeface="Times" panose="02020603050405020304" pitchFamily="18" charset="0"/>
                    <a:ea typeface="PMingLiU" panose="02020500000000000000" pitchFamily="18" charset="-12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sz="12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20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sz="120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sz="120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sz="120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kumimoji="1"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sz="120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sz="120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1"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sz="1200">
                            <a:latin typeface="Cambria Math" panose="02040503050406030204" pitchFamily="18" charset="0"/>
                          </a:rPr>
                          <m:t>𝑆</m:t>
                        </m:r>
                        <m:sSubSup>
                          <m:sSubSupPr>
                            <m:ctrlPr>
                              <a:rPr kumimoji="1" 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𝑒𝑎</m:t>
                            </m:r>
                          </m:sub>
                          <m:sup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kumimoji="1" lang="en-US" sz="120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𝑒𝑎</m:t>
                            </m:r>
                          </m:sub>
                          <m:sup>
                            <m:r>
                              <a:rPr kumimoji="1" lang="en-US" sz="12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/>
                  <a:t>Change on the free-electron due to the interaction:</a:t>
                </a:r>
                <a:r>
                  <a:rPr kumimoji="1" lang="en-US" sz="1200" dirty="0">
                    <a:latin typeface="Times" panose="02020603050405020304" pitchFamily="18" charset="0"/>
                    <a:ea typeface="PMingLiU" panose="02020500000000000000" pitchFamily="18" charset="-120"/>
                  </a:rPr>
                  <a:t>  </a:t>
                </a:r>
                <a:r>
                  <a:rPr kumimoji="1" lang="en-US" sz="1200" i="0">
                    <a:latin typeface="Cambria Math" panose="02040503050406030204" pitchFamily="18" charset="0"/>
                  </a:rPr>
                  <a:t>Δ𝜌_𝑒=𝑇𝑟_𝑎 [𝑆𝜌_𝑒𝑎^𝑖 𝑆^†−𝜌_𝑒𝑎^𝑖 ]</a:t>
                </a:r>
                <a:endParaRPr lang="en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28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Driving the 2-level atom</a:t>
            </a:r>
          </a:p>
          <a:p>
            <a:r>
              <a:rPr lang="en-US" dirty="0"/>
              <a:t>Electron energy loss/gain spectrum (EELS)</a:t>
            </a:r>
          </a:p>
          <a:p>
            <a:r>
              <a:rPr lang="en-US" dirty="0"/>
              <a:t>Creating entanglement</a:t>
            </a:r>
          </a:p>
          <a:p>
            <a:r>
              <a:rPr lang="en-US" dirty="0"/>
              <a:t>Interaction between the two-level system and a dilute electron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0425A-6B72-4210-9AD3-D2329EC249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2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1762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effectLst/>
                <a:latin typeface="NimbusRomNo9L"/>
              </a:rPr>
              <a:t>Dylan S. Black,2 Xiao-Qi Sun,3 Tyler W. Hughes,2 Kenneth J. Leedle,2 Si Tan,2 R. Joel England,4 Olav Solgaard,2 Robert L. Byer,2 </a:t>
            </a:r>
            <a:r>
              <a:rPr lang="en-GB" sz="1800" b="0" dirty="0" err="1">
                <a:effectLst/>
                <a:latin typeface="NimbusRomNo9L"/>
              </a:rPr>
              <a:t>Shanhui</a:t>
            </a:r>
            <a:r>
              <a:rPr lang="en-GB" sz="1800" b="0" dirty="0">
                <a:effectLst/>
                <a:latin typeface="NimbusRomNo9L"/>
              </a:rPr>
              <a:t> Fan,2 and Peter </a:t>
            </a:r>
            <a:r>
              <a:rPr lang="en-GB" sz="1800" b="0" dirty="0" err="1">
                <a:effectLst/>
                <a:latin typeface="NimbusRomNo9L"/>
              </a:rPr>
              <a:t>Hommelhoff</a:t>
            </a:r>
            <a:r>
              <a:rPr lang="en-GB" sz="1800" b="0" dirty="0">
                <a:effectLst/>
                <a:latin typeface="NimbusRomNo9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073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DLAs can open up many applications. The accelerated free electrons can generate tunable radiation, including x-ray.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References: Nilsson, Daniel. "Zone plates for hard x-ray free-electron lasers." PhD diss., KTH Royal Institute of Technology, 2013.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333333"/>
                </a:solidFill>
                <a:latin typeface="-apple-system"/>
              </a:rPr>
              <a:t>Zong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, A. (2021). Ultrafast Electron Diffraction. In: Emergent States in </a:t>
            </a:r>
            <a:r>
              <a:rPr lang="en-US" dirty="0" err="1">
                <a:solidFill>
                  <a:srgbClr val="333333"/>
                </a:solidFill>
                <a:latin typeface="-apple-system"/>
              </a:rPr>
              <a:t>Photoinduced</a:t>
            </a:r>
            <a:r>
              <a:rPr lang="en-US" dirty="0">
                <a:solidFill>
                  <a:srgbClr val="333333"/>
                </a:solidFill>
                <a:latin typeface="-apple-system"/>
              </a:rPr>
              <a:t> Charge-Density-Wave Transitions. Springer Theses. Springer, Cham. https://doi.org/10.1007/978-3-030-81751-0_3</a:t>
            </a:r>
            <a:endParaRPr lang="de-DE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578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44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Pay attension of the transverse dim of the electron.</a:t>
            </a:r>
          </a:p>
          <a:p>
            <a:r>
              <a:rPr lang="en-DE" dirty="0"/>
              <a:t>The beam may diverges after the first interaction stage!</a:t>
            </a:r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495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̅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func>
                      <m:func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200" dirty="0"/>
                  <a:t> ~THz</a:t>
                </a:r>
              </a:p>
              <a:p>
                <a:r>
                  <a:rPr lang="en-US" sz="1200" dirty="0"/>
                  <a:t>Theory: FWHM =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/ℇ(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/>
              </a:p>
              <a:p>
                <a:endParaRPr lang="en-US" sz="1200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dirty="0"/>
              </a:p>
              <a:p>
                <a:r>
                  <a:rPr lang="en-US" sz="1200" i="0">
                    <a:latin typeface="Cambria Math" panose="02040503050406030204" pitchFamily="18" charset="0"/>
                  </a:rPr>
                  <a:t>Δ𝐸 ̅(𝜏)=2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ℇ𝐴(𝜏)  sin⁡((𝜔_1−𝜔_2)/2 𝜏)</a:t>
                </a:r>
                <a:r>
                  <a:rPr lang="en-US" sz="1200" dirty="0"/>
                  <a:t> ~THz</a:t>
                </a:r>
              </a:p>
              <a:p>
                <a:r>
                  <a:rPr lang="en-US" sz="1200" dirty="0"/>
                  <a:t>Theory: FWHM = </a:t>
                </a:r>
                <a:r>
                  <a:rPr lang="en-US" sz="1200" i="0">
                    <a:latin typeface="Cambria Math" panose="02040503050406030204" pitchFamily="18" charset="0"/>
                  </a:rPr>
                  <a:t>𝛿𝐸_0/ℇ(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𝜔_1−𝜔_2)</a:t>
                </a:r>
                <a:endParaRPr lang="en-US" sz="1200" dirty="0"/>
              </a:p>
              <a:p>
                <a:endParaRPr lang="en-US" sz="1200" dirty="0"/>
              </a:p>
              <a:p>
                <a:endParaRPr lang="en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695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621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When the classical description is suitable?</a:t>
            </a:r>
          </a:p>
          <a:p>
            <a:endParaRPr lang="en-DE" dirty="0"/>
          </a:p>
          <a:p>
            <a:r>
              <a:rPr lang="en-DE" dirty="0"/>
              <a:t>Single electron region: quantum?</a:t>
            </a:r>
          </a:p>
          <a:p>
            <a:r>
              <a:rPr lang="en-DE" dirty="0"/>
              <a:t>Remove the figure</a:t>
            </a:r>
          </a:p>
          <a:p>
            <a:endParaRPr lang="en-DE" dirty="0"/>
          </a:p>
          <a:p>
            <a:r>
              <a:rPr lang="en-DE" dirty="0"/>
              <a:t>Electron in a DC field: Airy </a:t>
            </a:r>
          </a:p>
          <a:p>
            <a:r>
              <a:rPr lang="en-DE" dirty="0"/>
              <a:t>Bloch oscillation</a:t>
            </a:r>
          </a:p>
          <a:p>
            <a:endParaRPr lang="en-DE" dirty="0"/>
          </a:p>
          <a:p>
            <a:r>
              <a:rPr lang="en-DE" dirty="0"/>
              <a:t>State the obvious</a:t>
            </a:r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8568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State the completely uncontroversal.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854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Ref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853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6E9D-C9C7-5C47-8C2C-2FAD6AFEB200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図 24" descr="title2.png">
            <a:extLst>
              <a:ext uri="{FF2B5EF4-FFF2-40B4-BE49-F238E27FC236}">
                <a16:creationId xmlns:a16="http://schemas.microsoft.com/office/drawing/2014/main" id="{495693A3-AC3E-DDAF-95F1-391BE9949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t="11905" r="-125"/>
          <a:stretch/>
        </p:blipFill>
        <p:spPr>
          <a:xfrm>
            <a:off x="-40182" y="1352812"/>
            <a:ext cx="12265555" cy="25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7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26F3-A727-DE45-B8E9-B95FC48B0023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1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E3FB5-138B-9048-BC67-C736412DC3DC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04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22">
            <a:extLst>
              <a:ext uri="{FF2B5EF4-FFF2-40B4-BE49-F238E27FC236}">
                <a16:creationId xmlns:a16="http://schemas.microsoft.com/office/drawing/2014/main" id="{9DDC32C1-A248-C1DD-147D-1CE5D0D82D7E}"/>
              </a:ext>
            </a:extLst>
          </p:cNvPr>
          <p:cNvSpPr/>
          <p:nvPr userDrawn="1"/>
        </p:nvSpPr>
        <p:spPr>
          <a:xfrm>
            <a:off x="1" y="0"/>
            <a:ext cx="6096000" cy="6607834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B7B01-3B17-0FE6-7282-F4552404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0" y="365126"/>
            <a:ext cx="5402579" cy="11620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29C8F4-A5A3-0EDE-34BB-6AF2EB88F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3123F3-4DF3-15AB-BE9E-27D8B5C89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880" y="1690686"/>
            <a:ext cx="5339992" cy="4628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95821B-5005-3E55-1B27-40ACC48DA2E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43053" y="1690686"/>
            <a:ext cx="5339992" cy="4628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074957-BEC5-2D62-5615-9058E3EB03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227" y="365125"/>
            <a:ext cx="5339992" cy="116205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3429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 userDrawn="1"/>
        </p:nvCxnSpPr>
        <p:spPr>
          <a:xfrm>
            <a:off x="1" y="6568548"/>
            <a:ext cx="10638367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1209867" y="6566354"/>
            <a:ext cx="982133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5229" y="215599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89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0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7B65B-2361-6741-BB2B-2F76DF0EF6D6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図 47" descr="title4.png">
            <a:extLst>
              <a:ext uri="{FF2B5EF4-FFF2-40B4-BE49-F238E27FC236}">
                <a16:creationId xmlns:a16="http://schemas.microsoft.com/office/drawing/2014/main" id="{259456AB-F099-ED30-64CC-EAD490FAC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8" b="3543"/>
          <a:stretch/>
        </p:blipFill>
        <p:spPr>
          <a:xfrm>
            <a:off x="-44851" y="-13368"/>
            <a:ext cx="12290323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12A27-D142-8C4D-B3DF-B397FC6662B0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3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E5792-4928-7847-A5DF-EFB1B6FDFA42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43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12DE-31D0-FE4A-B9F9-F6D3FB075728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5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A53F-011B-4E43-97BD-A3B7732C07E5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0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E3C2-A175-D746-B170-D31765DA0E52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60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F3514-726C-1048-919D-91663060E953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9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D55E-E247-2B43-B548-107AC9AD6F29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10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16357"/>
            <a:ext cx="10515600" cy="599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83750"/>
            <a:ext cx="10515600" cy="5093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49D56-0777-3445-9114-E6C1B0A3CA18}" type="datetime1">
              <a:rPr lang="de-DE" smtClean="0"/>
              <a:t>19.03.24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5096" y="6530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F09A733-2CF0-49AA-9281-D333DC9D2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正方形/長方形 22">
            <a:extLst>
              <a:ext uri="{FF2B5EF4-FFF2-40B4-BE49-F238E27FC236}">
                <a16:creationId xmlns:a16="http://schemas.microsoft.com/office/drawing/2014/main" id="{27F2CF2F-5002-2F8C-E455-F99C4A215AD9}"/>
              </a:ext>
            </a:extLst>
          </p:cNvPr>
          <p:cNvSpPr/>
          <p:nvPr userDrawn="1"/>
        </p:nvSpPr>
        <p:spPr>
          <a:xfrm>
            <a:off x="0" y="6584951"/>
            <a:ext cx="12192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図 23" descr="Logo-English-DarkBackGround-Transparent.pdf">
            <a:extLst>
              <a:ext uri="{FF2B5EF4-FFF2-40B4-BE49-F238E27FC236}">
                <a16:creationId xmlns:a16="http://schemas.microsoft.com/office/drawing/2014/main" id="{2DDBA78F-BEC3-01D5-AD68-2F216A8BD1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23" y="6188934"/>
            <a:ext cx="1029029" cy="640491"/>
          </a:xfrm>
          <a:prstGeom prst="rect">
            <a:avLst/>
          </a:prstGeom>
        </p:spPr>
      </p:pic>
      <p:pic>
        <p:nvPicPr>
          <p:cNvPr id="9" name="図 24" descr="Logo_FAU_DinA4_RGB_Negativ.png">
            <a:extLst>
              <a:ext uri="{FF2B5EF4-FFF2-40B4-BE49-F238E27FC236}">
                <a16:creationId xmlns:a16="http://schemas.microsoft.com/office/drawing/2014/main" id="{C7FDD382-1CD8-0CBA-03C1-F30A91D37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908" b="-1"/>
          <a:stretch/>
        </p:blipFill>
        <p:spPr>
          <a:xfrm>
            <a:off x="633716" y="6616272"/>
            <a:ext cx="670039" cy="200425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F6806DB-EC1C-6A81-E56A-B28E0BE630F3}"/>
              </a:ext>
            </a:extLst>
          </p:cNvPr>
          <p:cNvSpPr txBox="1">
            <a:spLocks/>
          </p:cNvSpPr>
          <p:nvPr userDrawn="1"/>
        </p:nvSpPr>
        <p:spPr>
          <a:xfrm>
            <a:off x="3098668" y="6530226"/>
            <a:ext cx="7254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6688EC-0B50-701D-0A16-82393B0B71DD}"/>
              </a:ext>
            </a:extLst>
          </p:cNvPr>
          <p:cNvSpPr txBox="1">
            <a:spLocks/>
          </p:cNvSpPr>
          <p:nvPr userDrawn="1"/>
        </p:nvSpPr>
        <p:spPr>
          <a:xfrm>
            <a:off x="1455304" y="6530226"/>
            <a:ext cx="18955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/>
              <a:t>Zhexin Zhao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3960AAC-10C8-BD69-F404-1821823664B8}"/>
              </a:ext>
            </a:extLst>
          </p:cNvPr>
          <p:cNvSpPr txBox="1">
            <a:spLocks/>
          </p:cNvSpPr>
          <p:nvPr userDrawn="1"/>
        </p:nvSpPr>
        <p:spPr>
          <a:xfrm>
            <a:off x="4202416" y="6530225"/>
            <a:ext cx="395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/>
              <a:t>ACHIP+ Meeting, Hamburg, March 2024</a:t>
            </a:r>
          </a:p>
        </p:txBody>
      </p:sp>
    </p:spTree>
    <p:extLst>
      <p:ext uri="{BB962C8B-B14F-4D97-AF65-F5344CB8AC3E}">
        <p14:creationId xmlns:p14="http://schemas.microsoft.com/office/powerpoint/2010/main" val="51368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2" r:id="rId13"/>
    <p:sldLayoutId id="214748365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zhexin.zhao@fau.d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4.emf"/><Relationship Id="rId7" Type="http://schemas.openxmlformats.org/officeDocument/2006/relationships/image" Target="../media/image11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36.emf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emf"/><Relationship Id="rId4" Type="http://schemas.openxmlformats.org/officeDocument/2006/relationships/image" Target="../media/image4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45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81.png"/><Relationship Id="rId3" Type="http://schemas.openxmlformats.org/officeDocument/2006/relationships/image" Target="../media/image64.png"/><Relationship Id="rId7" Type="http://schemas.openxmlformats.org/officeDocument/2006/relationships/image" Target="../media/image50.emf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57.png"/><Relationship Id="rId5" Type="http://schemas.openxmlformats.org/officeDocument/2006/relationships/image" Target="../media/image48.emf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1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48.emf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77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0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jpg"/><Relationship Id="rId4" Type="http://schemas.openxmlformats.org/officeDocument/2006/relationships/image" Target="../media/image79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8409D-7FA7-E8B7-CC72-2EB5EF3E9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884" y="1122363"/>
            <a:ext cx="10068232" cy="238760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Dielectric laser accelerators for electron compression and quantum sensing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743DBD6-9717-7A01-2CB2-700CB9F55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9791"/>
            <a:ext cx="9144000" cy="2045537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Zhexin Zhao, PhD</a:t>
            </a:r>
          </a:p>
          <a:p>
            <a:pPr algn="r">
              <a:lnSpc>
                <a:spcPct val="100000"/>
              </a:lnSpc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Postdoctoral Researcher at FAU Erlangen-</a:t>
            </a:r>
            <a:r>
              <a:rPr lang="en-GB" sz="22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Nürnber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</a:t>
            </a:r>
          </a:p>
          <a:p>
            <a:pPr algn="r">
              <a:lnSpc>
                <a:spcPct val="100000"/>
              </a:lnSpc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/>
              </a:rPr>
              <a:t>zhexin.zhao@fau.de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r">
              <a:lnSpc>
                <a:spcPct val="100000"/>
              </a:lnSpc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March 19, 2024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D301A3B-5202-ECF3-10EA-0F9EB711232F}"/>
              </a:ext>
            </a:extLst>
          </p:cNvPr>
          <p:cNvSpPr txBox="1">
            <a:spLocks/>
          </p:cNvSpPr>
          <p:nvPr/>
        </p:nvSpPr>
        <p:spPr>
          <a:xfrm>
            <a:off x="4409441" y="4564811"/>
            <a:ext cx="6044337" cy="11680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00"/>
              </a:spcBef>
            </a:pPr>
            <a:endParaRPr lang="en-GB" sz="18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D0A3582-0DB0-82B0-894D-F156E1F50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74" y="-655610"/>
            <a:ext cx="2458726" cy="245872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A1E9E03-9603-4422-011C-BE5DBA8FA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98" y="-44595"/>
            <a:ext cx="2458725" cy="1383033"/>
          </a:xfrm>
          <a:prstGeom prst="rect">
            <a:avLst/>
          </a:prstGeom>
        </p:spPr>
      </p:pic>
      <p:pic>
        <p:nvPicPr>
          <p:cNvPr id="4" name="图片 4" descr="achip_logo_notag_color_screen.png">
            <a:extLst>
              <a:ext uri="{FF2B5EF4-FFF2-40B4-BE49-F238E27FC236}">
                <a16:creationId xmlns:a16="http://schemas.microsoft.com/office/drawing/2014/main" id="{6491F8D5-A549-F564-D82B-ED2970E22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714" y="48238"/>
            <a:ext cx="1331560" cy="107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C85A61A-7685-1BB9-5A11-556461D9A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18"/>
            <a:ext cx="5220929" cy="100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9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A505-ADD8-4724-FA0B-2AA1B02A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Electron pulse compression with optical beat note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994A1-5F47-41BB-385A-A0EFA12A5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How to use optical modulation to compress the whole (sub-relativistic) electron pulse from </a:t>
            </a:r>
            <a:r>
              <a:rPr lang="en-US" altLang="zh-CN" dirty="0" err="1"/>
              <a:t>ps</a:t>
            </a:r>
            <a:r>
              <a:rPr lang="en-US" altLang="zh-CN" dirty="0"/>
              <a:t> to fs?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00C65-84E4-B9AB-660D-98A3B777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232FB6-0076-85AA-EB37-1FB54E0C2C0F}"/>
              </a:ext>
            </a:extLst>
          </p:cNvPr>
          <p:cNvGrpSpPr/>
          <p:nvPr/>
        </p:nvGrpSpPr>
        <p:grpSpPr>
          <a:xfrm>
            <a:off x="989054" y="1913110"/>
            <a:ext cx="11101753" cy="4084427"/>
            <a:chOff x="989054" y="1913110"/>
            <a:chExt cx="11101753" cy="40844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87FCBD-221F-0196-D27B-9C4AFC63E4A8}"/>
                </a:ext>
              </a:extLst>
            </p:cNvPr>
            <p:cNvGrpSpPr/>
            <p:nvPr/>
          </p:nvGrpSpPr>
          <p:grpSpPr>
            <a:xfrm>
              <a:off x="989054" y="1913110"/>
              <a:ext cx="6508409" cy="1705624"/>
              <a:chOff x="1587527" y="1770385"/>
              <a:chExt cx="6508409" cy="1705624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F08C75C1-983A-773E-051E-5CBAF8DCD56B}"/>
                  </a:ext>
                </a:extLst>
              </p:cNvPr>
              <p:cNvSpPr/>
              <p:nvPr/>
            </p:nvSpPr>
            <p:spPr>
              <a:xfrm>
                <a:off x="4211370" y="2635737"/>
                <a:ext cx="1457011" cy="534551"/>
              </a:xfrm>
              <a:prstGeom prst="cube">
                <a:avLst>
                  <a:gd name="adj" fmla="val 60531"/>
                </a:avLst>
              </a:prstGeom>
              <a:solidFill>
                <a:srgbClr val="99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B326A97-F738-D5B6-183A-7E6006DDF261}"/>
                  </a:ext>
                </a:extLst>
              </p:cNvPr>
              <p:cNvGrpSpPr/>
              <p:nvPr/>
            </p:nvGrpSpPr>
            <p:grpSpPr>
              <a:xfrm>
                <a:off x="4578735" y="2185000"/>
                <a:ext cx="894163" cy="593056"/>
                <a:chOff x="3180350" y="4091863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" name="Cylinder 24">
                  <a:extLst>
                    <a:ext uri="{FF2B5EF4-FFF2-40B4-BE49-F238E27FC236}">
                      <a16:creationId xmlns:a16="http://schemas.microsoft.com/office/drawing/2014/main" id="{66E3941C-76F0-8DC6-ECD7-9A61FA8189E9}"/>
                    </a:ext>
                  </a:extLst>
                </p:cNvPr>
                <p:cNvSpPr/>
                <p:nvPr/>
              </p:nvSpPr>
              <p:spPr>
                <a:xfrm>
                  <a:off x="3180350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ylinder 25">
                  <a:extLst>
                    <a:ext uri="{FF2B5EF4-FFF2-40B4-BE49-F238E27FC236}">
                      <a16:creationId xmlns:a16="http://schemas.microsoft.com/office/drawing/2014/main" id="{FEB38F93-4BE8-4CD2-BE31-90EC80CA425E}"/>
                    </a:ext>
                  </a:extLst>
                </p:cNvPr>
                <p:cNvSpPr/>
                <p:nvPr/>
              </p:nvSpPr>
              <p:spPr>
                <a:xfrm>
                  <a:off x="3375252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ylinder 26">
                  <a:extLst>
                    <a:ext uri="{FF2B5EF4-FFF2-40B4-BE49-F238E27FC236}">
                      <a16:creationId xmlns:a16="http://schemas.microsoft.com/office/drawing/2014/main" id="{30475023-E462-B7FE-CED9-C1573A64279F}"/>
                    </a:ext>
                  </a:extLst>
                </p:cNvPr>
                <p:cNvSpPr/>
                <p:nvPr/>
              </p:nvSpPr>
              <p:spPr>
                <a:xfrm>
                  <a:off x="3570154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ylinder 27">
                  <a:extLst>
                    <a:ext uri="{FF2B5EF4-FFF2-40B4-BE49-F238E27FC236}">
                      <a16:creationId xmlns:a16="http://schemas.microsoft.com/office/drawing/2014/main" id="{54A77D6E-3C03-D1C1-B0FF-A101CD11C05B}"/>
                    </a:ext>
                  </a:extLst>
                </p:cNvPr>
                <p:cNvSpPr/>
                <p:nvPr/>
              </p:nvSpPr>
              <p:spPr>
                <a:xfrm>
                  <a:off x="3765056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ylinder 28">
                  <a:extLst>
                    <a:ext uri="{FF2B5EF4-FFF2-40B4-BE49-F238E27FC236}">
                      <a16:creationId xmlns:a16="http://schemas.microsoft.com/office/drawing/2014/main" id="{65812501-6F98-416D-19F8-347F9C49D29D}"/>
                    </a:ext>
                  </a:extLst>
                </p:cNvPr>
                <p:cNvSpPr/>
                <p:nvPr/>
              </p:nvSpPr>
              <p:spPr>
                <a:xfrm>
                  <a:off x="3960539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A8C84AF-438E-0862-BECB-94A75708D4FB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>
                <a:off x="4141415" y="2544843"/>
                <a:ext cx="3733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67B667D-44EB-8D87-F5A1-3C1E98FA4143}"/>
                  </a:ext>
                </a:extLst>
              </p:cNvPr>
              <p:cNvGrpSpPr/>
              <p:nvPr/>
            </p:nvGrpSpPr>
            <p:grpSpPr>
              <a:xfrm>
                <a:off x="4423129" y="2319746"/>
                <a:ext cx="894163" cy="593056"/>
                <a:chOff x="3024744" y="4226609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Cylinder 19">
                  <a:extLst>
                    <a:ext uri="{FF2B5EF4-FFF2-40B4-BE49-F238E27FC236}">
                      <a16:creationId xmlns:a16="http://schemas.microsoft.com/office/drawing/2014/main" id="{82599D90-6563-5373-2338-F7DAAF2CB6B6}"/>
                    </a:ext>
                  </a:extLst>
                </p:cNvPr>
                <p:cNvSpPr/>
                <p:nvPr/>
              </p:nvSpPr>
              <p:spPr>
                <a:xfrm>
                  <a:off x="3024744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ylinder 20">
                  <a:extLst>
                    <a:ext uri="{FF2B5EF4-FFF2-40B4-BE49-F238E27FC236}">
                      <a16:creationId xmlns:a16="http://schemas.microsoft.com/office/drawing/2014/main" id="{F1BD49F4-3C15-E9C5-5403-679B6EDF0F59}"/>
                    </a:ext>
                  </a:extLst>
                </p:cNvPr>
                <p:cNvSpPr/>
                <p:nvPr/>
              </p:nvSpPr>
              <p:spPr>
                <a:xfrm>
                  <a:off x="3219646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ylinder 21">
                  <a:extLst>
                    <a:ext uri="{FF2B5EF4-FFF2-40B4-BE49-F238E27FC236}">
                      <a16:creationId xmlns:a16="http://schemas.microsoft.com/office/drawing/2014/main" id="{7DD0407F-1D5D-D4C1-9BF7-4CE0E05D32EF}"/>
                    </a:ext>
                  </a:extLst>
                </p:cNvPr>
                <p:cNvSpPr/>
                <p:nvPr/>
              </p:nvSpPr>
              <p:spPr>
                <a:xfrm>
                  <a:off x="3414548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ylinder 22">
                  <a:extLst>
                    <a:ext uri="{FF2B5EF4-FFF2-40B4-BE49-F238E27FC236}">
                      <a16:creationId xmlns:a16="http://schemas.microsoft.com/office/drawing/2014/main" id="{A4ECF671-C774-0A56-C2A7-85273A3FC523}"/>
                    </a:ext>
                  </a:extLst>
                </p:cNvPr>
                <p:cNvSpPr/>
                <p:nvPr/>
              </p:nvSpPr>
              <p:spPr>
                <a:xfrm>
                  <a:off x="3609450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ylinder 23">
                  <a:extLst>
                    <a:ext uri="{FF2B5EF4-FFF2-40B4-BE49-F238E27FC236}">
                      <a16:creationId xmlns:a16="http://schemas.microsoft.com/office/drawing/2014/main" id="{8E95A519-DDD0-B6E4-0BE9-CAFB004662EA}"/>
                    </a:ext>
                  </a:extLst>
                </p:cNvPr>
                <p:cNvSpPr/>
                <p:nvPr/>
              </p:nvSpPr>
              <p:spPr>
                <a:xfrm>
                  <a:off x="3804933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B8174EA-C6B0-C02C-BF1A-99B8BE9CAE45}"/>
                  </a:ext>
                </a:extLst>
              </p:cNvPr>
              <p:cNvSpPr/>
              <p:nvPr/>
            </p:nvSpPr>
            <p:spPr>
              <a:xfrm>
                <a:off x="1587527" y="2451199"/>
                <a:ext cx="2818140" cy="218072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A0B4CDB-7FFB-A6B0-6186-C78D8947B4FA}"/>
                  </a:ext>
                </a:extLst>
              </p:cNvPr>
              <p:cNvSpPr/>
              <p:nvPr/>
            </p:nvSpPr>
            <p:spPr>
              <a:xfrm>
                <a:off x="7874686" y="2361691"/>
                <a:ext cx="221250" cy="366303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FF4D99F-E870-BA0B-0825-AB8FA727364E}"/>
                  </a:ext>
                </a:extLst>
              </p:cNvPr>
              <p:cNvSpPr/>
              <p:nvPr/>
            </p:nvSpPr>
            <p:spPr>
              <a:xfrm>
                <a:off x="4141415" y="2000119"/>
                <a:ext cx="1635478" cy="1117575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537D8A-F2D1-74DF-F688-2FADECEBB2B4}"/>
                      </a:ext>
                    </a:extLst>
                  </p:cNvPr>
                  <p:cNvSpPr txBox="1"/>
                  <p:nvPr/>
                </p:nvSpPr>
                <p:spPr>
                  <a:xfrm>
                    <a:off x="4618031" y="1770385"/>
                    <a:ext cx="70948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537D8A-F2D1-74DF-F688-2FADECEBB2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8031" y="1770385"/>
                    <a:ext cx="709489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509" t="-8696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94DF54-04C3-B2E3-53F9-2BE609E84D26}"/>
                  </a:ext>
                </a:extLst>
              </p:cNvPr>
              <p:cNvSpPr txBox="1"/>
              <p:nvPr/>
            </p:nvSpPr>
            <p:spPr>
              <a:xfrm>
                <a:off x="2258689" y="2105593"/>
                <a:ext cx="1700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Electron pulse</a:t>
                </a:r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1705D6-54DD-042D-671B-7AF11723B316}"/>
                  </a:ext>
                </a:extLst>
              </p:cNvPr>
              <p:cNvSpPr txBox="1"/>
              <p:nvPr/>
            </p:nvSpPr>
            <p:spPr>
              <a:xfrm>
                <a:off x="3691700" y="3106677"/>
                <a:ext cx="3206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Optical resonator, e.g., DLA</a:t>
                </a:r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F27BF18-F81D-AD70-1CB7-362CD153E8AB}"/>
                </a:ext>
              </a:extLst>
            </p:cNvPr>
            <p:cNvGrpSpPr/>
            <p:nvPr/>
          </p:nvGrpSpPr>
          <p:grpSpPr>
            <a:xfrm>
              <a:off x="6922644" y="3389281"/>
              <a:ext cx="5168163" cy="2608256"/>
              <a:chOff x="2571756" y="3780449"/>
              <a:chExt cx="5168163" cy="260825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4FCA7D6-746C-BDC0-D320-17B7F9C16E80}"/>
                  </a:ext>
                </a:extLst>
              </p:cNvPr>
              <p:cNvGrpSpPr/>
              <p:nvPr/>
            </p:nvGrpSpPr>
            <p:grpSpPr>
              <a:xfrm>
                <a:off x="2832202" y="3780449"/>
                <a:ext cx="4856206" cy="2368323"/>
                <a:chOff x="4692710" y="3003152"/>
                <a:chExt cx="5833050" cy="2844720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5AE5CA6-5980-C242-1408-FE9D2D85E577}"/>
                    </a:ext>
                  </a:extLst>
                </p:cNvPr>
                <p:cNvGrpSpPr/>
                <p:nvPr/>
              </p:nvGrpSpPr>
              <p:grpSpPr>
                <a:xfrm>
                  <a:off x="4692710" y="3003152"/>
                  <a:ext cx="5833050" cy="2844720"/>
                  <a:chOff x="3949303" y="2101597"/>
                  <a:chExt cx="2213494" cy="1079499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32A7933C-5D0F-08A0-77B8-BCC31CFC24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3585" t="2967" r="3342" b="32210"/>
                  <a:stretch/>
                </p:blipFill>
                <p:spPr>
                  <a:xfrm>
                    <a:off x="3949303" y="2101597"/>
                    <a:ext cx="2213494" cy="1079499"/>
                  </a:xfrm>
                  <a:prstGeom prst="rect">
                    <a:avLst/>
                  </a:prstGeom>
                </p:spPr>
              </p:pic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F05B318A-EFF1-F925-9EAE-85C73127F446}"/>
                      </a:ext>
                    </a:extLst>
                  </p:cNvPr>
                  <p:cNvSpPr/>
                  <p:nvPr/>
                </p:nvSpPr>
                <p:spPr>
                  <a:xfrm>
                    <a:off x="3992451" y="2118185"/>
                    <a:ext cx="2124737" cy="1031987"/>
                  </a:xfrm>
                  <a:prstGeom prst="rect">
                    <a:avLst/>
                  </a:prstGeom>
                  <a:solidFill>
                    <a:schemeClr val="bg1">
                      <a:alpha val="3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3" name="Freeform: Shape 39">
                  <a:extLst>
                    <a:ext uri="{FF2B5EF4-FFF2-40B4-BE49-F238E27FC236}">
                      <a16:creationId xmlns:a16="http://schemas.microsoft.com/office/drawing/2014/main" id="{D5E46B04-72CD-B441-0AE6-B7883953938E}"/>
                    </a:ext>
                  </a:extLst>
                </p:cNvPr>
                <p:cNvSpPr/>
                <p:nvPr/>
              </p:nvSpPr>
              <p:spPr>
                <a:xfrm>
                  <a:off x="7265846" y="3056078"/>
                  <a:ext cx="673723" cy="1382108"/>
                </a:xfrm>
                <a:custGeom>
                  <a:avLst/>
                  <a:gdLst>
                    <a:gd name="connsiteX0" fmla="*/ 0 w 1498600"/>
                    <a:gd name="connsiteY0" fmla="*/ 1879643 h 1892343"/>
                    <a:gd name="connsiteX1" fmla="*/ 254000 w 1498600"/>
                    <a:gd name="connsiteY1" fmla="*/ 1708193 h 1892343"/>
                    <a:gd name="connsiteX2" fmla="*/ 393700 w 1498600"/>
                    <a:gd name="connsiteY2" fmla="*/ 1371643 h 1892343"/>
                    <a:gd name="connsiteX3" fmla="*/ 501650 w 1498600"/>
                    <a:gd name="connsiteY3" fmla="*/ 927143 h 1892343"/>
                    <a:gd name="connsiteX4" fmla="*/ 577850 w 1498600"/>
                    <a:gd name="connsiteY4" fmla="*/ 552493 h 1892343"/>
                    <a:gd name="connsiteX5" fmla="*/ 660400 w 1498600"/>
                    <a:gd name="connsiteY5" fmla="*/ 165143 h 1892343"/>
                    <a:gd name="connsiteX6" fmla="*/ 762000 w 1498600"/>
                    <a:gd name="connsiteY6" fmla="*/ 43 h 1892343"/>
                    <a:gd name="connsiteX7" fmla="*/ 889000 w 1498600"/>
                    <a:gd name="connsiteY7" fmla="*/ 177843 h 1892343"/>
                    <a:gd name="connsiteX8" fmla="*/ 971550 w 1498600"/>
                    <a:gd name="connsiteY8" fmla="*/ 527093 h 1892343"/>
                    <a:gd name="connsiteX9" fmla="*/ 1079500 w 1498600"/>
                    <a:gd name="connsiteY9" fmla="*/ 1047793 h 1892343"/>
                    <a:gd name="connsiteX10" fmla="*/ 1212850 w 1498600"/>
                    <a:gd name="connsiteY10" fmla="*/ 1536743 h 1892343"/>
                    <a:gd name="connsiteX11" fmla="*/ 1314450 w 1498600"/>
                    <a:gd name="connsiteY11" fmla="*/ 1752643 h 1892343"/>
                    <a:gd name="connsiteX12" fmla="*/ 1498600 w 1498600"/>
                    <a:gd name="connsiteY12" fmla="*/ 1892343 h 1892343"/>
                    <a:gd name="connsiteX13" fmla="*/ 1498600 w 1498600"/>
                    <a:gd name="connsiteY13" fmla="*/ 1892343 h 1892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8600" h="1892343">
                      <a:moveTo>
                        <a:pt x="0" y="1879643"/>
                      </a:moveTo>
                      <a:cubicBezTo>
                        <a:pt x="94191" y="1836251"/>
                        <a:pt x="188383" y="1792860"/>
                        <a:pt x="254000" y="1708193"/>
                      </a:cubicBezTo>
                      <a:cubicBezTo>
                        <a:pt x="319617" y="1623526"/>
                        <a:pt x="352425" y="1501818"/>
                        <a:pt x="393700" y="1371643"/>
                      </a:cubicBezTo>
                      <a:cubicBezTo>
                        <a:pt x="434975" y="1241468"/>
                        <a:pt x="470958" y="1063668"/>
                        <a:pt x="501650" y="927143"/>
                      </a:cubicBezTo>
                      <a:cubicBezTo>
                        <a:pt x="532342" y="790618"/>
                        <a:pt x="551392" y="679493"/>
                        <a:pt x="577850" y="552493"/>
                      </a:cubicBezTo>
                      <a:cubicBezTo>
                        <a:pt x="604308" y="425493"/>
                        <a:pt x="629708" y="257218"/>
                        <a:pt x="660400" y="165143"/>
                      </a:cubicBezTo>
                      <a:cubicBezTo>
                        <a:pt x="691092" y="73068"/>
                        <a:pt x="723900" y="-2074"/>
                        <a:pt x="762000" y="43"/>
                      </a:cubicBezTo>
                      <a:cubicBezTo>
                        <a:pt x="800100" y="2160"/>
                        <a:pt x="854075" y="90001"/>
                        <a:pt x="889000" y="177843"/>
                      </a:cubicBezTo>
                      <a:cubicBezTo>
                        <a:pt x="923925" y="265685"/>
                        <a:pt x="939800" y="382101"/>
                        <a:pt x="971550" y="527093"/>
                      </a:cubicBezTo>
                      <a:cubicBezTo>
                        <a:pt x="1003300" y="672085"/>
                        <a:pt x="1039283" y="879518"/>
                        <a:pt x="1079500" y="1047793"/>
                      </a:cubicBezTo>
                      <a:cubicBezTo>
                        <a:pt x="1119717" y="1216068"/>
                        <a:pt x="1173692" y="1419268"/>
                        <a:pt x="1212850" y="1536743"/>
                      </a:cubicBezTo>
                      <a:cubicBezTo>
                        <a:pt x="1252008" y="1654218"/>
                        <a:pt x="1266825" y="1693376"/>
                        <a:pt x="1314450" y="1752643"/>
                      </a:cubicBezTo>
                      <a:cubicBezTo>
                        <a:pt x="1362075" y="1811910"/>
                        <a:pt x="1498600" y="1892343"/>
                        <a:pt x="1498600" y="1892343"/>
                      </a:cubicBezTo>
                      <a:lnTo>
                        <a:pt x="1498600" y="1892343"/>
                      </a:lnTo>
                    </a:path>
                  </a:pathLst>
                </a:custGeom>
                <a:solidFill>
                  <a:srgbClr val="3351A2">
                    <a:alpha val="40000"/>
                  </a:srgbClr>
                </a:solidFill>
                <a:ln w="38100">
                  <a:solidFill>
                    <a:srgbClr val="3351A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D2B952C-4C75-B097-5EBD-FDE57307F43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7955" y="6080928"/>
                    <a:ext cx="19306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D2B952C-4C75-B097-5EBD-FDE57307F4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7955" y="6080928"/>
                    <a:ext cx="193065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7FBD16-B3A7-547F-37DC-61854E84DCE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529084" y="4794996"/>
                    <a:ext cx="39312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7FBD16-B3A7-547F-37DC-61854E84DC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529084" y="4794996"/>
                    <a:ext cx="393121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9375" r="-3846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4F6224-55AC-DB8F-5D17-6998AB1F8678}"/>
                  </a:ext>
                </a:extLst>
              </p:cNvPr>
              <p:cNvSpPr txBox="1"/>
              <p:nvPr/>
            </p:nvSpPr>
            <p:spPr>
              <a:xfrm>
                <a:off x="3732009" y="3782052"/>
                <a:ext cx="1700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3351A2"/>
                    </a:solidFill>
                    <a:latin typeface="Whitney-Semibold"/>
                  </a:rPr>
                  <a:t>Electron pulse</a:t>
                </a:r>
                <a:endParaRPr lang="en-US" dirty="0">
                  <a:solidFill>
                    <a:srgbClr val="3351A2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ED1F23D-2B8B-4D3B-CB1E-AF2CEFACE90D}"/>
                  </a:ext>
                </a:extLst>
              </p:cNvPr>
              <p:cNvSpPr txBox="1"/>
              <p:nvPr/>
            </p:nvSpPr>
            <p:spPr>
              <a:xfrm>
                <a:off x="5624471" y="5770016"/>
                <a:ext cx="21154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Whitney-Semibold"/>
                  </a:rPr>
                  <a:t>Optical modulation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BE51F8-A5ED-177E-1B4F-C8BAB173344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328" y="2710618"/>
              <a:ext cx="2475885" cy="722726"/>
            </a:xfrm>
            <a:prstGeom prst="line">
              <a:avLst/>
            </a:prstGeom>
            <a:ln>
              <a:solidFill>
                <a:srgbClr val="858585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0F59B1E-F7C8-19F1-C0D1-4D76BF2A531F}"/>
              </a:ext>
            </a:extLst>
          </p:cNvPr>
          <p:cNvSpPr txBox="1"/>
          <p:nvPr/>
        </p:nvSpPr>
        <p:spPr>
          <a:xfrm>
            <a:off x="838200" y="6088999"/>
            <a:ext cx="868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Zhao, Zhexin, Kenneth J. Leedle, Dylan S. Black, Olav Solgaard, Robert L. Byer, and Shanhui Fan. "Electron pulse compression with optical beat note."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127, no. 16 (2021): 164802.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020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4664-736B-615E-1A09-0BA289F1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Working principle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6A22D-7722-0C91-D05F-8D07AF8D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1FF1C51-4694-26F5-21F0-17FBE6B4702C}"/>
              </a:ext>
            </a:extLst>
          </p:cNvPr>
          <p:cNvGrpSpPr/>
          <p:nvPr/>
        </p:nvGrpSpPr>
        <p:grpSpPr>
          <a:xfrm>
            <a:off x="1919027" y="1022504"/>
            <a:ext cx="8356618" cy="5078136"/>
            <a:chOff x="1984646" y="1396126"/>
            <a:chExt cx="8542047" cy="5190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65D346-E09F-4CEA-2D98-7998444DB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9395"/>
            <a:stretch/>
          </p:blipFill>
          <p:spPr>
            <a:xfrm>
              <a:off x="1984646" y="4351106"/>
              <a:ext cx="2761579" cy="223237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3EB10A-8338-3BCF-9B05-E9796B43F159}"/>
                </a:ext>
              </a:extLst>
            </p:cNvPr>
            <p:cNvGrpSpPr/>
            <p:nvPr/>
          </p:nvGrpSpPr>
          <p:grpSpPr>
            <a:xfrm>
              <a:off x="7391041" y="4351752"/>
              <a:ext cx="3135652" cy="2235191"/>
              <a:chOff x="10126507" y="3266865"/>
              <a:chExt cx="3853174" cy="274666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6733D3E-4D14-1F81-F051-737BD6DD027B}"/>
                  </a:ext>
                </a:extLst>
              </p:cNvPr>
              <p:cNvGrpSpPr/>
              <p:nvPr/>
            </p:nvGrpSpPr>
            <p:grpSpPr>
              <a:xfrm>
                <a:off x="10126507" y="3266865"/>
                <a:ext cx="3685534" cy="2746664"/>
                <a:chOff x="7023561" y="4099794"/>
                <a:chExt cx="3685534" cy="2746664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F31EBE5-1EA0-C162-7D6F-0952441C02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3098" r="11386"/>
                <a:stretch/>
              </p:blipFill>
              <p:spPr>
                <a:xfrm>
                  <a:off x="7023561" y="4103258"/>
                  <a:ext cx="3169659" cy="2743200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56F96B7-5E31-1E00-38B5-0DBA50EECE8D}"/>
                    </a:ext>
                  </a:extLst>
                </p:cNvPr>
                <p:cNvGrpSpPr/>
                <p:nvPr/>
              </p:nvGrpSpPr>
              <p:grpSpPr>
                <a:xfrm>
                  <a:off x="10155378" y="4099794"/>
                  <a:ext cx="553717" cy="1937187"/>
                  <a:chOff x="10768445" y="3579383"/>
                  <a:chExt cx="553717" cy="193718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C1652077-465C-BBEA-0B89-73F16DF51D1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768446" y="3579383"/>
                        <a:ext cx="215448" cy="3092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C1652077-465C-BBEA-0B89-73F16DF51D1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768446" y="3579383"/>
                        <a:ext cx="215448" cy="309277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20000" r="-20000" b="-476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14DA505A-3929-3906-9374-13F17832FF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768445" y="4393339"/>
                        <a:ext cx="410759" cy="3092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14DA505A-3929-3906-9374-13F17832FF1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768445" y="4393339"/>
                        <a:ext cx="410759" cy="309277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1111" r="-11111" b="-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TextBox 12">
                        <a:extLst>
                          <a:ext uri="{FF2B5EF4-FFF2-40B4-BE49-F238E27FC236}">
                            <a16:creationId xmlns:a16="http://schemas.microsoft.com/office/drawing/2014/main" id="{1C6F51FA-8832-4550-F4F6-D1CEFA8A514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768445" y="5207293"/>
                        <a:ext cx="553717" cy="3092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0.01</m:t>
                              </m:r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13" name="TextBox 12">
                        <a:extLst>
                          <a:ext uri="{FF2B5EF4-FFF2-40B4-BE49-F238E27FC236}">
                            <a16:creationId xmlns:a16="http://schemas.microsoft.com/office/drawing/2014/main" id="{1C6F51FA-8832-4550-F4F6-D1CEFA8A514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768445" y="5207293"/>
                        <a:ext cx="553717" cy="309277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8333" r="-11111" b="-476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3B12C2EB-6BB1-9DEC-3EBB-6E6549B07E3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3320454" y="4180031"/>
                    <a:ext cx="1009178" cy="30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.)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3B12C2EB-6BB1-9DEC-3EBB-6E6549B07E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3320454" y="4180031"/>
                    <a:ext cx="1009178" cy="3092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3333" t="-6250" r="-4762" b="-781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B55BA54-6F5E-0E88-78E1-D347261D0BBA}"/>
                </a:ext>
              </a:extLst>
            </p:cNvPr>
            <p:cNvGrpSpPr/>
            <p:nvPr/>
          </p:nvGrpSpPr>
          <p:grpSpPr>
            <a:xfrm>
              <a:off x="4450080" y="2834328"/>
              <a:ext cx="3471711" cy="2142814"/>
              <a:chOff x="-2939728" y="1978332"/>
              <a:chExt cx="4266133" cy="263314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D7B7D4-71D9-7608-FD42-C3C71C9A2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-1333" t="4012" r="1"/>
              <a:stretch/>
            </p:blipFill>
            <p:spPr>
              <a:xfrm>
                <a:off x="-2939728" y="1978332"/>
                <a:ext cx="4266133" cy="2633148"/>
              </a:xfrm>
              <a:prstGeom prst="rect">
                <a:avLst/>
              </a:prstGeom>
            </p:spPr>
          </p:pic>
          <p:sp>
            <p:nvSpPr>
              <p:cNvPr id="16" name="Arrow: Right 37">
                <a:extLst>
                  <a:ext uri="{FF2B5EF4-FFF2-40B4-BE49-F238E27FC236}">
                    <a16:creationId xmlns:a16="http://schemas.microsoft.com/office/drawing/2014/main" id="{F27D0E89-039A-5481-496E-239E3B047C2A}"/>
                  </a:ext>
                </a:extLst>
              </p:cNvPr>
              <p:cNvSpPr/>
              <p:nvPr/>
            </p:nvSpPr>
            <p:spPr>
              <a:xfrm>
                <a:off x="-1646205" y="3644274"/>
                <a:ext cx="726733" cy="186729"/>
              </a:xfrm>
              <a:prstGeom prst="rightArrow">
                <a:avLst>
                  <a:gd name="adj1" fmla="val 50000"/>
                  <a:gd name="adj2" fmla="val 15031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rrow: Right 38">
                <a:extLst>
                  <a:ext uri="{FF2B5EF4-FFF2-40B4-BE49-F238E27FC236}">
                    <a16:creationId xmlns:a16="http://schemas.microsoft.com/office/drawing/2014/main" id="{71C39EF2-6DB6-8148-7354-91A12ABB7511}"/>
                  </a:ext>
                </a:extLst>
              </p:cNvPr>
              <p:cNvSpPr/>
              <p:nvPr/>
            </p:nvSpPr>
            <p:spPr>
              <a:xfrm flipH="1">
                <a:off x="-857823" y="2096847"/>
                <a:ext cx="726733" cy="186729"/>
              </a:xfrm>
              <a:prstGeom prst="rightArrow">
                <a:avLst>
                  <a:gd name="adj1" fmla="val 50000"/>
                  <a:gd name="adj2" fmla="val 15031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9D601F-A0BB-8540-4595-820966999B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2162" y="2198937"/>
              <a:ext cx="278136" cy="2275925"/>
            </a:xfrm>
            <a:prstGeom prst="line">
              <a:avLst/>
            </a:prstGeom>
            <a:ln>
              <a:solidFill>
                <a:srgbClr val="858585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17E5C5-832A-4D5F-DC7D-1CCD249E0A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4875" y="2222650"/>
              <a:ext cx="284117" cy="2252212"/>
            </a:xfrm>
            <a:prstGeom prst="line">
              <a:avLst/>
            </a:prstGeom>
            <a:ln>
              <a:solidFill>
                <a:srgbClr val="858585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82E496-F39B-C3AF-73A8-2AE4D911163F}"/>
                </a:ext>
              </a:extLst>
            </p:cNvPr>
            <p:cNvSpPr/>
            <p:nvPr/>
          </p:nvSpPr>
          <p:spPr>
            <a:xfrm>
              <a:off x="8344847" y="4474862"/>
              <a:ext cx="425089" cy="1541773"/>
            </a:xfrm>
            <a:prstGeom prst="ellipse">
              <a:avLst/>
            </a:prstGeom>
            <a:noFill/>
            <a:ln w="28575">
              <a:solidFill>
                <a:srgbClr val="99CC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FD3C78-E436-9BBF-B77A-91BBE52FA0C5}"/>
                </a:ext>
              </a:extLst>
            </p:cNvPr>
            <p:cNvGrpSpPr/>
            <p:nvPr/>
          </p:nvGrpSpPr>
          <p:grpSpPr>
            <a:xfrm>
              <a:off x="2510990" y="1396126"/>
              <a:ext cx="6751751" cy="1399903"/>
              <a:chOff x="2510990" y="1396126"/>
              <a:chExt cx="6751751" cy="139990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69EB54E-3448-B5C9-C775-7FFFB9965E3A}"/>
                  </a:ext>
                </a:extLst>
              </p:cNvPr>
              <p:cNvGrpSpPr/>
              <p:nvPr/>
            </p:nvGrpSpPr>
            <p:grpSpPr>
              <a:xfrm>
                <a:off x="2510990" y="1396126"/>
                <a:ext cx="6508409" cy="1399903"/>
                <a:chOff x="1587527" y="1770385"/>
                <a:chExt cx="6508409" cy="1399903"/>
              </a:xfrm>
            </p:grpSpPr>
            <p:sp>
              <p:nvSpPr>
                <p:cNvPr id="24" name="Cube 23">
                  <a:extLst>
                    <a:ext uri="{FF2B5EF4-FFF2-40B4-BE49-F238E27FC236}">
                      <a16:creationId xmlns:a16="http://schemas.microsoft.com/office/drawing/2014/main" id="{0149F59B-7D5B-F9BA-E844-F0DC150BA1DE}"/>
                    </a:ext>
                  </a:extLst>
                </p:cNvPr>
                <p:cNvSpPr/>
                <p:nvPr/>
              </p:nvSpPr>
              <p:spPr>
                <a:xfrm>
                  <a:off x="4211370" y="2635737"/>
                  <a:ext cx="1457011" cy="534551"/>
                </a:xfrm>
                <a:prstGeom prst="cube">
                  <a:avLst>
                    <a:gd name="adj" fmla="val 60531"/>
                  </a:avLst>
                </a:prstGeom>
                <a:solidFill>
                  <a:srgbClr val="99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2332850-9A10-4F76-3AB9-50F2086422AD}"/>
                    </a:ext>
                  </a:extLst>
                </p:cNvPr>
                <p:cNvGrpSpPr/>
                <p:nvPr/>
              </p:nvGrpSpPr>
              <p:grpSpPr>
                <a:xfrm>
                  <a:off x="4578735" y="2185000"/>
                  <a:ext cx="894163" cy="593056"/>
                  <a:chOff x="3180350" y="4091863"/>
                  <a:chExt cx="894163" cy="593056"/>
                </a:xfrm>
                <a:solidFill>
                  <a:srgbClr val="99CCFF"/>
                </a:solidFill>
                <a:effectLst>
                  <a:outerShdw blurRad="50800" dist="19050" algn="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8" name="Cylinder 74">
                    <a:extLst>
                      <a:ext uri="{FF2B5EF4-FFF2-40B4-BE49-F238E27FC236}">
                        <a16:creationId xmlns:a16="http://schemas.microsoft.com/office/drawing/2014/main" id="{174D6FAB-FDD1-DCDB-1B95-378C6C8B7D7B}"/>
                      </a:ext>
                    </a:extLst>
                  </p:cNvPr>
                  <p:cNvSpPr/>
                  <p:nvPr/>
                </p:nvSpPr>
                <p:spPr>
                  <a:xfrm>
                    <a:off x="3180350" y="4091863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Cylinder 75">
                    <a:extLst>
                      <a:ext uri="{FF2B5EF4-FFF2-40B4-BE49-F238E27FC236}">
                        <a16:creationId xmlns:a16="http://schemas.microsoft.com/office/drawing/2014/main" id="{04E600FC-FB83-0298-12C5-4986C630BE5E}"/>
                      </a:ext>
                    </a:extLst>
                  </p:cNvPr>
                  <p:cNvSpPr/>
                  <p:nvPr/>
                </p:nvSpPr>
                <p:spPr>
                  <a:xfrm>
                    <a:off x="3375252" y="4091863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Cylinder 76">
                    <a:extLst>
                      <a:ext uri="{FF2B5EF4-FFF2-40B4-BE49-F238E27FC236}">
                        <a16:creationId xmlns:a16="http://schemas.microsoft.com/office/drawing/2014/main" id="{4B118B22-8839-A8D8-01EE-873A7A224F41}"/>
                      </a:ext>
                    </a:extLst>
                  </p:cNvPr>
                  <p:cNvSpPr/>
                  <p:nvPr/>
                </p:nvSpPr>
                <p:spPr>
                  <a:xfrm>
                    <a:off x="3570154" y="4091863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Cylinder 77">
                    <a:extLst>
                      <a:ext uri="{FF2B5EF4-FFF2-40B4-BE49-F238E27FC236}">
                        <a16:creationId xmlns:a16="http://schemas.microsoft.com/office/drawing/2014/main" id="{79FD0684-8D27-5101-F3E3-BCDA2168C6F0}"/>
                      </a:ext>
                    </a:extLst>
                  </p:cNvPr>
                  <p:cNvSpPr/>
                  <p:nvPr/>
                </p:nvSpPr>
                <p:spPr>
                  <a:xfrm>
                    <a:off x="3765056" y="4091863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Cylinder 78">
                    <a:extLst>
                      <a:ext uri="{FF2B5EF4-FFF2-40B4-BE49-F238E27FC236}">
                        <a16:creationId xmlns:a16="http://schemas.microsoft.com/office/drawing/2014/main" id="{37F8AD12-4A36-8E7D-58A8-C229F2661D4E}"/>
                      </a:ext>
                    </a:extLst>
                  </p:cNvPr>
                  <p:cNvSpPr/>
                  <p:nvPr/>
                </p:nvSpPr>
                <p:spPr>
                  <a:xfrm>
                    <a:off x="3960539" y="4091863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74D01471-87D5-3A4E-44C9-4F30C8DDCCC3}"/>
                    </a:ext>
                  </a:extLst>
                </p:cNvPr>
                <p:cNvCxnSpPr>
                  <a:cxnSpLocks/>
                  <a:endCxn id="29" idx="2"/>
                </p:cNvCxnSpPr>
                <p:nvPr/>
              </p:nvCxnSpPr>
              <p:spPr>
                <a:xfrm>
                  <a:off x="4141415" y="2544843"/>
                  <a:ext cx="373327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ED5BC013-04DF-89EB-40E2-1EA6F8BCC3FE}"/>
                    </a:ext>
                  </a:extLst>
                </p:cNvPr>
                <p:cNvGrpSpPr/>
                <p:nvPr/>
              </p:nvGrpSpPr>
              <p:grpSpPr>
                <a:xfrm>
                  <a:off x="4423129" y="2319746"/>
                  <a:ext cx="894163" cy="593056"/>
                  <a:chOff x="3024744" y="4226609"/>
                  <a:chExt cx="894163" cy="593056"/>
                </a:xfrm>
                <a:solidFill>
                  <a:srgbClr val="99CCFF"/>
                </a:solidFill>
                <a:effectLst>
                  <a:outerShdw blurRad="50800" dist="19050" algn="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3" name="Cylinder 69">
                    <a:extLst>
                      <a:ext uri="{FF2B5EF4-FFF2-40B4-BE49-F238E27FC236}">
                        <a16:creationId xmlns:a16="http://schemas.microsoft.com/office/drawing/2014/main" id="{C9B04B6E-043D-2A9C-C2E2-6F3361523A30}"/>
                      </a:ext>
                    </a:extLst>
                  </p:cNvPr>
                  <p:cNvSpPr/>
                  <p:nvPr/>
                </p:nvSpPr>
                <p:spPr>
                  <a:xfrm>
                    <a:off x="3024744" y="4226609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Cylinder 70">
                    <a:extLst>
                      <a:ext uri="{FF2B5EF4-FFF2-40B4-BE49-F238E27FC236}">
                        <a16:creationId xmlns:a16="http://schemas.microsoft.com/office/drawing/2014/main" id="{CD5A1150-7511-64D8-CFF5-49E48B49272C}"/>
                      </a:ext>
                    </a:extLst>
                  </p:cNvPr>
                  <p:cNvSpPr/>
                  <p:nvPr/>
                </p:nvSpPr>
                <p:spPr>
                  <a:xfrm>
                    <a:off x="3219646" y="4226609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Cylinder 71">
                    <a:extLst>
                      <a:ext uri="{FF2B5EF4-FFF2-40B4-BE49-F238E27FC236}">
                        <a16:creationId xmlns:a16="http://schemas.microsoft.com/office/drawing/2014/main" id="{403AD919-5A54-7F64-2210-B025D51F9701}"/>
                      </a:ext>
                    </a:extLst>
                  </p:cNvPr>
                  <p:cNvSpPr/>
                  <p:nvPr/>
                </p:nvSpPr>
                <p:spPr>
                  <a:xfrm>
                    <a:off x="3414548" y="4226609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Cylinder 72">
                    <a:extLst>
                      <a:ext uri="{FF2B5EF4-FFF2-40B4-BE49-F238E27FC236}">
                        <a16:creationId xmlns:a16="http://schemas.microsoft.com/office/drawing/2014/main" id="{FC0DB9E7-1C0B-D946-4CBF-6EB313B59A4E}"/>
                      </a:ext>
                    </a:extLst>
                  </p:cNvPr>
                  <p:cNvSpPr/>
                  <p:nvPr/>
                </p:nvSpPr>
                <p:spPr>
                  <a:xfrm>
                    <a:off x="3609450" y="4226609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Cylinder 73">
                    <a:extLst>
                      <a:ext uri="{FF2B5EF4-FFF2-40B4-BE49-F238E27FC236}">
                        <a16:creationId xmlns:a16="http://schemas.microsoft.com/office/drawing/2014/main" id="{7A312446-BE71-22C9-1FA1-7DFB77ED348D}"/>
                      </a:ext>
                    </a:extLst>
                  </p:cNvPr>
                  <p:cNvSpPr/>
                  <p:nvPr/>
                </p:nvSpPr>
                <p:spPr>
                  <a:xfrm>
                    <a:off x="3804933" y="4226609"/>
                    <a:ext cx="113974" cy="593056"/>
                  </a:xfrm>
                  <a:prstGeom prst="can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1AA9C21-240B-6CD8-E6BC-E2587C964205}"/>
                    </a:ext>
                  </a:extLst>
                </p:cNvPr>
                <p:cNvSpPr/>
                <p:nvPr/>
              </p:nvSpPr>
              <p:spPr>
                <a:xfrm>
                  <a:off x="1587527" y="2451199"/>
                  <a:ext cx="2818140" cy="218072"/>
                </a:xfrm>
                <a:prstGeom prst="ellipse">
                  <a:avLst/>
                </a:prstGeom>
                <a:solidFill>
                  <a:srgbClr val="3351A2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54B0385-46BC-633A-C50C-0176CCAE8143}"/>
                    </a:ext>
                  </a:extLst>
                </p:cNvPr>
                <p:cNvSpPr/>
                <p:nvPr/>
              </p:nvSpPr>
              <p:spPr>
                <a:xfrm>
                  <a:off x="7874686" y="2361691"/>
                  <a:ext cx="221250" cy="366303"/>
                </a:xfrm>
                <a:prstGeom prst="ellipse">
                  <a:avLst/>
                </a:prstGeom>
                <a:solidFill>
                  <a:srgbClr val="3351A2"/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EECFA8C-AC6A-ABDE-8C76-33F83FB32166}"/>
                    </a:ext>
                  </a:extLst>
                </p:cNvPr>
                <p:cNvSpPr/>
                <p:nvPr/>
              </p:nvSpPr>
              <p:spPr>
                <a:xfrm>
                  <a:off x="4141415" y="2000119"/>
                  <a:ext cx="1635478" cy="1117575"/>
                </a:xfrm>
                <a:prstGeom prst="ellips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A76F24B-BCAC-CBBE-9EF0-ED545CD028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8031" y="1770385"/>
                      <a:ext cx="721956" cy="28314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8A76F24B-BCAC-CBBE-9EF0-ED545CD0286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18031" y="1770385"/>
                      <a:ext cx="721956" cy="28314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5357" t="-9091" r="-1786" b="-409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0885781-5570-DA49-666F-4FF766120749}"/>
                    </a:ext>
                  </a:extLst>
                </p:cNvPr>
                <p:cNvSpPr txBox="1"/>
                <p:nvPr/>
              </p:nvSpPr>
              <p:spPr>
                <a:xfrm>
                  <a:off x="2258689" y="2105593"/>
                  <a:ext cx="1700249" cy="377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Whitney-Semibold"/>
                    </a:rPr>
                    <a:t>Electron pulse</a:t>
                  </a:r>
                  <a:endParaRPr lang="en-US" dirty="0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894D2A-1696-84DB-D203-488975784470}"/>
                  </a:ext>
                </a:extLst>
              </p:cNvPr>
              <p:cNvSpPr txBox="1"/>
              <p:nvPr/>
            </p:nvSpPr>
            <p:spPr>
              <a:xfrm>
                <a:off x="7203556" y="1761620"/>
                <a:ext cx="2059185" cy="377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Drift length</a:t>
                </a:r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0F81AAA-1A44-D836-5E4B-CD6E67F418D1}"/>
                </a:ext>
              </a:extLst>
            </p:cNvPr>
            <p:cNvGrpSpPr/>
            <p:nvPr/>
          </p:nvGrpSpPr>
          <p:grpSpPr>
            <a:xfrm>
              <a:off x="4943504" y="4351108"/>
              <a:ext cx="2338343" cy="2232372"/>
              <a:chOff x="4943504" y="4351108"/>
              <a:chExt cx="2338343" cy="223237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1A516A8-4066-1DED-0094-FA3360F86E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3192" r="18558"/>
              <a:stretch/>
            </p:blipFill>
            <p:spPr>
              <a:xfrm>
                <a:off x="4943504" y="4351108"/>
                <a:ext cx="2338343" cy="223237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8B9DA7-8617-6BB6-7947-316BCB56C621}"/>
                  </a:ext>
                </a:extLst>
              </p:cNvPr>
              <p:cNvSpPr txBox="1"/>
              <p:nvPr/>
            </p:nvSpPr>
            <p:spPr>
              <a:xfrm>
                <a:off x="5714439" y="5516458"/>
                <a:ext cx="1239137" cy="59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Optical beat node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FC89C86-512C-48F1-880B-2F85D17E5E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6781" y="5260357"/>
                <a:ext cx="0" cy="3108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2AAAD17-6AA0-D093-2EAC-5B631E860E1F}"/>
              </a:ext>
            </a:extLst>
          </p:cNvPr>
          <p:cNvSpPr txBox="1"/>
          <p:nvPr/>
        </p:nvSpPr>
        <p:spPr>
          <a:xfrm>
            <a:off x="838200" y="6088999"/>
            <a:ext cx="868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Zhao, Zhexin, Kenneth J. Leedle, Dylan S. Black, Olav Solgaard, Robert L. Byer, and Shanhui Fan. "Electron pulse compression with optical beat note."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127, no. 16 (2021): 164802.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059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F987-1E37-942C-CCC6-8BB9EDE4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Improvement with high harmonics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396BBE-A55A-6633-89A1-74361940D8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Challenge: Only a small portion of the electrons can be captured in the central density peak after compression.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With high harmonics, larger portion of the total energy modulation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dirty="0"/>
                  <a:t> is aligned with a linear slow-varying energy modulation.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396BBE-A55A-6633-89A1-74361940D8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EF1F5-7C9C-483B-116E-9516E245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BAB864-B3F4-8031-3A3B-B33EAD814B46}"/>
              </a:ext>
            </a:extLst>
          </p:cNvPr>
          <p:cNvGrpSpPr/>
          <p:nvPr/>
        </p:nvGrpSpPr>
        <p:grpSpPr>
          <a:xfrm>
            <a:off x="2841795" y="1666118"/>
            <a:ext cx="6508409" cy="1399903"/>
            <a:chOff x="1587527" y="1770385"/>
            <a:chExt cx="6508409" cy="1399903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6A460D85-CD0B-281F-4405-42F2D2282839}"/>
                </a:ext>
              </a:extLst>
            </p:cNvPr>
            <p:cNvSpPr/>
            <p:nvPr/>
          </p:nvSpPr>
          <p:spPr>
            <a:xfrm>
              <a:off x="4211370" y="2635737"/>
              <a:ext cx="1457011" cy="534551"/>
            </a:xfrm>
            <a:prstGeom prst="cube">
              <a:avLst>
                <a:gd name="adj" fmla="val 60531"/>
              </a:avLst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12026F-F6E5-2899-4455-B75BE9890379}"/>
                </a:ext>
              </a:extLst>
            </p:cNvPr>
            <p:cNvGrpSpPr/>
            <p:nvPr/>
          </p:nvGrpSpPr>
          <p:grpSpPr>
            <a:xfrm>
              <a:off x="4578735" y="2185000"/>
              <a:ext cx="894163" cy="593056"/>
              <a:chOff x="3180350" y="4091863"/>
              <a:chExt cx="894163" cy="593056"/>
            </a:xfrm>
            <a:solidFill>
              <a:srgbClr val="99CCFF"/>
            </a:solidFill>
            <a:effectLst>
              <a:outerShdw blurRad="50800" dist="1905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Cylinder 19">
                <a:extLst>
                  <a:ext uri="{FF2B5EF4-FFF2-40B4-BE49-F238E27FC236}">
                    <a16:creationId xmlns:a16="http://schemas.microsoft.com/office/drawing/2014/main" id="{A0784B3B-3548-4C6F-61F5-24FBC2FCDD7B}"/>
                  </a:ext>
                </a:extLst>
              </p:cNvPr>
              <p:cNvSpPr/>
              <p:nvPr/>
            </p:nvSpPr>
            <p:spPr>
              <a:xfrm>
                <a:off x="3180350" y="4091863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ylinder 20">
                <a:extLst>
                  <a:ext uri="{FF2B5EF4-FFF2-40B4-BE49-F238E27FC236}">
                    <a16:creationId xmlns:a16="http://schemas.microsoft.com/office/drawing/2014/main" id="{BF837A67-0ECC-9824-8175-DCB7C67E65A4}"/>
                  </a:ext>
                </a:extLst>
              </p:cNvPr>
              <p:cNvSpPr/>
              <p:nvPr/>
            </p:nvSpPr>
            <p:spPr>
              <a:xfrm>
                <a:off x="3375252" y="4091863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ylinder 21">
                <a:extLst>
                  <a:ext uri="{FF2B5EF4-FFF2-40B4-BE49-F238E27FC236}">
                    <a16:creationId xmlns:a16="http://schemas.microsoft.com/office/drawing/2014/main" id="{C703B796-9EB7-CCC0-1D6F-751B5206F7B0}"/>
                  </a:ext>
                </a:extLst>
              </p:cNvPr>
              <p:cNvSpPr/>
              <p:nvPr/>
            </p:nvSpPr>
            <p:spPr>
              <a:xfrm>
                <a:off x="3570154" y="4091863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ylinder 22">
                <a:extLst>
                  <a:ext uri="{FF2B5EF4-FFF2-40B4-BE49-F238E27FC236}">
                    <a16:creationId xmlns:a16="http://schemas.microsoft.com/office/drawing/2014/main" id="{3D374563-EAB6-0120-9CEA-45D4C7C4CC58}"/>
                  </a:ext>
                </a:extLst>
              </p:cNvPr>
              <p:cNvSpPr/>
              <p:nvPr/>
            </p:nvSpPr>
            <p:spPr>
              <a:xfrm>
                <a:off x="3765056" y="4091863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ylinder 23">
                <a:extLst>
                  <a:ext uri="{FF2B5EF4-FFF2-40B4-BE49-F238E27FC236}">
                    <a16:creationId xmlns:a16="http://schemas.microsoft.com/office/drawing/2014/main" id="{9CB7EFDC-14AA-0FBF-66E0-B2C07FFA4B97}"/>
                  </a:ext>
                </a:extLst>
              </p:cNvPr>
              <p:cNvSpPr/>
              <p:nvPr/>
            </p:nvSpPr>
            <p:spPr>
              <a:xfrm>
                <a:off x="3960539" y="4091863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DE806F8-6989-CB29-7B44-CEED47A972E1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>
              <a:off x="4141415" y="2544843"/>
              <a:ext cx="37332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6FFDFC-C864-3D95-FEB7-EB6D0E83A372}"/>
                </a:ext>
              </a:extLst>
            </p:cNvPr>
            <p:cNvGrpSpPr/>
            <p:nvPr/>
          </p:nvGrpSpPr>
          <p:grpSpPr>
            <a:xfrm>
              <a:off x="4423129" y="2319746"/>
              <a:ext cx="894163" cy="593056"/>
              <a:chOff x="3024744" y="4226609"/>
              <a:chExt cx="894163" cy="593056"/>
            </a:xfrm>
            <a:solidFill>
              <a:srgbClr val="99CCFF"/>
            </a:solidFill>
            <a:effectLst>
              <a:outerShdw blurRad="50800" dist="1905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D1B09CA8-485C-E928-030F-B4102FEED83F}"/>
                  </a:ext>
                </a:extLst>
              </p:cNvPr>
              <p:cNvSpPr/>
              <p:nvPr/>
            </p:nvSpPr>
            <p:spPr>
              <a:xfrm>
                <a:off x="3024744" y="4226609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ylinder 15">
                <a:extLst>
                  <a:ext uri="{FF2B5EF4-FFF2-40B4-BE49-F238E27FC236}">
                    <a16:creationId xmlns:a16="http://schemas.microsoft.com/office/drawing/2014/main" id="{AC30AC59-75EF-D38E-CFB8-437338CFBB51}"/>
                  </a:ext>
                </a:extLst>
              </p:cNvPr>
              <p:cNvSpPr/>
              <p:nvPr/>
            </p:nvSpPr>
            <p:spPr>
              <a:xfrm>
                <a:off x="3219646" y="4226609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ylinder 16">
                <a:extLst>
                  <a:ext uri="{FF2B5EF4-FFF2-40B4-BE49-F238E27FC236}">
                    <a16:creationId xmlns:a16="http://schemas.microsoft.com/office/drawing/2014/main" id="{5FB6E173-2184-62B8-40EB-301C11E2A533}"/>
                  </a:ext>
                </a:extLst>
              </p:cNvPr>
              <p:cNvSpPr/>
              <p:nvPr/>
            </p:nvSpPr>
            <p:spPr>
              <a:xfrm>
                <a:off x="3414548" y="4226609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ylinder 17">
                <a:extLst>
                  <a:ext uri="{FF2B5EF4-FFF2-40B4-BE49-F238E27FC236}">
                    <a16:creationId xmlns:a16="http://schemas.microsoft.com/office/drawing/2014/main" id="{2A60F61A-ACB6-FD39-D054-3A4E6B80E4F9}"/>
                  </a:ext>
                </a:extLst>
              </p:cNvPr>
              <p:cNvSpPr/>
              <p:nvPr/>
            </p:nvSpPr>
            <p:spPr>
              <a:xfrm>
                <a:off x="3609450" y="4226609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C13C315A-6E07-C54B-E71A-B8EE0A612264}"/>
                  </a:ext>
                </a:extLst>
              </p:cNvPr>
              <p:cNvSpPr/>
              <p:nvPr/>
            </p:nvSpPr>
            <p:spPr>
              <a:xfrm>
                <a:off x="3804933" y="4226609"/>
                <a:ext cx="113974" cy="593056"/>
              </a:xfrm>
              <a:prstGeom prst="ca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4E3AE6-ABA1-8051-4272-7B8331D7C890}"/>
                </a:ext>
              </a:extLst>
            </p:cNvPr>
            <p:cNvSpPr/>
            <p:nvPr/>
          </p:nvSpPr>
          <p:spPr>
            <a:xfrm>
              <a:off x="1587527" y="2451199"/>
              <a:ext cx="2818140" cy="218072"/>
            </a:xfrm>
            <a:prstGeom prst="ellipse">
              <a:avLst/>
            </a:prstGeom>
            <a:solidFill>
              <a:srgbClr val="3351A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8463B6-7430-37C0-4D74-3427F8161C13}"/>
                </a:ext>
              </a:extLst>
            </p:cNvPr>
            <p:cNvSpPr/>
            <p:nvPr/>
          </p:nvSpPr>
          <p:spPr>
            <a:xfrm>
              <a:off x="7874686" y="2361691"/>
              <a:ext cx="221250" cy="366303"/>
            </a:xfrm>
            <a:prstGeom prst="ellipse">
              <a:avLst/>
            </a:prstGeom>
            <a:solidFill>
              <a:srgbClr val="3351A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B5925C-C8A7-2539-AB59-7437787FF390}"/>
                </a:ext>
              </a:extLst>
            </p:cNvPr>
            <p:cNvSpPr/>
            <p:nvPr/>
          </p:nvSpPr>
          <p:spPr>
            <a:xfrm>
              <a:off x="4141415" y="2000119"/>
              <a:ext cx="1635478" cy="1117575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170FC5A-2FC3-F4F0-61AE-0445DC0EEA81}"/>
                    </a:ext>
                  </a:extLst>
                </p:cNvPr>
                <p:cNvSpPr txBox="1"/>
                <p:nvPr/>
              </p:nvSpPr>
              <p:spPr>
                <a:xfrm>
                  <a:off x="4435151" y="1770385"/>
                  <a:ext cx="31667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…,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3E8E1E-3CF3-4145-9C2F-6DB15144F9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5151" y="1770385"/>
                  <a:ext cx="3166764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F64B73-7792-BF09-601E-4E0C8F2EE953}"/>
                </a:ext>
              </a:extLst>
            </p:cNvPr>
            <p:cNvSpPr txBox="1"/>
            <p:nvPr/>
          </p:nvSpPr>
          <p:spPr>
            <a:xfrm>
              <a:off x="2258689" y="2105593"/>
              <a:ext cx="17002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Whitney-Semibold"/>
                </a:rPr>
                <a:t>Electron pulse</a:t>
              </a:r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F4734A-BC26-68B8-A45A-3D00DF314C79}"/>
              </a:ext>
            </a:extLst>
          </p:cNvPr>
          <p:cNvGrpSpPr/>
          <p:nvPr/>
        </p:nvGrpSpPr>
        <p:grpSpPr>
          <a:xfrm>
            <a:off x="3293275" y="3844574"/>
            <a:ext cx="5547852" cy="2740913"/>
            <a:chOff x="6411632" y="4145199"/>
            <a:chExt cx="4821091" cy="238185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E9BBF7-3B9B-E74E-1B6E-0BFAFB0B9B2C}"/>
                </a:ext>
              </a:extLst>
            </p:cNvPr>
            <p:cNvGrpSpPr/>
            <p:nvPr/>
          </p:nvGrpSpPr>
          <p:grpSpPr>
            <a:xfrm>
              <a:off x="6411632" y="4145199"/>
              <a:ext cx="4821091" cy="2381857"/>
              <a:chOff x="6411632" y="4145199"/>
              <a:chExt cx="4821091" cy="238185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A7EAD20-39CB-7F2C-FD57-DD8415B0C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1632" y="4145199"/>
                <a:ext cx="4763712" cy="238185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DB6A4BD-5D27-E1D1-07D3-B89A27494091}"/>
                      </a:ext>
                    </a:extLst>
                  </p:cNvPr>
                  <p:cNvSpPr txBox="1"/>
                  <p:nvPr/>
                </p:nvSpPr>
                <p:spPr>
                  <a:xfrm>
                    <a:off x="8320480" y="4317822"/>
                    <a:ext cx="2912243" cy="34769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dirty="0">
                        <a:latin typeface="Whitney-Semibold"/>
                      </a:rPr>
                      <a:t>Enlarged view near </a:t>
                    </a:r>
                    <a14:m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DB6A4BD-5D27-E1D1-07D3-B89A274940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20480" y="4317822"/>
                    <a:ext cx="2912243" cy="3476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94" t="-9375" b="-2812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6B06345-866F-67F0-72DD-C8D16B16AD6C}"/>
                    </a:ext>
                  </a:extLst>
                </p:cNvPr>
                <p:cNvSpPr txBox="1"/>
                <p:nvPr/>
              </p:nvSpPr>
              <p:spPr>
                <a:xfrm>
                  <a:off x="7139813" y="5594935"/>
                  <a:ext cx="886312" cy="3209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6B06345-866F-67F0-72DD-C8D16B16A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9813" y="5594935"/>
                  <a:ext cx="886312" cy="32095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110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06A4-1E33-42A7-4DF8-2B44F74E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compression results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D642F-68C2-7BC6-48D7-891FB4730B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0" y="1322681"/>
                <a:ext cx="4630994" cy="47129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DE" dirty="0"/>
                  <a:t>Parameters:</a:t>
                </a:r>
              </a:p>
              <a:p>
                <a:r>
                  <a:rPr lang="en-US" sz="1800" dirty="0"/>
                  <a:t>Initial energy of the electron: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=57</m:t>
                    </m:r>
                  </m:oMath>
                </a14:m>
                <a:r>
                  <a:rPr lang="en-US" sz="1800" dirty="0"/>
                  <a:t> keV</a:t>
                </a:r>
              </a:p>
              <a:p>
                <a:r>
                  <a:rPr lang="en-US" sz="1800" dirty="0"/>
                  <a:t>Initial energy spread of the electron pulse: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 eV</a:t>
                </a:r>
              </a:p>
              <a:p>
                <a:r>
                  <a:rPr lang="en-US" sz="1800" dirty="0"/>
                  <a:t>Initial electron pulse duration: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1800" dirty="0"/>
                  <a:t>ps</a:t>
                </a:r>
              </a:p>
              <a:p>
                <a:r>
                  <a:rPr lang="en-US" sz="1800" dirty="0"/>
                  <a:t>Optical pulse duration: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=20 </m:t>
                    </m:r>
                  </m:oMath>
                </a14:m>
                <a:r>
                  <a:rPr lang="en-US" sz="1800" dirty="0"/>
                  <a:t>ps</a:t>
                </a:r>
              </a:p>
              <a:p>
                <a:r>
                  <a:rPr lang="en-US" sz="1800" dirty="0"/>
                  <a:t>Optical frequencies: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=133.84</m:t>
                    </m:r>
                  </m:oMath>
                </a14:m>
                <a:r>
                  <a:rPr lang="en-US" sz="1800" dirty="0"/>
                  <a:t> THz,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=133.59</m:t>
                    </m:r>
                  </m:oMath>
                </a14:m>
                <a:r>
                  <a:rPr lang="en-US" sz="1800" dirty="0"/>
                  <a:t> THz,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sz="1800" dirty="0"/>
              </a:p>
              <a:p>
                <a:endParaRPr lang="en-DE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D642F-68C2-7BC6-48D7-891FB4730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0" y="1322681"/>
                <a:ext cx="4630994" cy="4712917"/>
              </a:xfrm>
              <a:blipFill>
                <a:blip r:embed="rId2"/>
                <a:stretch>
                  <a:fillRect l="-2192" t="-16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F4B22-C966-C41E-AC2A-E61D3893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AB5A5-5831-8272-875E-CFA1CF159F51}"/>
              </a:ext>
            </a:extLst>
          </p:cNvPr>
          <p:cNvGrpSpPr/>
          <p:nvPr/>
        </p:nvGrpSpPr>
        <p:grpSpPr>
          <a:xfrm>
            <a:off x="503451" y="1163752"/>
            <a:ext cx="6168019" cy="3598011"/>
            <a:chOff x="6413500" y="1690688"/>
            <a:chExt cx="5486400" cy="3200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A0E2B0-B220-E56B-1CB8-5266523D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3500" y="1690688"/>
              <a:ext cx="5486400" cy="3200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EE8CA-1E7B-41A1-809F-E89692D6F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9780" y="1974610"/>
              <a:ext cx="1917068" cy="1645920"/>
            </a:xfrm>
            <a:prstGeom prst="rect">
              <a:avLst/>
            </a:prstGeom>
          </p:spPr>
        </p:pic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355F35E-9E77-F86F-197A-3A527FA1A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66540"/>
              </p:ext>
            </p:extLst>
          </p:nvPr>
        </p:nvGraphicFramePr>
        <p:xfrm>
          <a:off x="863904" y="5008448"/>
          <a:ext cx="5646742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014">
                  <a:extLst>
                    <a:ext uri="{9D8B030D-6E8A-4147-A177-3AD203B41FA5}">
                      <a16:colId xmlns:a16="http://schemas.microsoft.com/office/drawing/2014/main" val="4039206664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2689222536"/>
                    </a:ext>
                  </a:extLst>
                </a:gridCol>
                <a:gridCol w="2797844">
                  <a:extLst>
                    <a:ext uri="{9D8B030D-6E8A-4147-A177-3AD203B41FA5}">
                      <a16:colId xmlns:a16="http://schemas.microsoft.com/office/drawing/2014/main" val="4087933865"/>
                    </a:ext>
                  </a:extLst>
                </a:gridCol>
              </a:tblGrid>
              <a:tr h="529932">
                <a:tc>
                  <a:txBody>
                    <a:bodyPr/>
                    <a:lstStyle/>
                    <a:p>
                      <a:r>
                        <a:rPr lang="en-US" sz="1800" dirty="0"/>
                        <a:t>N </a:t>
                      </a:r>
                    </a:p>
                    <a:p>
                      <a:r>
                        <a:rPr lang="en-US" sz="1800" dirty="0"/>
                        <a:t>(# of harmonics)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Peak ratio </a:t>
                      </a:r>
                    </a:p>
                    <a:p>
                      <a:r>
                        <a:rPr lang="en-US" sz="1800" dirty="0"/>
                        <a:t>(% captured within FWHM)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759003"/>
                  </a:ext>
                </a:extLst>
              </a:tr>
              <a:tr h="352263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2.3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757112"/>
                  </a:ext>
                </a:extLst>
              </a:tr>
              <a:tr h="329735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2.9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584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3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8741-1234-2B01-FB0A-41916F4E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3600" dirty="0"/>
              <a:t>Peak ratio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64088-711D-41B5-F467-DCC5130409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C1FC0-64A9-F05D-7BD3-2783D52F6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880" y="1527176"/>
            <a:ext cx="5339992" cy="4792344"/>
          </a:xfrm>
        </p:spPr>
        <p:txBody>
          <a:bodyPr>
            <a:normAutofit/>
          </a:bodyPr>
          <a:lstStyle/>
          <a:p>
            <a:r>
              <a:rPr lang="en-US" sz="2000" dirty="0"/>
              <a:t>With more harmonics, the peak ratio increases significantly.</a:t>
            </a:r>
          </a:p>
          <a:p>
            <a:endParaRPr lang="en-DE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39D8A5-717B-B219-89F5-2389F211AB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43053" y="1527176"/>
            <a:ext cx="5339992" cy="4792344"/>
          </a:xfrm>
        </p:spPr>
        <p:txBody>
          <a:bodyPr>
            <a:normAutofit/>
          </a:bodyPr>
          <a:lstStyle/>
          <a:p>
            <a:r>
              <a:rPr lang="en-US" sz="2000" dirty="0"/>
              <a:t>FWHM decreases with increasing modulation amplitude.</a:t>
            </a:r>
          </a:p>
          <a:p>
            <a:r>
              <a:rPr lang="en-US" sz="2000" dirty="0"/>
              <a:t>With more harmonics, the FWHM remains almost unchanged.</a:t>
            </a:r>
            <a:endParaRPr lang="en-DE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EC8129-8FCA-70DA-D2F1-0777FC6CD9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DE" sz="3600" dirty="0"/>
              <a:t>Compressed pulse duration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E23B8-878B-9A7B-123D-BA249BA6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46439"/>
            <a:ext cx="6145368" cy="372996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34B13B-375E-D6E1-83F3-DC37C192B6B6}"/>
              </a:ext>
            </a:extLst>
          </p:cNvPr>
          <p:cNvGrpSpPr/>
          <p:nvPr/>
        </p:nvGrpSpPr>
        <p:grpSpPr>
          <a:xfrm>
            <a:off x="-8092" y="2846439"/>
            <a:ext cx="6161396" cy="3739688"/>
            <a:chOff x="-8092" y="2846439"/>
            <a:chExt cx="6161396" cy="37396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E174DB-44CF-43E4-2782-406A20E3A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92" y="2846439"/>
              <a:ext cx="6161396" cy="3739688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8169D7C-5A08-2CB5-B37E-B81BA509DD35}"/>
                    </a:ext>
                  </a:extLst>
                </p:cNvPr>
                <p:cNvSpPr txBox="1"/>
                <p:nvPr/>
              </p:nvSpPr>
              <p:spPr>
                <a:xfrm>
                  <a:off x="773214" y="5175581"/>
                  <a:ext cx="3828283" cy="7838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sz="1800" dirty="0"/>
                    <a:t> ~THz</a:t>
                  </a:r>
                </a:p>
                <a:p>
                  <a:r>
                    <a:rPr lang="en-US" sz="1800" dirty="0"/>
                    <a:t>Theory: FWHM = </a:t>
                  </a:r>
                  <a14:m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/ℇ(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8169D7C-5A08-2CB5-B37E-B81BA509D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14" y="5175581"/>
                  <a:ext cx="3828283" cy="783869"/>
                </a:xfrm>
                <a:prstGeom prst="rect">
                  <a:avLst/>
                </a:prstGeom>
                <a:blipFill>
                  <a:blip r:embed="rId5"/>
                  <a:stretch>
                    <a:fillRect l="-1320" b="-1111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5952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A505-ADD8-4724-FA0B-2AA1B02A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Electron pulse compression with optical beat note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994A1-5F47-41BB-385A-A0EFA12A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3305"/>
            <a:ext cx="6117025" cy="294365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CN" sz="2200" dirty="0"/>
              <a:t>All-optical electron pulse compression with optical beat note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CN" sz="2200" dirty="0"/>
              <a:t>Compression comparable to THz, without THz generation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Compress electrons with a wide range of initial durations by tuning the optical beat frequency.</a:t>
            </a:r>
            <a:endParaRPr lang="en-US" altLang="zh-CN" sz="2200" dirty="0"/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CN" sz="2200" dirty="0"/>
              <a:t>Numerical demonstration: 1 </a:t>
            </a:r>
            <a:r>
              <a:rPr lang="en-US" altLang="zh-CN" sz="2200" dirty="0" err="1"/>
              <a:t>ps</a:t>
            </a:r>
            <a:r>
              <a:rPr lang="en-US" altLang="zh-CN" sz="2200" dirty="0"/>
              <a:t> </a:t>
            </a:r>
            <a:r>
              <a:rPr lang="en-US" altLang="zh-CN" sz="2200" dirty="0">
                <a:sym typeface="Wingdings" panose="05000000000000000000" pitchFamily="2" charset="2"/>
              </a:rPr>
              <a:t> 3 fs</a:t>
            </a:r>
            <a:endParaRPr lang="en-US" altLang="zh-CN" sz="2200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00C65-84E4-B9AB-660D-98A3B777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232FB6-0076-85AA-EB37-1FB54E0C2C0F}"/>
              </a:ext>
            </a:extLst>
          </p:cNvPr>
          <p:cNvGrpSpPr/>
          <p:nvPr/>
        </p:nvGrpSpPr>
        <p:grpSpPr>
          <a:xfrm>
            <a:off x="1022962" y="1056741"/>
            <a:ext cx="11101753" cy="4084427"/>
            <a:chOff x="989054" y="1913110"/>
            <a:chExt cx="11101753" cy="40844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87FCBD-221F-0196-D27B-9C4AFC63E4A8}"/>
                </a:ext>
              </a:extLst>
            </p:cNvPr>
            <p:cNvGrpSpPr/>
            <p:nvPr/>
          </p:nvGrpSpPr>
          <p:grpSpPr>
            <a:xfrm>
              <a:off x="989054" y="1913110"/>
              <a:ext cx="6508409" cy="1705624"/>
              <a:chOff x="1587527" y="1770385"/>
              <a:chExt cx="6508409" cy="1705624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F08C75C1-983A-773E-051E-5CBAF8DCD56B}"/>
                  </a:ext>
                </a:extLst>
              </p:cNvPr>
              <p:cNvSpPr/>
              <p:nvPr/>
            </p:nvSpPr>
            <p:spPr>
              <a:xfrm>
                <a:off x="4211370" y="2635737"/>
                <a:ext cx="1457011" cy="534551"/>
              </a:xfrm>
              <a:prstGeom prst="cube">
                <a:avLst>
                  <a:gd name="adj" fmla="val 60531"/>
                </a:avLst>
              </a:prstGeom>
              <a:solidFill>
                <a:srgbClr val="99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B326A97-F738-D5B6-183A-7E6006DDF261}"/>
                  </a:ext>
                </a:extLst>
              </p:cNvPr>
              <p:cNvGrpSpPr/>
              <p:nvPr/>
            </p:nvGrpSpPr>
            <p:grpSpPr>
              <a:xfrm>
                <a:off x="4578735" y="2185000"/>
                <a:ext cx="894163" cy="593056"/>
                <a:chOff x="3180350" y="4091863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" name="Cylinder 24">
                  <a:extLst>
                    <a:ext uri="{FF2B5EF4-FFF2-40B4-BE49-F238E27FC236}">
                      <a16:creationId xmlns:a16="http://schemas.microsoft.com/office/drawing/2014/main" id="{66E3941C-76F0-8DC6-ECD7-9A61FA8189E9}"/>
                    </a:ext>
                  </a:extLst>
                </p:cNvPr>
                <p:cNvSpPr/>
                <p:nvPr/>
              </p:nvSpPr>
              <p:spPr>
                <a:xfrm>
                  <a:off x="3180350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ylinder 25">
                  <a:extLst>
                    <a:ext uri="{FF2B5EF4-FFF2-40B4-BE49-F238E27FC236}">
                      <a16:creationId xmlns:a16="http://schemas.microsoft.com/office/drawing/2014/main" id="{FEB38F93-4BE8-4CD2-BE31-90EC80CA425E}"/>
                    </a:ext>
                  </a:extLst>
                </p:cNvPr>
                <p:cNvSpPr/>
                <p:nvPr/>
              </p:nvSpPr>
              <p:spPr>
                <a:xfrm>
                  <a:off x="3375252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ylinder 26">
                  <a:extLst>
                    <a:ext uri="{FF2B5EF4-FFF2-40B4-BE49-F238E27FC236}">
                      <a16:creationId xmlns:a16="http://schemas.microsoft.com/office/drawing/2014/main" id="{30475023-E462-B7FE-CED9-C1573A64279F}"/>
                    </a:ext>
                  </a:extLst>
                </p:cNvPr>
                <p:cNvSpPr/>
                <p:nvPr/>
              </p:nvSpPr>
              <p:spPr>
                <a:xfrm>
                  <a:off x="3570154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ylinder 27">
                  <a:extLst>
                    <a:ext uri="{FF2B5EF4-FFF2-40B4-BE49-F238E27FC236}">
                      <a16:creationId xmlns:a16="http://schemas.microsoft.com/office/drawing/2014/main" id="{54A77D6E-3C03-D1C1-B0FF-A101CD11C05B}"/>
                    </a:ext>
                  </a:extLst>
                </p:cNvPr>
                <p:cNvSpPr/>
                <p:nvPr/>
              </p:nvSpPr>
              <p:spPr>
                <a:xfrm>
                  <a:off x="3765056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Cylinder 28">
                  <a:extLst>
                    <a:ext uri="{FF2B5EF4-FFF2-40B4-BE49-F238E27FC236}">
                      <a16:creationId xmlns:a16="http://schemas.microsoft.com/office/drawing/2014/main" id="{65812501-6F98-416D-19F8-347F9C49D29D}"/>
                    </a:ext>
                  </a:extLst>
                </p:cNvPr>
                <p:cNvSpPr/>
                <p:nvPr/>
              </p:nvSpPr>
              <p:spPr>
                <a:xfrm>
                  <a:off x="3960539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A8C84AF-438E-0862-BECB-94A75708D4FB}"/>
                  </a:ext>
                </a:extLst>
              </p:cNvPr>
              <p:cNvCxnSpPr>
                <a:cxnSpLocks/>
                <a:endCxn id="11" idx="2"/>
              </p:cNvCxnSpPr>
              <p:nvPr/>
            </p:nvCxnSpPr>
            <p:spPr>
              <a:xfrm>
                <a:off x="4141415" y="2544843"/>
                <a:ext cx="3733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67B667D-44EB-8D87-F5A1-3C1E98FA4143}"/>
                  </a:ext>
                </a:extLst>
              </p:cNvPr>
              <p:cNvGrpSpPr/>
              <p:nvPr/>
            </p:nvGrpSpPr>
            <p:grpSpPr>
              <a:xfrm>
                <a:off x="4423129" y="2319746"/>
                <a:ext cx="894163" cy="593056"/>
                <a:chOff x="3024744" y="4226609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Cylinder 19">
                  <a:extLst>
                    <a:ext uri="{FF2B5EF4-FFF2-40B4-BE49-F238E27FC236}">
                      <a16:creationId xmlns:a16="http://schemas.microsoft.com/office/drawing/2014/main" id="{82599D90-6563-5373-2338-F7DAAF2CB6B6}"/>
                    </a:ext>
                  </a:extLst>
                </p:cNvPr>
                <p:cNvSpPr/>
                <p:nvPr/>
              </p:nvSpPr>
              <p:spPr>
                <a:xfrm>
                  <a:off x="3024744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ylinder 20">
                  <a:extLst>
                    <a:ext uri="{FF2B5EF4-FFF2-40B4-BE49-F238E27FC236}">
                      <a16:creationId xmlns:a16="http://schemas.microsoft.com/office/drawing/2014/main" id="{F1BD49F4-3C15-E9C5-5403-679B6EDF0F59}"/>
                    </a:ext>
                  </a:extLst>
                </p:cNvPr>
                <p:cNvSpPr/>
                <p:nvPr/>
              </p:nvSpPr>
              <p:spPr>
                <a:xfrm>
                  <a:off x="3219646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ylinder 21">
                  <a:extLst>
                    <a:ext uri="{FF2B5EF4-FFF2-40B4-BE49-F238E27FC236}">
                      <a16:creationId xmlns:a16="http://schemas.microsoft.com/office/drawing/2014/main" id="{7DD0407F-1D5D-D4C1-9BF7-4CE0E05D32EF}"/>
                    </a:ext>
                  </a:extLst>
                </p:cNvPr>
                <p:cNvSpPr/>
                <p:nvPr/>
              </p:nvSpPr>
              <p:spPr>
                <a:xfrm>
                  <a:off x="3414548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ylinder 22">
                  <a:extLst>
                    <a:ext uri="{FF2B5EF4-FFF2-40B4-BE49-F238E27FC236}">
                      <a16:creationId xmlns:a16="http://schemas.microsoft.com/office/drawing/2014/main" id="{A4ECF671-C774-0A56-C2A7-85273A3FC523}"/>
                    </a:ext>
                  </a:extLst>
                </p:cNvPr>
                <p:cNvSpPr/>
                <p:nvPr/>
              </p:nvSpPr>
              <p:spPr>
                <a:xfrm>
                  <a:off x="3609450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ylinder 23">
                  <a:extLst>
                    <a:ext uri="{FF2B5EF4-FFF2-40B4-BE49-F238E27FC236}">
                      <a16:creationId xmlns:a16="http://schemas.microsoft.com/office/drawing/2014/main" id="{8E95A519-DDD0-B6E4-0BE9-CAFB004662EA}"/>
                    </a:ext>
                  </a:extLst>
                </p:cNvPr>
                <p:cNvSpPr/>
                <p:nvPr/>
              </p:nvSpPr>
              <p:spPr>
                <a:xfrm>
                  <a:off x="3804933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B8174EA-C6B0-C02C-BF1A-99B8BE9CAE45}"/>
                  </a:ext>
                </a:extLst>
              </p:cNvPr>
              <p:cNvSpPr/>
              <p:nvPr/>
            </p:nvSpPr>
            <p:spPr>
              <a:xfrm>
                <a:off x="1587527" y="2451199"/>
                <a:ext cx="2818140" cy="218072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A0B4CDB-7FFB-A6B0-6186-C78D8947B4FA}"/>
                  </a:ext>
                </a:extLst>
              </p:cNvPr>
              <p:cNvSpPr/>
              <p:nvPr/>
            </p:nvSpPr>
            <p:spPr>
              <a:xfrm>
                <a:off x="7874686" y="2361691"/>
                <a:ext cx="221250" cy="366303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FF4D99F-E870-BA0B-0825-AB8FA727364E}"/>
                  </a:ext>
                </a:extLst>
              </p:cNvPr>
              <p:cNvSpPr/>
              <p:nvPr/>
            </p:nvSpPr>
            <p:spPr>
              <a:xfrm>
                <a:off x="4141415" y="2000119"/>
                <a:ext cx="1635478" cy="1117575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537D8A-F2D1-74DF-F688-2FADECEBB2B4}"/>
                      </a:ext>
                    </a:extLst>
                  </p:cNvPr>
                  <p:cNvSpPr txBox="1"/>
                  <p:nvPr/>
                </p:nvSpPr>
                <p:spPr>
                  <a:xfrm>
                    <a:off x="4618031" y="1770385"/>
                    <a:ext cx="70948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537D8A-F2D1-74DF-F688-2FADECEBB2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8031" y="1770385"/>
                    <a:ext cx="709489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509" t="-8696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94DF54-04C3-B2E3-53F9-2BE609E84D26}"/>
                  </a:ext>
                </a:extLst>
              </p:cNvPr>
              <p:cNvSpPr txBox="1"/>
              <p:nvPr/>
            </p:nvSpPr>
            <p:spPr>
              <a:xfrm>
                <a:off x="2258689" y="2105593"/>
                <a:ext cx="1700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Electron pulse</a:t>
                </a:r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1705D6-54DD-042D-671B-7AF11723B316}"/>
                  </a:ext>
                </a:extLst>
              </p:cNvPr>
              <p:cNvSpPr txBox="1"/>
              <p:nvPr/>
            </p:nvSpPr>
            <p:spPr>
              <a:xfrm>
                <a:off x="3691700" y="3106677"/>
                <a:ext cx="32065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Optical resonator, e.g., DLA</a:t>
                </a:r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F27BF18-F81D-AD70-1CB7-362CD153E8AB}"/>
                </a:ext>
              </a:extLst>
            </p:cNvPr>
            <p:cNvGrpSpPr/>
            <p:nvPr/>
          </p:nvGrpSpPr>
          <p:grpSpPr>
            <a:xfrm>
              <a:off x="6922644" y="3389281"/>
              <a:ext cx="5168163" cy="2608256"/>
              <a:chOff x="2571756" y="3780449"/>
              <a:chExt cx="5168163" cy="260825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4FCA7D6-746C-BDC0-D320-17B7F9C16E80}"/>
                  </a:ext>
                </a:extLst>
              </p:cNvPr>
              <p:cNvGrpSpPr/>
              <p:nvPr/>
            </p:nvGrpSpPr>
            <p:grpSpPr>
              <a:xfrm>
                <a:off x="2832202" y="3780449"/>
                <a:ext cx="4856206" cy="2368323"/>
                <a:chOff x="4692710" y="3003152"/>
                <a:chExt cx="5833050" cy="2844720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5AE5CA6-5980-C242-1408-FE9D2D85E577}"/>
                    </a:ext>
                  </a:extLst>
                </p:cNvPr>
                <p:cNvGrpSpPr/>
                <p:nvPr/>
              </p:nvGrpSpPr>
              <p:grpSpPr>
                <a:xfrm>
                  <a:off x="4692710" y="3003152"/>
                  <a:ext cx="5833050" cy="2844720"/>
                  <a:chOff x="3949303" y="2101597"/>
                  <a:chExt cx="2213494" cy="1079499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32A7933C-5D0F-08A0-77B8-BCC31CFC24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3585" t="2967" r="3342" b="32210"/>
                  <a:stretch/>
                </p:blipFill>
                <p:spPr>
                  <a:xfrm>
                    <a:off x="3949303" y="2101597"/>
                    <a:ext cx="2213494" cy="1079499"/>
                  </a:xfrm>
                  <a:prstGeom prst="rect">
                    <a:avLst/>
                  </a:prstGeom>
                </p:spPr>
              </p:pic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F05B318A-EFF1-F925-9EAE-85C73127F446}"/>
                      </a:ext>
                    </a:extLst>
                  </p:cNvPr>
                  <p:cNvSpPr/>
                  <p:nvPr/>
                </p:nvSpPr>
                <p:spPr>
                  <a:xfrm>
                    <a:off x="3992451" y="2118185"/>
                    <a:ext cx="2124737" cy="1031987"/>
                  </a:xfrm>
                  <a:prstGeom prst="rect">
                    <a:avLst/>
                  </a:prstGeom>
                  <a:solidFill>
                    <a:schemeClr val="bg1">
                      <a:alpha val="3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3" name="Freeform: Shape 39">
                  <a:extLst>
                    <a:ext uri="{FF2B5EF4-FFF2-40B4-BE49-F238E27FC236}">
                      <a16:creationId xmlns:a16="http://schemas.microsoft.com/office/drawing/2014/main" id="{D5E46B04-72CD-B441-0AE6-B7883953938E}"/>
                    </a:ext>
                  </a:extLst>
                </p:cNvPr>
                <p:cNvSpPr/>
                <p:nvPr/>
              </p:nvSpPr>
              <p:spPr>
                <a:xfrm>
                  <a:off x="7265846" y="3056078"/>
                  <a:ext cx="673723" cy="1382108"/>
                </a:xfrm>
                <a:custGeom>
                  <a:avLst/>
                  <a:gdLst>
                    <a:gd name="connsiteX0" fmla="*/ 0 w 1498600"/>
                    <a:gd name="connsiteY0" fmla="*/ 1879643 h 1892343"/>
                    <a:gd name="connsiteX1" fmla="*/ 254000 w 1498600"/>
                    <a:gd name="connsiteY1" fmla="*/ 1708193 h 1892343"/>
                    <a:gd name="connsiteX2" fmla="*/ 393700 w 1498600"/>
                    <a:gd name="connsiteY2" fmla="*/ 1371643 h 1892343"/>
                    <a:gd name="connsiteX3" fmla="*/ 501650 w 1498600"/>
                    <a:gd name="connsiteY3" fmla="*/ 927143 h 1892343"/>
                    <a:gd name="connsiteX4" fmla="*/ 577850 w 1498600"/>
                    <a:gd name="connsiteY4" fmla="*/ 552493 h 1892343"/>
                    <a:gd name="connsiteX5" fmla="*/ 660400 w 1498600"/>
                    <a:gd name="connsiteY5" fmla="*/ 165143 h 1892343"/>
                    <a:gd name="connsiteX6" fmla="*/ 762000 w 1498600"/>
                    <a:gd name="connsiteY6" fmla="*/ 43 h 1892343"/>
                    <a:gd name="connsiteX7" fmla="*/ 889000 w 1498600"/>
                    <a:gd name="connsiteY7" fmla="*/ 177843 h 1892343"/>
                    <a:gd name="connsiteX8" fmla="*/ 971550 w 1498600"/>
                    <a:gd name="connsiteY8" fmla="*/ 527093 h 1892343"/>
                    <a:gd name="connsiteX9" fmla="*/ 1079500 w 1498600"/>
                    <a:gd name="connsiteY9" fmla="*/ 1047793 h 1892343"/>
                    <a:gd name="connsiteX10" fmla="*/ 1212850 w 1498600"/>
                    <a:gd name="connsiteY10" fmla="*/ 1536743 h 1892343"/>
                    <a:gd name="connsiteX11" fmla="*/ 1314450 w 1498600"/>
                    <a:gd name="connsiteY11" fmla="*/ 1752643 h 1892343"/>
                    <a:gd name="connsiteX12" fmla="*/ 1498600 w 1498600"/>
                    <a:gd name="connsiteY12" fmla="*/ 1892343 h 1892343"/>
                    <a:gd name="connsiteX13" fmla="*/ 1498600 w 1498600"/>
                    <a:gd name="connsiteY13" fmla="*/ 1892343 h 1892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8600" h="1892343">
                      <a:moveTo>
                        <a:pt x="0" y="1879643"/>
                      </a:moveTo>
                      <a:cubicBezTo>
                        <a:pt x="94191" y="1836251"/>
                        <a:pt x="188383" y="1792860"/>
                        <a:pt x="254000" y="1708193"/>
                      </a:cubicBezTo>
                      <a:cubicBezTo>
                        <a:pt x="319617" y="1623526"/>
                        <a:pt x="352425" y="1501818"/>
                        <a:pt x="393700" y="1371643"/>
                      </a:cubicBezTo>
                      <a:cubicBezTo>
                        <a:pt x="434975" y="1241468"/>
                        <a:pt x="470958" y="1063668"/>
                        <a:pt x="501650" y="927143"/>
                      </a:cubicBezTo>
                      <a:cubicBezTo>
                        <a:pt x="532342" y="790618"/>
                        <a:pt x="551392" y="679493"/>
                        <a:pt x="577850" y="552493"/>
                      </a:cubicBezTo>
                      <a:cubicBezTo>
                        <a:pt x="604308" y="425493"/>
                        <a:pt x="629708" y="257218"/>
                        <a:pt x="660400" y="165143"/>
                      </a:cubicBezTo>
                      <a:cubicBezTo>
                        <a:pt x="691092" y="73068"/>
                        <a:pt x="723900" y="-2074"/>
                        <a:pt x="762000" y="43"/>
                      </a:cubicBezTo>
                      <a:cubicBezTo>
                        <a:pt x="800100" y="2160"/>
                        <a:pt x="854075" y="90001"/>
                        <a:pt x="889000" y="177843"/>
                      </a:cubicBezTo>
                      <a:cubicBezTo>
                        <a:pt x="923925" y="265685"/>
                        <a:pt x="939800" y="382101"/>
                        <a:pt x="971550" y="527093"/>
                      </a:cubicBezTo>
                      <a:cubicBezTo>
                        <a:pt x="1003300" y="672085"/>
                        <a:pt x="1039283" y="879518"/>
                        <a:pt x="1079500" y="1047793"/>
                      </a:cubicBezTo>
                      <a:cubicBezTo>
                        <a:pt x="1119717" y="1216068"/>
                        <a:pt x="1173692" y="1419268"/>
                        <a:pt x="1212850" y="1536743"/>
                      </a:cubicBezTo>
                      <a:cubicBezTo>
                        <a:pt x="1252008" y="1654218"/>
                        <a:pt x="1266825" y="1693376"/>
                        <a:pt x="1314450" y="1752643"/>
                      </a:cubicBezTo>
                      <a:cubicBezTo>
                        <a:pt x="1362075" y="1811910"/>
                        <a:pt x="1498600" y="1892343"/>
                        <a:pt x="1498600" y="1892343"/>
                      </a:cubicBezTo>
                      <a:lnTo>
                        <a:pt x="1498600" y="1892343"/>
                      </a:lnTo>
                    </a:path>
                  </a:pathLst>
                </a:custGeom>
                <a:solidFill>
                  <a:srgbClr val="3351A2">
                    <a:alpha val="40000"/>
                  </a:srgbClr>
                </a:solidFill>
                <a:ln w="38100">
                  <a:solidFill>
                    <a:srgbClr val="3351A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D2B952C-4C75-B097-5EBD-FDE57307F43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7955" y="6080928"/>
                    <a:ext cx="19306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D2B952C-4C75-B097-5EBD-FDE57307F4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7955" y="6080928"/>
                    <a:ext cx="193065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2500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7FBD16-B3A7-547F-37DC-61854E84DCE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529084" y="4794996"/>
                    <a:ext cx="39312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7FBD16-B3A7-547F-37DC-61854E84DC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529084" y="4794996"/>
                    <a:ext cx="393121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9375" r="-3846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4F6224-55AC-DB8F-5D17-6998AB1F8678}"/>
                  </a:ext>
                </a:extLst>
              </p:cNvPr>
              <p:cNvSpPr txBox="1"/>
              <p:nvPr/>
            </p:nvSpPr>
            <p:spPr>
              <a:xfrm>
                <a:off x="3732009" y="3782052"/>
                <a:ext cx="17002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3351A2"/>
                    </a:solidFill>
                    <a:latin typeface="Whitney-Semibold"/>
                  </a:rPr>
                  <a:t>Electron pulse</a:t>
                </a:r>
                <a:endParaRPr lang="en-US" dirty="0">
                  <a:solidFill>
                    <a:srgbClr val="3351A2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ED1F23D-2B8B-4D3B-CB1E-AF2CEFACE90D}"/>
                  </a:ext>
                </a:extLst>
              </p:cNvPr>
              <p:cNvSpPr txBox="1"/>
              <p:nvPr/>
            </p:nvSpPr>
            <p:spPr>
              <a:xfrm>
                <a:off x="5624471" y="5770016"/>
                <a:ext cx="21154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Whitney-Semibold"/>
                  </a:rPr>
                  <a:t>Optical modulation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BE51F8-A5ED-177E-1B4F-C8BAB1733442}"/>
                </a:ext>
              </a:extLst>
            </p:cNvPr>
            <p:cNvCxnSpPr>
              <a:cxnSpLocks/>
            </p:cNvCxnSpPr>
            <p:nvPr/>
          </p:nvCxnSpPr>
          <p:spPr>
            <a:xfrm>
              <a:off x="4800328" y="2710618"/>
              <a:ext cx="2475885" cy="722726"/>
            </a:xfrm>
            <a:prstGeom prst="line">
              <a:avLst/>
            </a:prstGeom>
            <a:ln>
              <a:solidFill>
                <a:srgbClr val="858585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0F59B1E-F7C8-19F1-C0D1-4D76BF2A531F}"/>
              </a:ext>
            </a:extLst>
          </p:cNvPr>
          <p:cNvSpPr txBox="1"/>
          <p:nvPr/>
        </p:nvSpPr>
        <p:spPr>
          <a:xfrm>
            <a:off x="838200" y="6088999"/>
            <a:ext cx="868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Zhao, Zhexin, Kenneth J. Leedle, Dylan S. Black, Olav Solgaard, Robert L. Byer, and Shanhui Fan. "Electron pulse compression with optical beat note."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127, no. 16 (2021): 164802.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491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4C07-186E-CF08-3672-615C4F85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4C6F0-FA70-C5A8-40EF-BC028BE1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43A2AC-584C-4C6A-B60C-43144D63C79A}"/>
              </a:ext>
            </a:extLst>
          </p:cNvPr>
          <p:cNvGrpSpPr/>
          <p:nvPr/>
        </p:nvGrpSpPr>
        <p:grpSpPr>
          <a:xfrm>
            <a:off x="2003090" y="1110717"/>
            <a:ext cx="7506953" cy="2802930"/>
            <a:chOff x="1311726" y="3472416"/>
            <a:chExt cx="4724504" cy="17640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D15337-4912-D65B-A928-5EBB44119DD5}"/>
                </a:ext>
              </a:extLst>
            </p:cNvPr>
            <p:cNvGrpSpPr/>
            <p:nvPr/>
          </p:nvGrpSpPr>
          <p:grpSpPr>
            <a:xfrm>
              <a:off x="1385359" y="3929855"/>
              <a:ext cx="4539986" cy="1164579"/>
              <a:chOff x="1587527" y="1770385"/>
              <a:chExt cx="6508409" cy="1669511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10D56B93-6F6E-86AE-E6B1-EB42DCD105EB}"/>
                  </a:ext>
                </a:extLst>
              </p:cNvPr>
              <p:cNvSpPr/>
              <p:nvPr/>
            </p:nvSpPr>
            <p:spPr>
              <a:xfrm>
                <a:off x="4211370" y="2635737"/>
                <a:ext cx="1457011" cy="534551"/>
              </a:xfrm>
              <a:prstGeom prst="cube">
                <a:avLst>
                  <a:gd name="adj" fmla="val 60531"/>
                </a:avLst>
              </a:prstGeom>
              <a:solidFill>
                <a:srgbClr val="99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7D4A579-96FF-0366-51FB-55A4676E1FB1}"/>
                  </a:ext>
                </a:extLst>
              </p:cNvPr>
              <p:cNvGrpSpPr/>
              <p:nvPr/>
            </p:nvGrpSpPr>
            <p:grpSpPr>
              <a:xfrm>
                <a:off x="4578735" y="2185000"/>
                <a:ext cx="894163" cy="593056"/>
                <a:chOff x="3180350" y="4091863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" name="Cylinder 24">
                  <a:extLst>
                    <a:ext uri="{FF2B5EF4-FFF2-40B4-BE49-F238E27FC236}">
                      <a16:creationId xmlns:a16="http://schemas.microsoft.com/office/drawing/2014/main" id="{0404CFA9-A793-6C22-EF02-BDD885BD519B}"/>
                    </a:ext>
                  </a:extLst>
                </p:cNvPr>
                <p:cNvSpPr/>
                <p:nvPr/>
              </p:nvSpPr>
              <p:spPr>
                <a:xfrm>
                  <a:off x="3180350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ylinder 25">
                  <a:extLst>
                    <a:ext uri="{FF2B5EF4-FFF2-40B4-BE49-F238E27FC236}">
                      <a16:creationId xmlns:a16="http://schemas.microsoft.com/office/drawing/2014/main" id="{42CBA4CC-0896-4AFB-9031-4FB3298955D9}"/>
                    </a:ext>
                  </a:extLst>
                </p:cNvPr>
                <p:cNvSpPr/>
                <p:nvPr/>
              </p:nvSpPr>
              <p:spPr>
                <a:xfrm>
                  <a:off x="3375252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ylinder 26">
                  <a:extLst>
                    <a:ext uri="{FF2B5EF4-FFF2-40B4-BE49-F238E27FC236}">
                      <a16:creationId xmlns:a16="http://schemas.microsoft.com/office/drawing/2014/main" id="{D59EA694-0470-9FA3-E024-78545D8251B2}"/>
                    </a:ext>
                  </a:extLst>
                </p:cNvPr>
                <p:cNvSpPr/>
                <p:nvPr/>
              </p:nvSpPr>
              <p:spPr>
                <a:xfrm>
                  <a:off x="3570154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ylinder 27">
                  <a:extLst>
                    <a:ext uri="{FF2B5EF4-FFF2-40B4-BE49-F238E27FC236}">
                      <a16:creationId xmlns:a16="http://schemas.microsoft.com/office/drawing/2014/main" id="{FD7A95E7-061B-7B89-342B-684E0F3AEA6F}"/>
                    </a:ext>
                  </a:extLst>
                </p:cNvPr>
                <p:cNvSpPr/>
                <p:nvPr/>
              </p:nvSpPr>
              <p:spPr>
                <a:xfrm>
                  <a:off x="3765056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ylinder 28">
                  <a:extLst>
                    <a:ext uri="{FF2B5EF4-FFF2-40B4-BE49-F238E27FC236}">
                      <a16:creationId xmlns:a16="http://schemas.microsoft.com/office/drawing/2014/main" id="{74FAD72F-FF31-872C-3087-DE6AF353F100}"/>
                    </a:ext>
                  </a:extLst>
                </p:cNvPr>
                <p:cNvSpPr/>
                <p:nvPr/>
              </p:nvSpPr>
              <p:spPr>
                <a:xfrm>
                  <a:off x="3960539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D1112F5-9AE9-B75D-4713-237A5367347F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>
              <a:xfrm>
                <a:off x="4141415" y="2544843"/>
                <a:ext cx="3733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5C3BCD3-A8E1-E6E1-9E8E-87074CB04FCB}"/>
                  </a:ext>
                </a:extLst>
              </p:cNvPr>
              <p:cNvGrpSpPr/>
              <p:nvPr/>
            </p:nvGrpSpPr>
            <p:grpSpPr>
              <a:xfrm>
                <a:off x="4423129" y="2319746"/>
                <a:ext cx="894163" cy="593056"/>
                <a:chOff x="3024744" y="4226609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Cylinder 19">
                  <a:extLst>
                    <a:ext uri="{FF2B5EF4-FFF2-40B4-BE49-F238E27FC236}">
                      <a16:creationId xmlns:a16="http://schemas.microsoft.com/office/drawing/2014/main" id="{CDEC0AD2-ED1B-38CC-ABCA-81AC7FBFD325}"/>
                    </a:ext>
                  </a:extLst>
                </p:cNvPr>
                <p:cNvSpPr/>
                <p:nvPr/>
              </p:nvSpPr>
              <p:spPr>
                <a:xfrm>
                  <a:off x="3024744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ylinder 20">
                  <a:extLst>
                    <a:ext uri="{FF2B5EF4-FFF2-40B4-BE49-F238E27FC236}">
                      <a16:creationId xmlns:a16="http://schemas.microsoft.com/office/drawing/2014/main" id="{DDF0BB10-9228-5D44-AC6B-9C7DD2C6A21A}"/>
                    </a:ext>
                  </a:extLst>
                </p:cNvPr>
                <p:cNvSpPr/>
                <p:nvPr/>
              </p:nvSpPr>
              <p:spPr>
                <a:xfrm>
                  <a:off x="3219646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ylinder 21">
                  <a:extLst>
                    <a:ext uri="{FF2B5EF4-FFF2-40B4-BE49-F238E27FC236}">
                      <a16:creationId xmlns:a16="http://schemas.microsoft.com/office/drawing/2014/main" id="{C132E9CC-CDD9-7AC5-8833-7844B4157F12}"/>
                    </a:ext>
                  </a:extLst>
                </p:cNvPr>
                <p:cNvSpPr/>
                <p:nvPr/>
              </p:nvSpPr>
              <p:spPr>
                <a:xfrm>
                  <a:off x="3414548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ylinder 22">
                  <a:extLst>
                    <a:ext uri="{FF2B5EF4-FFF2-40B4-BE49-F238E27FC236}">
                      <a16:creationId xmlns:a16="http://schemas.microsoft.com/office/drawing/2014/main" id="{716FC1DC-7AC6-B90A-CE9A-014784B7EF61}"/>
                    </a:ext>
                  </a:extLst>
                </p:cNvPr>
                <p:cNvSpPr/>
                <p:nvPr/>
              </p:nvSpPr>
              <p:spPr>
                <a:xfrm>
                  <a:off x="3609450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ylinder 23">
                  <a:extLst>
                    <a:ext uri="{FF2B5EF4-FFF2-40B4-BE49-F238E27FC236}">
                      <a16:creationId xmlns:a16="http://schemas.microsoft.com/office/drawing/2014/main" id="{D2282B51-9FF7-0DBE-9856-F9DF4C54B68C}"/>
                    </a:ext>
                  </a:extLst>
                </p:cNvPr>
                <p:cNvSpPr/>
                <p:nvPr/>
              </p:nvSpPr>
              <p:spPr>
                <a:xfrm>
                  <a:off x="3804933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B7EC49-BA21-7A01-A8E5-05EB7AFE2871}"/>
                  </a:ext>
                </a:extLst>
              </p:cNvPr>
              <p:cNvSpPr/>
              <p:nvPr/>
            </p:nvSpPr>
            <p:spPr>
              <a:xfrm>
                <a:off x="1587527" y="2451199"/>
                <a:ext cx="2818140" cy="218072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D4272E3-D23E-306C-E3A6-24B32659625C}"/>
                  </a:ext>
                </a:extLst>
              </p:cNvPr>
              <p:cNvSpPr/>
              <p:nvPr/>
            </p:nvSpPr>
            <p:spPr>
              <a:xfrm>
                <a:off x="7874686" y="2361691"/>
                <a:ext cx="221250" cy="366303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7932ABA-86C8-0E01-1F7E-0D9133541DFC}"/>
                  </a:ext>
                </a:extLst>
              </p:cNvPr>
              <p:cNvSpPr/>
              <p:nvPr/>
            </p:nvSpPr>
            <p:spPr>
              <a:xfrm>
                <a:off x="4141415" y="2000119"/>
                <a:ext cx="1635478" cy="1117575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401155F-3B72-4AFE-E838-9DAB235FACC1}"/>
                      </a:ext>
                    </a:extLst>
                  </p:cNvPr>
                  <p:cNvSpPr txBox="1"/>
                  <p:nvPr/>
                </p:nvSpPr>
                <p:spPr>
                  <a:xfrm>
                    <a:off x="4618031" y="1770385"/>
                    <a:ext cx="629992" cy="24991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401155F-3B72-4AFE-E838-9DAB235FAC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8031" y="1770385"/>
                    <a:ext cx="629992" cy="24991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571" t="-4348" r="-1786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84FC4E-F1E3-855E-9CA9-E61ABA82615D}"/>
                  </a:ext>
                </a:extLst>
              </p:cNvPr>
              <p:cNvSpPr txBox="1"/>
              <p:nvPr/>
            </p:nvSpPr>
            <p:spPr>
              <a:xfrm>
                <a:off x="1917550" y="2105593"/>
                <a:ext cx="2041389" cy="33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Electron pulse</a:t>
                </a:r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9F7E57C-2561-A007-E2C2-FCC41B57716F}"/>
                  </a:ext>
                </a:extLst>
              </p:cNvPr>
              <p:cNvSpPr txBox="1"/>
              <p:nvPr/>
            </p:nvSpPr>
            <p:spPr>
              <a:xfrm>
                <a:off x="3691701" y="3106677"/>
                <a:ext cx="3206595" cy="33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Optical resonator, e.g., DLA</a:t>
                </a:r>
                <a:endParaRPr lang="en-US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0CC590D-0C1F-6544-0678-629F622D1BF3}"/>
                </a:ext>
              </a:extLst>
            </p:cNvPr>
            <p:cNvSpPr txBox="1"/>
            <p:nvPr/>
          </p:nvSpPr>
          <p:spPr>
            <a:xfrm>
              <a:off x="2682500" y="3479263"/>
              <a:ext cx="2987085" cy="329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2800" dirty="0"/>
                <a:t>Electron compression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2CC0A0C-9DA6-C5AC-F4A8-547A80881CE1}"/>
                </a:ext>
              </a:extLst>
            </p:cNvPr>
            <p:cNvSpPr/>
            <p:nvPr/>
          </p:nvSpPr>
          <p:spPr>
            <a:xfrm>
              <a:off x="1311726" y="3472416"/>
              <a:ext cx="4724504" cy="1764025"/>
            </a:xfrm>
            <a:prstGeom prst="roundRect">
              <a:avLst>
                <a:gd name="adj" fmla="val 22216"/>
              </a:avLst>
            </a:prstGeom>
            <a:solidFill>
              <a:schemeClr val="bg1">
                <a:lumMod val="75000"/>
                <a:alpha val="60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CD3C7F-2FC8-988C-0170-751443BB1BCE}"/>
              </a:ext>
            </a:extLst>
          </p:cNvPr>
          <p:cNvGrpSpPr/>
          <p:nvPr/>
        </p:nvGrpSpPr>
        <p:grpSpPr>
          <a:xfrm>
            <a:off x="2003089" y="4052242"/>
            <a:ext cx="7506952" cy="2409387"/>
            <a:chOff x="2003089" y="4052242"/>
            <a:chExt cx="7506952" cy="24093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9A15D4-8DEE-E404-8A91-44525625C053}"/>
                </a:ext>
              </a:extLst>
            </p:cNvPr>
            <p:cNvSpPr txBox="1"/>
            <p:nvPr/>
          </p:nvSpPr>
          <p:spPr>
            <a:xfrm>
              <a:off x="4319599" y="4087159"/>
              <a:ext cx="32221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2800" dirty="0"/>
                <a:t>Quantum sensing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95DBA96-5380-BCC6-98E3-4B36C30302A7}"/>
                </a:ext>
              </a:extLst>
            </p:cNvPr>
            <p:cNvSpPr/>
            <p:nvPr/>
          </p:nvSpPr>
          <p:spPr>
            <a:xfrm>
              <a:off x="2003089" y="4052242"/>
              <a:ext cx="7506952" cy="2409387"/>
            </a:xfrm>
            <a:prstGeom prst="roundRect">
              <a:avLst>
                <a:gd name="adj" fmla="val 20952"/>
              </a:avLst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F83836-50EF-DD36-85CC-A73CA3FD3624}"/>
                </a:ext>
              </a:extLst>
            </p:cNvPr>
            <p:cNvGrpSpPr/>
            <p:nvPr/>
          </p:nvGrpSpPr>
          <p:grpSpPr>
            <a:xfrm>
              <a:off x="4045170" y="4833428"/>
              <a:ext cx="3315689" cy="1340340"/>
              <a:chOff x="1184751" y="4180544"/>
              <a:chExt cx="3322459" cy="13430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1A80537-FA0C-6B23-6E3D-AD4CA1BC77B1}"/>
                      </a:ext>
                    </a:extLst>
                  </p:cNvPr>
                  <p:cNvSpPr txBox="1"/>
                  <p:nvPr/>
                </p:nvSpPr>
                <p:spPr>
                  <a:xfrm>
                    <a:off x="1184751" y="4180544"/>
                    <a:ext cx="290083" cy="40092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1A80537-FA0C-6B23-6E3D-AD4CA1BC77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4751" y="4180544"/>
                    <a:ext cx="290083" cy="40092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ADB9F9C-EFE1-8B65-70B0-B017817BAA89}"/>
                  </a:ext>
                </a:extLst>
              </p:cNvPr>
              <p:cNvSpPr/>
              <p:nvPr/>
            </p:nvSpPr>
            <p:spPr>
              <a:xfrm>
                <a:off x="1645024" y="4354663"/>
                <a:ext cx="2862186" cy="270959"/>
              </a:xfrm>
              <a:custGeom>
                <a:avLst/>
                <a:gdLst>
                  <a:gd name="connsiteX0" fmla="*/ 0 w 4583723"/>
                  <a:gd name="connsiteY0" fmla="*/ 187634 h 433935"/>
                  <a:gd name="connsiteX1" fmla="*/ 211015 w 4583723"/>
                  <a:gd name="connsiteY1" fmla="*/ 211080 h 433935"/>
                  <a:gd name="connsiteX2" fmla="*/ 375138 w 4583723"/>
                  <a:gd name="connsiteY2" fmla="*/ 117295 h 433935"/>
                  <a:gd name="connsiteX3" fmla="*/ 492369 w 4583723"/>
                  <a:gd name="connsiteY3" fmla="*/ 304864 h 433935"/>
                  <a:gd name="connsiteX4" fmla="*/ 644769 w 4583723"/>
                  <a:gd name="connsiteY4" fmla="*/ 70403 h 433935"/>
                  <a:gd name="connsiteX5" fmla="*/ 773723 w 4583723"/>
                  <a:gd name="connsiteY5" fmla="*/ 375203 h 433935"/>
                  <a:gd name="connsiteX6" fmla="*/ 926123 w 4583723"/>
                  <a:gd name="connsiteY6" fmla="*/ 46957 h 433935"/>
                  <a:gd name="connsiteX7" fmla="*/ 1066800 w 4583723"/>
                  <a:gd name="connsiteY7" fmla="*/ 433818 h 433935"/>
                  <a:gd name="connsiteX8" fmla="*/ 1184031 w 4583723"/>
                  <a:gd name="connsiteY8" fmla="*/ 64 h 433935"/>
                  <a:gd name="connsiteX9" fmla="*/ 1348154 w 4583723"/>
                  <a:gd name="connsiteY9" fmla="*/ 398649 h 433935"/>
                  <a:gd name="connsiteX10" fmla="*/ 1453661 w 4583723"/>
                  <a:gd name="connsiteY10" fmla="*/ 70403 h 433935"/>
                  <a:gd name="connsiteX11" fmla="*/ 1606061 w 4583723"/>
                  <a:gd name="connsiteY11" fmla="*/ 340034 h 433935"/>
                  <a:gd name="connsiteX12" fmla="*/ 1735015 w 4583723"/>
                  <a:gd name="connsiteY12" fmla="*/ 129018 h 433935"/>
                  <a:gd name="connsiteX13" fmla="*/ 1899138 w 4583723"/>
                  <a:gd name="connsiteY13" fmla="*/ 304864 h 433935"/>
                  <a:gd name="connsiteX14" fmla="*/ 2028092 w 4583723"/>
                  <a:gd name="connsiteY14" fmla="*/ 152464 h 433935"/>
                  <a:gd name="connsiteX15" fmla="*/ 2239107 w 4583723"/>
                  <a:gd name="connsiteY15" fmla="*/ 246249 h 433935"/>
                  <a:gd name="connsiteX16" fmla="*/ 2602523 w 4583723"/>
                  <a:gd name="connsiteY16" fmla="*/ 199357 h 433935"/>
                  <a:gd name="connsiteX17" fmla="*/ 3176954 w 4583723"/>
                  <a:gd name="connsiteY17" fmla="*/ 257972 h 433935"/>
                  <a:gd name="connsiteX18" fmla="*/ 3786554 w 4583723"/>
                  <a:gd name="connsiteY18" fmla="*/ 234526 h 433935"/>
                  <a:gd name="connsiteX19" fmla="*/ 4583723 w 4583723"/>
                  <a:gd name="connsiteY19" fmla="*/ 269695 h 43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3723" h="433935">
                    <a:moveTo>
                      <a:pt x="0" y="187634"/>
                    </a:moveTo>
                    <a:cubicBezTo>
                      <a:pt x="74246" y="205218"/>
                      <a:pt x="148492" y="222803"/>
                      <a:pt x="211015" y="211080"/>
                    </a:cubicBezTo>
                    <a:cubicBezTo>
                      <a:pt x="273538" y="199357"/>
                      <a:pt x="328246" y="101664"/>
                      <a:pt x="375138" y="117295"/>
                    </a:cubicBezTo>
                    <a:cubicBezTo>
                      <a:pt x="422030" y="132926"/>
                      <a:pt x="447430" y="312679"/>
                      <a:pt x="492369" y="304864"/>
                    </a:cubicBezTo>
                    <a:cubicBezTo>
                      <a:pt x="537308" y="297049"/>
                      <a:pt x="597877" y="58680"/>
                      <a:pt x="644769" y="70403"/>
                    </a:cubicBezTo>
                    <a:cubicBezTo>
                      <a:pt x="691661" y="82126"/>
                      <a:pt x="726831" y="379111"/>
                      <a:pt x="773723" y="375203"/>
                    </a:cubicBezTo>
                    <a:cubicBezTo>
                      <a:pt x="820615" y="371295"/>
                      <a:pt x="877277" y="37188"/>
                      <a:pt x="926123" y="46957"/>
                    </a:cubicBezTo>
                    <a:cubicBezTo>
                      <a:pt x="974969" y="56726"/>
                      <a:pt x="1023815" y="441633"/>
                      <a:pt x="1066800" y="433818"/>
                    </a:cubicBezTo>
                    <a:cubicBezTo>
                      <a:pt x="1109785" y="426003"/>
                      <a:pt x="1137139" y="5925"/>
                      <a:pt x="1184031" y="64"/>
                    </a:cubicBezTo>
                    <a:cubicBezTo>
                      <a:pt x="1230923" y="-5797"/>
                      <a:pt x="1303216" y="386926"/>
                      <a:pt x="1348154" y="398649"/>
                    </a:cubicBezTo>
                    <a:cubicBezTo>
                      <a:pt x="1393092" y="410372"/>
                      <a:pt x="1410677" y="80172"/>
                      <a:pt x="1453661" y="70403"/>
                    </a:cubicBezTo>
                    <a:cubicBezTo>
                      <a:pt x="1496645" y="60634"/>
                      <a:pt x="1559169" y="330265"/>
                      <a:pt x="1606061" y="340034"/>
                    </a:cubicBezTo>
                    <a:cubicBezTo>
                      <a:pt x="1652953" y="349803"/>
                      <a:pt x="1686169" y="134880"/>
                      <a:pt x="1735015" y="129018"/>
                    </a:cubicBezTo>
                    <a:cubicBezTo>
                      <a:pt x="1783861" y="123156"/>
                      <a:pt x="1850292" y="300956"/>
                      <a:pt x="1899138" y="304864"/>
                    </a:cubicBezTo>
                    <a:cubicBezTo>
                      <a:pt x="1947984" y="308772"/>
                      <a:pt x="1971431" y="162233"/>
                      <a:pt x="2028092" y="152464"/>
                    </a:cubicBezTo>
                    <a:cubicBezTo>
                      <a:pt x="2084753" y="142695"/>
                      <a:pt x="2143369" y="238434"/>
                      <a:pt x="2239107" y="246249"/>
                    </a:cubicBezTo>
                    <a:cubicBezTo>
                      <a:pt x="2334845" y="254064"/>
                      <a:pt x="2446215" y="197403"/>
                      <a:pt x="2602523" y="199357"/>
                    </a:cubicBezTo>
                    <a:cubicBezTo>
                      <a:pt x="2758831" y="201311"/>
                      <a:pt x="2979616" y="252111"/>
                      <a:pt x="3176954" y="257972"/>
                    </a:cubicBezTo>
                    <a:cubicBezTo>
                      <a:pt x="3374292" y="263833"/>
                      <a:pt x="3552093" y="232572"/>
                      <a:pt x="3786554" y="234526"/>
                    </a:cubicBezTo>
                    <a:cubicBezTo>
                      <a:pt x="4021016" y="236480"/>
                      <a:pt x="4302369" y="253087"/>
                      <a:pt x="4583723" y="269695"/>
                    </a:cubicBezTo>
                  </a:path>
                </a:pathLst>
              </a:custGeom>
              <a:noFill/>
              <a:ln w="28575"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E30F388-29C9-9C5A-E075-9A3F98201862}"/>
                  </a:ext>
                </a:extLst>
              </p:cNvPr>
              <p:cNvSpPr/>
              <p:nvPr/>
            </p:nvSpPr>
            <p:spPr>
              <a:xfrm>
                <a:off x="2548264" y="4625622"/>
                <a:ext cx="897999" cy="897999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1973EE-5A83-83B2-2360-6710CCBA4DDC}"/>
                  </a:ext>
                </a:extLst>
              </p:cNvPr>
              <p:cNvCxnSpPr/>
              <p:nvPr/>
            </p:nvCxnSpPr>
            <p:spPr>
              <a:xfrm>
                <a:off x="2630325" y="4865077"/>
                <a:ext cx="720000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321F996-ED80-B85A-802A-1EE69A19C78E}"/>
                  </a:ext>
                </a:extLst>
              </p:cNvPr>
              <p:cNvCxnSpPr/>
              <p:nvPr/>
            </p:nvCxnSpPr>
            <p:spPr>
              <a:xfrm>
                <a:off x="2630324" y="5287106"/>
                <a:ext cx="720000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67053D0-6E7C-90F7-8926-654FA4AEA4A7}"/>
                  </a:ext>
                </a:extLst>
              </p:cNvPr>
              <p:cNvSpPr/>
              <p:nvPr/>
            </p:nvSpPr>
            <p:spPr>
              <a:xfrm>
                <a:off x="2903443" y="4818185"/>
                <a:ext cx="206863" cy="543532"/>
              </a:xfrm>
              <a:custGeom>
                <a:avLst/>
                <a:gdLst>
                  <a:gd name="connsiteX0" fmla="*/ 101169 w 206863"/>
                  <a:gd name="connsiteY0" fmla="*/ 261916 h 543532"/>
                  <a:gd name="connsiteX1" fmla="*/ 22375 w 206863"/>
                  <a:gd name="connsiteY1" fmla="*/ 74779 h 543532"/>
                  <a:gd name="connsiteX2" fmla="*/ 106094 w 206863"/>
                  <a:gd name="connsiteY2" fmla="*/ 910 h 543532"/>
                  <a:gd name="connsiteX3" fmla="*/ 204587 w 206863"/>
                  <a:gd name="connsiteY3" fmla="*/ 64930 h 543532"/>
                  <a:gd name="connsiteX4" fmla="*/ 2677 w 206863"/>
                  <a:gd name="connsiteY4" fmla="*/ 434278 h 543532"/>
                  <a:gd name="connsiteX5" fmla="*/ 96245 w 206863"/>
                  <a:gd name="connsiteY5" fmla="*/ 542621 h 543532"/>
                  <a:gd name="connsiteX6" fmla="*/ 204587 w 206863"/>
                  <a:gd name="connsiteY6" fmla="*/ 473676 h 543532"/>
                  <a:gd name="connsiteX7" fmla="*/ 101169 w 206863"/>
                  <a:gd name="connsiteY7" fmla="*/ 261916 h 5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863" h="543532" fill="none" extrusionOk="0">
                    <a:moveTo>
                      <a:pt x="101169" y="261916"/>
                    </a:moveTo>
                    <a:cubicBezTo>
                      <a:pt x="78097" y="199518"/>
                      <a:pt x="28241" y="119888"/>
                      <a:pt x="22375" y="74779"/>
                    </a:cubicBezTo>
                    <a:cubicBezTo>
                      <a:pt x="22005" y="31085"/>
                      <a:pt x="78866" y="5120"/>
                      <a:pt x="106094" y="910"/>
                    </a:cubicBezTo>
                    <a:cubicBezTo>
                      <a:pt x="140263" y="4926"/>
                      <a:pt x="222936" y="4231"/>
                      <a:pt x="204587" y="64930"/>
                    </a:cubicBezTo>
                    <a:cubicBezTo>
                      <a:pt x="189784" y="140905"/>
                      <a:pt x="24357" y="359101"/>
                      <a:pt x="2677" y="434278"/>
                    </a:cubicBezTo>
                    <a:cubicBezTo>
                      <a:pt x="-10942" y="510008"/>
                      <a:pt x="63505" y="531765"/>
                      <a:pt x="96245" y="542621"/>
                    </a:cubicBezTo>
                    <a:cubicBezTo>
                      <a:pt x="128210" y="549464"/>
                      <a:pt x="198734" y="515034"/>
                      <a:pt x="204587" y="473676"/>
                    </a:cubicBezTo>
                    <a:cubicBezTo>
                      <a:pt x="200045" y="427449"/>
                      <a:pt x="129375" y="323989"/>
                      <a:pt x="101169" y="261916"/>
                    </a:cubicBezTo>
                    <a:close/>
                  </a:path>
                  <a:path w="206863" h="543532" stroke="0" extrusionOk="0">
                    <a:moveTo>
                      <a:pt x="101169" y="261916"/>
                    </a:moveTo>
                    <a:cubicBezTo>
                      <a:pt x="64740" y="191694"/>
                      <a:pt x="13872" y="121163"/>
                      <a:pt x="22375" y="74779"/>
                    </a:cubicBezTo>
                    <a:cubicBezTo>
                      <a:pt x="25890" y="31845"/>
                      <a:pt x="72487" y="2654"/>
                      <a:pt x="106094" y="910"/>
                    </a:cubicBezTo>
                    <a:cubicBezTo>
                      <a:pt x="130642" y="4952"/>
                      <a:pt x="221218" y="-3952"/>
                      <a:pt x="204587" y="64930"/>
                    </a:cubicBezTo>
                    <a:cubicBezTo>
                      <a:pt x="176294" y="131108"/>
                      <a:pt x="25987" y="357173"/>
                      <a:pt x="2677" y="434278"/>
                    </a:cubicBezTo>
                    <a:cubicBezTo>
                      <a:pt x="-8931" y="514659"/>
                      <a:pt x="63139" y="534931"/>
                      <a:pt x="96245" y="542621"/>
                    </a:cubicBezTo>
                    <a:cubicBezTo>
                      <a:pt x="121381" y="547883"/>
                      <a:pt x="200632" y="524136"/>
                      <a:pt x="204587" y="473676"/>
                    </a:cubicBezTo>
                    <a:cubicBezTo>
                      <a:pt x="203324" y="423495"/>
                      <a:pt x="127668" y="333778"/>
                      <a:pt x="101169" y="261916"/>
                    </a:cubicBez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40834 w 492436"/>
                          <a:gd name="connsiteY0" fmla="*/ 623490 h 1293874"/>
                          <a:gd name="connsiteX1" fmla="*/ 53265 w 492436"/>
                          <a:gd name="connsiteY1" fmla="*/ 178013 h 1293874"/>
                          <a:gd name="connsiteX2" fmla="*/ 252557 w 492436"/>
                          <a:gd name="connsiteY2" fmla="*/ 2167 h 1293874"/>
                          <a:gd name="connsiteX3" fmla="*/ 487019 w 492436"/>
                          <a:gd name="connsiteY3" fmla="*/ 154567 h 1293874"/>
                          <a:gd name="connsiteX4" fmla="*/ 6373 w 492436"/>
                          <a:gd name="connsiteY4" fmla="*/ 1033798 h 1293874"/>
                          <a:gd name="connsiteX5" fmla="*/ 229111 w 492436"/>
                          <a:gd name="connsiteY5" fmla="*/ 1291706 h 1293874"/>
                          <a:gd name="connsiteX6" fmla="*/ 487019 w 492436"/>
                          <a:gd name="connsiteY6" fmla="*/ 1127583 h 1293874"/>
                          <a:gd name="connsiteX7" fmla="*/ 240834 w 492436"/>
                          <a:gd name="connsiteY7" fmla="*/ 623490 h 12938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2436" h="1293874">
                            <a:moveTo>
                              <a:pt x="240834" y="623490"/>
                            </a:moveTo>
                            <a:cubicBezTo>
                              <a:pt x="168542" y="465228"/>
                              <a:pt x="51311" y="281567"/>
                              <a:pt x="53265" y="178013"/>
                            </a:cubicBezTo>
                            <a:cubicBezTo>
                              <a:pt x="55219" y="74459"/>
                              <a:pt x="180265" y="6075"/>
                              <a:pt x="252557" y="2167"/>
                            </a:cubicBezTo>
                            <a:cubicBezTo>
                              <a:pt x="324849" y="-1741"/>
                              <a:pt x="528050" y="-17371"/>
                              <a:pt x="487019" y="154567"/>
                            </a:cubicBezTo>
                            <a:cubicBezTo>
                              <a:pt x="445988" y="326505"/>
                              <a:pt x="49358" y="844275"/>
                              <a:pt x="6373" y="1033798"/>
                            </a:cubicBezTo>
                            <a:cubicBezTo>
                              <a:pt x="-36612" y="1223321"/>
                              <a:pt x="149003" y="1276075"/>
                              <a:pt x="229111" y="1291706"/>
                            </a:cubicBezTo>
                            <a:cubicBezTo>
                              <a:pt x="309219" y="1307337"/>
                              <a:pt x="488973" y="1236998"/>
                              <a:pt x="487019" y="1127583"/>
                            </a:cubicBezTo>
                            <a:cubicBezTo>
                              <a:pt x="485065" y="1018168"/>
                              <a:pt x="313126" y="781752"/>
                              <a:pt x="240834" y="62349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1701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BCD-5EE4-C528-4F99-0507953B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Quantum description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EDAFF8-81F2-8427-3A5D-870E0DA9B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8F7BE-3A56-BEDA-3D0E-50188D17E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state of the electron can be described by a wave function.</a:t>
            </a:r>
          </a:p>
          <a:p>
            <a:r>
              <a:rPr lang="en-US" dirty="0"/>
              <a:t>Temporal extension of the electron wave packet can be longer than light periodicity.</a:t>
            </a:r>
          </a:p>
          <a:p>
            <a:endParaRPr lang="en-DE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887FFE-7F53-BCC4-D60C-7BF0F3C09C5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density distribution description is suitable for electrons.</a:t>
            </a:r>
          </a:p>
          <a:p>
            <a:r>
              <a:rPr lang="en-US" dirty="0"/>
              <a:t>An electron is a point particle.</a:t>
            </a:r>
          </a:p>
          <a:p>
            <a:endParaRPr lang="en-US" sz="2000" dirty="0"/>
          </a:p>
          <a:p>
            <a:endParaRPr lang="en-DE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D7A5CE-7898-A820-67F7-5BDCF5E777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Classical description</a:t>
            </a:r>
            <a:endParaRPr lang="en-DE" sz="3600" dirty="0"/>
          </a:p>
        </p:txBody>
      </p:sp>
    </p:spTree>
    <p:extLst>
      <p:ext uri="{BB962C8B-B14F-4D97-AF65-F5344CB8AC3E}">
        <p14:creationId xmlns:p14="http://schemas.microsoft.com/office/powerpoint/2010/main" val="20847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065C-8C35-24C6-28FE-54EEC1627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B748B-FCDF-819C-35EE-50AB983C6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22222"/>
                </a:solidFill>
                <a:latin typeface="Helvetica Neue"/>
              </a:rPr>
              <a:t>The quantum nature of electron-laser acceleration observed in a DLA</a:t>
            </a: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sz="1800" dirty="0">
              <a:solidFill>
                <a:srgbClr val="222222"/>
              </a:solidFill>
              <a:latin typeface="Helvetica Neue"/>
            </a:endParaRPr>
          </a:p>
          <a:p>
            <a:endParaRPr lang="en-US" altLang="zh-CN" sz="1800" dirty="0"/>
          </a:p>
          <a:p>
            <a:endParaRPr lang="en-US" sz="1800" dirty="0"/>
          </a:p>
          <a:p>
            <a:endParaRPr lang="en-US" sz="1800" dirty="0"/>
          </a:p>
          <a:p>
            <a:endParaRPr lang="de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69E76-879A-B24E-DFA7-00026605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8138C-D1C5-0D21-126B-5B8C695F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Engineer the free-electron wave function with a DLA</a:t>
            </a:r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EC2822-A23D-0A77-CE6A-75A4561F2778}"/>
              </a:ext>
            </a:extLst>
          </p:cNvPr>
          <p:cNvGrpSpPr/>
          <p:nvPr/>
        </p:nvGrpSpPr>
        <p:grpSpPr>
          <a:xfrm>
            <a:off x="1421381" y="1587444"/>
            <a:ext cx="7899293" cy="4382142"/>
            <a:chOff x="149290" y="1892689"/>
            <a:chExt cx="5754825" cy="3192496"/>
          </a:xfrm>
        </p:grpSpPr>
        <p:pic>
          <p:nvPicPr>
            <p:cNvPr id="3076" name="Picture 4" descr="https://journals.aps.org/prx/article/10.1103/PhysRevX.11.041042/figures/1/medium">
              <a:extLst>
                <a:ext uri="{FF2B5EF4-FFF2-40B4-BE49-F238E27FC236}">
                  <a16:creationId xmlns:a16="http://schemas.microsoft.com/office/drawing/2014/main" id="{1029F12E-1F27-E2B6-EDE1-4860E70980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" r="72997"/>
            <a:stretch/>
          </p:blipFill>
          <p:spPr bwMode="auto">
            <a:xfrm>
              <a:off x="149290" y="1892689"/>
              <a:ext cx="1489712" cy="319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Figure 4">
              <a:extLst>
                <a:ext uri="{FF2B5EF4-FFF2-40B4-BE49-F238E27FC236}">
                  <a16:creationId xmlns:a16="http://schemas.microsoft.com/office/drawing/2014/main" id="{3DE94FDD-5B8B-EA1D-2EE1-DF75E8A8A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57"/>
            <a:stretch/>
          </p:blipFill>
          <p:spPr bwMode="auto">
            <a:xfrm>
              <a:off x="1639002" y="1892689"/>
              <a:ext cx="4027077" cy="2343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E70548-6DC5-1452-C9FD-C41693D4A1B3}"/>
                </a:ext>
              </a:extLst>
            </p:cNvPr>
            <p:cNvSpPr/>
            <p:nvPr/>
          </p:nvSpPr>
          <p:spPr>
            <a:xfrm>
              <a:off x="1639002" y="4299728"/>
              <a:ext cx="4265113" cy="408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222222"/>
                  </a:solidFill>
                  <a:latin typeface="Arial" panose="020B0604020202020204" pitchFamily="34" charset="0"/>
                </a:rPr>
                <a:t>Adiv, Yuval, et al. "Quantum nature of dielectric laser accelerators." </a:t>
              </a:r>
              <a:r>
                <a:rPr lang="de-DE" sz="14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Physical Review X</a:t>
              </a:r>
              <a:r>
                <a:rPr lang="de-DE" sz="1400" dirty="0">
                  <a:solidFill>
                    <a:srgbClr val="222222"/>
                  </a:solidFill>
                  <a:latin typeface="Arial" panose="020B0604020202020204" pitchFamily="34" charset="0"/>
                </a:rPr>
                <a:t> 11.4 (2021): 041042.</a:t>
              </a:r>
              <a:endParaRPr lang="de-DE" sz="14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A9B566-2371-9551-57FB-46E9D6D265C1}"/>
              </a:ext>
            </a:extLst>
          </p:cNvPr>
          <p:cNvSpPr txBox="1"/>
          <p:nvPr/>
        </p:nvSpPr>
        <p:spPr>
          <a:xfrm>
            <a:off x="4110513" y="5529926"/>
            <a:ext cx="6462237" cy="919401"/>
          </a:xfrm>
          <a:custGeom>
            <a:avLst/>
            <a:gdLst>
              <a:gd name="connsiteX0" fmla="*/ 0 w 6462237"/>
              <a:gd name="connsiteY0" fmla="*/ 153237 h 919401"/>
              <a:gd name="connsiteX1" fmla="*/ 153237 w 6462237"/>
              <a:gd name="connsiteY1" fmla="*/ 0 h 919401"/>
              <a:gd name="connsiteX2" fmla="*/ 960326 w 6462237"/>
              <a:gd name="connsiteY2" fmla="*/ 0 h 919401"/>
              <a:gd name="connsiteX3" fmla="*/ 1582742 w 6462237"/>
              <a:gd name="connsiteY3" fmla="*/ 0 h 919401"/>
              <a:gd name="connsiteX4" fmla="*/ 2143600 w 6462237"/>
              <a:gd name="connsiteY4" fmla="*/ 0 h 919401"/>
              <a:gd name="connsiteX5" fmla="*/ 2889132 w 6462237"/>
              <a:gd name="connsiteY5" fmla="*/ 0 h 919401"/>
              <a:gd name="connsiteX6" fmla="*/ 3511548 w 6462237"/>
              <a:gd name="connsiteY6" fmla="*/ 0 h 919401"/>
              <a:gd name="connsiteX7" fmla="*/ 4318637 w 6462237"/>
              <a:gd name="connsiteY7" fmla="*/ 0 h 919401"/>
              <a:gd name="connsiteX8" fmla="*/ 4879495 w 6462237"/>
              <a:gd name="connsiteY8" fmla="*/ 0 h 919401"/>
              <a:gd name="connsiteX9" fmla="*/ 5686584 w 6462237"/>
              <a:gd name="connsiteY9" fmla="*/ 0 h 919401"/>
              <a:gd name="connsiteX10" fmla="*/ 6309000 w 6462237"/>
              <a:gd name="connsiteY10" fmla="*/ 0 h 919401"/>
              <a:gd name="connsiteX11" fmla="*/ 6462237 w 6462237"/>
              <a:gd name="connsiteY11" fmla="*/ 153237 h 919401"/>
              <a:gd name="connsiteX12" fmla="*/ 6462237 w 6462237"/>
              <a:gd name="connsiteY12" fmla="*/ 766164 h 919401"/>
              <a:gd name="connsiteX13" fmla="*/ 6309000 w 6462237"/>
              <a:gd name="connsiteY13" fmla="*/ 919401 h 919401"/>
              <a:gd name="connsiteX14" fmla="*/ 5625026 w 6462237"/>
              <a:gd name="connsiteY14" fmla="*/ 919401 h 919401"/>
              <a:gd name="connsiteX15" fmla="*/ 4941053 w 6462237"/>
              <a:gd name="connsiteY15" fmla="*/ 919401 h 919401"/>
              <a:gd name="connsiteX16" fmla="*/ 4133964 w 6462237"/>
              <a:gd name="connsiteY16" fmla="*/ 919401 h 919401"/>
              <a:gd name="connsiteX17" fmla="*/ 3449990 w 6462237"/>
              <a:gd name="connsiteY17" fmla="*/ 919401 h 919401"/>
              <a:gd name="connsiteX18" fmla="*/ 2950689 w 6462237"/>
              <a:gd name="connsiteY18" fmla="*/ 919401 h 919401"/>
              <a:gd name="connsiteX19" fmla="*/ 2389831 w 6462237"/>
              <a:gd name="connsiteY19" fmla="*/ 919401 h 919401"/>
              <a:gd name="connsiteX20" fmla="*/ 1582742 w 6462237"/>
              <a:gd name="connsiteY20" fmla="*/ 919401 h 919401"/>
              <a:gd name="connsiteX21" fmla="*/ 898768 w 6462237"/>
              <a:gd name="connsiteY21" fmla="*/ 919401 h 919401"/>
              <a:gd name="connsiteX22" fmla="*/ 153237 w 6462237"/>
              <a:gd name="connsiteY22" fmla="*/ 919401 h 919401"/>
              <a:gd name="connsiteX23" fmla="*/ 0 w 6462237"/>
              <a:gd name="connsiteY23" fmla="*/ 766164 h 919401"/>
              <a:gd name="connsiteX24" fmla="*/ 0 w 6462237"/>
              <a:gd name="connsiteY24" fmla="*/ 153237 h 91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62237" h="919401" extrusionOk="0">
                <a:moveTo>
                  <a:pt x="0" y="153237"/>
                </a:moveTo>
                <a:cubicBezTo>
                  <a:pt x="-9261" y="62894"/>
                  <a:pt x="58249" y="3888"/>
                  <a:pt x="153237" y="0"/>
                </a:cubicBezTo>
                <a:cubicBezTo>
                  <a:pt x="527744" y="-11077"/>
                  <a:pt x="605175" y="1492"/>
                  <a:pt x="960326" y="0"/>
                </a:cubicBezTo>
                <a:cubicBezTo>
                  <a:pt x="1315477" y="-1492"/>
                  <a:pt x="1370185" y="-16922"/>
                  <a:pt x="1582742" y="0"/>
                </a:cubicBezTo>
                <a:cubicBezTo>
                  <a:pt x="1795299" y="16922"/>
                  <a:pt x="1952705" y="-13659"/>
                  <a:pt x="2143600" y="0"/>
                </a:cubicBezTo>
                <a:cubicBezTo>
                  <a:pt x="2334495" y="13659"/>
                  <a:pt x="2578910" y="-19828"/>
                  <a:pt x="2889132" y="0"/>
                </a:cubicBezTo>
                <a:cubicBezTo>
                  <a:pt x="3199354" y="19828"/>
                  <a:pt x="3268439" y="21177"/>
                  <a:pt x="3511548" y="0"/>
                </a:cubicBezTo>
                <a:cubicBezTo>
                  <a:pt x="3754657" y="-21177"/>
                  <a:pt x="4106657" y="-1998"/>
                  <a:pt x="4318637" y="0"/>
                </a:cubicBezTo>
                <a:cubicBezTo>
                  <a:pt x="4530617" y="1998"/>
                  <a:pt x="4692191" y="8221"/>
                  <a:pt x="4879495" y="0"/>
                </a:cubicBezTo>
                <a:cubicBezTo>
                  <a:pt x="5066799" y="-8221"/>
                  <a:pt x="5367073" y="24081"/>
                  <a:pt x="5686584" y="0"/>
                </a:cubicBezTo>
                <a:cubicBezTo>
                  <a:pt x="6006095" y="-24081"/>
                  <a:pt x="6015734" y="-2171"/>
                  <a:pt x="6309000" y="0"/>
                </a:cubicBezTo>
                <a:cubicBezTo>
                  <a:pt x="6384852" y="-502"/>
                  <a:pt x="6466822" y="56035"/>
                  <a:pt x="6462237" y="153237"/>
                </a:cubicBezTo>
                <a:cubicBezTo>
                  <a:pt x="6476254" y="374893"/>
                  <a:pt x="6482552" y="504494"/>
                  <a:pt x="6462237" y="766164"/>
                </a:cubicBezTo>
                <a:cubicBezTo>
                  <a:pt x="6467709" y="857496"/>
                  <a:pt x="6396014" y="917313"/>
                  <a:pt x="6309000" y="919401"/>
                </a:cubicBezTo>
                <a:cubicBezTo>
                  <a:pt x="6058874" y="925646"/>
                  <a:pt x="5963053" y="912832"/>
                  <a:pt x="5625026" y="919401"/>
                </a:cubicBezTo>
                <a:cubicBezTo>
                  <a:pt x="5286999" y="925970"/>
                  <a:pt x="5245882" y="919840"/>
                  <a:pt x="4941053" y="919401"/>
                </a:cubicBezTo>
                <a:cubicBezTo>
                  <a:pt x="4636224" y="918962"/>
                  <a:pt x="4479661" y="890828"/>
                  <a:pt x="4133964" y="919401"/>
                </a:cubicBezTo>
                <a:cubicBezTo>
                  <a:pt x="3788267" y="947974"/>
                  <a:pt x="3637308" y="928931"/>
                  <a:pt x="3449990" y="919401"/>
                </a:cubicBezTo>
                <a:cubicBezTo>
                  <a:pt x="3262672" y="909871"/>
                  <a:pt x="3133302" y="895570"/>
                  <a:pt x="2950689" y="919401"/>
                </a:cubicBezTo>
                <a:cubicBezTo>
                  <a:pt x="2768076" y="943232"/>
                  <a:pt x="2549142" y="938688"/>
                  <a:pt x="2389831" y="919401"/>
                </a:cubicBezTo>
                <a:cubicBezTo>
                  <a:pt x="2230520" y="900114"/>
                  <a:pt x="1778545" y="892062"/>
                  <a:pt x="1582742" y="919401"/>
                </a:cubicBezTo>
                <a:cubicBezTo>
                  <a:pt x="1386939" y="946740"/>
                  <a:pt x="1223677" y="931974"/>
                  <a:pt x="898768" y="919401"/>
                </a:cubicBezTo>
                <a:cubicBezTo>
                  <a:pt x="573859" y="906828"/>
                  <a:pt x="473990" y="920702"/>
                  <a:pt x="153237" y="919401"/>
                </a:cubicBezTo>
                <a:cubicBezTo>
                  <a:pt x="68439" y="914873"/>
                  <a:pt x="15583" y="854043"/>
                  <a:pt x="0" y="766164"/>
                </a:cubicBezTo>
                <a:cubicBezTo>
                  <a:pt x="-14202" y="625869"/>
                  <a:pt x="-12897" y="317540"/>
                  <a:pt x="0" y="153237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/>
              <a:t>With the wavefunction engineered free electrons, what is new in the electron-matter interaction?</a:t>
            </a:r>
            <a:endParaRPr lang="en-DE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E4B281-BB51-2C39-4841-6702D9CE361B}"/>
              </a:ext>
            </a:extLst>
          </p:cNvPr>
          <p:cNvGrpSpPr/>
          <p:nvPr/>
        </p:nvGrpSpPr>
        <p:grpSpPr>
          <a:xfrm>
            <a:off x="9521374" y="2040925"/>
            <a:ext cx="1836335" cy="2140200"/>
            <a:chOff x="4145432" y="1294747"/>
            <a:chExt cx="1971283" cy="2297477"/>
          </a:xfrm>
        </p:grpSpPr>
        <p:sp>
          <p:nvSpPr>
            <p:cNvPr id="14" name="Rectangle: Rounded Corners 21">
              <a:extLst>
                <a:ext uri="{FF2B5EF4-FFF2-40B4-BE49-F238E27FC236}">
                  <a16:creationId xmlns:a16="http://schemas.microsoft.com/office/drawing/2014/main" id="{1DA19282-68B2-3EE3-174B-ACD211E7B6C5}"/>
                </a:ext>
              </a:extLst>
            </p:cNvPr>
            <p:cNvSpPr/>
            <p:nvPr/>
          </p:nvSpPr>
          <p:spPr>
            <a:xfrm>
              <a:off x="4145432" y="1294747"/>
              <a:ext cx="1971283" cy="2297477"/>
            </a:xfrm>
            <a:prstGeom prst="roundRect">
              <a:avLst>
                <a:gd name="adj" fmla="val 13188"/>
              </a:avLst>
            </a:prstGeom>
            <a:noFill/>
            <a:ln w="28575">
              <a:solidFill>
                <a:srgbClr val="DB7A5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C7DE57-91E2-6F8D-B5B1-FDC9BA0BECBF}"/>
                </a:ext>
              </a:extLst>
            </p:cNvPr>
            <p:cNvGrpSpPr/>
            <p:nvPr/>
          </p:nvGrpSpPr>
          <p:grpSpPr>
            <a:xfrm>
              <a:off x="4193071" y="1488971"/>
              <a:ext cx="1919447" cy="2010844"/>
              <a:chOff x="9103947" y="1422824"/>
              <a:chExt cx="2402682" cy="2010844"/>
            </a:xfrm>
          </p:grpSpPr>
          <p:sp>
            <p:nvSpPr>
              <p:cNvPr id="16" name="Freeform: Shape 32">
                <a:extLst>
                  <a:ext uri="{FF2B5EF4-FFF2-40B4-BE49-F238E27FC236}">
                    <a16:creationId xmlns:a16="http://schemas.microsoft.com/office/drawing/2014/main" id="{13B7CDBA-EB0E-D4CE-C112-4CB98C69345F}"/>
                  </a:ext>
                </a:extLst>
              </p:cNvPr>
              <p:cNvSpPr/>
              <p:nvPr/>
            </p:nvSpPr>
            <p:spPr>
              <a:xfrm flipH="1" flipV="1">
                <a:off x="9572624" y="2117637"/>
                <a:ext cx="200025" cy="291642"/>
              </a:xfrm>
              <a:custGeom>
                <a:avLst/>
                <a:gdLst>
                  <a:gd name="connsiteX0" fmla="*/ 0 w 200025"/>
                  <a:gd name="connsiteY0" fmla="*/ 304800 h 304800"/>
                  <a:gd name="connsiteX1" fmla="*/ 104775 w 200025"/>
                  <a:gd name="connsiteY1" fmla="*/ 123825 h 304800"/>
                  <a:gd name="connsiteX2" fmla="*/ 200025 w 200025"/>
                  <a:gd name="connsiteY2" fmla="*/ 0 h 304800"/>
                  <a:gd name="connsiteX3" fmla="*/ 200025 w 200025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5" h="304800">
                    <a:moveTo>
                      <a:pt x="0" y="304800"/>
                    </a:moveTo>
                    <a:cubicBezTo>
                      <a:pt x="35719" y="239712"/>
                      <a:pt x="71438" y="174625"/>
                      <a:pt x="104775" y="123825"/>
                    </a:cubicBezTo>
                    <a:cubicBezTo>
                      <a:pt x="138112" y="73025"/>
                      <a:pt x="200025" y="0"/>
                      <a:pt x="200025" y="0"/>
                    </a:cubicBezTo>
                    <a:lnTo>
                      <a:pt x="200025" y="0"/>
                    </a:lnTo>
                  </a:path>
                </a:pathLst>
              </a:custGeom>
              <a:solidFill>
                <a:srgbClr val="C00000"/>
              </a:solidFill>
              <a:ln w="28575">
                <a:solidFill>
                  <a:srgbClr val="C00000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33">
                <a:extLst>
                  <a:ext uri="{FF2B5EF4-FFF2-40B4-BE49-F238E27FC236}">
                    <a16:creationId xmlns:a16="http://schemas.microsoft.com/office/drawing/2014/main" id="{7BFE4935-E204-F1F6-2559-D1946E2CEDC6}"/>
                  </a:ext>
                </a:extLst>
              </p:cNvPr>
              <p:cNvSpPr/>
              <p:nvPr/>
            </p:nvSpPr>
            <p:spPr>
              <a:xfrm rot="10800000">
                <a:off x="9771836" y="1828799"/>
                <a:ext cx="161518" cy="291639"/>
              </a:xfrm>
              <a:custGeom>
                <a:avLst/>
                <a:gdLst>
                  <a:gd name="connsiteX0" fmla="*/ 0 w 161518"/>
                  <a:gd name="connsiteY0" fmla="*/ 296985 h 296985"/>
                  <a:gd name="connsiteX1" fmla="*/ 49497 w 161518"/>
                  <a:gd name="connsiteY1" fmla="*/ 104205 h 296985"/>
                  <a:gd name="connsiteX2" fmla="*/ 161518 w 161518"/>
                  <a:gd name="connsiteY2" fmla="*/ 0 h 296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518" h="296985">
                    <a:moveTo>
                      <a:pt x="0" y="296985"/>
                    </a:moveTo>
                    <a:cubicBezTo>
                      <a:pt x="11288" y="225343"/>
                      <a:pt x="22577" y="153702"/>
                      <a:pt x="49497" y="104205"/>
                    </a:cubicBezTo>
                    <a:cubicBezTo>
                      <a:pt x="76417" y="54708"/>
                      <a:pt x="118967" y="27354"/>
                      <a:pt x="161518" y="0"/>
                    </a:cubicBezTo>
                  </a:path>
                </a:pathLst>
              </a:custGeom>
              <a:ln w="28575">
                <a:solidFill>
                  <a:srgbClr val="C00000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34">
                <a:extLst>
                  <a:ext uri="{FF2B5EF4-FFF2-40B4-BE49-F238E27FC236}">
                    <a16:creationId xmlns:a16="http://schemas.microsoft.com/office/drawing/2014/main" id="{0F2C2A60-430E-7D43-0CF9-A1EDE1A89B11}"/>
                  </a:ext>
                </a:extLst>
              </p:cNvPr>
              <p:cNvSpPr/>
              <p:nvPr/>
            </p:nvSpPr>
            <p:spPr>
              <a:xfrm>
                <a:off x="9933354" y="1834010"/>
                <a:ext cx="195384" cy="278749"/>
              </a:xfrm>
              <a:custGeom>
                <a:avLst/>
                <a:gdLst>
                  <a:gd name="connsiteX0" fmla="*/ 0 w 195384"/>
                  <a:gd name="connsiteY0" fmla="*/ 0 h 278749"/>
                  <a:gd name="connsiteX1" fmla="*/ 112020 w 195384"/>
                  <a:gd name="connsiteY1" fmla="*/ 75549 h 278749"/>
                  <a:gd name="connsiteX2" fmla="*/ 195384 w 195384"/>
                  <a:gd name="connsiteY2" fmla="*/ 278749 h 27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384" h="278749">
                    <a:moveTo>
                      <a:pt x="0" y="0"/>
                    </a:moveTo>
                    <a:cubicBezTo>
                      <a:pt x="39728" y="14545"/>
                      <a:pt x="79456" y="29091"/>
                      <a:pt x="112020" y="75549"/>
                    </a:cubicBezTo>
                    <a:cubicBezTo>
                      <a:pt x="144584" y="122007"/>
                      <a:pt x="169984" y="200378"/>
                      <a:pt x="195384" y="278749"/>
                    </a:cubicBezTo>
                  </a:path>
                </a:pathLst>
              </a:cu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35">
                <a:extLst>
                  <a:ext uri="{FF2B5EF4-FFF2-40B4-BE49-F238E27FC236}">
                    <a16:creationId xmlns:a16="http://schemas.microsoft.com/office/drawing/2014/main" id="{47315F0F-82CE-161D-46F9-6094656069A1}"/>
                  </a:ext>
                </a:extLst>
              </p:cNvPr>
              <p:cNvSpPr/>
              <p:nvPr/>
            </p:nvSpPr>
            <p:spPr>
              <a:xfrm>
                <a:off x="9581662" y="2117637"/>
                <a:ext cx="547076" cy="291642"/>
              </a:xfrm>
              <a:custGeom>
                <a:avLst/>
                <a:gdLst>
                  <a:gd name="connsiteX0" fmla="*/ 0 w 606994"/>
                  <a:gd name="connsiteY0" fmla="*/ 304800 h 304800"/>
                  <a:gd name="connsiteX1" fmla="*/ 445476 w 606994"/>
                  <a:gd name="connsiteY1" fmla="*/ 161518 h 304800"/>
                  <a:gd name="connsiteX2" fmla="*/ 606994 w 606994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6994" h="304800">
                    <a:moveTo>
                      <a:pt x="0" y="304800"/>
                    </a:moveTo>
                    <a:cubicBezTo>
                      <a:pt x="172155" y="258559"/>
                      <a:pt x="344310" y="212318"/>
                      <a:pt x="445476" y="161518"/>
                    </a:cubicBezTo>
                    <a:cubicBezTo>
                      <a:pt x="546642" y="110718"/>
                      <a:pt x="576818" y="55359"/>
                      <a:pt x="606994" y="0"/>
                    </a:cubicBezTo>
                  </a:path>
                </a:pathLst>
              </a:cu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9D8C978-9981-1FB4-4050-123776DEAC4A}"/>
                      </a:ext>
                    </a:extLst>
                  </p:cNvPr>
                  <p:cNvSpPr txBox="1"/>
                  <p:nvPr/>
                </p:nvSpPr>
                <p:spPr>
                  <a:xfrm>
                    <a:off x="9103947" y="2279288"/>
                    <a:ext cx="435478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9D8C978-9981-1FB4-4050-123776DEAC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3947" y="2279288"/>
                    <a:ext cx="435478" cy="330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846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D17A3D3-5B24-6CE0-25D9-A2131BB55FA1}"/>
                      </a:ext>
                    </a:extLst>
                  </p:cNvPr>
                  <p:cNvSpPr txBox="1"/>
                  <p:nvPr/>
                </p:nvSpPr>
                <p:spPr>
                  <a:xfrm>
                    <a:off x="10576653" y="2272982"/>
                    <a:ext cx="269746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D17A3D3-5B24-6CE0-25D9-A2131BB55F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6653" y="2272982"/>
                    <a:ext cx="269746" cy="330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765" r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9FCA54E-281A-AC32-087D-FCF6396FF476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8162" y="1976932"/>
                    <a:ext cx="797912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9FCA54E-281A-AC32-087D-FCF6396FF4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08162" y="1976932"/>
                    <a:ext cx="797912" cy="330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0AD020E-025D-5D73-0A08-A4173677B157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8161" y="1709349"/>
                    <a:ext cx="989430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+2ℏ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0AD020E-025D-5D73-0A08-A4173677B1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08161" y="1709349"/>
                    <a:ext cx="989430" cy="330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6AF3765-A1C3-9664-5259-528DA92B1EB3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7199" y="1422824"/>
                    <a:ext cx="989430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+3ℏ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6AF3765-A1C3-9664-5259-528DA92B1E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7199" y="1422824"/>
                    <a:ext cx="989430" cy="330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54999FD-322B-5460-06FC-6E23EAF32369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8162" y="2558196"/>
                    <a:ext cx="797912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54999FD-322B-5460-06FC-6E23EAF323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08162" y="2558196"/>
                    <a:ext cx="797912" cy="330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0DDD94C-FA4A-6142-DD0B-D162D70A8573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8161" y="2825669"/>
                    <a:ext cx="989430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−2ℏ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0DDD94C-FA4A-6142-DD0B-D162D70A85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08161" y="2825669"/>
                    <a:ext cx="989430" cy="330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2C4054-9B6C-C67A-818D-FB03315782E0}"/>
                      </a:ext>
                    </a:extLst>
                  </p:cNvPr>
                  <p:cNvSpPr txBox="1"/>
                  <p:nvPr/>
                </p:nvSpPr>
                <p:spPr>
                  <a:xfrm>
                    <a:off x="10502909" y="3102669"/>
                    <a:ext cx="989430" cy="330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−3ℏ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62C4054-9B6C-C67A-818D-FB03315782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02909" y="3102669"/>
                    <a:ext cx="989430" cy="330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13D2096-46C3-9818-4EAF-463684B2D90D}"/>
                  </a:ext>
                </a:extLst>
              </p:cNvPr>
              <p:cNvGrpSpPr/>
              <p:nvPr/>
            </p:nvGrpSpPr>
            <p:grpSpPr>
              <a:xfrm>
                <a:off x="9466377" y="1553751"/>
                <a:ext cx="971550" cy="1694274"/>
                <a:chOff x="9572625" y="1409700"/>
                <a:chExt cx="1311223" cy="182635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5241533-208C-2E88-3447-CB81403802A8}"/>
                    </a:ext>
                  </a:extLst>
                </p:cNvPr>
                <p:cNvCxnSpPr/>
                <p:nvPr/>
              </p:nvCxnSpPr>
              <p:spPr>
                <a:xfrm>
                  <a:off x="9572625" y="1409700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6F5B384-CEA0-B8E9-F1E7-3D6D4E1925D7}"/>
                    </a:ext>
                  </a:extLst>
                </p:cNvPr>
                <p:cNvCxnSpPr/>
                <p:nvPr/>
              </p:nvCxnSpPr>
              <p:spPr>
                <a:xfrm>
                  <a:off x="9572625" y="1713624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3A01918-A123-E346-3352-4B6E6F324984}"/>
                    </a:ext>
                  </a:extLst>
                </p:cNvPr>
                <p:cNvCxnSpPr/>
                <p:nvPr/>
              </p:nvCxnSpPr>
              <p:spPr>
                <a:xfrm>
                  <a:off x="9572625" y="2017600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C5B88C0-6C88-1775-FD06-546EC6C4D8F2}"/>
                    </a:ext>
                  </a:extLst>
                </p:cNvPr>
                <p:cNvCxnSpPr/>
                <p:nvPr/>
              </p:nvCxnSpPr>
              <p:spPr>
                <a:xfrm>
                  <a:off x="9572625" y="2636725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8E758CF-48CD-EA76-4EE9-B1F74FF49B9F}"/>
                    </a:ext>
                  </a:extLst>
                </p:cNvPr>
                <p:cNvCxnSpPr/>
                <p:nvPr/>
              </p:nvCxnSpPr>
              <p:spPr>
                <a:xfrm>
                  <a:off x="9572625" y="2941525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CD7D91D-6408-978A-5FB2-28F38E87FF19}"/>
                    </a:ext>
                  </a:extLst>
                </p:cNvPr>
                <p:cNvCxnSpPr/>
                <p:nvPr/>
              </p:nvCxnSpPr>
              <p:spPr>
                <a:xfrm>
                  <a:off x="9572625" y="3236057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6D2AECE4-3C54-4D52-7B34-FD26D4636F62}"/>
                    </a:ext>
                  </a:extLst>
                </p:cNvPr>
                <p:cNvCxnSpPr/>
                <p:nvPr/>
              </p:nvCxnSpPr>
              <p:spPr>
                <a:xfrm>
                  <a:off x="9572625" y="2331925"/>
                  <a:ext cx="1311223" cy="0"/>
                </a:xfrm>
                <a:prstGeom prst="line">
                  <a:avLst/>
                </a:prstGeom>
                <a:ln w="28575"/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0940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6E2E-DB70-2E20-D0B1-557A33D6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Free-electron—atom interaction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23BD7-4C3E-54EA-95A8-F02981FE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82842"/>
            <a:ext cx="7051432" cy="5236678"/>
          </a:xfrm>
        </p:spPr>
        <p:txBody>
          <a:bodyPr/>
          <a:lstStyle/>
          <a:p>
            <a:r>
              <a:rPr lang="en-US" dirty="0"/>
              <a:t>Objective: Investigate free electrons as the probe for quantum systems</a:t>
            </a:r>
          </a:p>
          <a:p>
            <a:r>
              <a:rPr lang="en-US" dirty="0"/>
              <a:t>Previous work: Semi-classical approach</a:t>
            </a:r>
          </a:p>
          <a:p>
            <a:r>
              <a:rPr lang="en-US" dirty="0"/>
              <a:t>Limitations of the semi-classical model:</a:t>
            </a:r>
          </a:p>
          <a:p>
            <a:pPr lvl="1"/>
            <a:r>
              <a:rPr lang="en-US" dirty="0"/>
              <a:t>The back-action on the free electron is missing.</a:t>
            </a:r>
          </a:p>
          <a:p>
            <a:pPr lvl="1"/>
            <a:r>
              <a:rPr lang="en-US" dirty="0"/>
              <a:t>Entanglement arising from the interaction cannot be revealed.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43E32-C3B6-3E25-EE6B-5D388734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18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146FE9-965C-BAE4-97D7-8143E026A08E}"/>
              </a:ext>
            </a:extLst>
          </p:cNvPr>
          <p:cNvGrpSpPr/>
          <p:nvPr/>
        </p:nvGrpSpPr>
        <p:grpSpPr>
          <a:xfrm>
            <a:off x="8031225" y="1395178"/>
            <a:ext cx="2441337" cy="2482873"/>
            <a:chOff x="1452052" y="2354388"/>
            <a:chExt cx="2441337" cy="2482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E9FF00-9FF0-934E-F625-0D08D122EA7F}"/>
                </a:ext>
              </a:extLst>
            </p:cNvPr>
            <p:cNvGrpSpPr/>
            <p:nvPr/>
          </p:nvGrpSpPr>
          <p:grpSpPr>
            <a:xfrm>
              <a:off x="1492942" y="2354388"/>
              <a:ext cx="2400447" cy="2482873"/>
              <a:chOff x="1492942" y="2354388"/>
              <a:chExt cx="2400447" cy="248287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3D00CF8-1592-8735-03E7-6FD917369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2495" b="2752"/>
              <a:stretch/>
            </p:blipFill>
            <p:spPr>
              <a:xfrm>
                <a:off x="1492942" y="2361981"/>
                <a:ext cx="2400447" cy="247528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4C68DE-B5F8-9916-1BB5-F0AA9E855EFF}"/>
                  </a:ext>
                </a:extLst>
              </p:cNvPr>
              <p:cNvSpPr/>
              <p:nvPr/>
            </p:nvSpPr>
            <p:spPr>
              <a:xfrm>
                <a:off x="1800787" y="2354388"/>
                <a:ext cx="1355368" cy="317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D5D7337-3B8B-80C9-A697-63960DF43351}"/>
                    </a:ext>
                  </a:extLst>
                </p:cNvPr>
                <p:cNvSpPr txBox="1"/>
                <p:nvPr/>
              </p:nvSpPr>
              <p:spPr>
                <a:xfrm>
                  <a:off x="1452052" y="3816870"/>
                  <a:ext cx="51858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91315E8-0DB5-4CFF-89FD-F5DD20D7B0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52" y="3816870"/>
                  <a:ext cx="518583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5FF66A-0FE5-A029-621F-CAABB94A408A}"/>
              </a:ext>
            </a:extLst>
          </p:cNvPr>
          <p:cNvSpPr txBox="1"/>
          <p:nvPr/>
        </p:nvSpPr>
        <p:spPr>
          <a:xfrm>
            <a:off x="838200" y="6255825"/>
            <a:ext cx="7830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Gover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Avraham, and Amnon Yariv. 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124.6 (2020): 064801.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682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B07D-91EB-5750-B32F-167E6946DA0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DE" dirty="0"/>
              <a:t>Introduction: On-chip particle accelerators</a:t>
            </a:r>
          </a:p>
        </p:txBody>
      </p:sp>
      <p:pic>
        <p:nvPicPr>
          <p:cNvPr id="5" name="Picture 2" descr="PHOTO: An aerial image of SLACs Accelerator, with a view of the highway and rest of the facility also.">
            <a:extLst>
              <a:ext uri="{FF2B5EF4-FFF2-40B4-BE49-F238E27FC236}">
                <a16:creationId xmlns:a16="http://schemas.microsoft.com/office/drawing/2014/main" id="{69D52852-5895-C874-A4A5-F3E309FED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16200000">
            <a:off x="1630366" y="3125368"/>
            <a:ext cx="5202079" cy="17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0177F-0B22-6493-4569-2A640958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11B06-CD90-61CD-AC37-A3F2161861A3}"/>
              </a:ext>
            </a:extLst>
          </p:cNvPr>
          <p:cNvSpPr txBox="1"/>
          <p:nvPr/>
        </p:nvSpPr>
        <p:spPr>
          <a:xfrm>
            <a:off x="4113787" y="1364383"/>
            <a:ext cx="1032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SLAC</a:t>
            </a:r>
          </a:p>
        </p:txBody>
      </p:sp>
      <p:pic>
        <p:nvPicPr>
          <p:cNvPr id="8" name="Picture 7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7C35F3C3-3D34-74E9-B62F-0AED459B6B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0" t="737" r="30870" b="2015"/>
          <a:stretch/>
        </p:blipFill>
        <p:spPr>
          <a:xfrm>
            <a:off x="9621091" y="1409404"/>
            <a:ext cx="1545780" cy="517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B8C4AE-005C-568F-103A-4F5BF5A59A7A}"/>
              </a:ext>
            </a:extLst>
          </p:cNvPr>
          <p:cNvSpPr txBox="1"/>
          <p:nvPr/>
        </p:nvSpPr>
        <p:spPr>
          <a:xfrm>
            <a:off x="3286585" y="6225619"/>
            <a:ext cx="19025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https://www6.slac.stanford.edu/about/contact-</a:t>
            </a:r>
            <a:r>
              <a:rPr lang="en-US" sz="1100" dirty="0" err="1">
                <a:solidFill>
                  <a:schemeClr val="bg1"/>
                </a:solidFill>
              </a:rPr>
              <a:t>slac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D11F30-1301-BA62-43CC-C643C0FBD09C}"/>
              </a:ext>
            </a:extLst>
          </p:cNvPr>
          <p:cNvGrpSpPr/>
          <p:nvPr/>
        </p:nvGrpSpPr>
        <p:grpSpPr>
          <a:xfrm>
            <a:off x="820534" y="2830380"/>
            <a:ext cx="2538708" cy="2004315"/>
            <a:chOff x="-110844" y="2419619"/>
            <a:chExt cx="2804543" cy="2214192"/>
          </a:xfrm>
        </p:grpSpPr>
        <p:pic>
          <p:nvPicPr>
            <p:cNvPr id="7" name="Picture 10" descr="Stereotactic radiosurgery linear particle accelerator / for radiation therapy / robotized positioning tables Clinac iX Linear Varian Medical Systems">
              <a:extLst>
                <a:ext uri="{FF2B5EF4-FFF2-40B4-BE49-F238E27FC236}">
                  <a16:creationId xmlns:a16="http://schemas.microsoft.com/office/drawing/2014/main" id="{95FA83F1-CC0D-8AD2-7D03-34490AA1B0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6" b="13359"/>
            <a:stretch/>
          </p:blipFill>
          <p:spPr bwMode="auto">
            <a:xfrm>
              <a:off x="-6301" y="2419619"/>
              <a:ext cx="2700000" cy="2179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A658D9-F667-A871-E4C5-EEAB567DD697}"/>
                </a:ext>
              </a:extLst>
            </p:cNvPr>
            <p:cNvSpPr txBox="1"/>
            <p:nvPr/>
          </p:nvSpPr>
          <p:spPr>
            <a:xfrm>
              <a:off x="-110844" y="4361808"/>
              <a:ext cx="1943938" cy="272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Varian medical systems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51A4AA-701E-089A-15C6-E0A5AF2E9488}"/>
              </a:ext>
            </a:extLst>
          </p:cNvPr>
          <p:cNvGrpSpPr/>
          <p:nvPr/>
        </p:nvGrpSpPr>
        <p:grpSpPr>
          <a:xfrm>
            <a:off x="896550" y="1409405"/>
            <a:ext cx="2462693" cy="1420974"/>
            <a:chOff x="-26869" y="850417"/>
            <a:chExt cx="2720568" cy="1569768"/>
          </a:xfrm>
        </p:grpSpPr>
        <p:pic>
          <p:nvPicPr>
            <p:cNvPr id="6" name="Picture 2" descr="World's most powerful X-ray laser now fires a million bursts per second">
              <a:extLst>
                <a:ext uri="{FF2B5EF4-FFF2-40B4-BE49-F238E27FC236}">
                  <a16:creationId xmlns:a16="http://schemas.microsoft.com/office/drawing/2014/main" id="{6E1893CD-46E6-A29B-70FE-68C338FBF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1" y="850417"/>
              <a:ext cx="2700000" cy="156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010207-9181-C976-BF5B-02D8B83E9849}"/>
                </a:ext>
              </a:extLst>
            </p:cNvPr>
            <p:cNvSpPr txBox="1"/>
            <p:nvPr/>
          </p:nvSpPr>
          <p:spPr>
            <a:xfrm>
              <a:off x="-26869" y="2110677"/>
              <a:ext cx="2700000" cy="272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000" dirty="0">
                  <a:solidFill>
                    <a:schemeClr val="bg1"/>
                  </a:solidFill>
                </a:rPr>
                <a:t>news.fnal.gov/2022/05/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B37EDE-2B4E-8BE6-0DE4-9A7982FD8704}"/>
              </a:ext>
            </a:extLst>
          </p:cNvPr>
          <p:cNvGrpSpPr/>
          <p:nvPr/>
        </p:nvGrpSpPr>
        <p:grpSpPr>
          <a:xfrm>
            <a:off x="915168" y="4786376"/>
            <a:ext cx="2444075" cy="1787666"/>
            <a:chOff x="-6301" y="4599185"/>
            <a:chExt cx="2700000" cy="1974857"/>
          </a:xfrm>
        </p:grpSpPr>
        <p:pic>
          <p:nvPicPr>
            <p:cNvPr id="9" name="Picture 6" descr="Amazon.com: 10&quot; x 5470 ft. Heat Shrink Film Wrap Strong Centerfold  Polyolefin 50 Gauge Cross-Linked Heat Activated Shrink Wrap, 1 Roll :  Industrial &amp; Scientific">
              <a:extLst>
                <a:ext uri="{FF2B5EF4-FFF2-40B4-BE49-F238E27FC236}">
                  <a16:creationId xmlns:a16="http://schemas.microsoft.com/office/drawing/2014/main" id="{3DF066BF-FB14-DF14-3C23-4D594E22E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1" y="4599185"/>
              <a:ext cx="2700000" cy="1974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5EFAC8-F63C-9A81-1789-C3534728F2BC}"/>
                </a:ext>
              </a:extLst>
            </p:cNvPr>
            <p:cNvSpPr txBox="1"/>
            <p:nvPr/>
          </p:nvSpPr>
          <p:spPr>
            <a:xfrm>
              <a:off x="0" y="6236653"/>
              <a:ext cx="2648345" cy="272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000" dirty="0"/>
                <a:t>m.indiamart.com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8DA164A-50AC-4A3D-45C8-33CA8ABF8FED}"/>
              </a:ext>
            </a:extLst>
          </p:cNvPr>
          <p:cNvSpPr txBox="1"/>
          <p:nvPr/>
        </p:nvSpPr>
        <p:spPr>
          <a:xfrm>
            <a:off x="6765977" y="920199"/>
            <a:ext cx="5595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400" dirty="0"/>
              <a:t>Dielectric Laser Accelerators (DLAs)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23F784-58BA-0CBC-7B5E-D2789AD157B2}"/>
              </a:ext>
            </a:extLst>
          </p:cNvPr>
          <p:cNvSpPr txBox="1"/>
          <p:nvPr/>
        </p:nvSpPr>
        <p:spPr>
          <a:xfrm>
            <a:off x="1338067" y="933528"/>
            <a:ext cx="4087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400" dirty="0"/>
              <a:t>Conventional accelerators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D80C35-038E-0873-E223-2F1A427A1098}"/>
              </a:ext>
            </a:extLst>
          </p:cNvPr>
          <p:cNvGrpSpPr/>
          <p:nvPr/>
        </p:nvGrpSpPr>
        <p:grpSpPr>
          <a:xfrm>
            <a:off x="5129207" y="1551631"/>
            <a:ext cx="4520758" cy="1228777"/>
            <a:chOff x="3720708" y="1551631"/>
            <a:chExt cx="4520758" cy="1228777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C9567B04-8B95-D848-EED7-34960DE7FC8C}"/>
                </a:ext>
              </a:extLst>
            </p:cNvPr>
            <p:cNvSpPr/>
            <p:nvPr/>
          </p:nvSpPr>
          <p:spPr>
            <a:xfrm>
              <a:off x="3720708" y="2164392"/>
              <a:ext cx="4520758" cy="616016"/>
            </a:xfrm>
            <a:prstGeom prst="rightArrow">
              <a:avLst>
                <a:gd name="adj1" fmla="val 50000"/>
                <a:gd name="adj2" fmla="val 101563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Miniturization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838A84-F783-1C9A-C372-612770C3DBA8}"/>
                </a:ext>
              </a:extLst>
            </p:cNvPr>
            <p:cNvSpPr txBox="1"/>
            <p:nvPr/>
          </p:nvSpPr>
          <p:spPr>
            <a:xfrm>
              <a:off x="3780641" y="1861570"/>
              <a:ext cx="26696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dirty="0"/>
                <a:t>2-mile long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0E7F04-0D06-AE2F-541C-0B83D8A27577}"/>
                </a:ext>
              </a:extLst>
            </p:cNvPr>
            <p:cNvSpPr txBox="1"/>
            <p:nvPr/>
          </p:nvSpPr>
          <p:spPr>
            <a:xfrm>
              <a:off x="7047580" y="1551631"/>
              <a:ext cx="110789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dirty="0"/>
                <a:t>Table-top</a:t>
              </a:r>
            </a:p>
            <a:p>
              <a:r>
                <a:rPr lang="en-DE" dirty="0"/>
                <a:t>(On-chip)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6556FC-E910-8D82-33DE-A9A5ABEE432F}"/>
              </a:ext>
            </a:extLst>
          </p:cNvPr>
          <p:cNvGrpSpPr/>
          <p:nvPr/>
        </p:nvGrpSpPr>
        <p:grpSpPr>
          <a:xfrm>
            <a:off x="6196930" y="2652290"/>
            <a:ext cx="4122918" cy="2928427"/>
            <a:chOff x="4174059" y="2652290"/>
            <a:chExt cx="4122918" cy="29284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ED64387-01CD-7400-CC1B-AB9252D46193}"/>
                </a:ext>
              </a:extLst>
            </p:cNvPr>
            <p:cNvGrpSpPr/>
            <p:nvPr/>
          </p:nvGrpSpPr>
          <p:grpSpPr>
            <a:xfrm>
              <a:off x="4174059" y="3294847"/>
              <a:ext cx="3453035" cy="2285870"/>
              <a:chOff x="3715063" y="657543"/>
              <a:chExt cx="5214886" cy="3452191"/>
            </a:xfrm>
          </p:grpSpPr>
          <p:pic>
            <p:nvPicPr>
              <p:cNvPr id="11" name="Obrázek 9">
                <a:extLst>
                  <a:ext uri="{FF2B5EF4-FFF2-40B4-BE49-F238E27FC236}">
                    <a16:creationId xmlns:a16="http://schemas.microsoft.com/office/drawing/2014/main" id="{896CADD6-0BED-A846-325B-6FA1B16966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33438" r="1518" b="30765"/>
              <a:stretch/>
            </p:blipFill>
            <p:spPr>
              <a:xfrm>
                <a:off x="3715063" y="657543"/>
                <a:ext cx="5214886" cy="2512671"/>
              </a:xfrm>
              <a:prstGeom prst="roundRect">
                <a:avLst>
                  <a:gd name="adj" fmla="val 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6350" stA="29871" endPos="15000" dir="5400000" sy="-100000" algn="bl" rotWithShape="0"/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F723F7-8F3E-EFE3-E5FA-4D04F2856179}"/>
                  </a:ext>
                </a:extLst>
              </p:cNvPr>
              <p:cNvSpPr txBox="1"/>
              <p:nvPr/>
            </p:nvSpPr>
            <p:spPr>
              <a:xfrm>
                <a:off x="3715063" y="3133625"/>
                <a:ext cx="5214886" cy="976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dirty="0" err="1">
                    <a:solidFill>
                      <a:srgbClr val="222222"/>
                    </a:solidFill>
                    <a:latin typeface="Arial" panose="020B0604020202020204" pitchFamily="34" charset="0"/>
                  </a:rPr>
                  <a:t>Chlouba</a:t>
                </a:r>
                <a:r>
                  <a:rPr lang="en-GB" sz="120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, T., et al. "Coherent nanophotonic electron accelerator." </a:t>
                </a:r>
                <a:r>
                  <a:rPr lang="en-GB" sz="12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Nature</a:t>
                </a:r>
                <a:r>
                  <a:rPr lang="en-GB" sz="120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 622.7983 (2023): 476-480.</a:t>
                </a:r>
                <a:endParaRPr lang="en-DE" sz="1200" dirty="0"/>
              </a:p>
            </p:txBody>
          </p: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4F6D34B-D6D9-0886-AEF0-EA29E2E7965B}"/>
                </a:ext>
              </a:extLst>
            </p:cNvPr>
            <p:cNvSpPr/>
            <p:nvPr/>
          </p:nvSpPr>
          <p:spPr>
            <a:xfrm>
              <a:off x="7969718" y="2652290"/>
              <a:ext cx="327259" cy="225659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CEEC225-AA3F-19C0-8DCB-F7BC1EF79BE0}"/>
                </a:ext>
              </a:extLst>
            </p:cNvPr>
            <p:cNvCxnSpPr>
              <a:cxnSpLocks/>
              <a:stCxn id="11" idx="3"/>
              <a:endCxn id="30" idx="1"/>
            </p:cNvCxnSpPr>
            <p:nvPr/>
          </p:nvCxnSpPr>
          <p:spPr>
            <a:xfrm flipV="1">
              <a:off x="7627094" y="3780587"/>
              <a:ext cx="342624" cy="3461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022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2439-6C02-F10B-C5A2-7390CAD4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Quantum free-electron—atom interaction: Theory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5432F-18C2-1B06-7FE4-E7DC1B19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Scattering matrix: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5B5B0-BFF5-01CB-59D8-FFA56303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21B457-C808-E152-8435-30D0E1F21E11}"/>
              </a:ext>
            </a:extLst>
          </p:cNvPr>
          <p:cNvGrpSpPr/>
          <p:nvPr/>
        </p:nvGrpSpPr>
        <p:grpSpPr>
          <a:xfrm>
            <a:off x="1003026" y="1637891"/>
            <a:ext cx="4325660" cy="1247215"/>
            <a:chOff x="3810624" y="1358594"/>
            <a:chExt cx="4044323" cy="1166097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0C376F59-5009-20AE-7A55-BA8C575E15ED}"/>
                </a:ext>
              </a:extLst>
            </p:cNvPr>
            <p:cNvSpPr/>
            <p:nvPr/>
          </p:nvSpPr>
          <p:spPr>
            <a:xfrm>
              <a:off x="5369814" y="1358594"/>
              <a:ext cx="775984" cy="116609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CAE4B4-BB0F-7693-7EE7-01E406415B70}"/>
                    </a:ext>
                  </a:extLst>
                </p:cNvPr>
                <p:cNvSpPr txBox="1"/>
                <p:nvPr/>
              </p:nvSpPr>
              <p:spPr>
                <a:xfrm>
                  <a:off x="3810624" y="1917291"/>
                  <a:ext cx="1017017" cy="345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𝐴𝑡𝑜𝑚</m:t>
                          </m:r>
                        </m:e>
                      </m:d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CAE4B4-BB0F-7693-7EE7-01E406415B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624" y="1917291"/>
                  <a:ext cx="1017017" cy="3453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D36A967-C319-B861-0DD8-A1101DEDBFFD}"/>
                    </a:ext>
                  </a:extLst>
                </p:cNvPr>
                <p:cNvSpPr txBox="1"/>
                <p:nvPr/>
              </p:nvSpPr>
              <p:spPr>
                <a:xfrm>
                  <a:off x="6777925" y="1926011"/>
                  <a:ext cx="1077022" cy="3453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𝐴𝑡𝑜𝑚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D36A967-C319-B861-0DD8-A1101DEDBF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7925" y="1926011"/>
                  <a:ext cx="1077022" cy="34531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Freeform: Shape 59">
              <a:extLst>
                <a:ext uri="{FF2B5EF4-FFF2-40B4-BE49-F238E27FC236}">
                  <a16:creationId xmlns:a16="http://schemas.microsoft.com/office/drawing/2014/main" id="{89AC92D3-2C5D-EAC0-0991-47E5E6287CD6}"/>
                </a:ext>
              </a:extLst>
            </p:cNvPr>
            <p:cNvSpPr/>
            <p:nvPr/>
          </p:nvSpPr>
          <p:spPr>
            <a:xfrm>
              <a:off x="3943170" y="1518873"/>
              <a:ext cx="522370" cy="356502"/>
            </a:xfrm>
            <a:custGeom>
              <a:avLst/>
              <a:gdLst>
                <a:gd name="connsiteX0" fmla="*/ 0 w 914400"/>
                <a:gd name="connsiteY0" fmla="*/ 524413 h 554748"/>
                <a:gd name="connsiteX1" fmla="*/ 195014 w 914400"/>
                <a:gd name="connsiteY1" fmla="*/ 364068 h 554748"/>
                <a:gd name="connsiteX2" fmla="*/ 338024 w 914400"/>
                <a:gd name="connsiteY2" fmla="*/ 95382 h 554748"/>
                <a:gd name="connsiteX3" fmla="*/ 489702 w 914400"/>
                <a:gd name="connsiteY3" fmla="*/ 41 h 554748"/>
                <a:gd name="connsiteX4" fmla="*/ 619711 w 914400"/>
                <a:gd name="connsiteY4" fmla="*/ 104049 h 554748"/>
                <a:gd name="connsiteX5" fmla="*/ 736720 w 914400"/>
                <a:gd name="connsiteY5" fmla="*/ 416072 h 554748"/>
                <a:gd name="connsiteX6" fmla="*/ 914400 w 914400"/>
                <a:gd name="connsiteY6" fmla="*/ 554748 h 554748"/>
                <a:gd name="connsiteX0" fmla="*/ 0 w 947193"/>
                <a:gd name="connsiteY0" fmla="*/ 551387 h 554748"/>
                <a:gd name="connsiteX1" fmla="*/ 227807 w 947193"/>
                <a:gd name="connsiteY1" fmla="*/ 364068 h 554748"/>
                <a:gd name="connsiteX2" fmla="*/ 370817 w 947193"/>
                <a:gd name="connsiteY2" fmla="*/ 95382 h 554748"/>
                <a:gd name="connsiteX3" fmla="*/ 522495 w 947193"/>
                <a:gd name="connsiteY3" fmla="*/ 41 h 554748"/>
                <a:gd name="connsiteX4" fmla="*/ 652504 w 947193"/>
                <a:gd name="connsiteY4" fmla="*/ 104049 h 554748"/>
                <a:gd name="connsiteX5" fmla="*/ 769513 w 947193"/>
                <a:gd name="connsiteY5" fmla="*/ 416072 h 554748"/>
                <a:gd name="connsiteX6" fmla="*/ 947193 w 947193"/>
                <a:gd name="connsiteY6" fmla="*/ 554748 h 554748"/>
                <a:gd name="connsiteX0" fmla="*/ 0 w 947193"/>
                <a:gd name="connsiteY0" fmla="*/ 551387 h 554748"/>
                <a:gd name="connsiteX1" fmla="*/ 227807 w 947193"/>
                <a:gd name="connsiteY1" fmla="*/ 364068 h 554748"/>
                <a:gd name="connsiteX2" fmla="*/ 370817 w 947193"/>
                <a:gd name="connsiteY2" fmla="*/ 95382 h 554748"/>
                <a:gd name="connsiteX3" fmla="*/ 522495 w 947193"/>
                <a:gd name="connsiteY3" fmla="*/ 41 h 554748"/>
                <a:gd name="connsiteX4" fmla="*/ 652504 w 947193"/>
                <a:gd name="connsiteY4" fmla="*/ 104049 h 554748"/>
                <a:gd name="connsiteX5" fmla="*/ 769514 w 947193"/>
                <a:gd name="connsiteY5" fmla="*/ 382355 h 554748"/>
                <a:gd name="connsiteX6" fmla="*/ 947193 w 947193"/>
                <a:gd name="connsiteY6" fmla="*/ 554748 h 554748"/>
                <a:gd name="connsiteX0" fmla="*/ 0 w 988185"/>
                <a:gd name="connsiteY0" fmla="*/ 551387 h 554748"/>
                <a:gd name="connsiteX1" fmla="*/ 227807 w 988185"/>
                <a:gd name="connsiteY1" fmla="*/ 364068 h 554748"/>
                <a:gd name="connsiteX2" fmla="*/ 370817 w 988185"/>
                <a:gd name="connsiteY2" fmla="*/ 95382 h 554748"/>
                <a:gd name="connsiteX3" fmla="*/ 522495 w 988185"/>
                <a:gd name="connsiteY3" fmla="*/ 41 h 554748"/>
                <a:gd name="connsiteX4" fmla="*/ 652504 w 988185"/>
                <a:gd name="connsiteY4" fmla="*/ 104049 h 554748"/>
                <a:gd name="connsiteX5" fmla="*/ 769514 w 988185"/>
                <a:gd name="connsiteY5" fmla="*/ 382355 h 554748"/>
                <a:gd name="connsiteX6" fmla="*/ 988185 w 988185"/>
                <a:gd name="connsiteY6" fmla="*/ 554748 h 5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8185" h="554748">
                  <a:moveTo>
                    <a:pt x="0" y="551387"/>
                  </a:moveTo>
                  <a:cubicBezTo>
                    <a:pt x="69338" y="506967"/>
                    <a:pt x="166004" y="440069"/>
                    <a:pt x="227807" y="364068"/>
                  </a:cubicBezTo>
                  <a:cubicBezTo>
                    <a:pt x="289610" y="288067"/>
                    <a:pt x="321702" y="156053"/>
                    <a:pt x="370817" y="95382"/>
                  </a:cubicBezTo>
                  <a:cubicBezTo>
                    <a:pt x="419932" y="34711"/>
                    <a:pt x="475547" y="-1403"/>
                    <a:pt x="522495" y="41"/>
                  </a:cubicBezTo>
                  <a:cubicBezTo>
                    <a:pt x="569443" y="1485"/>
                    <a:pt x="611334" y="40330"/>
                    <a:pt x="652504" y="104049"/>
                  </a:cubicBezTo>
                  <a:cubicBezTo>
                    <a:pt x="693674" y="167768"/>
                    <a:pt x="720399" y="307239"/>
                    <a:pt x="769514" y="382355"/>
                  </a:cubicBezTo>
                  <a:cubicBezTo>
                    <a:pt x="818629" y="457471"/>
                    <a:pt x="939793" y="528746"/>
                    <a:pt x="988185" y="55474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60">
              <a:extLst>
                <a:ext uri="{FF2B5EF4-FFF2-40B4-BE49-F238E27FC236}">
                  <a16:creationId xmlns:a16="http://schemas.microsoft.com/office/drawing/2014/main" id="{0D201877-0EA2-DD93-644E-A4E288FDE2CB}"/>
                </a:ext>
              </a:extLst>
            </p:cNvPr>
            <p:cNvSpPr/>
            <p:nvPr/>
          </p:nvSpPr>
          <p:spPr>
            <a:xfrm>
              <a:off x="6916078" y="1518873"/>
              <a:ext cx="522370" cy="337709"/>
            </a:xfrm>
            <a:custGeom>
              <a:avLst/>
              <a:gdLst>
                <a:gd name="connsiteX0" fmla="*/ 0 w 914400"/>
                <a:gd name="connsiteY0" fmla="*/ 524413 h 554748"/>
                <a:gd name="connsiteX1" fmla="*/ 195014 w 914400"/>
                <a:gd name="connsiteY1" fmla="*/ 364068 h 554748"/>
                <a:gd name="connsiteX2" fmla="*/ 338024 w 914400"/>
                <a:gd name="connsiteY2" fmla="*/ 95382 h 554748"/>
                <a:gd name="connsiteX3" fmla="*/ 489702 w 914400"/>
                <a:gd name="connsiteY3" fmla="*/ 41 h 554748"/>
                <a:gd name="connsiteX4" fmla="*/ 619711 w 914400"/>
                <a:gd name="connsiteY4" fmla="*/ 104049 h 554748"/>
                <a:gd name="connsiteX5" fmla="*/ 736720 w 914400"/>
                <a:gd name="connsiteY5" fmla="*/ 416072 h 554748"/>
                <a:gd name="connsiteX6" fmla="*/ 914400 w 914400"/>
                <a:gd name="connsiteY6" fmla="*/ 554748 h 554748"/>
                <a:gd name="connsiteX0" fmla="*/ 0 w 947193"/>
                <a:gd name="connsiteY0" fmla="*/ 551387 h 554748"/>
                <a:gd name="connsiteX1" fmla="*/ 227807 w 947193"/>
                <a:gd name="connsiteY1" fmla="*/ 364068 h 554748"/>
                <a:gd name="connsiteX2" fmla="*/ 370817 w 947193"/>
                <a:gd name="connsiteY2" fmla="*/ 95382 h 554748"/>
                <a:gd name="connsiteX3" fmla="*/ 522495 w 947193"/>
                <a:gd name="connsiteY3" fmla="*/ 41 h 554748"/>
                <a:gd name="connsiteX4" fmla="*/ 652504 w 947193"/>
                <a:gd name="connsiteY4" fmla="*/ 104049 h 554748"/>
                <a:gd name="connsiteX5" fmla="*/ 769513 w 947193"/>
                <a:gd name="connsiteY5" fmla="*/ 416072 h 554748"/>
                <a:gd name="connsiteX6" fmla="*/ 947193 w 947193"/>
                <a:gd name="connsiteY6" fmla="*/ 554748 h 554748"/>
                <a:gd name="connsiteX0" fmla="*/ 0 w 947193"/>
                <a:gd name="connsiteY0" fmla="*/ 551387 h 554748"/>
                <a:gd name="connsiteX1" fmla="*/ 227807 w 947193"/>
                <a:gd name="connsiteY1" fmla="*/ 364068 h 554748"/>
                <a:gd name="connsiteX2" fmla="*/ 370817 w 947193"/>
                <a:gd name="connsiteY2" fmla="*/ 95382 h 554748"/>
                <a:gd name="connsiteX3" fmla="*/ 522495 w 947193"/>
                <a:gd name="connsiteY3" fmla="*/ 41 h 554748"/>
                <a:gd name="connsiteX4" fmla="*/ 652504 w 947193"/>
                <a:gd name="connsiteY4" fmla="*/ 104049 h 554748"/>
                <a:gd name="connsiteX5" fmla="*/ 769514 w 947193"/>
                <a:gd name="connsiteY5" fmla="*/ 382355 h 554748"/>
                <a:gd name="connsiteX6" fmla="*/ 947193 w 947193"/>
                <a:gd name="connsiteY6" fmla="*/ 554748 h 554748"/>
                <a:gd name="connsiteX0" fmla="*/ 0 w 988185"/>
                <a:gd name="connsiteY0" fmla="*/ 551387 h 554748"/>
                <a:gd name="connsiteX1" fmla="*/ 227807 w 988185"/>
                <a:gd name="connsiteY1" fmla="*/ 364068 h 554748"/>
                <a:gd name="connsiteX2" fmla="*/ 370817 w 988185"/>
                <a:gd name="connsiteY2" fmla="*/ 95382 h 554748"/>
                <a:gd name="connsiteX3" fmla="*/ 522495 w 988185"/>
                <a:gd name="connsiteY3" fmla="*/ 41 h 554748"/>
                <a:gd name="connsiteX4" fmla="*/ 652504 w 988185"/>
                <a:gd name="connsiteY4" fmla="*/ 104049 h 554748"/>
                <a:gd name="connsiteX5" fmla="*/ 769514 w 988185"/>
                <a:gd name="connsiteY5" fmla="*/ 382355 h 554748"/>
                <a:gd name="connsiteX6" fmla="*/ 988185 w 988185"/>
                <a:gd name="connsiteY6" fmla="*/ 554748 h 554748"/>
                <a:gd name="connsiteX0" fmla="*/ 0 w 988185"/>
                <a:gd name="connsiteY0" fmla="*/ 456011 h 459372"/>
                <a:gd name="connsiteX1" fmla="*/ 227807 w 988185"/>
                <a:gd name="connsiteY1" fmla="*/ 268692 h 459372"/>
                <a:gd name="connsiteX2" fmla="*/ 370817 w 988185"/>
                <a:gd name="connsiteY2" fmla="*/ 6 h 459372"/>
                <a:gd name="connsiteX3" fmla="*/ 522495 w 988185"/>
                <a:gd name="connsiteY3" fmla="*/ 275559 h 459372"/>
                <a:gd name="connsiteX4" fmla="*/ 652504 w 988185"/>
                <a:gd name="connsiteY4" fmla="*/ 8673 h 459372"/>
                <a:gd name="connsiteX5" fmla="*/ 769514 w 988185"/>
                <a:gd name="connsiteY5" fmla="*/ 286979 h 459372"/>
                <a:gd name="connsiteX6" fmla="*/ 988185 w 988185"/>
                <a:gd name="connsiteY6" fmla="*/ 459372 h 459372"/>
                <a:gd name="connsiteX0" fmla="*/ 0 w 988185"/>
                <a:gd name="connsiteY0" fmla="*/ 509957 h 513318"/>
                <a:gd name="connsiteX1" fmla="*/ 227807 w 988185"/>
                <a:gd name="connsiteY1" fmla="*/ 322638 h 513318"/>
                <a:gd name="connsiteX2" fmla="*/ 370818 w 988185"/>
                <a:gd name="connsiteY2" fmla="*/ 3 h 513318"/>
                <a:gd name="connsiteX3" fmla="*/ 522495 w 988185"/>
                <a:gd name="connsiteY3" fmla="*/ 329505 h 513318"/>
                <a:gd name="connsiteX4" fmla="*/ 652504 w 988185"/>
                <a:gd name="connsiteY4" fmla="*/ 62619 h 513318"/>
                <a:gd name="connsiteX5" fmla="*/ 769514 w 988185"/>
                <a:gd name="connsiteY5" fmla="*/ 340925 h 513318"/>
                <a:gd name="connsiteX6" fmla="*/ 988185 w 988185"/>
                <a:gd name="connsiteY6" fmla="*/ 513318 h 513318"/>
                <a:gd name="connsiteX0" fmla="*/ 0 w 988185"/>
                <a:gd name="connsiteY0" fmla="*/ 521523 h 524884"/>
                <a:gd name="connsiteX1" fmla="*/ 227807 w 988185"/>
                <a:gd name="connsiteY1" fmla="*/ 334204 h 524884"/>
                <a:gd name="connsiteX2" fmla="*/ 370818 w 988185"/>
                <a:gd name="connsiteY2" fmla="*/ 11569 h 524884"/>
                <a:gd name="connsiteX3" fmla="*/ 522495 w 988185"/>
                <a:gd name="connsiteY3" fmla="*/ 341071 h 524884"/>
                <a:gd name="connsiteX4" fmla="*/ 636109 w 988185"/>
                <a:gd name="connsiteY4" fmla="*/ 6 h 524884"/>
                <a:gd name="connsiteX5" fmla="*/ 769514 w 988185"/>
                <a:gd name="connsiteY5" fmla="*/ 352491 h 524884"/>
                <a:gd name="connsiteX6" fmla="*/ 988185 w 988185"/>
                <a:gd name="connsiteY6" fmla="*/ 524884 h 524884"/>
                <a:gd name="connsiteX0" fmla="*/ 0 w 988185"/>
                <a:gd name="connsiteY0" fmla="*/ 522142 h 525503"/>
                <a:gd name="connsiteX1" fmla="*/ 227807 w 988185"/>
                <a:gd name="connsiteY1" fmla="*/ 334823 h 525503"/>
                <a:gd name="connsiteX2" fmla="*/ 370818 w 988185"/>
                <a:gd name="connsiteY2" fmla="*/ 12188 h 525503"/>
                <a:gd name="connsiteX3" fmla="*/ 522495 w 988185"/>
                <a:gd name="connsiteY3" fmla="*/ 260768 h 525503"/>
                <a:gd name="connsiteX4" fmla="*/ 636109 w 988185"/>
                <a:gd name="connsiteY4" fmla="*/ 625 h 525503"/>
                <a:gd name="connsiteX5" fmla="*/ 769514 w 988185"/>
                <a:gd name="connsiteY5" fmla="*/ 353110 h 525503"/>
                <a:gd name="connsiteX6" fmla="*/ 988185 w 988185"/>
                <a:gd name="connsiteY6" fmla="*/ 525503 h 52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8185" h="525503">
                  <a:moveTo>
                    <a:pt x="0" y="522142"/>
                  </a:moveTo>
                  <a:cubicBezTo>
                    <a:pt x="69338" y="477722"/>
                    <a:pt x="166004" y="419815"/>
                    <a:pt x="227807" y="334823"/>
                  </a:cubicBezTo>
                  <a:cubicBezTo>
                    <a:pt x="289610" y="249831"/>
                    <a:pt x="321703" y="24530"/>
                    <a:pt x="370818" y="12188"/>
                  </a:cubicBezTo>
                  <a:cubicBezTo>
                    <a:pt x="419933" y="-154"/>
                    <a:pt x="478280" y="262695"/>
                    <a:pt x="522495" y="260768"/>
                  </a:cubicBezTo>
                  <a:cubicBezTo>
                    <a:pt x="566710" y="258841"/>
                    <a:pt x="594939" y="-14765"/>
                    <a:pt x="636109" y="625"/>
                  </a:cubicBezTo>
                  <a:cubicBezTo>
                    <a:pt x="677279" y="16015"/>
                    <a:pt x="720399" y="277994"/>
                    <a:pt x="769514" y="353110"/>
                  </a:cubicBezTo>
                  <a:cubicBezTo>
                    <a:pt x="818629" y="428226"/>
                    <a:pt x="939793" y="499501"/>
                    <a:pt x="988185" y="5255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675E87B-E0F3-17C8-2C5D-9BD0498B58F1}"/>
                </a:ext>
              </a:extLst>
            </p:cNvPr>
            <p:cNvCxnSpPr>
              <a:cxnSpLocks/>
            </p:cNvCxnSpPr>
            <p:nvPr/>
          </p:nvCxnSpPr>
          <p:spPr>
            <a:xfrm>
              <a:off x="4699591" y="1782185"/>
              <a:ext cx="6702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85B8A8B-EE70-38A6-927D-C08C95BC1F23}"/>
                </a:ext>
              </a:extLst>
            </p:cNvPr>
            <p:cNvCxnSpPr>
              <a:cxnSpLocks/>
            </p:cNvCxnSpPr>
            <p:nvPr/>
          </p:nvCxnSpPr>
          <p:spPr>
            <a:xfrm>
              <a:off x="4699590" y="2104847"/>
              <a:ext cx="6702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6A9BE8-396D-04F4-0333-11AEF104CF9E}"/>
                </a:ext>
              </a:extLst>
            </p:cNvPr>
            <p:cNvCxnSpPr>
              <a:cxnSpLocks/>
            </p:cNvCxnSpPr>
            <p:nvPr/>
          </p:nvCxnSpPr>
          <p:spPr>
            <a:xfrm>
              <a:off x="6145799" y="1761907"/>
              <a:ext cx="6702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702BA3-C55F-3353-DAD9-54249D835D31}"/>
                </a:ext>
              </a:extLst>
            </p:cNvPr>
            <p:cNvCxnSpPr>
              <a:cxnSpLocks/>
            </p:cNvCxnSpPr>
            <p:nvPr/>
          </p:nvCxnSpPr>
          <p:spPr>
            <a:xfrm>
              <a:off x="6145798" y="2084569"/>
              <a:ext cx="6702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BF2A4F-6463-2C9B-BBB8-721ED5AD7929}"/>
              </a:ext>
            </a:extLst>
          </p:cNvPr>
          <p:cNvGrpSpPr/>
          <p:nvPr/>
        </p:nvGrpSpPr>
        <p:grpSpPr>
          <a:xfrm>
            <a:off x="5150655" y="1591872"/>
            <a:ext cx="6776239" cy="1015663"/>
            <a:chOff x="5732153" y="1637409"/>
            <a:chExt cx="6335521" cy="9496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059935-7FB9-F4EF-1276-C0115D76A7E5}"/>
                </a:ext>
              </a:extLst>
            </p:cNvPr>
            <p:cNvGrpSpPr/>
            <p:nvPr/>
          </p:nvGrpSpPr>
          <p:grpSpPr>
            <a:xfrm>
              <a:off x="5732153" y="1676931"/>
              <a:ext cx="3197562" cy="784992"/>
              <a:chOff x="5774685" y="1676931"/>
              <a:chExt cx="3197562" cy="784992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C49F45E-B85D-5569-9943-04FD9FBE02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4685" y="2080243"/>
                <a:ext cx="1226316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: Rounded Corners 69">
                <a:extLst>
                  <a:ext uri="{FF2B5EF4-FFF2-40B4-BE49-F238E27FC236}">
                    <a16:creationId xmlns:a16="http://schemas.microsoft.com/office/drawing/2014/main" id="{A22CC577-1BFA-4FEA-9BFF-F958FB522028}"/>
                  </a:ext>
                </a:extLst>
              </p:cNvPr>
              <p:cNvSpPr/>
              <p:nvPr/>
            </p:nvSpPr>
            <p:spPr>
              <a:xfrm>
                <a:off x="7022266" y="1676931"/>
                <a:ext cx="1949981" cy="784992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measurements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F3A436-C348-6916-0E83-8045D371771B}"/>
                </a:ext>
              </a:extLst>
            </p:cNvPr>
            <p:cNvSpPr txBox="1"/>
            <p:nvPr/>
          </p:nvSpPr>
          <p:spPr>
            <a:xfrm>
              <a:off x="9158711" y="1637409"/>
              <a:ext cx="2908963" cy="9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Measurement results depend on the initial free-electron wave function.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F40A84-5335-80A5-DFCF-07B7103A74DE}"/>
              </a:ext>
            </a:extLst>
          </p:cNvPr>
          <p:cNvGrpSpPr/>
          <p:nvPr/>
        </p:nvGrpSpPr>
        <p:grpSpPr>
          <a:xfrm>
            <a:off x="857835" y="3199201"/>
            <a:ext cx="6102900" cy="2521222"/>
            <a:chOff x="447089" y="3274017"/>
            <a:chExt cx="5057212" cy="20892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CFC70D-BA94-5C41-206B-24342E5CD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216"/>
            <a:stretch/>
          </p:blipFill>
          <p:spPr>
            <a:xfrm>
              <a:off x="551184" y="3274017"/>
              <a:ext cx="4020816" cy="566287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AE3945-F841-02E6-F4A6-EE903E352A21}"/>
                </a:ext>
              </a:extLst>
            </p:cNvPr>
            <p:cNvGrpSpPr/>
            <p:nvPr/>
          </p:nvGrpSpPr>
          <p:grpSpPr>
            <a:xfrm>
              <a:off x="1980849" y="3314355"/>
              <a:ext cx="1497407" cy="2048891"/>
              <a:chOff x="3282115" y="1346947"/>
              <a:chExt cx="1497407" cy="2048891"/>
            </a:xfrm>
          </p:grpSpPr>
          <p:sp>
            <p:nvSpPr>
              <p:cNvPr id="23" name="Rectangle: Rounded Corners 6">
                <a:extLst>
                  <a:ext uri="{FF2B5EF4-FFF2-40B4-BE49-F238E27FC236}">
                    <a16:creationId xmlns:a16="http://schemas.microsoft.com/office/drawing/2014/main" id="{DDAE559D-FAC1-A85E-A01C-CA7CAB09737C}"/>
                  </a:ext>
                </a:extLst>
              </p:cNvPr>
              <p:cNvSpPr/>
              <p:nvPr/>
            </p:nvSpPr>
            <p:spPr>
              <a:xfrm>
                <a:off x="4145373" y="1346947"/>
                <a:ext cx="148210" cy="524473"/>
              </a:xfrm>
              <a:prstGeom prst="roundRect">
                <a:avLst/>
              </a:prstGeom>
              <a:solidFill>
                <a:srgbClr val="00B0F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2BF997A-5EB9-02F3-FA11-EFE8CF63FB0B}"/>
                  </a:ext>
                </a:extLst>
              </p:cNvPr>
              <p:cNvCxnSpPr>
                <a:cxnSpLocks/>
                <a:stCxn id="25" idx="0"/>
              </p:cNvCxnSpPr>
              <p:nvPr/>
            </p:nvCxnSpPr>
            <p:spPr>
              <a:xfrm flipV="1">
                <a:off x="4030819" y="1848572"/>
                <a:ext cx="188660" cy="960671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3E9F639-5ED0-00B0-21F4-1167EF4E0E49}"/>
                  </a:ext>
                </a:extLst>
              </p:cNvPr>
              <p:cNvSpPr txBox="1"/>
              <p:nvPr/>
            </p:nvSpPr>
            <p:spPr>
              <a:xfrm>
                <a:off x="3282115" y="2809243"/>
                <a:ext cx="1497407" cy="58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0070C0"/>
                    </a:solidFill>
                  </a:rPr>
                  <a:t>Coupling coefficient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A69772-1570-A310-CE09-2DC74C9C15E8}"/>
                </a:ext>
              </a:extLst>
            </p:cNvPr>
            <p:cNvGrpSpPr/>
            <p:nvPr/>
          </p:nvGrpSpPr>
          <p:grpSpPr>
            <a:xfrm>
              <a:off x="2983706" y="3312879"/>
              <a:ext cx="2520595" cy="1634912"/>
              <a:chOff x="4284972" y="1345471"/>
              <a:chExt cx="2520595" cy="1634912"/>
            </a:xfrm>
          </p:grpSpPr>
          <p:sp>
            <p:nvSpPr>
              <p:cNvPr id="27" name="Rectangle: Rounded Corners 10">
                <a:extLst>
                  <a:ext uri="{FF2B5EF4-FFF2-40B4-BE49-F238E27FC236}">
                    <a16:creationId xmlns:a16="http://schemas.microsoft.com/office/drawing/2014/main" id="{B79BA8EA-8543-9001-BC14-1D3368AF56A9}"/>
                  </a:ext>
                </a:extLst>
              </p:cNvPr>
              <p:cNvSpPr/>
              <p:nvPr/>
            </p:nvSpPr>
            <p:spPr>
              <a:xfrm>
                <a:off x="4284972" y="1345471"/>
                <a:ext cx="447219" cy="503101"/>
              </a:xfrm>
              <a:prstGeom prst="roundRect">
                <a:avLst/>
              </a:prstGeom>
              <a:solidFill>
                <a:srgbClr val="CB552B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1565A8D-F7A9-30AE-ADA7-944F962FEB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08581" y="2138747"/>
                    <a:ext cx="2296986" cy="84163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2000" dirty="0">
                        <a:solidFill>
                          <a:srgbClr val="CB552B"/>
                        </a:solidFill>
                      </a:rPr>
                      <a:t>Electron loses energy </a:t>
                    </a:r>
                    <a14:m>
                      <m:oMath xmlns:m="http://schemas.openxmlformats.org/officeDocument/2006/math">
                        <m:r>
                          <a:rPr lang="en-US" altLang="zh-CN" sz="2000" i="1">
                            <a:solidFill>
                              <a:srgbClr val="CB552B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CB552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CB552B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CB552B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sz="2000" dirty="0">
                        <a:solidFill>
                          <a:srgbClr val="CB552B"/>
                        </a:solidFill>
                      </a:rPr>
                      <a:t>. Atom transits from ground to excited state.</a:t>
                    </a: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1565A8D-F7A9-30AE-ADA7-944F962FEB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8581" y="2138747"/>
                    <a:ext cx="2296986" cy="84163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273" t="-3750" r="-1364" b="-1125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6A4D15D-FF12-3D80-876E-93423EF1E425}"/>
                  </a:ext>
                </a:extLst>
              </p:cNvPr>
              <p:cNvCxnSpPr>
                <a:cxnSpLocks/>
                <a:endCxn id="27" idx="2"/>
              </p:cNvCxnSpPr>
              <p:nvPr/>
            </p:nvCxnSpPr>
            <p:spPr>
              <a:xfrm flipH="1" flipV="1">
                <a:off x="4508582" y="1848572"/>
                <a:ext cx="289102" cy="290175"/>
              </a:xfrm>
              <a:prstGeom prst="straightConnector1">
                <a:avLst/>
              </a:prstGeom>
              <a:ln>
                <a:solidFill>
                  <a:srgbClr val="CB552B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605A253-0106-8BD2-16AD-DA8BFFD45317}"/>
                </a:ext>
              </a:extLst>
            </p:cNvPr>
            <p:cNvGrpSpPr/>
            <p:nvPr/>
          </p:nvGrpSpPr>
          <p:grpSpPr>
            <a:xfrm>
              <a:off x="447089" y="3274017"/>
              <a:ext cx="2140748" cy="1418733"/>
              <a:chOff x="1748355" y="1306609"/>
              <a:chExt cx="2140748" cy="1418733"/>
            </a:xfrm>
          </p:grpSpPr>
          <p:sp>
            <p:nvSpPr>
              <p:cNvPr id="31" name="Rectangle: Rounded Corners 15">
                <a:extLst>
                  <a:ext uri="{FF2B5EF4-FFF2-40B4-BE49-F238E27FC236}">
                    <a16:creationId xmlns:a16="http://schemas.microsoft.com/office/drawing/2014/main" id="{3E0671C4-5DA1-A02B-40A4-ACA210895B8D}"/>
                  </a:ext>
                </a:extLst>
              </p:cNvPr>
              <p:cNvSpPr/>
              <p:nvPr/>
            </p:nvSpPr>
            <p:spPr>
              <a:xfrm>
                <a:off x="2417479" y="1306609"/>
                <a:ext cx="1289281" cy="541963"/>
              </a:xfrm>
              <a:prstGeom prst="round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9AC4035-D57A-4712-F390-9709A5D846B5}"/>
                  </a:ext>
                </a:extLst>
              </p:cNvPr>
              <p:cNvCxnSpPr>
                <a:cxnSpLocks/>
                <a:endCxn id="31" idx="2"/>
              </p:cNvCxnSpPr>
              <p:nvPr/>
            </p:nvCxnSpPr>
            <p:spPr>
              <a:xfrm flipV="1">
                <a:off x="3062120" y="1848572"/>
                <a:ext cx="0" cy="311956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D0B0CC-6D3A-FA9C-95E4-532E8F4F69AE}"/>
                  </a:ext>
                </a:extLst>
              </p:cNvPr>
              <p:cNvSpPr txBox="1"/>
              <p:nvPr/>
            </p:nvSpPr>
            <p:spPr>
              <a:xfrm>
                <a:off x="1748355" y="2138747"/>
                <a:ext cx="2140748" cy="58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008000"/>
                    </a:solidFill>
                  </a:rPr>
                  <a:t>Electron and atom state are unchanged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5C90F-4355-E2C6-A4B7-8A3D295A527B}"/>
              </a:ext>
            </a:extLst>
          </p:cNvPr>
          <p:cNvGrpSpPr/>
          <p:nvPr/>
        </p:nvGrpSpPr>
        <p:grpSpPr>
          <a:xfrm>
            <a:off x="6852713" y="3177685"/>
            <a:ext cx="1835167" cy="1233374"/>
            <a:chOff x="8303409" y="2703167"/>
            <a:chExt cx="1835167" cy="1233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8411ECF-25C9-80E0-7D88-8B150704D2D9}"/>
                    </a:ext>
                  </a:extLst>
                </p:cNvPr>
                <p:cNvSpPr txBox="1"/>
                <p:nvPr/>
              </p:nvSpPr>
              <p:spPr>
                <a:xfrm>
                  <a:off x="8303409" y="2703167"/>
                  <a:ext cx="1835167" cy="5614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b>
                      </m:sSub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8411ECF-25C9-80E0-7D88-8B150704D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3409" y="2703167"/>
                  <a:ext cx="1835167" cy="5614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557B0A5-4034-BE38-447C-4B8927CE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03409" y="3253162"/>
              <a:ext cx="1738821" cy="68337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DD2F3E-E4C9-F041-E7A6-4C87140DBCB1}"/>
              </a:ext>
            </a:extLst>
          </p:cNvPr>
          <p:cNvGrpSpPr/>
          <p:nvPr/>
        </p:nvGrpSpPr>
        <p:grpSpPr>
          <a:xfrm>
            <a:off x="8810993" y="3207231"/>
            <a:ext cx="2832963" cy="2526537"/>
            <a:chOff x="7591590" y="4265214"/>
            <a:chExt cx="2832963" cy="2526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7A8F26A-A57B-0DDF-3B8E-A97A3D9F8AD4}"/>
                    </a:ext>
                  </a:extLst>
                </p:cNvPr>
                <p:cNvSpPr txBox="1"/>
                <p:nvPr/>
              </p:nvSpPr>
              <p:spPr>
                <a:xfrm>
                  <a:off x="9798582" y="4299362"/>
                  <a:ext cx="25370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7A8F26A-A57B-0DDF-3B8E-A97A3D9F8A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8582" y="4299362"/>
                  <a:ext cx="253703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D236DE5-7682-3457-BA9E-AD2E2FA53BC8}"/>
                    </a:ext>
                  </a:extLst>
                </p:cNvPr>
                <p:cNvSpPr txBox="1"/>
                <p:nvPr/>
              </p:nvSpPr>
              <p:spPr>
                <a:xfrm>
                  <a:off x="9109584" y="4265214"/>
                  <a:ext cx="364077" cy="613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D236DE5-7682-3457-BA9E-AD2E2FA53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84" y="4265214"/>
                  <a:ext cx="364077" cy="613758"/>
                </a:xfrm>
                <a:prstGeom prst="rect">
                  <a:avLst/>
                </a:prstGeom>
                <a:blipFill>
                  <a:blip r:embed="rId10"/>
                  <a:stretch>
                    <a:fillRect r="-1034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: Rounded Corners 22">
              <a:extLst>
                <a:ext uri="{FF2B5EF4-FFF2-40B4-BE49-F238E27FC236}">
                  <a16:creationId xmlns:a16="http://schemas.microsoft.com/office/drawing/2014/main" id="{8EBBE23A-1217-341D-6991-E0A6B62D7FFB}"/>
                </a:ext>
              </a:extLst>
            </p:cNvPr>
            <p:cNvSpPr/>
            <p:nvPr/>
          </p:nvSpPr>
          <p:spPr>
            <a:xfrm>
              <a:off x="9223139" y="4971387"/>
              <a:ext cx="135087" cy="230329"/>
            </a:xfrm>
            <a:prstGeom prst="roundRect">
              <a:avLst/>
            </a:prstGeom>
            <a:solidFill>
              <a:srgbClr val="CB552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23">
              <a:extLst>
                <a:ext uri="{FF2B5EF4-FFF2-40B4-BE49-F238E27FC236}">
                  <a16:creationId xmlns:a16="http://schemas.microsoft.com/office/drawing/2014/main" id="{3A3782F1-3CCA-EAFA-A687-C389677637AD}"/>
                </a:ext>
              </a:extLst>
            </p:cNvPr>
            <p:cNvSpPr/>
            <p:nvPr/>
          </p:nvSpPr>
          <p:spPr>
            <a:xfrm>
              <a:off x="9854365" y="4982986"/>
              <a:ext cx="253703" cy="230329"/>
            </a:xfrm>
            <a:prstGeom prst="roundRect">
              <a:avLst/>
            </a:prstGeom>
            <a:solidFill>
              <a:srgbClr val="CB552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24">
              <a:extLst>
                <a:ext uri="{FF2B5EF4-FFF2-40B4-BE49-F238E27FC236}">
                  <a16:creationId xmlns:a16="http://schemas.microsoft.com/office/drawing/2014/main" id="{B2E48575-4C23-141D-9E36-A0002D8A9DB9}"/>
                </a:ext>
              </a:extLst>
            </p:cNvPr>
            <p:cNvSpPr/>
            <p:nvPr/>
          </p:nvSpPr>
          <p:spPr>
            <a:xfrm>
              <a:off x="9178984" y="4319090"/>
              <a:ext cx="213161" cy="423525"/>
            </a:xfrm>
            <a:prstGeom prst="roundRect">
              <a:avLst/>
            </a:prstGeom>
            <a:solidFill>
              <a:srgbClr val="CB552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25">
              <a:extLst>
                <a:ext uri="{FF2B5EF4-FFF2-40B4-BE49-F238E27FC236}">
                  <a16:creationId xmlns:a16="http://schemas.microsoft.com/office/drawing/2014/main" id="{C3446C9F-3539-23C3-D3F8-56FD90B68F09}"/>
                </a:ext>
              </a:extLst>
            </p:cNvPr>
            <p:cNvSpPr/>
            <p:nvPr/>
          </p:nvSpPr>
          <p:spPr>
            <a:xfrm>
              <a:off x="9854365" y="4373458"/>
              <a:ext cx="253703" cy="253966"/>
            </a:xfrm>
            <a:prstGeom prst="roundRect">
              <a:avLst/>
            </a:prstGeom>
            <a:solidFill>
              <a:srgbClr val="CB552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3C3BC64-FFFC-041D-1472-5E6AAC0E5CDA}"/>
                </a:ext>
              </a:extLst>
            </p:cNvPr>
            <p:cNvCxnSpPr>
              <a:cxnSpLocks/>
              <a:stCxn id="42" idx="2"/>
              <a:endCxn id="40" idx="0"/>
            </p:cNvCxnSpPr>
            <p:nvPr/>
          </p:nvCxnSpPr>
          <p:spPr>
            <a:xfrm>
              <a:off x="9285565" y="4742615"/>
              <a:ext cx="5118" cy="2287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ED44978-612B-9185-ADD5-6A5FA6920ABC}"/>
                </a:ext>
              </a:extLst>
            </p:cNvPr>
            <p:cNvCxnSpPr>
              <a:cxnSpLocks/>
              <a:stCxn id="43" idx="2"/>
              <a:endCxn id="41" idx="0"/>
            </p:cNvCxnSpPr>
            <p:nvPr/>
          </p:nvCxnSpPr>
          <p:spPr>
            <a:xfrm>
              <a:off x="9981217" y="4627424"/>
              <a:ext cx="0" cy="3555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40AED39-731E-151F-1B54-4490061912D1}"/>
                </a:ext>
              </a:extLst>
            </p:cNvPr>
            <p:cNvGrpSpPr/>
            <p:nvPr/>
          </p:nvGrpSpPr>
          <p:grpSpPr>
            <a:xfrm>
              <a:off x="7591590" y="4415676"/>
              <a:ext cx="2832963" cy="2376075"/>
              <a:chOff x="8305276" y="3825729"/>
              <a:chExt cx="3843522" cy="3223655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FD52A5B-CD0F-D678-7F84-0751AAA81FC5}"/>
                  </a:ext>
                </a:extLst>
              </p:cNvPr>
              <p:cNvGrpSpPr/>
              <p:nvPr/>
            </p:nvGrpSpPr>
            <p:grpSpPr>
              <a:xfrm>
                <a:off x="8371267" y="3825729"/>
                <a:ext cx="3777531" cy="2469794"/>
                <a:chOff x="8371267" y="3825729"/>
                <a:chExt cx="3777531" cy="2469794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3E719BF2-DE2C-B473-B745-0559EB131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67048" y="4267371"/>
                  <a:ext cx="1122882" cy="155325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FC020CA-5F98-FDB1-0B08-25DB5791C4FF}"/>
                    </a:ext>
                  </a:extLst>
                </p:cNvPr>
                <p:cNvSpPr/>
                <p:nvPr/>
              </p:nvSpPr>
              <p:spPr>
                <a:xfrm>
                  <a:off x="9704115" y="4541682"/>
                  <a:ext cx="107447" cy="107447"/>
                </a:xfrm>
                <a:prstGeom prst="ellipse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361173CC-4C05-5115-D92E-BB700D49EC7E}"/>
                    </a:ext>
                  </a:extLst>
                </p:cNvPr>
                <p:cNvSpPr/>
                <p:nvPr/>
              </p:nvSpPr>
              <p:spPr>
                <a:xfrm>
                  <a:off x="9351061" y="5045716"/>
                  <a:ext cx="107447" cy="107447"/>
                </a:xfrm>
                <a:prstGeom prst="ellipse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" name="Connector: Curved 43">
                  <a:extLst>
                    <a:ext uri="{FF2B5EF4-FFF2-40B4-BE49-F238E27FC236}">
                      <a16:creationId xmlns:a16="http://schemas.microsoft.com/office/drawing/2014/main" id="{DDECA23B-B754-D99D-0450-12130FFAD856}"/>
                    </a:ext>
                  </a:extLst>
                </p:cNvPr>
                <p:cNvCxnSpPr>
                  <a:stCxn id="51" idx="2"/>
                  <a:endCxn id="50" idx="1"/>
                </p:cNvCxnSpPr>
                <p:nvPr/>
              </p:nvCxnSpPr>
              <p:spPr>
                <a:xfrm rot="10800000" flipH="1">
                  <a:off x="9351060" y="4557418"/>
                  <a:ext cx="368789" cy="542023"/>
                </a:xfrm>
                <a:prstGeom prst="curvedConnector4">
                  <a:avLst>
                    <a:gd name="adj1" fmla="val -21089"/>
                    <a:gd name="adj2" fmla="val 106817"/>
                  </a:avLst>
                </a:prstGeom>
                <a:ln>
                  <a:headEnd type="triangle" w="med" len="med"/>
                  <a:tailEnd type="triangl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4A537A2F-5229-2E00-6BE9-188820112E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48164" y="4211482"/>
                  <a:ext cx="0" cy="179532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EF885297-6A45-A1E7-1910-17BBA3435B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9445826" y="5094967"/>
                  <a:ext cx="0" cy="179532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6D6CEA7B-2723-DF95-14FB-D7A8E5B965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00037" y="5794445"/>
                      <a:ext cx="336313" cy="50107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6D6CEA7B-2723-DF95-14FB-D7A8E5B965D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400037" y="5794445"/>
                      <a:ext cx="336313" cy="501078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0000" r="-30000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38F2411F-1231-D589-2010-83A2F2993F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71267" y="3825729"/>
                      <a:ext cx="404952" cy="50107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38F2411F-1231-D589-2010-83A2F2993F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71267" y="3825729"/>
                      <a:ext cx="404952" cy="501078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2500" r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977A3D3C-F58C-354D-3C07-C6BEF2E545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79244" y="5079466"/>
                      <a:ext cx="864185" cy="3758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977A3D3C-F58C-354D-3C07-C6BEF2E545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79244" y="5079466"/>
                      <a:ext cx="864185" cy="37580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1538" r="-11538" b="-291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799D1D5D-125C-9679-AF58-06EE91136A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66021" y="4564125"/>
                      <a:ext cx="2282777" cy="3758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799D1D5D-125C-9679-AF58-06EE91136A2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66021" y="4564125"/>
                      <a:ext cx="2282777" cy="37580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4511" t="-4348" r="-5263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30FAA70-715A-7BCF-A587-161D9ED314FC}"/>
                  </a:ext>
                </a:extLst>
              </p:cNvPr>
              <p:cNvSpPr txBox="1"/>
              <p:nvPr/>
            </p:nvSpPr>
            <p:spPr>
              <a:xfrm>
                <a:off x="8305276" y="6088985"/>
                <a:ext cx="3414141" cy="9603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Linearized electron dispersion relation</a:t>
                </a: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8E1382D-B185-4720-AFB4-316605EC40F3}"/>
              </a:ext>
            </a:extLst>
          </p:cNvPr>
          <p:cNvSpPr txBox="1"/>
          <p:nvPr/>
        </p:nvSpPr>
        <p:spPr>
          <a:xfrm>
            <a:off x="838200" y="6057745"/>
            <a:ext cx="8562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Zhao, Zhexin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Xiao-Qi Sun, and Shanhui Fan. "Quantum entanglement and modulation enhancement of free-electron-bound-electron interaction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."  Physical Review Letters 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126, no. 23 (2021): 233402</a:t>
            </a:r>
          </a:p>
        </p:txBody>
      </p:sp>
    </p:spTree>
    <p:extLst>
      <p:ext uri="{BB962C8B-B14F-4D97-AF65-F5344CB8AC3E}">
        <p14:creationId xmlns:p14="http://schemas.microsoft.com/office/powerpoint/2010/main" val="16370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B4B9-F1FB-B7A5-3DB4-05446AC0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57"/>
            <a:ext cx="11122742" cy="599977"/>
          </a:xfrm>
        </p:spPr>
        <p:txBody>
          <a:bodyPr>
            <a:normAutofit/>
          </a:bodyPr>
          <a:lstStyle/>
          <a:p>
            <a:r>
              <a:rPr lang="en-US" dirty="0"/>
              <a:t>Probe the atomic coherence with modulated free electrons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841316-65CA-A6A5-8B29-F6097A5B3A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600"/>
                  </a:spcAft>
                  <a:buClr>
                    <a:srgbClr val="002C6B"/>
                  </a:buClr>
                </a:pPr>
                <a:endParaRPr lang="en-US" sz="1800" dirty="0"/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r>
                  <a:rPr lang="en-US" sz="2000" dirty="0"/>
                  <a:t>Electron energy loss spectrum example: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endParaRPr lang="en-DE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841316-65CA-A6A5-8B29-F6097A5B3A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98656-754D-C2B9-147B-F71761F6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20</a:t>
            </a:fld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B39C27-1DAA-1BAF-F60B-B30425F1A2A7}"/>
              </a:ext>
            </a:extLst>
          </p:cNvPr>
          <p:cNvGrpSpPr/>
          <p:nvPr/>
        </p:nvGrpSpPr>
        <p:grpSpPr>
          <a:xfrm>
            <a:off x="2380009" y="2663703"/>
            <a:ext cx="8398455" cy="3875292"/>
            <a:chOff x="596729" y="2655899"/>
            <a:chExt cx="8192273" cy="3780151"/>
          </a:xfrm>
        </p:grpSpPr>
        <p:sp>
          <p:nvSpPr>
            <p:cNvPr id="5" name="Rectangle: Rounded Corners 41">
              <a:extLst>
                <a:ext uri="{FF2B5EF4-FFF2-40B4-BE49-F238E27FC236}">
                  <a16:creationId xmlns:a16="http://schemas.microsoft.com/office/drawing/2014/main" id="{4122D390-2091-930F-0685-2749E8B0091B}"/>
                </a:ext>
              </a:extLst>
            </p:cNvPr>
            <p:cNvSpPr/>
            <p:nvPr/>
          </p:nvSpPr>
          <p:spPr>
            <a:xfrm>
              <a:off x="5365890" y="2655899"/>
              <a:ext cx="2346387" cy="3119258"/>
            </a:xfrm>
            <a:prstGeom prst="roundRect">
              <a:avLst>
                <a:gd name="adj" fmla="val 12706"/>
              </a:avLst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id="{8A900A54-A721-4974-4BF5-BF9E47BE6D7B}"/>
                </a:ext>
              </a:extLst>
            </p:cNvPr>
            <p:cNvSpPr/>
            <p:nvPr/>
          </p:nvSpPr>
          <p:spPr>
            <a:xfrm>
              <a:off x="670834" y="2655899"/>
              <a:ext cx="4669264" cy="3145416"/>
            </a:xfrm>
            <a:prstGeom prst="roundRect">
              <a:avLst>
                <a:gd name="adj" fmla="val 12211"/>
              </a:avLst>
            </a:prstGeom>
            <a:solidFill>
              <a:srgbClr val="C00000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8C6E986-83A8-093C-9B9D-8241239167DA}"/>
                    </a:ext>
                  </a:extLst>
                </p:cNvPr>
                <p:cNvSpPr txBox="1"/>
                <p:nvPr/>
              </p:nvSpPr>
              <p:spPr>
                <a:xfrm>
                  <a:off x="2302543" y="2677525"/>
                  <a:ext cx="1824991" cy="4965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.5</m:t>
                                  </m:r>
                                </m:e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8C6E986-83A8-093C-9B9D-824123916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543" y="2677525"/>
                  <a:ext cx="1824991" cy="496524"/>
                </a:xfrm>
                <a:prstGeom prst="rect">
                  <a:avLst/>
                </a:prstGeom>
                <a:blipFill>
                  <a:blip r:embed="rId4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AB4D83-E881-FE0C-ADD4-F8B3087C7BEA}"/>
                </a:ext>
              </a:extLst>
            </p:cNvPr>
            <p:cNvSpPr txBox="1"/>
            <p:nvPr/>
          </p:nvSpPr>
          <p:spPr>
            <a:xfrm>
              <a:off x="3876861" y="3087170"/>
              <a:ext cx="3250727" cy="392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Resonant modulated electron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7DDF30-04AA-308B-6C7F-681CC2D05D2B}"/>
                </a:ext>
              </a:extLst>
            </p:cNvPr>
            <p:cNvSpPr txBox="1"/>
            <p:nvPr/>
          </p:nvSpPr>
          <p:spPr>
            <a:xfrm>
              <a:off x="2452042" y="5749686"/>
              <a:ext cx="6336960" cy="686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This anti-symmetric EELS signal can probe the atomic coherence.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A3AADD-0E4C-F845-D3B7-4386EF2653AA}"/>
                </a:ext>
              </a:extLst>
            </p:cNvPr>
            <p:cNvGrpSpPr/>
            <p:nvPr/>
          </p:nvGrpSpPr>
          <p:grpSpPr>
            <a:xfrm>
              <a:off x="3122430" y="3254944"/>
              <a:ext cx="2194560" cy="2501161"/>
              <a:chOff x="4347688" y="3677264"/>
              <a:chExt cx="2194560" cy="250116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FF3C427-0725-393F-301F-B18FA3221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7688" y="3677264"/>
                <a:ext cx="2194560" cy="146304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1A41458-9B26-489D-8A0F-9CFFF46A3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7688" y="4715385"/>
                <a:ext cx="2194560" cy="146304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064B72-F3D9-CAF8-B81C-310A766F2EE8}"/>
                </a:ext>
              </a:extLst>
            </p:cNvPr>
            <p:cNvGrpSpPr/>
            <p:nvPr/>
          </p:nvGrpSpPr>
          <p:grpSpPr>
            <a:xfrm>
              <a:off x="821129" y="3254944"/>
              <a:ext cx="2194560" cy="2501161"/>
              <a:chOff x="2211639" y="3677264"/>
              <a:chExt cx="2194560" cy="250116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CE8242C-80F9-2240-D36D-5F76D1664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11639" y="4715385"/>
                <a:ext cx="2194560" cy="146304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F572EBD-9310-A9FD-1386-38974F27E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1639" y="3677264"/>
                <a:ext cx="2194560" cy="14630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46A382-B17F-A994-0BEC-27A3C2B6A9D7}"/>
                </a:ext>
              </a:extLst>
            </p:cNvPr>
            <p:cNvGrpSpPr/>
            <p:nvPr/>
          </p:nvGrpSpPr>
          <p:grpSpPr>
            <a:xfrm>
              <a:off x="5440440" y="3254944"/>
              <a:ext cx="2199590" cy="2504395"/>
              <a:chOff x="6474309" y="3677264"/>
              <a:chExt cx="2199590" cy="250439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A182B1-FA7A-2389-EC5D-CCD6D38E4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79339" y="4718619"/>
                <a:ext cx="2194560" cy="146304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37B886-3E3B-A288-B65B-2CA878739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4309" y="3677264"/>
                <a:ext cx="2194560" cy="146304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805391E-25EF-E36B-D9F8-A4D9ADB2B5FF}"/>
                    </a:ext>
                  </a:extLst>
                </p:cNvPr>
                <p:cNvSpPr txBox="1"/>
                <p:nvPr/>
              </p:nvSpPr>
              <p:spPr>
                <a:xfrm>
                  <a:off x="5743342" y="2676560"/>
                  <a:ext cx="1702426" cy="4965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.5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805391E-25EF-E36B-D9F8-A4D9ADB2B5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342" y="2676560"/>
                  <a:ext cx="1702426" cy="496524"/>
                </a:xfrm>
                <a:prstGeom prst="rect">
                  <a:avLst/>
                </a:prstGeom>
                <a:blipFill>
                  <a:blip r:embed="rId10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: Rounded Corners 56">
              <a:extLst>
                <a:ext uri="{FF2B5EF4-FFF2-40B4-BE49-F238E27FC236}">
                  <a16:creationId xmlns:a16="http://schemas.microsoft.com/office/drawing/2014/main" id="{C6AF8E1B-99AE-D039-D4E4-91F58ADFDD67}"/>
                </a:ext>
              </a:extLst>
            </p:cNvPr>
            <p:cNvSpPr/>
            <p:nvPr/>
          </p:nvSpPr>
          <p:spPr>
            <a:xfrm>
              <a:off x="3152660" y="4318573"/>
              <a:ext cx="2041736" cy="1426077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4E8D70-D2E5-4CC0-9ECB-CCECA87E3627}"/>
                </a:ext>
              </a:extLst>
            </p:cNvPr>
            <p:cNvSpPr txBox="1"/>
            <p:nvPr/>
          </p:nvSpPr>
          <p:spPr>
            <a:xfrm>
              <a:off x="596729" y="3082198"/>
              <a:ext cx="2692609" cy="392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Plane-wave like electron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20C9FCD-7879-3423-A7E9-6FAB593FC856}"/>
              </a:ext>
            </a:extLst>
          </p:cNvPr>
          <p:cNvSpPr txBox="1"/>
          <p:nvPr/>
        </p:nvSpPr>
        <p:spPr>
          <a:xfrm>
            <a:off x="838200" y="6163057"/>
            <a:ext cx="8562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Zhao, Zhexin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Xiao-Qi Sun, and Shanhui Fan. "Quantum entanglement and modulation enhancement of free-electron-bound-electron interaction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."  Physical Review Letters 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126, no. 23 (2021): 233402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48025BD-AC0A-608F-A6A4-FFD34AA7D88D}"/>
              </a:ext>
            </a:extLst>
          </p:cNvPr>
          <p:cNvGrpSpPr/>
          <p:nvPr/>
        </p:nvGrpSpPr>
        <p:grpSpPr>
          <a:xfrm>
            <a:off x="3396928" y="886939"/>
            <a:ext cx="6098342" cy="1795234"/>
            <a:chOff x="3093789" y="1002324"/>
            <a:chExt cx="5133381" cy="151116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08953EC-1A18-9D2C-132A-FFD5CD930BE0}"/>
                </a:ext>
              </a:extLst>
            </p:cNvPr>
            <p:cNvGrpSpPr/>
            <p:nvPr/>
          </p:nvGrpSpPr>
          <p:grpSpPr>
            <a:xfrm>
              <a:off x="3481431" y="1002324"/>
              <a:ext cx="4745739" cy="1511168"/>
              <a:chOff x="3481431" y="1106234"/>
              <a:chExt cx="4745739" cy="1511168"/>
            </a:xfrm>
          </p:grpSpPr>
          <p:pic>
            <p:nvPicPr>
              <p:cNvPr id="23" name="Picture 22" descr="A pixelated image of a person's face&#10;&#10;Description automatically generated">
                <a:extLst>
                  <a:ext uri="{FF2B5EF4-FFF2-40B4-BE49-F238E27FC236}">
                    <a16:creationId xmlns:a16="http://schemas.microsoft.com/office/drawing/2014/main" id="{A7765DAB-D4F4-684D-B2F1-F426DD1252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03"/>
              <a:stretch/>
            </p:blipFill>
            <p:spPr>
              <a:xfrm>
                <a:off x="3481431" y="1106234"/>
                <a:ext cx="3710259" cy="1274724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bubble chart&#10;&#10;Description automatically generated">
                <a:extLst>
                  <a:ext uri="{FF2B5EF4-FFF2-40B4-BE49-F238E27FC236}">
                    <a16:creationId xmlns:a16="http://schemas.microsoft.com/office/drawing/2014/main" id="{6AF47C65-6D23-4961-5C46-5D18A6500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427"/>
              <a:stretch/>
            </p:blipFill>
            <p:spPr>
              <a:xfrm>
                <a:off x="7111844" y="1240643"/>
                <a:ext cx="1115326" cy="137675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795FD0-E50B-D395-4595-404BC6221950}"/>
                    </a:ext>
                  </a:extLst>
                </p:cNvPr>
                <p:cNvSpPr txBox="1"/>
                <p:nvPr/>
              </p:nvSpPr>
              <p:spPr>
                <a:xfrm>
                  <a:off x="3093789" y="1373210"/>
                  <a:ext cx="400894" cy="2808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DE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795FD0-E50B-D395-4595-404BC6221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789" y="1373210"/>
                  <a:ext cx="400894" cy="28085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86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FFE9-BA58-41E6-862A-3D74ACAD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Create</a:t>
            </a:r>
            <a:r>
              <a:rPr lang="en-US" dirty="0"/>
              <a:t> entanglement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55582-7A34-470B-2837-2A606060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BDF2C670-F9CD-1DCB-D788-428554F63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84" y="1483787"/>
            <a:ext cx="6435064" cy="1793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042EEA7-487B-F450-362E-44FF286A4ED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537483" y="3581163"/>
              <a:ext cx="7769422" cy="14214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0935">
                      <a:extLst>
                        <a:ext uri="{9D8B030D-6E8A-4147-A177-3AD203B41FA5}">
                          <a16:colId xmlns:a16="http://schemas.microsoft.com/office/drawing/2014/main" val="1427308072"/>
                        </a:ext>
                      </a:extLst>
                    </a:gridCol>
                    <a:gridCol w="3568110">
                      <a:extLst>
                        <a:ext uri="{9D8B030D-6E8A-4147-A177-3AD203B41FA5}">
                          <a16:colId xmlns:a16="http://schemas.microsoft.com/office/drawing/2014/main" val="787956576"/>
                        </a:ext>
                      </a:extLst>
                    </a:gridCol>
                    <a:gridCol w="2560377">
                      <a:extLst>
                        <a:ext uri="{9D8B030D-6E8A-4147-A177-3AD203B41FA5}">
                          <a16:colId xmlns:a16="http://schemas.microsoft.com/office/drawing/2014/main" val="339176611"/>
                        </a:ext>
                      </a:extLst>
                    </a:gridCol>
                  </a:tblGrid>
                  <a:tr h="473817"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Free-electron energy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69696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2 identical atoms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69696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509192"/>
                      </a:ext>
                    </a:extLst>
                  </a:tr>
                  <a:tr h="473817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+mj-lt"/>
                              <a:cs typeface="Times New Roman" panose="02020603050405020304" pitchFamily="18" charset="0"/>
                            </a:rPr>
                            <a:t>Initial state</a:t>
                          </a:r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70C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70C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+mj-lt"/>
                              <a:cs typeface="Times New Roman" panose="02020603050405020304" pitchFamily="18" charset="0"/>
                            </a:rPr>
                            <a:t>Ground state</a:t>
                          </a:r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70C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8991148"/>
                      </a:ext>
                    </a:extLst>
                  </a:tr>
                  <a:tr h="473817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+mj-lt"/>
                              <a:cs typeface="Times New Roman" panose="02020603050405020304" pitchFamily="18" charset="0"/>
                            </a:rPr>
                            <a:t>Final state</a:t>
                          </a:r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−ℏ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 (post selection)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Entangled state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1401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042EEA7-487B-F450-362E-44FF286A4E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9718314"/>
                  </p:ext>
                </p:extLst>
              </p:nvPr>
            </p:nvGraphicFramePr>
            <p:xfrm>
              <a:off x="2537483" y="3581163"/>
              <a:ext cx="7769422" cy="14214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0935">
                      <a:extLst>
                        <a:ext uri="{9D8B030D-6E8A-4147-A177-3AD203B41FA5}">
                          <a16:colId xmlns:a16="http://schemas.microsoft.com/office/drawing/2014/main" val="1427308072"/>
                        </a:ext>
                      </a:extLst>
                    </a:gridCol>
                    <a:gridCol w="3568110">
                      <a:extLst>
                        <a:ext uri="{9D8B030D-6E8A-4147-A177-3AD203B41FA5}">
                          <a16:colId xmlns:a16="http://schemas.microsoft.com/office/drawing/2014/main" val="787956576"/>
                        </a:ext>
                      </a:extLst>
                    </a:gridCol>
                    <a:gridCol w="2560377">
                      <a:extLst>
                        <a:ext uri="{9D8B030D-6E8A-4147-A177-3AD203B41FA5}">
                          <a16:colId xmlns:a16="http://schemas.microsoft.com/office/drawing/2014/main" val="339176611"/>
                        </a:ext>
                      </a:extLst>
                    </a:gridCol>
                  </a:tblGrid>
                  <a:tr h="473817"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Free-electron energy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69696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2 identical atoms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69696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509192"/>
                      </a:ext>
                    </a:extLst>
                  </a:tr>
                  <a:tr h="473817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+mj-lt"/>
                              <a:cs typeface="Times New Roman" panose="02020603050405020304" pitchFamily="18" charset="0"/>
                            </a:rPr>
                            <a:t>Initial state</a:t>
                          </a:r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70C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5745" t="-110811" r="-71986" b="-1324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+mj-lt"/>
                              <a:cs typeface="Times New Roman" panose="02020603050405020304" pitchFamily="18" charset="0"/>
                            </a:rPr>
                            <a:t>Ground state</a:t>
                          </a:r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70C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8991148"/>
                      </a:ext>
                    </a:extLst>
                  </a:tr>
                  <a:tr h="473817">
                    <a:tc>
                      <a:txBody>
                        <a:bodyPr/>
                        <a:lstStyle/>
                        <a:p>
                          <a:r>
                            <a:rPr lang="en-US" sz="2400">
                              <a:latin typeface="+mj-lt"/>
                              <a:cs typeface="Times New Roman" panose="02020603050405020304" pitchFamily="18" charset="0"/>
                            </a:rPr>
                            <a:t>Final state</a:t>
                          </a:r>
                          <a:endParaRPr lang="en-US" sz="2400" dirty="0">
                            <a:latin typeface="+mj-lt"/>
                            <a:cs typeface="Times New Roman" panose="02020603050405020304" pitchFamily="18" charset="0"/>
                          </a:endParaRP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5745" t="-205263" r="-71986" b="-28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>
                              <a:latin typeface="+mj-lt"/>
                              <a:cs typeface="Times New Roman" panose="02020603050405020304" pitchFamily="18" charset="0"/>
                            </a:rPr>
                            <a:t>Entangled state</a:t>
                          </a:r>
                        </a:p>
                      </a:txBody>
                      <a:tcPr marL="101532" marR="101532" marT="50766" marB="50766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140144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0CE861B-7B25-8C6C-0BE2-C8672A95C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63"/>
          <a:stretch/>
        </p:blipFill>
        <p:spPr>
          <a:xfrm>
            <a:off x="4983740" y="5030523"/>
            <a:ext cx="5903333" cy="703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AA7A7B-1D58-28F4-79F7-E8BE57F0502B}"/>
              </a:ext>
            </a:extLst>
          </p:cNvPr>
          <p:cNvSpPr txBox="1"/>
          <p:nvPr/>
        </p:nvSpPr>
        <p:spPr>
          <a:xfrm>
            <a:off x="838200" y="6163057"/>
            <a:ext cx="8562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Zhao, Zhexin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Xiao-Qi Sun, and Shanhui Fan. "Quantum entanglement and modulation enhancement of free-electron-bound-electron interaction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."  Physical Review Letters 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126, no. 23 (2021): 233402</a:t>
            </a:r>
          </a:p>
        </p:txBody>
      </p:sp>
    </p:spTree>
    <p:extLst>
      <p:ext uri="{BB962C8B-B14F-4D97-AF65-F5344CB8AC3E}">
        <p14:creationId xmlns:p14="http://schemas.microsoft.com/office/powerpoint/2010/main" val="144134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BFDA-784F-C0EA-DAFE-16FA2A79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16357"/>
            <a:ext cx="11710219" cy="599977"/>
          </a:xfrm>
        </p:spPr>
        <p:txBody>
          <a:bodyPr>
            <a:noAutofit/>
          </a:bodyPr>
          <a:lstStyle/>
          <a:p>
            <a:r>
              <a:rPr lang="en-US" sz="3200" dirty="0"/>
              <a:t>Interaction between the two-level system and a dilute electron beam</a:t>
            </a:r>
            <a:endParaRPr lang="en-DE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F2B0FD-A3BE-8221-281D-6F51AB977C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83750"/>
                <a:ext cx="5790815" cy="509321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Atomic excitation can build up.</a:t>
                </a:r>
              </a:p>
              <a:p>
                <a:r>
                  <a:rPr lang="en-US" dirty="0"/>
                  <a:t>Rabi oscillation frequency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𝑔𝑠</m:t>
                            </m:r>
                          </m:e>
                        </m:d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&lt;8|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𝑔𝑠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Consistent with semi-classical approach: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∝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𝑖𝑞𝑧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Steady state: increased excitation probability with modulated electrons.</a:t>
                </a:r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F2B0FD-A3BE-8221-281D-6F51AB977C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83750"/>
                <a:ext cx="5790815" cy="5093213"/>
              </a:xfrm>
              <a:blipFill>
                <a:blip r:embed="rId2"/>
                <a:stretch>
                  <a:fillRect l="-1535" t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5B263-8991-8DE8-45B9-C2459A3C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F94739-ECC4-900C-3FD4-D368F6CD0D13}"/>
              </a:ext>
            </a:extLst>
          </p:cNvPr>
          <p:cNvGrpSpPr/>
          <p:nvPr/>
        </p:nvGrpSpPr>
        <p:grpSpPr>
          <a:xfrm>
            <a:off x="7799731" y="1086469"/>
            <a:ext cx="2725615" cy="917461"/>
            <a:chOff x="6830770" y="2628900"/>
            <a:chExt cx="1928766" cy="649236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D329EEFA-153F-82B9-0656-7E71A05BC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84" r="63632"/>
            <a:stretch/>
          </p:blipFill>
          <p:spPr>
            <a:xfrm>
              <a:off x="6830770" y="2628900"/>
              <a:ext cx="1928766" cy="64923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8DADB5-5CB2-C4F0-B747-0829AD5F201D}"/>
                </a:ext>
              </a:extLst>
            </p:cNvPr>
            <p:cNvGrpSpPr/>
            <p:nvPr/>
          </p:nvGrpSpPr>
          <p:grpSpPr>
            <a:xfrm>
              <a:off x="7055181" y="2825539"/>
              <a:ext cx="333691" cy="308692"/>
              <a:chOff x="7055181" y="2825539"/>
              <a:chExt cx="333691" cy="30869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8881DEB-B8C8-1507-3399-5FFF69B09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5181" y="2825539"/>
                <a:ext cx="0" cy="1906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92F2A4C-19A5-37F5-266E-2BD70273C4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927" y="2825539"/>
                <a:ext cx="0" cy="1906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B3F0000-AE3E-C80E-F368-CDE2C5CA1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5181" y="2916544"/>
                <a:ext cx="333691" cy="0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F7D0F6B-A477-76C4-D463-7640E49F67F1}"/>
                      </a:ext>
                    </a:extLst>
                  </p:cNvPr>
                  <p:cNvSpPr txBox="1"/>
                  <p:nvPr/>
                </p:nvSpPr>
                <p:spPr>
                  <a:xfrm>
                    <a:off x="7127320" y="2938214"/>
                    <a:ext cx="146513" cy="19601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F7D0F6B-A477-76C4-D463-7640E49F6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7320" y="2938214"/>
                    <a:ext cx="146513" cy="1960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3529" r="-17647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0" name="Picture 19" descr="A graph of a graph showing a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51B4D468-EDCD-1095-3A1D-B869F4C7C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61" y="2219878"/>
            <a:ext cx="5446036" cy="37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Modulated free electrons can probe the quantum coherence.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BFA53-1879-4994-B016-5FD8D37F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C2FC-F576-4B38-9EB6-F393013A5BFC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0AEC2-965F-475C-B05E-3E1A9EC05F5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Quantum free-electron—atom interaction: Summary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ECBB24E-0627-4E63-BA05-8E5F23D6D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2757"/>
            <a:ext cx="5160812" cy="186819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B1C403A-7E76-4B15-89A0-0FA572F1B931}"/>
              </a:ext>
            </a:extLst>
          </p:cNvPr>
          <p:cNvGrpSpPr/>
          <p:nvPr/>
        </p:nvGrpSpPr>
        <p:grpSpPr>
          <a:xfrm>
            <a:off x="866072" y="3941220"/>
            <a:ext cx="4966944" cy="1682114"/>
            <a:chOff x="1486164" y="4849894"/>
            <a:chExt cx="4998719" cy="1692876"/>
          </a:xfrm>
        </p:grpSpPr>
        <p:pic>
          <p:nvPicPr>
            <p:cNvPr id="14" name="Picture 13" descr="A picture containing bubble chart&#10;&#10;Description automatically generated">
              <a:extLst>
                <a:ext uri="{FF2B5EF4-FFF2-40B4-BE49-F238E27FC236}">
                  <a16:creationId xmlns:a16="http://schemas.microsoft.com/office/drawing/2014/main" id="{76C27B0B-13FD-4386-B584-80947D40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164" y="4849894"/>
              <a:ext cx="4998719" cy="13928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7622BE-3E36-48BA-A856-23C06C975F73}"/>
                </a:ext>
              </a:extLst>
            </p:cNvPr>
            <p:cNvSpPr txBox="1"/>
            <p:nvPr/>
          </p:nvSpPr>
          <p:spPr>
            <a:xfrm>
              <a:off x="3117233" y="6140100"/>
              <a:ext cx="2705498" cy="402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3D66"/>
                  </a:solidFill>
                </a:rPr>
                <a:t>Creating entanglement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B1EA98-C0F7-4348-9C0E-86353C5D77F4}"/>
              </a:ext>
            </a:extLst>
          </p:cNvPr>
          <p:cNvGrpSpPr/>
          <p:nvPr/>
        </p:nvGrpSpPr>
        <p:grpSpPr>
          <a:xfrm>
            <a:off x="6491592" y="3992150"/>
            <a:ext cx="5367037" cy="2005764"/>
            <a:chOff x="7706945" y="4740452"/>
            <a:chExt cx="5613587" cy="2097906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40EBA8FD-2BD1-4338-BF69-69F84F957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84" r="63632"/>
            <a:stretch/>
          </p:blipFill>
          <p:spPr>
            <a:xfrm>
              <a:off x="8191884" y="4740452"/>
              <a:ext cx="3263765" cy="10986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1B25BD-C07F-4325-9677-ADC7DCA38B47}"/>
                </a:ext>
              </a:extLst>
            </p:cNvPr>
            <p:cNvSpPr txBox="1"/>
            <p:nvPr/>
          </p:nvSpPr>
          <p:spPr>
            <a:xfrm>
              <a:off x="7706945" y="5776037"/>
              <a:ext cx="5613587" cy="1062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3D66"/>
                  </a:solidFill>
                </a:rPr>
                <a:t>Interaction between the two-level atom and a modulated dilute electron beam: Consistent with semi-classical theory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A17CEA-DDA1-474A-85EE-70945D3409E3}"/>
              </a:ext>
            </a:extLst>
          </p:cNvPr>
          <p:cNvSpPr txBox="1"/>
          <p:nvPr/>
        </p:nvSpPr>
        <p:spPr>
          <a:xfrm>
            <a:off x="866072" y="6163057"/>
            <a:ext cx="8534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Zhao, Zhexin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Xiao-Qi Sun, and Shanhui Fan. "Quantum entanglement and modulation enhancement of free-electron-bound-electron interaction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."  Physical Review Letters 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126, no. 23 (2021): 233402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72492-BD92-3C38-DF26-1900A3D03F97}"/>
              </a:ext>
            </a:extLst>
          </p:cNvPr>
          <p:cNvSpPr txBox="1"/>
          <p:nvPr/>
        </p:nvSpPr>
        <p:spPr>
          <a:xfrm>
            <a:off x="6591555" y="1643419"/>
            <a:ext cx="52258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Enhanced interaction due to free-electron wave function modulation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Enhanced electron energy loss spectrum to probe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atomic coherence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4C07-186E-CF08-3672-615C4F85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4C6F0-FA70-C5A8-40EF-BC028BE1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24</a:t>
            </a:fld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5F189E-6D0E-604D-5FB3-A09ED7BD4877}"/>
              </a:ext>
            </a:extLst>
          </p:cNvPr>
          <p:cNvGrpSpPr/>
          <p:nvPr/>
        </p:nvGrpSpPr>
        <p:grpSpPr>
          <a:xfrm>
            <a:off x="2462816" y="4288403"/>
            <a:ext cx="6755604" cy="2138128"/>
            <a:chOff x="3158874" y="2348593"/>
            <a:chExt cx="6198673" cy="196186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F9472B-1323-0836-2811-0E7A8876E0A1}"/>
                </a:ext>
              </a:extLst>
            </p:cNvPr>
            <p:cNvGrpSpPr/>
            <p:nvPr/>
          </p:nvGrpSpPr>
          <p:grpSpPr>
            <a:xfrm>
              <a:off x="3536148" y="2734959"/>
              <a:ext cx="5521356" cy="1575496"/>
              <a:chOff x="1294701" y="906159"/>
              <a:chExt cx="5521356" cy="1575496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32D93A3-7D31-6BC5-782E-797619DAC4CD}"/>
                  </a:ext>
                </a:extLst>
              </p:cNvPr>
              <p:cNvGrpSpPr/>
              <p:nvPr/>
            </p:nvGrpSpPr>
            <p:grpSpPr>
              <a:xfrm>
                <a:off x="1602297" y="1469232"/>
                <a:ext cx="757806" cy="577136"/>
                <a:chOff x="6644081" y="1593908"/>
                <a:chExt cx="757806" cy="577136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4CAA8D23-828D-E021-3940-5923D3331CBB}"/>
                    </a:ext>
                  </a:extLst>
                </p:cNvPr>
                <p:cNvSpPr/>
                <p:nvPr/>
              </p:nvSpPr>
              <p:spPr>
                <a:xfrm>
                  <a:off x="6644081" y="1593908"/>
                  <a:ext cx="184558" cy="18455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EB211DE-E5C8-6319-640B-95DF65D6DAB7}"/>
                    </a:ext>
                  </a:extLst>
                </p:cNvPr>
                <p:cNvSpPr/>
                <p:nvPr/>
              </p:nvSpPr>
              <p:spPr>
                <a:xfrm>
                  <a:off x="6644081" y="1986486"/>
                  <a:ext cx="184558" cy="18455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1F6CCB9-D47E-99A9-6AEF-7F057761A317}"/>
                    </a:ext>
                  </a:extLst>
                </p:cNvPr>
                <p:cNvSpPr/>
                <p:nvPr/>
              </p:nvSpPr>
              <p:spPr>
                <a:xfrm>
                  <a:off x="6930705" y="1593908"/>
                  <a:ext cx="184558" cy="18455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02DCFC93-1517-71E9-1EFE-E63E45192D03}"/>
                    </a:ext>
                  </a:extLst>
                </p:cNvPr>
                <p:cNvSpPr/>
                <p:nvPr/>
              </p:nvSpPr>
              <p:spPr>
                <a:xfrm>
                  <a:off x="6930705" y="1986486"/>
                  <a:ext cx="184558" cy="18455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F70B5BD9-701F-FF0F-FCD3-6DCE4906C513}"/>
                    </a:ext>
                  </a:extLst>
                </p:cNvPr>
                <p:cNvSpPr/>
                <p:nvPr/>
              </p:nvSpPr>
              <p:spPr>
                <a:xfrm>
                  <a:off x="7217329" y="1593908"/>
                  <a:ext cx="184558" cy="18455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450CDFA-11FB-8A76-ADCD-9C2601C55EE3}"/>
                    </a:ext>
                  </a:extLst>
                </p:cNvPr>
                <p:cNvSpPr/>
                <p:nvPr/>
              </p:nvSpPr>
              <p:spPr>
                <a:xfrm>
                  <a:off x="7217329" y="1986486"/>
                  <a:ext cx="184558" cy="18455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3D97FE51-9FE3-AC36-9828-18B6BC195E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4701" y="1742894"/>
                <a:ext cx="552135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1831B44-3D4D-F389-FF89-216A36976A79}"/>
                  </a:ext>
                </a:extLst>
              </p:cNvPr>
              <p:cNvSpPr/>
              <p:nvPr/>
            </p:nvSpPr>
            <p:spPr>
              <a:xfrm>
                <a:off x="5086926" y="1785858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3EF9E7C-D91F-0A96-E642-BCD17ED2CC69}"/>
                  </a:ext>
                </a:extLst>
              </p:cNvPr>
              <p:cNvSpPr txBox="1"/>
              <p:nvPr/>
            </p:nvSpPr>
            <p:spPr>
              <a:xfrm>
                <a:off x="1294701" y="2122033"/>
                <a:ext cx="1946245" cy="359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Modulation stage</a:t>
                </a:r>
              </a:p>
            </p:txBody>
          </p:sp>
          <p:sp>
            <p:nvSpPr>
              <p:cNvPr id="66" name="Arrow: Down 7">
                <a:extLst>
                  <a:ext uri="{FF2B5EF4-FFF2-40B4-BE49-F238E27FC236}">
                    <a16:creationId xmlns:a16="http://schemas.microsoft.com/office/drawing/2014/main" id="{C1F3B573-0341-6569-8EA8-BBB673DE599E}"/>
                  </a:ext>
                </a:extLst>
              </p:cNvPr>
              <p:cNvSpPr/>
              <p:nvPr/>
            </p:nvSpPr>
            <p:spPr>
              <a:xfrm>
                <a:off x="1732881" y="1198672"/>
                <a:ext cx="480969" cy="184515"/>
              </a:xfrm>
              <a:prstGeom prst="down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96AC2AA7-A0B3-1B70-7C48-A70343E7D81B}"/>
                      </a:ext>
                    </a:extLst>
                  </p:cNvPr>
                  <p:cNvSpPr txBox="1"/>
                  <p:nvPr/>
                </p:nvSpPr>
                <p:spPr>
                  <a:xfrm>
                    <a:off x="1856664" y="906159"/>
                    <a:ext cx="242744" cy="29968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96AC2AA7-A0B3-1B70-7C48-A70343E7D8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56664" y="906159"/>
                    <a:ext cx="242744" cy="29968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9091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10ECCCA-2935-BDF2-0142-5D84CD689162}"/>
                  </a:ext>
                </a:extLst>
              </p:cNvPr>
              <p:cNvSpPr txBox="1"/>
              <p:nvPr/>
            </p:nvSpPr>
            <p:spPr>
              <a:xfrm>
                <a:off x="4356378" y="1975353"/>
                <a:ext cx="1553155" cy="359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2-level atom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77A52B0-5ABF-F215-2B7F-609ED90AF548}"/>
                    </a:ext>
                  </a:extLst>
                </p:cNvPr>
                <p:cNvSpPr txBox="1"/>
                <p:nvPr/>
              </p:nvSpPr>
              <p:spPr>
                <a:xfrm>
                  <a:off x="3158874" y="3347153"/>
                  <a:ext cx="485767" cy="3895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77A52B0-5ABF-F215-2B7F-609ED90AF5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874" y="3347153"/>
                  <a:ext cx="485767" cy="3895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1599D2B-150B-D7AC-E57B-49AC16E1C7AF}"/>
                </a:ext>
              </a:extLst>
            </p:cNvPr>
            <p:cNvGrpSpPr/>
            <p:nvPr/>
          </p:nvGrpSpPr>
          <p:grpSpPr>
            <a:xfrm>
              <a:off x="4729041" y="2348593"/>
              <a:ext cx="2337539" cy="1558360"/>
              <a:chOff x="4688390" y="2388209"/>
              <a:chExt cx="2194560" cy="146304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F2A6B37-49D3-1709-961E-D5D143497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8390" y="2388209"/>
                <a:ext cx="2194560" cy="146304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FBD6243-F1DE-E796-FF7B-82D347D28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2128" y="3403749"/>
                <a:ext cx="145591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EC55080-F6D1-6D42-80EA-1A6B8AE75E16}"/>
                      </a:ext>
                    </a:extLst>
                  </p:cNvPr>
                  <p:cNvSpPr txBox="1"/>
                  <p:nvPr/>
                </p:nvSpPr>
                <p:spPr>
                  <a:xfrm>
                    <a:off x="6685704" y="3257117"/>
                    <a:ext cx="188507" cy="25321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EC55080-F6D1-6D42-80EA-1A6B8AE75E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5704" y="3257117"/>
                    <a:ext cx="188507" cy="25321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2222" r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35156F-5342-24BA-CC55-FFADCD256C23}"/>
                </a:ext>
              </a:extLst>
            </p:cNvPr>
            <p:cNvGrpSpPr/>
            <p:nvPr/>
          </p:nvGrpSpPr>
          <p:grpSpPr>
            <a:xfrm>
              <a:off x="7020008" y="2352574"/>
              <a:ext cx="2337539" cy="1166786"/>
              <a:chOff x="7253724" y="2357356"/>
              <a:chExt cx="2194560" cy="1095418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CBE46622-BEEC-59B1-9507-24BF52157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25127"/>
              <a:stretch/>
            </p:blipFill>
            <p:spPr>
              <a:xfrm>
                <a:off x="7253724" y="2357356"/>
                <a:ext cx="2194560" cy="1095418"/>
              </a:xfrm>
              <a:prstGeom prst="rect">
                <a:avLst/>
              </a:prstGeom>
            </p:spPr>
          </p:pic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ED1663-4F48-1B74-BF19-31E9B6DE9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1683" y="2988927"/>
                <a:ext cx="145591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1CF4F45-6A7A-642C-2230-3F72A1042627}"/>
                      </a:ext>
                    </a:extLst>
                  </p:cNvPr>
                  <p:cNvSpPr txBox="1"/>
                  <p:nvPr/>
                </p:nvSpPr>
                <p:spPr>
                  <a:xfrm>
                    <a:off x="9255259" y="2842295"/>
                    <a:ext cx="188507" cy="25321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1CF4F45-6A7A-642C-2230-3F72A10426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55259" y="2842295"/>
                    <a:ext cx="188507" cy="25321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2222" r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EDFF33-9882-AD1C-F1C6-B88E4C68C104}"/>
                </a:ext>
              </a:extLst>
            </p:cNvPr>
            <p:cNvCxnSpPr/>
            <p:nvPr/>
          </p:nvCxnSpPr>
          <p:spPr>
            <a:xfrm>
              <a:off x="6067966" y="3430967"/>
              <a:ext cx="0" cy="1407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2F38C91-4980-97D6-AEA4-2D964A4288F1}"/>
                </a:ext>
              </a:extLst>
            </p:cNvPr>
            <p:cNvCxnSpPr/>
            <p:nvPr/>
          </p:nvCxnSpPr>
          <p:spPr>
            <a:xfrm>
              <a:off x="8369737" y="3435048"/>
              <a:ext cx="0" cy="1407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C4D0766-3365-1F6B-0DBC-73E5FACF690F}"/>
              </a:ext>
            </a:extLst>
          </p:cNvPr>
          <p:cNvSpPr txBox="1"/>
          <p:nvPr/>
        </p:nvSpPr>
        <p:spPr>
          <a:xfrm>
            <a:off x="4459285" y="3936994"/>
            <a:ext cx="3808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400" dirty="0"/>
              <a:t>Quantum sensing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1DDD6147-58AA-5412-467F-0E896EF0E192}"/>
              </a:ext>
            </a:extLst>
          </p:cNvPr>
          <p:cNvSpPr/>
          <p:nvPr/>
        </p:nvSpPr>
        <p:spPr>
          <a:xfrm>
            <a:off x="2040355" y="3846162"/>
            <a:ext cx="7506953" cy="2617012"/>
          </a:xfrm>
          <a:prstGeom prst="roundRect">
            <a:avLst>
              <a:gd name="adj" fmla="val 23465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6095F7-62A1-F797-1BD8-2704494AE222}"/>
              </a:ext>
            </a:extLst>
          </p:cNvPr>
          <p:cNvGrpSpPr/>
          <p:nvPr/>
        </p:nvGrpSpPr>
        <p:grpSpPr>
          <a:xfrm>
            <a:off x="2003090" y="1081227"/>
            <a:ext cx="7506953" cy="2617012"/>
            <a:chOff x="1311726" y="3509544"/>
            <a:chExt cx="4724504" cy="164701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41EA86-FD37-3167-741F-DD74A1052AF0}"/>
                </a:ext>
              </a:extLst>
            </p:cNvPr>
            <p:cNvGrpSpPr/>
            <p:nvPr/>
          </p:nvGrpSpPr>
          <p:grpSpPr>
            <a:xfrm>
              <a:off x="1385359" y="3929855"/>
              <a:ext cx="4539986" cy="1164579"/>
              <a:chOff x="1587527" y="1770385"/>
              <a:chExt cx="6508409" cy="1669511"/>
            </a:xfrm>
          </p:grpSpPr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CC4AB6E3-6F7C-D735-06E7-02B648031425}"/>
                  </a:ext>
                </a:extLst>
              </p:cNvPr>
              <p:cNvSpPr/>
              <p:nvPr/>
            </p:nvSpPr>
            <p:spPr>
              <a:xfrm>
                <a:off x="4211370" y="2635737"/>
                <a:ext cx="1457011" cy="534551"/>
              </a:xfrm>
              <a:prstGeom prst="cube">
                <a:avLst>
                  <a:gd name="adj" fmla="val 60531"/>
                </a:avLst>
              </a:prstGeom>
              <a:solidFill>
                <a:srgbClr val="99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E33C81C-CBBB-12F8-AD8A-92599C164E55}"/>
                  </a:ext>
                </a:extLst>
              </p:cNvPr>
              <p:cNvGrpSpPr/>
              <p:nvPr/>
            </p:nvGrpSpPr>
            <p:grpSpPr>
              <a:xfrm>
                <a:off x="4578735" y="2185000"/>
                <a:ext cx="894163" cy="593056"/>
                <a:chOff x="3180350" y="4091863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7" name="Cylinder 24">
                  <a:extLst>
                    <a:ext uri="{FF2B5EF4-FFF2-40B4-BE49-F238E27FC236}">
                      <a16:creationId xmlns:a16="http://schemas.microsoft.com/office/drawing/2014/main" id="{F0F0C108-E0EA-5703-64FB-F1F5B0CAD2E4}"/>
                    </a:ext>
                  </a:extLst>
                </p:cNvPr>
                <p:cNvSpPr/>
                <p:nvPr/>
              </p:nvSpPr>
              <p:spPr>
                <a:xfrm>
                  <a:off x="3180350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ylinder 25">
                  <a:extLst>
                    <a:ext uri="{FF2B5EF4-FFF2-40B4-BE49-F238E27FC236}">
                      <a16:creationId xmlns:a16="http://schemas.microsoft.com/office/drawing/2014/main" id="{989A70A6-889B-EE00-8A5E-3D1826078D24}"/>
                    </a:ext>
                  </a:extLst>
                </p:cNvPr>
                <p:cNvSpPr/>
                <p:nvPr/>
              </p:nvSpPr>
              <p:spPr>
                <a:xfrm>
                  <a:off x="3375252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Cylinder 26">
                  <a:extLst>
                    <a:ext uri="{FF2B5EF4-FFF2-40B4-BE49-F238E27FC236}">
                      <a16:creationId xmlns:a16="http://schemas.microsoft.com/office/drawing/2014/main" id="{E97A8EED-4EA8-7499-A077-A83B1B3336A1}"/>
                    </a:ext>
                  </a:extLst>
                </p:cNvPr>
                <p:cNvSpPr/>
                <p:nvPr/>
              </p:nvSpPr>
              <p:spPr>
                <a:xfrm>
                  <a:off x="3570154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Cylinder 27">
                  <a:extLst>
                    <a:ext uri="{FF2B5EF4-FFF2-40B4-BE49-F238E27FC236}">
                      <a16:creationId xmlns:a16="http://schemas.microsoft.com/office/drawing/2014/main" id="{1E820E50-AF50-4CC5-2BF8-3163CB88FB71}"/>
                    </a:ext>
                  </a:extLst>
                </p:cNvPr>
                <p:cNvSpPr/>
                <p:nvPr/>
              </p:nvSpPr>
              <p:spPr>
                <a:xfrm>
                  <a:off x="3765056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Cylinder 28">
                  <a:extLst>
                    <a:ext uri="{FF2B5EF4-FFF2-40B4-BE49-F238E27FC236}">
                      <a16:creationId xmlns:a16="http://schemas.microsoft.com/office/drawing/2014/main" id="{5D32B14D-8989-8871-7DB8-F654743F5D5B}"/>
                    </a:ext>
                  </a:extLst>
                </p:cNvPr>
                <p:cNvSpPr/>
                <p:nvPr/>
              </p:nvSpPr>
              <p:spPr>
                <a:xfrm>
                  <a:off x="3960539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04B32A1C-BDD1-4309-078B-F795C7987F6A}"/>
                  </a:ext>
                </a:extLst>
              </p:cNvPr>
              <p:cNvCxnSpPr>
                <a:cxnSpLocks/>
                <a:endCxn id="87" idx="2"/>
              </p:cNvCxnSpPr>
              <p:nvPr/>
            </p:nvCxnSpPr>
            <p:spPr>
              <a:xfrm>
                <a:off x="4141415" y="2544843"/>
                <a:ext cx="3733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BCC9490-09FF-077D-F875-E48BD4476D01}"/>
                  </a:ext>
                </a:extLst>
              </p:cNvPr>
              <p:cNvGrpSpPr/>
              <p:nvPr/>
            </p:nvGrpSpPr>
            <p:grpSpPr>
              <a:xfrm>
                <a:off x="4423129" y="2319746"/>
                <a:ext cx="894163" cy="593056"/>
                <a:chOff x="3024744" y="4226609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2" name="Cylinder 19">
                  <a:extLst>
                    <a:ext uri="{FF2B5EF4-FFF2-40B4-BE49-F238E27FC236}">
                      <a16:creationId xmlns:a16="http://schemas.microsoft.com/office/drawing/2014/main" id="{A6A322A0-C856-8ED7-3887-5424556DD146}"/>
                    </a:ext>
                  </a:extLst>
                </p:cNvPr>
                <p:cNvSpPr/>
                <p:nvPr/>
              </p:nvSpPr>
              <p:spPr>
                <a:xfrm>
                  <a:off x="3024744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ylinder 20">
                  <a:extLst>
                    <a:ext uri="{FF2B5EF4-FFF2-40B4-BE49-F238E27FC236}">
                      <a16:creationId xmlns:a16="http://schemas.microsoft.com/office/drawing/2014/main" id="{51D3CABE-351E-DDCA-9436-3A100DAC4C24}"/>
                    </a:ext>
                  </a:extLst>
                </p:cNvPr>
                <p:cNvSpPr/>
                <p:nvPr/>
              </p:nvSpPr>
              <p:spPr>
                <a:xfrm>
                  <a:off x="3219646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Cylinder 21">
                  <a:extLst>
                    <a:ext uri="{FF2B5EF4-FFF2-40B4-BE49-F238E27FC236}">
                      <a16:creationId xmlns:a16="http://schemas.microsoft.com/office/drawing/2014/main" id="{41267446-C71A-A278-91A6-BE2E7973AB7D}"/>
                    </a:ext>
                  </a:extLst>
                </p:cNvPr>
                <p:cNvSpPr/>
                <p:nvPr/>
              </p:nvSpPr>
              <p:spPr>
                <a:xfrm>
                  <a:off x="3414548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ylinder 22">
                  <a:extLst>
                    <a:ext uri="{FF2B5EF4-FFF2-40B4-BE49-F238E27FC236}">
                      <a16:creationId xmlns:a16="http://schemas.microsoft.com/office/drawing/2014/main" id="{187278C2-4DE7-5084-B0C9-56FC84C05481}"/>
                    </a:ext>
                  </a:extLst>
                </p:cNvPr>
                <p:cNvSpPr/>
                <p:nvPr/>
              </p:nvSpPr>
              <p:spPr>
                <a:xfrm>
                  <a:off x="3609450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ylinder 23">
                  <a:extLst>
                    <a:ext uri="{FF2B5EF4-FFF2-40B4-BE49-F238E27FC236}">
                      <a16:creationId xmlns:a16="http://schemas.microsoft.com/office/drawing/2014/main" id="{34FB513D-6E6A-5569-E2AC-D402141BED22}"/>
                    </a:ext>
                  </a:extLst>
                </p:cNvPr>
                <p:cNvSpPr/>
                <p:nvPr/>
              </p:nvSpPr>
              <p:spPr>
                <a:xfrm>
                  <a:off x="3804933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207E6EA-4B9A-8DDD-8277-105FCB443089}"/>
                  </a:ext>
                </a:extLst>
              </p:cNvPr>
              <p:cNvSpPr/>
              <p:nvPr/>
            </p:nvSpPr>
            <p:spPr>
              <a:xfrm>
                <a:off x="1587527" y="2451199"/>
                <a:ext cx="2818140" cy="218072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7CED88B-C3EB-5EB6-DB8B-7D46DDCED00A}"/>
                  </a:ext>
                </a:extLst>
              </p:cNvPr>
              <p:cNvSpPr/>
              <p:nvPr/>
            </p:nvSpPr>
            <p:spPr>
              <a:xfrm>
                <a:off x="7874686" y="2361691"/>
                <a:ext cx="221250" cy="366303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2F1B08C-16A6-3584-7083-CD05109203D5}"/>
                  </a:ext>
                </a:extLst>
              </p:cNvPr>
              <p:cNvSpPr/>
              <p:nvPr/>
            </p:nvSpPr>
            <p:spPr>
              <a:xfrm>
                <a:off x="4141415" y="2000119"/>
                <a:ext cx="1635478" cy="1117575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E6996C8C-CA7F-0907-D307-9E5ECBA9F7CD}"/>
                      </a:ext>
                    </a:extLst>
                  </p:cNvPr>
                  <p:cNvSpPr txBox="1"/>
                  <p:nvPr/>
                </p:nvSpPr>
                <p:spPr>
                  <a:xfrm>
                    <a:off x="4618031" y="1770385"/>
                    <a:ext cx="629992" cy="24991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E6996C8C-CA7F-0907-D307-9E5ECBA9F7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8031" y="1770385"/>
                    <a:ext cx="629992" cy="24991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571" t="-8696" r="-1786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3135CC7-29D9-7D96-1C50-66DEB9F6ABAE}"/>
                  </a:ext>
                </a:extLst>
              </p:cNvPr>
              <p:cNvSpPr txBox="1"/>
              <p:nvPr/>
            </p:nvSpPr>
            <p:spPr>
              <a:xfrm>
                <a:off x="1917550" y="2105593"/>
                <a:ext cx="2041389" cy="33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Electron pulse</a:t>
                </a:r>
                <a:endParaRPr lang="en-US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42D53C0-7358-6BF9-579E-757AC7F8B580}"/>
                  </a:ext>
                </a:extLst>
              </p:cNvPr>
              <p:cNvSpPr txBox="1"/>
              <p:nvPr/>
            </p:nvSpPr>
            <p:spPr>
              <a:xfrm>
                <a:off x="3691701" y="3106677"/>
                <a:ext cx="3206595" cy="33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Optical resonator, e.g., DLA</a:t>
                </a:r>
                <a:endParaRPr 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7F0409-C042-9E91-1273-FFFAC0B9C2A3}"/>
                </a:ext>
              </a:extLst>
            </p:cNvPr>
            <p:cNvSpPr txBox="1"/>
            <p:nvPr/>
          </p:nvSpPr>
          <p:spPr>
            <a:xfrm>
              <a:off x="2853139" y="3535924"/>
              <a:ext cx="2730855" cy="290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2400" dirty="0"/>
                <a:t>Electron compression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566C2A7A-4AE4-DD7B-5ECD-B70200BE3B53}"/>
                </a:ext>
              </a:extLst>
            </p:cNvPr>
            <p:cNvSpPr/>
            <p:nvPr/>
          </p:nvSpPr>
          <p:spPr>
            <a:xfrm>
              <a:off x="1311726" y="3509544"/>
              <a:ext cx="4724504" cy="1647017"/>
            </a:xfrm>
            <a:prstGeom prst="roundRect">
              <a:avLst>
                <a:gd name="adj" fmla="val 22216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800"/>
            </a:p>
          </p:txBody>
        </p:sp>
      </p:grpSp>
    </p:spTree>
    <p:extLst>
      <p:ext uri="{BB962C8B-B14F-4D97-AF65-F5344CB8AC3E}">
        <p14:creationId xmlns:p14="http://schemas.microsoft.com/office/powerpoint/2010/main" val="1631170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4F65-A31C-5604-0669-B5482348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99DFD-C15D-17BA-580E-0EFE4ABD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25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393E97-7026-5672-A182-86EF37014035}"/>
              </a:ext>
            </a:extLst>
          </p:cNvPr>
          <p:cNvGrpSpPr/>
          <p:nvPr/>
        </p:nvGrpSpPr>
        <p:grpSpPr>
          <a:xfrm>
            <a:off x="899615" y="1043549"/>
            <a:ext cx="6681735" cy="1661993"/>
            <a:chOff x="964835" y="1718459"/>
            <a:chExt cx="7462757" cy="18562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4AE842-D946-8CC1-76C9-22A777CC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595" y="2339630"/>
              <a:ext cx="420439" cy="42043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2765FD-F9BB-36CD-029B-B43D3246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6385" y="2760069"/>
              <a:ext cx="980998" cy="47087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3AB210-74AD-C744-9F67-19836074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6828" y="2829461"/>
              <a:ext cx="954054" cy="3002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255620-F489-1A6E-FCBB-D571CDD8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6394" y="1813036"/>
              <a:ext cx="980141" cy="34973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91FE4-0EE9-2420-534C-01EE5CC4B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0763" y="2373133"/>
              <a:ext cx="1783742" cy="2946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E24721-A709-FD2F-9A86-3B217B8B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00681" y="1718459"/>
              <a:ext cx="1272707" cy="7152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69EE6D-E672-9D26-EC69-7D85E133C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92753" y="3252270"/>
              <a:ext cx="1284122" cy="2299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C989AF-22F7-6DE2-F09B-8D647B9FA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85707" y="2298603"/>
              <a:ext cx="908964" cy="34228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D429F8-4F41-3E0B-911E-561A7E4A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4609" y="3257539"/>
              <a:ext cx="777904" cy="2588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4E05E6-F73F-71D2-7900-390657F06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3882" y="3290090"/>
              <a:ext cx="1526005" cy="2846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AE6AB7-5519-D8D3-5427-CBB5574C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14932" y="1744030"/>
              <a:ext cx="1139426" cy="52202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F0AE43-62B2-D782-6E6A-B3B56853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42458" y="2804367"/>
              <a:ext cx="1561191" cy="3122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C92423-53A4-1FAD-AD1F-037AF6443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4835" y="2993920"/>
              <a:ext cx="1339904" cy="5146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60ACEC1-A66F-DC80-57AF-A1263DAC0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26822" y="1750260"/>
              <a:ext cx="1238063" cy="589370"/>
            </a:xfrm>
            <a:prstGeom prst="rect">
              <a:avLst/>
            </a:prstGeom>
          </p:spPr>
        </p:pic>
        <p:pic>
          <p:nvPicPr>
            <p:cNvPr id="19" name="Picture 18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7EFCDA45-7DBB-4E50-5B2D-CE804CC73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94" y="1927626"/>
              <a:ext cx="1076117" cy="869004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0CDD4E28-33F0-4EA9-E2BC-E11693554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732" y="2360841"/>
              <a:ext cx="1165860" cy="522028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8C93412-BE86-7499-564D-397B18E6CE68}"/>
              </a:ext>
            </a:extLst>
          </p:cNvPr>
          <p:cNvSpPr txBox="1"/>
          <p:nvPr/>
        </p:nvSpPr>
        <p:spPr>
          <a:xfrm>
            <a:off x="8044780" y="1464764"/>
            <a:ext cx="3892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Stanford Graduate Fellowship</a:t>
            </a:r>
          </a:p>
          <a:p>
            <a:r>
              <a:rPr lang="en-US" dirty="0" err="1"/>
              <a:t>Siemann</a:t>
            </a:r>
            <a:r>
              <a:rPr lang="en-US" dirty="0"/>
              <a:t> Graduate Fellowship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7B58C-E3FE-4758-F0DA-51944D1C328B}"/>
              </a:ext>
            </a:extLst>
          </p:cNvPr>
          <p:cNvSpPr txBox="1"/>
          <p:nvPr/>
        </p:nvSpPr>
        <p:spPr>
          <a:xfrm>
            <a:off x="852398" y="3129765"/>
            <a:ext cx="314945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Collaborators:</a:t>
            </a:r>
          </a:p>
          <a:p>
            <a:pPr defTabSz="457200"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Shanhui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Fan</a:t>
            </a:r>
          </a:p>
          <a:p>
            <a:pPr defTabSz="457200"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Prof. Robert L. Byer</a:t>
            </a:r>
          </a:p>
          <a:p>
            <a:pPr defTabSz="457200"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Prof. Olav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Solgaard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Dylan S. Black</a:t>
            </a:r>
          </a:p>
          <a:p>
            <a:pPr defTabSz="457200">
              <a:defRPr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Kenneth J.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Leedle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Xiao-Qi Sun</a:t>
            </a:r>
          </a:p>
          <a:p>
            <a:pPr defTabSz="457200">
              <a:defRPr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6895DF-63AB-CE06-03CE-759B5B5081F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6"/>
          <a:stretch/>
        </p:blipFill>
        <p:spPr>
          <a:xfrm>
            <a:off x="4253370" y="2844949"/>
            <a:ext cx="5868141" cy="36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47027-324E-2505-0B15-21854EB4DE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15F9BC1-C4AC-9EC6-87AE-DD9697C7A2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6156A-8FFB-1C84-9B24-8B25A9C5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85388" y="6559551"/>
            <a:ext cx="582612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54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applications of DLAs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</a:t>
            </a:fld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6116457" y="942516"/>
            <a:ext cx="6075540" cy="2832563"/>
            <a:chOff x="4086949" y="941030"/>
            <a:chExt cx="6286274" cy="2930814"/>
          </a:xfrm>
        </p:grpSpPr>
        <p:grpSp>
          <p:nvGrpSpPr>
            <p:cNvPr id="12" name="Group 11"/>
            <p:cNvGrpSpPr/>
            <p:nvPr/>
          </p:nvGrpSpPr>
          <p:grpSpPr>
            <a:xfrm>
              <a:off x="4751325" y="1280636"/>
              <a:ext cx="4952307" cy="2591208"/>
              <a:chOff x="-1118226" y="1545565"/>
              <a:chExt cx="4952307" cy="2591208"/>
            </a:xfrm>
          </p:grpSpPr>
          <p:pic>
            <p:nvPicPr>
              <p:cNvPr id="1028" name="Picture 4" descr="Ultrafast Electron Diffraction | SpringerLink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76443" y="1545565"/>
                <a:ext cx="3486150" cy="2276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-1118226" y="3850166"/>
                <a:ext cx="4952307" cy="286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 err="1">
                    <a:solidFill>
                      <a:srgbClr val="333333"/>
                    </a:solidFill>
                  </a:rPr>
                  <a:t>Zong</a:t>
                </a:r>
                <a:r>
                  <a:rPr lang="en-US" sz="1200" dirty="0">
                    <a:solidFill>
                      <a:srgbClr val="333333"/>
                    </a:solidFill>
                  </a:rPr>
                  <a:t>, A. (2021). Ultrafast Electron Diffraction. Springer, Cham. </a:t>
                </a:r>
                <a:endParaRPr lang="de-DE" sz="1200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4086949" y="941030"/>
              <a:ext cx="6286274" cy="477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Ultrafast electron diffraction and microscopy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82498" y="3820337"/>
            <a:ext cx="4383013" cy="2761217"/>
            <a:chOff x="5058497" y="3820337"/>
            <a:chExt cx="4383013" cy="2761217"/>
          </a:xfrm>
        </p:grpSpPr>
        <p:grpSp>
          <p:nvGrpSpPr>
            <p:cNvPr id="19" name="Group 18"/>
            <p:cNvGrpSpPr/>
            <p:nvPr/>
          </p:nvGrpSpPr>
          <p:grpSpPr>
            <a:xfrm>
              <a:off x="5058497" y="4189763"/>
              <a:ext cx="4383013" cy="2391791"/>
              <a:chOff x="8763526" y="4710330"/>
              <a:chExt cx="4383013" cy="2391791"/>
            </a:xfrm>
            <a:solidFill>
              <a:schemeClr val="bg1"/>
            </a:solidFill>
          </p:grpSpPr>
          <p:pic>
            <p:nvPicPr>
              <p:cNvPr id="5" name="Picture 4" descr="A close-up of a device&#10;&#10;Description automatically generated">
                <a:extLst>
                  <a:ext uri="{FF2B5EF4-FFF2-40B4-BE49-F238E27FC236}">
                    <a16:creationId xmlns:a16="http://schemas.microsoft.com/office/drawing/2014/main" id="{90A5805C-8C88-8FB0-9BB5-B18A1F166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6708" y="4710330"/>
                <a:ext cx="4349831" cy="2168345"/>
              </a:xfrm>
              <a:prstGeom prst="rect">
                <a:avLst/>
              </a:prstGeom>
              <a:grpFill/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BF5D2D-CDB7-AD4E-F329-7D36AB30D11C}"/>
                  </a:ext>
                </a:extLst>
              </p:cNvPr>
              <p:cNvSpPr txBox="1"/>
              <p:nvPr/>
            </p:nvSpPr>
            <p:spPr>
              <a:xfrm>
                <a:off x="8763526" y="6825122"/>
                <a:ext cx="4383013" cy="27699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t"/>
                <a:r>
                  <a:rPr lang="en-GB" sz="1200" dirty="0">
                    <a:latin typeface="Arial" panose="020B0604020202020204" pitchFamily="34" charset="0"/>
                  </a:rPr>
                  <a:t>England, et al. </a:t>
                </a:r>
                <a:r>
                  <a:rPr lang="en-GB" sz="1200" i="1" dirty="0">
                    <a:latin typeface="Arial" panose="020B0604020202020204" pitchFamily="34" charset="0"/>
                  </a:rPr>
                  <a:t>Reviews of Modern Physics</a:t>
                </a:r>
                <a:r>
                  <a:rPr lang="en-GB" sz="1200" dirty="0">
                    <a:latin typeface="Arial" panose="020B0604020202020204" pitchFamily="34" charset="0"/>
                  </a:rPr>
                  <a:t> 86.4 (2014): 1337.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5748823" y="3820337"/>
              <a:ext cx="21763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Medical devices</a:t>
              </a:r>
              <a:endParaRPr lang="de-DE" sz="24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FA5332-F326-15CC-D675-969ED83DE6F3}"/>
              </a:ext>
            </a:extLst>
          </p:cNvPr>
          <p:cNvSpPr txBox="1"/>
          <p:nvPr/>
        </p:nvSpPr>
        <p:spPr>
          <a:xfrm>
            <a:off x="814383" y="4290657"/>
            <a:ext cx="4723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Shentcis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Michael, et al."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Nature Photonics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14.11 (2020): 686-692.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7294" y="1416388"/>
            <a:ext cx="3549456" cy="2888456"/>
            <a:chOff x="5729138" y="1905274"/>
            <a:chExt cx="2919296" cy="2375647"/>
          </a:xfrm>
        </p:grpSpPr>
        <p:grpSp>
          <p:nvGrpSpPr>
            <p:cNvPr id="15" name="Group 14"/>
            <p:cNvGrpSpPr/>
            <p:nvPr/>
          </p:nvGrpSpPr>
          <p:grpSpPr>
            <a:xfrm>
              <a:off x="5729138" y="1905274"/>
              <a:ext cx="2919296" cy="2375647"/>
              <a:chOff x="5729138" y="1905274"/>
              <a:chExt cx="2919296" cy="2375647"/>
            </a:xfrm>
          </p:grpSpPr>
          <p:pic>
            <p:nvPicPr>
              <p:cNvPr id="1030" name="Picture 6" descr="Fig.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9" t="4178" r="58657" b="61109"/>
              <a:stretch/>
            </p:blipFill>
            <p:spPr bwMode="auto">
              <a:xfrm flipH="1">
                <a:off x="5729138" y="1905274"/>
                <a:ext cx="2755071" cy="2375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842738" y="2862265"/>
                <a:ext cx="805696" cy="264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X-rays</a:t>
                </a:r>
                <a:endParaRPr lang="de-DE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393003" y="3992388"/>
                    <a:ext cx="141500" cy="21142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de-DE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93003" y="3992388"/>
                    <a:ext cx="141500" cy="21142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333"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Rectangle 15"/>
            <p:cNvSpPr/>
            <p:nvPr/>
          </p:nvSpPr>
          <p:spPr>
            <a:xfrm>
              <a:off x="7221657" y="3532867"/>
              <a:ext cx="1317108" cy="449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van der Waals materials</a:t>
              </a:r>
              <a:endParaRPr lang="de-DE" sz="1400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47229" y="938137"/>
            <a:ext cx="4590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Free-electron (X-ray) light sources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827058" y="836237"/>
            <a:ext cx="0" cy="5754371"/>
          </a:xfrm>
          <a:prstGeom prst="line">
            <a:avLst/>
          </a:prstGeom>
          <a:ln>
            <a:solidFill>
              <a:srgbClr val="003D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5827060" y="3795443"/>
            <a:ext cx="6364940" cy="0"/>
          </a:xfrm>
          <a:prstGeom prst="line">
            <a:avLst/>
          </a:prstGeom>
          <a:ln>
            <a:solidFill>
              <a:srgbClr val="003D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4B5EE5-DB22-5C85-AA67-755FE29B7ADA}"/>
              </a:ext>
            </a:extLst>
          </p:cNvPr>
          <p:cNvGrpSpPr/>
          <p:nvPr/>
        </p:nvGrpSpPr>
        <p:grpSpPr>
          <a:xfrm>
            <a:off x="747230" y="4634538"/>
            <a:ext cx="4705753" cy="1981956"/>
            <a:chOff x="901453" y="2157451"/>
            <a:chExt cx="5017709" cy="21133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41EAC2-93D7-81BE-7C45-009DE023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1453" y="2157451"/>
              <a:ext cx="5017709" cy="17275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621539-7C90-CAB4-0A4D-0CCAA30D6C9B}"/>
                </a:ext>
              </a:extLst>
            </p:cNvPr>
            <p:cNvSpPr txBox="1"/>
            <p:nvPr/>
          </p:nvSpPr>
          <p:spPr>
            <a:xfrm>
              <a:off x="1085420" y="3975434"/>
              <a:ext cx="4711380" cy="29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</a:rPr>
                <a:t>Wong, Liang </a:t>
              </a:r>
              <a:r>
                <a:rPr lang="en-US" sz="12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Jie</a:t>
              </a: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</a:rPr>
                <a:t>, et al. </a:t>
              </a:r>
              <a:r>
                <a:rPr lang="en-US" sz="12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Nature Photonics</a:t>
              </a:r>
              <a:r>
                <a:rPr lang="en-US" sz="1200" dirty="0">
                  <a:solidFill>
                    <a:srgbClr val="222222"/>
                  </a:solidFill>
                  <a:latin typeface="Arial" panose="020B0604020202020204" pitchFamily="34" charset="0"/>
                </a:rPr>
                <a:t> 10.1 (2016): 46.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3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4C07-186E-CF08-3672-615C4F85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4C6F0-FA70-C5A8-40EF-BC028BE1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3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43A2AC-584C-4C6A-B60C-43144D63C79A}"/>
              </a:ext>
            </a:extLst>
          </p:cNvPr>
          <p:cNvGrpSpPr/>
          <p:nvPr/>
        </p:nvGrpSpPr>
        <p:grpSpPr>
          <a:xfrm>
            <a:off x="2003090" y="1110717"/>
            <a:ext cx="7506953" cy="2802930"/>
            <a:chOff x="1311726" y="3472416"/>
            <a:chExt cx="4724504" cy="17640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D15337-4912-D65B-A928-5EBB44119DD5}"/>
                </a:ext>
              </a:extLst>
            </p:cNvPr>
            <p:cNvGrpSpPr/>
            <p:nvPr/>
          </p:nvGrpSpPr>
          <p:grpSpPr>
            <a:xfrm>
              <a:off x="1385359" y="3929855"/>
              <a:ext cx="4539986" cy="1164579"/>
              <a:chOff x="1587527" y="1770385"/>
              <a:chExt cx="6508409" cy="1669511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10D56B93-6F6E-86AE-E6B1-EB42DCD105EB}"/>
                  </a:ext>
                </a:extLst>
              </p:cNvPr>
              <p:cNvSpPr/>
              <p:nvPr/>
            </p:nvSpPr>
            <p:spPr>
              <a:xfrm>
                <a:off x="4211370" y="2635737"/>
                <a:ext cx="1457011" cy="534551"/>
              </a:xfrm>
              <a:prstGeom prst="cube">
                <a:avLst>
                  <a:gd name="adj" fmla="val 60531"/>
                </a:avLst>
              </a:prstGeom>
              <a:solidFill>
                <a:srgbClr val="99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7D4A579-96FF-0366-51FB-55A4676E1FB1}"/>
                  </a:ext>
                </a:extLst>
              </p:cNvPr>
              <p:cNvGrpSpPr/>
              <p:nvPr/>
            </p:nvGrpSpPr>
            <p:grpSpPr>
              <a:xfrm>
                <a:off x="4578735" y="2185000"/>
                <a:ext cx="894163" cy="593056"/>
                <a:chOff x="3180350" y="4091863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" name="Cylinder 24">
                  <a:extLst>
                    <a:ext uri="{FF2B5EF4-FFF2-40B4-BE49-F238E27FC236}">
                      <a16:creationId xmlns:a16="http://schemas.microsoft.com/office/drawing/2014/main" id="{0404CFA9-A793-6C22-EF02-BDD885BD519B}"/>
                    </a:ext>
                  </a:extLst>
                </p:cNvPr>
                <p:cNvSpPr/>
                <p:nvPr/>
              </p:nvSpPr>
              <p:spPr>
                <a:xfrm>
                  <a:off x="3180350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ylinder 25">
                  <a:extLst>
                    <a:ext uri="{FF2B5EF4-FFF2-40B4-BE49-F238E27FC236}">
                      <a16:creationId xmlns:a16="http://schemas.microsoft.com/office/drawing/2014/main" id="{42CBA4CC-0896-4AFB-9031-4FB3298955D9}"/>
                    </a:ext>
                  </a:extLst>
                </p:cNvPr>
                <p:cNvSpPr/>
                <p:nvPr/>
              </p:nvSpPr>
              <p:spPr>
                <a:xfrm>
                  <a:off x="3375252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ylinder 26">
                  <a:extLst>
                    <a:ext uri="{FF2B5EF4-FFF2-40B4-BE49-F238E27FC236}">
                      <a16:creationId xmlns:a16="http://schemas.microsoft.com/office/drawing/2014/main" id="{D59EA694-0470-9FA3-E024-78545D8251B2}"/>
                    </a:ext>
                  </a:extLst>
                </p:cNvPr>
                <p:cNvSpPr/>
                <p:nvPr/>
              </p:nvSpPr>
              <p:spPr>
                <a:xfrm>
                  <a:off x="3570154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ylinder 27">
                  <a:extLst>
                    <a:ext uri="{FF2B5EF4-FFF2-40B4-BE49-F238E27FC236}">
                      <a16:creationId xmlns:a16="http://schemas.microsoft.com/office/drawing/2014/main" id="{FD7A95E7-061B-7B89-342B-684E0F3AEA6F}"/>
                    </a:ext>
                  </a:extLst>
                </p:cNvPr>
                <p:cNvSpPr/>
                <p:nvPr/>
              </p:nvSpPr>
              <p:spPr>
                <a:xfrm>
                  <a:off x="3765056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ylinder 28">
                  <a:extLst>
                    <a:ext uri="{FF2B5EF4-FFF2-40B4-BE49-F238E27FC236}">
                      <a16:creationId xmlns:a16="http://schemas.microsoft.com/office/drawing/2014/main" id="{74FAD72F-FF31-872C-3087-DE6AF353F100}"/>
                    </a:ext>
                  </a:extLst>
                </p:cNvPr>
                <p:cNvSpPr/>
                <p:nvPr/>
              </p:nvSpPr>
              <p:spPr>
                <a:xfrm>
                  <a:off x="3960539" y="4091863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D1112F5-9AE9-B75D-4713-237A5367347F}"/>
                  </a:ext>
                </a:extLst>
              </p:cNvPr>
              <p:cNvCxnSpPr>
                <a:cxnSpLocks/>
                <a:endCxn id="34" idx="2"/>
              </p:cNvCxnSpPr>
              <p:nvPr/>
            </p:nvCxnSpPr>
            <p:spPr>
              <a:xfrm>
                <a:off x="4141415" y="2544843"/>
                <a:ext cx="373327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5C3BCD3-A8E1-E6E1-9E8E-87074CB04FCB}"/>
                  </a:ext>
                </a:extLst>
              </p:cNvPr>
              <p:cNvGrpSpPr/>
              <p:nvPr/>
            </p:nvGrpSpPr>
            <p:grpSpPr>
              <a:xfrm>
                <a:off x="4423129" y="2319746"/>
                <a:ext cx="894163" cy="593056"/>
                <a:chOff x="3024744" y="4226609"/>
                <a:chExt cx="894163" cy="593056"/>
              </a:xfrm>
              <a:solidFill>
                <a:srgbClr val="99CCFF"/>
              </a:solidFill>
              <a:effectLst>
                <a:outerShdw blurRad="50800" dist="1905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Cylinder 19">
                  <a:extLst>
                    <a:ext uri="{FF2B5EF4-FFF2-40B4-BE49-F238E27FC236}">
                      <a16:creationId xmlns:a16="http://schemas.microsoft.com/office/drawing/2014/main" id="{CDEC0AD2-ED1B-38CC-ABCA-81AC7FBFD325}"/>
                    </a:ext>
                  </a:extLst>
                </p:cNvPr>
                <p:cNvSpPr/>
                <p:nvPr/>
              </p:nvSpPr>
              <p:spPr>
                <a:xfrm>
                  <a:off x="3024744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Cylinder 20">
                  <a:extLst>
                    <a:ext uri="{FF2B5EF4-FFF2-40B4-BE49-F238E27FC236}">
                      <a16:creationId xmlns:a16="http://schemas.microsoft.com/office/drawing/2014/main" id="{DDF0BB10-9228-5D44-AC6B-9C7DD2C6A21A}"/>
                    </a:ext>
                  </a:extLst>
                </p:cNvPr>
                <p:cNvSpPr/>
                <p:nvPr/>
              </p:nvSpPr>
              <p:spPr>
                <a:xfrm>
                  <a:off x="3219646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Cylinder 21">
                  <a:extLst>
                    <a:ext uri="{FF2B5EF4-FFF2-40B4-BE49-F238E27FC236}">
                      <a16:creationId xmlns:a16="http://schemas.microsoft.com/office/drawing/2014/main" id="{C132E9CC-CDD9-7AC5-8833-7844B4157F12}"/>
                    </a:ext>
                  </a:extLst>
                </p:cNvPr>
                <p:cNvSpPr/>
                <p:nvPr/>
              </p:nvSpPr>
              <p:spPr>
                <a:xfrm>
                  <a:off x="3414548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ylinder 22">
                  <a:extLst>
                    <a:ext uri="{FF2B5EF4-FFF2-40B4-BE49-F238E27FC236}">
                      <a16:creationId xmlns:a16="http://schemas.microsoft.com/office/drawing/2014/main" id="{716FC1DC-7AC6-B90A-CE9A-014784B7EF61}"/>
                    </a:ext>
                  </a:extLst>
                </p:cNvPr>
                <p:cNvSpPr/>
                <p:nvPr/>
              </p:nvSpPr>
              <p:spPr>
                <a:xfrm>
                  <a:off x="3609450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ylinder 23">
                  <a:extLst>
                    <a:ext uri="{FF2B5EF4-FFF2-40B4-BE49-F238E27FC236}">
                      <a16:creationId xmlns:a16="http://schemas.microsoft.com/office/drawing/2014/main" id="{D2282B51-9FF7-0DBE-9856-F9DF4C54B68C}"/>
                    </a:ext>
                  </a:extLst>
                </p:cNvPr>
                <p:cNvSpPr/>
                <p:nvPr/>
              </p:nvSpPr>
              <p:spPr>
                <a:xfrm>
                  <a:off x="3804933" y="4226609"/>
                  <a:ext cx="113974" cy="593056"/>
                </a:xfrm>
                <a:prstGeom prst="ca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B7EC49-BA21-7A01-A8E5-05EB7AFE2871}"/>
                  </a:ext>
                </a:extLst>
              </p:cNvPr>
              <p:cNvSpPr/>
              <p:nvPr/>
            </p:nvSpPr>
            <p:spPr>
              <a:xfrm>
                <a:off x="1587527" y="2451199"/>
                <a:ext cx="2818140" cy="218072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D4272E3-D23E-306C-E3A6-24B32659625C}"/>
                  </a:ext>
                </a:extLst>
              </p:cNvPr>
              <p:cNvSpPr/>
              <p:nvPr/>
            </p:nvSpPr>
            <p:spPr>
              <a:xfrm>
                <a:off x="7874686" y="2361691"/>
                <a:ext cx="221250" cy="366303"/>
              </a:xfrm>
              <a:prstGeom prst="ellipse">
                <a:avLst/>
              </a:prstGeom>
              <a:solidFill>
                <a:srgbClr val="3351A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7932ABA-86C8-0E01-1F7E-0D9133541DFC}"/>
                  </a:ext>
                </a:extLst>
              </p:cNvPr>
              <p:cNvSpPr/>
              <p:nvPr/>
            </p:nvSpPr>
            <p:spPr>
              <a:xfrm>
                <a:off x="4141415" y="2000119"/>
                <a:ext cx="1635478" cy="1117575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401155F-3B72-4AFE-E838-9DAB235FACC1}"/>
                      </a:ext>
                    </a:extLst>
                  </p:cNvPr>
                  <p:cNvSpPr txBox="1"/>
                  <p:nvPr/>
                </p:nvSpPr>
                <p:spPr>
                  <a:xfrm>
                    <a:off x="4618031" y="1770385"/>
                    <a:ext cx="629992" cy="24991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401155F-3B72-4AFE-E838-9DAB235FAC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8031" y="1770385"/>
                    <a:ext cx="629992" cy="24991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571" t="-4348" r="-1786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84FC4E-F1E3-855E-9CA9-E61ABA82615D}"/>
                  </a:ext>
                </a:extLst>
              </p:cNvPr>
              <p:cNvSpPr txBox="1"/>
              <p:nvPr/>
            </p:nvSpPr>
            <p:spPr>
              <a:xfrm>
                <a:off x="1917550" y="2105593"/>
                <a:ext cx="2041389" cy="33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Electron pulse</a:t>
                </a:r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9F7E57C-2561-A007-E2C2-FCC41B57716F}"/>
                  </a:ext>
                </a:extLst>
              </p:cNvPr>
              <p:cNvSpPr txBox="1"/>
              <p:nvPr/>
            </p:nvSpPr>
            <p:spPr>
              <a:xfrm>
                <a:off x="3691701" y="3106677"/>
                <a:ext cx="3206595" cy="333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Whitney-Semibold"/>
                  </a:rPr>
                  <a:t>Optical resonator, e.g., DLA</a:t>
                </a:r>
                <a:endParaRPr lang="en-US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0CC590D-0C1F-6544-0678-629F622D1BF3}"/>
                </a:ext>
              </a:extLst>
            </p:cNvPr>
            <p:cNvSpPr txBox="1"/>
            <p:nvPr/>
          </p:nvSpPr>
          <p:spPr>
            <a:xfrm>
              <a:off x="2682500" y="3479263"/>
              <a:ext cx="2987085" cy="329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2800" dirty="0"/>
                <a:t>Electron compression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62CC0A0C-9DA6-C5AC-F4A8-547A80881CE1}"/>
                </a:ext>
              </a:extLst>
            </p:cNvPr>
            <p:cNvSpPr/>
            <p:nvPr/>
          </p:nvSpPr>
          <p:spPr>
            <a:xfrm>
              <a:off x="1311726" y="3472416"/>
              <a:ext cx="4724504" cy="1764025"/>
            </a:xfrm>
            <a:prstGeom prst="roundRect">
              <a:avLst>
                <a:gd name="adj" fmla="val 22216"/>
              </a:avLst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2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CD3C7F-2FC8-988C-0170-751443BB1BCE}"/>
              </a:ext>
            </a:extLst>
          </p:cNvPr>
          <p:cNvGrpSpPr/>
          <p:nvPr/>
        </p:nvGrpSpPr>
        <p:grpSpPr>
          <a:xfrm>
            <a:off x="2003089" y="4052242"/>
            <a:ext cx="7506952" cy="2409387"/>
            <a:chOff x="2003089" y="4052242"/>
            <a:chExt cx="7506952" cy="24093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9A15D4-8DEE-E404-8A91-44525625C053}"/>
                </a:ext>
              </a:extLst>
            </p:cNvPr>
            <p:cNvSpPr txBox="1"/>
            <p:nvPr/>
          </p:nvSpPr>
          <p:spPr>
            <a:xfrm>
              <a:off x="4319599" y="4087159"/>
              <a:ext cx="32221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2800" dirty="0"/>
                <a:t>Quantum sensing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95DBA96-5380-BCC6-98E3-4B36C30302A7}"/>
                </a:ext>
              </a:extLst>
            </p:cNvPr>
            <p:cNvSpPr/>
            <p:nvPr/>
          </p:nvSpPr>
          <p:spPr>
            <a:xfrm>
              <a:off x="2003089" y="4052242"/>
              <a:ext cx="7506952" cy="2409387"/>
            </a:xfrm>
            <a:prstGeom prst="roundRect">
              <a:avLst>
                <a:gd name="adj" fmla="val 20952"/>
              </a:avLst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F83836-50EF-DD36-85CC-A73CA3FD3624}"/>
                </a:ext>
              </a:extLst>
            </p:cNvPr>
            <p:cNvGrpSpPr/>
            <p:nvPr/>
          </p:nvGrpSpPr>
          <p:grpSpPr>
            <a:xfrm>
              <a:off x="4045170" y="4833428"/>
              <a:ext cx="3315689" cy="1340340"/>
              <a:chOff x="1184751" y="4180544"/>
              <a:chExt cx="3322459" cy="13430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1A80537-FA0C-6B23-6E3D-AD4CA1BC77B1}"/>
                      </a:ext>
                    </a:extLst>
                  </p:cNvPr>
                  <p:cNvSpPr txBox="1"/>
                  <p:nvPr/>
                </p:nvSpPr>
                <p:spPr>
                  <a:xfrm>
                    <a:off x="1184751" y="4180544"/>
                    <a:ext cx="290083" cy="40092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1A80537-FA0C-6B23-6E3D-AD4CA1BC77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4751" y="4180544"/>
                    <a:ext cx="290083" cy="40092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ADB9F9C-EFE1-8B65-70B0-B017817BAA89}"/>
                  </a:ext>
                </a:extLst>
              </p:cNvPr>
              <p:cNvSpPr/>
              <p:nvPr/>
            </p:nvSpPr>
            <p:spPr>
              <a:xfrm>
                <a:off x="1645024" y="4354663"/>
                <a:ext cx="2862186" cy="270959"/>
              </a:xfrm>
              <a:custGeom>
                <a:avLst/>
                <a:gdLst>
                  <a:gd name="connsiteX0" fmla="*/ 0 w 4583723"/>
                  <a:gd name="connsiteY0" fmla="*/ 187634 h 433935"/>
                  <a:gd name="connsiteX1" fmla="*/ 211015 w 4583723"/>
                  <a:gd name="connsiteY1" fmla="*/ 211080 h 433935"/>
                  <a:gd name="connsiteX2" fmla="*/ 375138 w 4583723"/>
                  <a:gd name="connsiteY2" fmla="*/ 117295 h 433935"/>
                  <a:gd name="connsiteX3" fmla="*/ 492369 w 4583723"/>
                  <a:gd name="connsiteY3" fmla="*/ 304864 h 433935"/>
                  <a:gd name="connsiteX4" fmla="*/ 644769 w 4583723"/>
                  <a:gd name="connsiteY4" fmla="*/ 70403 h 433935"/>
                  <a:gd name="connsiteX5" fmla="*/ 773723 w 4583723"/>
                  <a:gd name="connsiteY5" fmla="*/ 375203 h 433935"/>
                  <a:gd name="connsiteX6" fmla="*/ 926123 w 4583723"/>
                  <a:gd name="connsiteY6" fmla="*/ 46957 h 433935"/>
                  <a:gd name="connsiteX7" fmla="*/ 1066800 w 4583723"/>
                  <a:gd name="connsiteY7" fmla="*/ 433818 h 433935"/>
                  <a:gd name="connsiteX8" fmla="*/ 1184031 w 4583723"/>
                  <a:gd name="connsiteY8" fmla="*/ 64 h 433935"/>
                  <a:gd name="connsiteX9" fmla="*/ 1348154 w 4583723"/>
                  <a:gd name="connsiteY9" fmla="*/ 398649 h 433935"/>
                  <a:gd name="connsiteX10" fmla="*/ 1453661 w 4583723"/>
                  <a:gd name="connsiteY10" fmla="*/ 70403 h 433935"/>
                  <a:gd name="connsiteX11" fmla="*/ 1606061 w 4583723"/>
                  <a:gd name="connsiteY11" fmla="*/ 340034 h 433935"/>
                  <a:gd name="connsiteX12" fmla="*/ 1735015 w 4583723"/>
                  <a:gd name="connsiteY12" fmla="*/ 129018 h 433935"/>
                  <a:gd name="connsiteX13" fmla="*/ 1899138 w 4583723"/>
                  <a:gd name="connsiteY13" fmla="*/ 304864 h 433935"/>
                  <a:gd name="connsiteX14" fmla="*/ 2028092 w 4583723"/>
                  <a:gd name="connsiteY14" fmla="*/ 152464 h 433935"/>
                  <a:gd name="connsiteX15" fmla="*/ 2239107 w 4583723"/>
                  <a:gd name="connsiteY15" fmla="*/ 246249 h 433935"/>
                  <a:gd name="connsiteX16" fmla="*/ 2602523 w 4583723"/>
                  <a:gd name="connsiteY16" fmla="*/ 199357 h 433935"/>
                  <a:gd name="connsiteX17" fmla="*/ 3176954 w 4583723"/>
                  <a:gd name="connsiteY17" fmla="*/ 257972 h 433935"/>
                  <a:gd name="connsiteX18" fmla="*/ 3786554 w 4583723"/>
                  <a:gd name="connsiteY18" fmla="*/ 234526 h 433935"/>
                  <a:gd name="connsiteX19" fmla="*/ 4583723 w 4583723"/>
                  <a:gd name="connsiteY19" fmla="*/ 269695 h 43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3723" h="433935">
                    <a:moveTo>
                      <a:pt x="0" y="187634"/>
                    </a:moveTo>
                    <a:cubicBezTo>
                      <a:pt x="74246" y="205218"/>
                      <a:pt x="148492" y="222803"/>
                      <a:pt x="211015" y="211080"/>
                    </a:cubicBezTo>
                    <a:cubicBezTo>
                      <a:pt x="273538" y="199357"/>
                      <a:pt x="328246" y="101664"/>
                      <a:pt x="375138" y="117295"/>
                    </a:cubicBezTo>
                    <a:cubicBezTo>
                      <a:pt x="422030" y="132926"/>
                      <a:pt x="447430" y="312679"/>
                      <a:pt x="492369" y="304864"/>
                    </a:cubicBezTo>
                    <a:cubicBezTo>
                      <a:pt x="537308" y="297049"/>
                      <a:pt x="597877" y="58680"/>
                      <a:pt x="644769" y="70403"/>
                    </a:cubicBezTo>
                    <a:cubicBezTo>
                      <a:pt x="691661" y="82126"/>
                      <a:pt x="726831" y="379111"/>
                      <a:pt x="773723" y="375203"/>
                    </a:cubicBezTo>
                    <a:cubicBezTo>
                      <a:pt x="820615" y="371295"/>
                      <a:pt x="877277" y="37188"/>
                      <a:pt x="926123" y="46957"/>
                    </a:cubicBezTo>
                    <a:cubicBezTo>
                      <a:pt x="974969" y="56726"/>
                      <a:pt x="1023815" y="441633"/>
                      <a:pt x="1066800" y="433818"/>
                    </a:cubicBezTo>
                    <a:cubicBezTo>
                      <a:pt x="1109785" y="426003"/>
                      <a:pt x="1137139" y="5925"/>
                      <a:pt x="1184031" y="64"/>
                    </a:cubicBezTo>
                    <a:cubicBezTo>
                      <a:pt x="1230923" y="-5797"/>
                      <a:pt x="1303216" y="386926"/>
                      <a:pt x="1348154" y="398649"/>
                    </a:cubicBezTo>
                    <a:cubicBezTo>
                      <a:pt x="1393092" y="410372"/>
                      <a:pt x="1410677" y="80172"/>
                      <a:pt x="1453661" y="70403"/>
                    </a:cubicBezTo>
                    <a:cubicBezTo>
                      <a:pt x="1496645" y="60634"/>
                      <a:pt x="1559169" y="330265"/>
                      <a:pt x="1606061" y="340034"/>
                    </a:cubicBezTo>
                    <a:cubicBezTo>
                      <a:pt x="1652953" y="349803"/>
                      <a:pt x="1686169" y="134880"/>
                      <a:pt x="1735015" y="129018"/>
                    </a:cubicBezTo>
                    <a:cubicBezTo>
                      <a:pt x="1783861" y="123156"/>
                      <a:pt x="1850292" y="300956"/>
                      <a:pt x="1899138" y="304864"/>
                    </a:cubicBezTo>
                    <a:cubicBezTo>
                      <a:pt x="1947984" y="308772"/>
                      <a:pt x="1971431" y="162233"/>
                      <a:pt x="2028092" y="152464"/>
                    </a:cubicBezTo>
                    <a:cubicBezTo>
                      <a:pt x="2084753" y="142695"/>
                      <a:pt x="2143369" y="238434"/>
                      <a:pt x="2239107" y="246249"/>
                    </a:cubicBezTo>
                    <a:cubicBezTo>
                      <a:pt x="2334845" y="254064"/>
                      <a:pt x="2446215" y="197403"/>
                      <a:pt x="2602523" y="199357"/>
                    </a:cubicBezTo>
                    <a:cubicBezTo>
                      <a:pt x="2758831" y="201311"/>
                      <a:pt x="2979616" y="252111"/>
                      <a:pt x="3176954" y="257972"/>
                    </a:cubicBezTo>
                    <a:cubicBezTo>
                      <a:pt x="3374292" y="263833"/>
                      <a:pt x="3552093" y="232572"/>
                      <a:pt x="3786554" y="234526"/>
                    </a:cubicBezTo>
                    <a:cubicBezTo>
                      <a:pt x="4021016" y="236480"/>
                      <a:pt x="4302369" y="253087"/>
                      <a:pt x="4583723" y="269695"/>
                    </a:cubicBezTo>
                  </a:path>
                </a:pathLst>
              </a:custGeom>
              <a:noFill/>
              <a:ln w="28575"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E30F388-29C9-9C5A-E075-9A3F98201862}"/>
                  </a:ext>
                </a:extLst>
              </p:cNvPr>
              <p:cNvSpPr/>
              <p:nvPr/>
            </p:nvSpPr>
            <p:spPr>
              <a:xfrm>
                <a:off x="2548264" y="4625622"/>
                <a:ext cx="897999" cy="897999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1973EE-5A83-83B2-2360-6710CCBA4DDC}"/>
                  </a:ext>
                </a:extLst>
              </p:cNvPr>
              <p:cNvCxnSpPr/>
              <p:nvPr/>
            </p:nvCxnSpPr>
            <p:spPr>
              <a:xfrm>
                <a:off x="2630325" y="4865077"/>
                <a:ext cx="720000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321F996-ED80-B85A-802A-1EE69A19C78E}"/>
                  </a:ext>
                </a:extLst>
              </p:cNvPr>
              <p:cNvCxnSpPr/>
              <p:nvPr/>
            </p:nvCxnSpPr>
            <p:spPr>
              <a:xfrm>
                <a:off x="2630324" y="5287106"/>
                <a:ext cx="720000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67053D0-6E7C-90F7-8926-654FA4AEA4A7}"/>
                  </a:ext>
                </a:extLst>
              </p:cNvPr>
              <p:cNvSpPr/>
              <p:nvPr/>
            </p:nvSpPr>
            <p:spPr>
              <a:xfrm>
                <a:off x="2903443" y="4818185"/>
                <a:ext cx="206863" cy="543532"/>
              </a:xfrm>
              <a:custGeom>
                <a:avLst/>
                <a:gdLst>
                  <a:gd name="connsiteX0" fmla="*/ 101169 w 206863"/>
                  <a:gd name="connsiteY0" fmla="*/ 261916 h 543532"/>
                  <a:gd name="connsiteX1" fmla="*/ 22375 w 206863"/>
                  <a:gd name="connsiteY1" fmla="*/ 74779 h 543532"/>
                  <a:gd name="connsiteX2" fmla="*/ 106094 w 206863"/>
                  <a:gd name="connsiteY2" fmla="*/ 910 h 543532"/>
                  <a:gd name="connsiteX3" fmla="*/ 204587 w 206863"/>
                  <a:gd name="connsiteY3" fmla="*/ 64930 h 543532"/>
                  <a:gd name="connsiteX4" fmla="*/ 2677 w 206863"/>
                  <a:gd name="connsiteY4" fmla="*/ 434278 h 543532"/>
                  <a:gd name="connsiteX5" fmla="*/ 96245 w 206863"/>
                  <a:gd name="connsiteY5" fmla="*/ 542621 h 543532"/>
                  <a:gd name="connsiteX6" fmla="*/ 204587 w 206863"/>
                  <a:gd name="connsiteY6" fmla="*/ 473676 h 543532"/>
                  <a:gd name="connsiteX7" fmla="*/ 101169 w 206863"/>
                  <a:gd name="connsiteY7" fmla="*/ 261916 h 54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863" h="543532" fill="none" extrusionOk="0">
                    <a:moveTo>
                      <a:pt x="101169" y="261916"/>
                    </a:moveTo>
                    <a:cubicBezTo>
                      <a:pt x="78097" y="199518"/>
                      <a:pt x="28241" y="119888"/>
                      <a:pt x="22375" y="74779"/>
                    </a:cubicBezTo>
                    <a:cubicBezTo>
                      <a:pt x="22005" y="31085"/>
                      <a:pt x="78866" y="5120"/>
                      <a:pt x="106094" y="910"/>
                    </a:cubicBezTo>
                    <a:cubicBezTo>
                      <a:pt x="140263" y="4926"/>
                      <a:pt x="222936" y="4231"/>
                      <a:pt x="204587" y="64930"/>
                    </a:cubicBezTo>
                    <a:cubicBezTo>
                      <a:pt x="189784" y="140905"/>
                      <a:pt x="24357" y="359101"/>
                      <a:pt x="2677" y="434278"/>
                    </a:cubicBezTo>
                    <a:cubicBezTo>
                      <a:pt x="-10942" y="510008"/>
                      <a:pt x="63505" y="531765"/>
                      <a:pt x="96245" y="542621"/>
                    </a:cubicBezTo>
                    <a:cubicBezTo>
                      <a:pt x="128210" y="549464"/>
                      <a:pt x="198734" y="515034"/>
                      <a:pt x="204587" y="473676"/>
                    </a:cubicBezTo>
                    <a:cubicBezTo>
                      <a:pt x="200045" y="427449"/>
                      <a:pt x="129375" y="323989"/>
                      <a:pt x="101169" y="261916"/>
                    </a:cubicBezTo>
                    <a:close/>
                  </a:path>
                  <a:path w="206863" h="543532" stroke="0" extrusionOk="0">
                    <a:moveTo>
                      <a:pt x="101169" y="261916"/>
                    </a:moveTo>
                    <a:cubicBezTo>
                      <a:pt x="64740" y="191694"/>
                      <a:pt x="13872" y="121163"/>
                      <a:pt x="22375" y="74779"/>
                    </a:cubicBezTo>
                    <a:cubicBezTo>
                      <a:pt x="25890" y="31845"/>
                      <a:pt x="72487" y="2654"/>
                      <a:pt x="106094" y="910"/>
                    </a:cubicBezTo>
                    <a:cubicBezTo>
                      <a:pt x="130642" y="4952"/>
                      <a:pt x="221218" y="-3952"/>
                      <a:pt x="204587" y="64930"/>
                    </a:cubicBezTo>
                    <a:cubicBezTo>
                      <a:pt x="176294" y="131108"/>
                      <a:pt x="25987" y="357173"/>
                      <a:pt x="2677" y="434278"/>
                    </a:cubicBezTo>
                    <a:cubicBezTo>
                      <a:pt x="-8931" y="514659"/>
                      <a:pt x="63139" y="534931"/>
                      <a:pt x="96245" y="542621"/>
                    </a:cubicBezTo>
                    <a:cubicBezTo>
                      <a:pt x="121381" y="547883"/>
                      <a:pt x="200632" y="524136"/>
                      <a:pt x="204587" y="473676"/>
                    </a:cubicBezTo>
                    <a:cubicBezTo>
                      <a:pt x="203324" y="423495"/>
                      <a:pt x="127668" y="333778"/>
                      <a:pt x="101169" y="261916"/>
                    </a:cubicBez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  <a:ln w="28575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240834 w 492436"/>
                          <a:gd name="connsiteY0" fmla="*/ 623490 h 1293874"/>
                          <a:gd name="connsiteX1" fmla="*/ 53265 w 492436"/>
                          <a:gd name="connsiteY1" fmla="*/ 178013 h 1293874"/>
                          <a:gd name="connsiteX2" fmla="*/ 252557 w 492436"/>
                          <a:gd name="connsiteY2" fmla="*/ 2167 h 1293874"/>
                          <a:gd name="connsiteX3" fmla="*/ 487019 w 492436"/>
                          <a:gd name="connsiteY3" fmla="*/ 154567 h 1293874"/>
                          <a:gd name="connsiteX4" fmla="*/ 6373 w 492436"/>
                          <a:gd name="connsiteY4" fmla="*/ 1033798 h 1293874"/>
                          <a:gd name="connsiteX5" fmla="*/ 229111 w 492436"/>
                          <a:gd name="connsiteY5" fmla="*/ 1291706 h 1293874"/>
                          <a:gd name="connsiteX6" fmla="*/ 487019 w 492436"/>
                          <a:gd name="connsiteY6" fmla="*/ 1127583 h 1293874"/>
                          <a:gd name="connsiteX7" fmla="*/ 240834 w 492436"/>
                          <a:gd name="connsiteY7" fmla="*/ 623490 h 12938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2436" h="1293874">
                            <a:moveTo>
                              <a:pt x="240834" y="623490"/>
                            </a:moveTo>
                            <a:cubicBezTo>
                              <a:pt x="168542" y="465228"/>
                              <a:pt x="51311" y="281567"/>
                              <a:pt x="53265" y="178013"/>
                            </a:cubicBezTo>
                            <a:cubicBezTo>
                              <a:pt x="55219" y="74459"/>
                              <a:pt x="180265" y="6075"/>
                              <a:pt x="252557" y="2167"/>
                            </a:cubicBezTo>
                            <a:cubicBezTo>
                              <a:pt x="324849" y="-1741"/>
                              <a:pt x="528050" y="-17371"/>
                              <a:pt x="487019" y="154567"/>
                            </a:cubicBezTo>
                            <a:cubicBezTo>
                              <a:pt x="445988" y="326505"/>
                              <a:pt x="49358" y="844275"/>
                              <a:pt x="6373" y="1033798"/>
                            </a:cubicBezTo>
                            <a:cubicBezTo>
                              <a:pt x="-36612" y="1223321"/>
                              <a:pt x="149003" y="1276075"/>
                              <a:pt x="229111" y="1291706"/>
                            </a:cubicBezTo>
                            <a:cubicBezTo>
                              <a:pt x="309219" y="1307337"/>
                              <a:pt x="488973" y="1236998"/>
                              <a:pt x="487019" y="1127583"/>
                            </a:cubicBezTo>
                            <a:cubicBezTo>
                              <a:pt x="485065" y="1018168"/>
                              <a:pt x="313126" y="781752"/>
                              <a:pt x="240834" y="62349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261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1816D-6A97-61A5-12AF-4286546D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 microscopy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B5356-DCDE-3010-DB57-E9277E02D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/>
              <a:t>High </a:t>
            </a:r>
            <a:r>
              <a:rPr lang="en-US" b="1" dirty="0"/>
              <a:t>spatial</a:t>
            </a:r>
            <a:r>
              <a:rPr lang="en-US" dirty="0"/>
              <a:t> resolution </a:t>
            </a:r>
          </a:p>
          <a:p>
            <a:pPr marL="342900" indent="-342900"/>
            <a:r>
              <a:rPr lang="en-US" dirty="0"/>
              <a:t>High </a:t>
            </a:r>
            <a:r>
              <a:rPr lang="en-US" b="1" dirty="0"/>
              <a:t>temporal</a:t>
            </a:r>
            <a:r>
              <a:rPr lang="en-US" dirty="0"/>
              <a:t> resolution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9689B-1CDA-53A9-E8EA-C37EAA60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01813-E785-719D-34F8-3896A59E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10" y="2649521"/>
            <a:ext cx="5937502" cy="3208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02C1E8-1057-1D73-5A48-7D8485415D4A}"/>
              </a:ext>
            </a:extLst>
          </p:cNvPr>
          <p:cNvSpPr txBox="1"/>
          <p:nvPr/>
        </p:nvSpPr>
        <p:spPr>
          <a:xfrm>
            <a:off x="1992923" y="6073970"/>
            <a:ext cx="5779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Garcia de Abajo, F. Javier, and Valerio Di Giulio. "Optical excitations with electron beams: Challenges and opportunities."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ACS photonics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8.4 (2021): 945-974.</a:t>
            </a: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867E98-51F7-C06A-5422-2BEB10480E59}"/>
              </a:ext>
            </a:extLst>
          </p:cNvPr>
          <p:cNvGrpSpPr/>
          <p:nvPr/>
        </p:nvGrpSpPr>
        <p:grpSpPr>
          <a:xfrm>
            <a:off x="8319094" y="945830"/>
            <a:ext cx="3719247" cy="3311692"/>
            <a:chOff x="6016261" y="1217689"/>
            <a:chExt cx="3214903" cy="286261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1A930F-C39E-8B2C-80D2-8417C25CFC4C}"/>
                </a:ext>
              </a:extLst>
            </p:cNvPr>
            <p:cNvGrpSpPr/>
            <p:nvPr/>
          </p:nvGrpSpPr>
          <p:grpSpPr>
            <a:xfrm>
              <a:off x="6016261" y="1619022"/>
              <a:ext cx="3214903" cy="2461281"/>
              <a:chOff x="6016261" y="1833627"/>
              <a:chExt cx="3214903" cy="246128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96D3A4C-04F0-E051-3A8E-2074D7C3F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6891" y="1833627"/>
                <a:ext cx="2853123" cy="183360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C72E1A8-777B-8F1A-B77F-29B68F1393AA}"/>
                  </a:ext>
                </a:extLst>
              </p:cNvPr>
              <p:cNvSpPr/>
              <p:nvPr/>
            </p:nvSpPr>
            <p:spPr>
              <a:xfrm>
                <a:off x="6016261" y="3771688"/>
                <a:ext cx="321490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sz="1400" dirty="0"/>
                  <a:t>Zhang, Ming, et al. </a:t>
                </a:r>
                <a:r>
                  <a:rPr kumimoji="1" lang="en-US" sz="1400" i="1" dirty="0"/>
                  <a:t>The Journal of Physical Chemistry Letters</a:t>
                </a:r>
                <a:r>
                  <a:rPr kumimoji="1" lang="en-US" sz="1400" dirty="0"/>
                  <a:t> 13.7 (2022): 1668-1680.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92FD90-B86A-DE93-2BE5-4CEEE1364020}"/>
                </a:ext>
              </a:extLst>
            </p:cNvPr>
            <p:cNvSpPr/>
            <p:nvPr/>
          </p:nvSpPr>
          <p:spPr>
            <a:xfrm>
              <a:off x="6424748" y="1217689"/>
              <a:ext cx="22829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sz="2000" dirty="0"/>
                <a:t>Molecular dynamics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99A694-C44D-DCAB-0968-A39E09701978}"/>
              </a:ext>
            </a:extLst>
          </p:cNvPr>
          <p:cNvGrpSpPr/>
          <p:nvPr/>
        </p:nvGrpSpPr>
        <p:grpSpPr>
          <a:xfrm>
            <a:off x="8340043" y="4198530"/>
            <a:ext cx="3544385" cy="2292164"/>
            <a:chOff x="6016261" y="4353570"/>
            <a:chExt cx="3063753" cy="1981338"/>
          </a:xfrm>
        </p:grpSpPr>
        <p:pic>
          <p:nvPicPr>
            <p:cNvPr id="13" name="Picture 8" descr="Phys. Rev. B 100, 184308 (2019) - Compressive sensing lattice dynamics. I.  General formalism">
              <a:extLst>
                <a:ext uri="{FF2B5EF4-FFF2-40B4-BE49-F238E27FC236}">
                  <a16:creationId xmlns:a16="http://schemas.microsoft.com/office/drawing/2014/main" id="{2CC89965-8D6F-DCB2-FCFB-36162135D0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12"/>
            <a:stretch/>
          </p:blipFill>
          <p:spPr bwMode="auto">
            <a:xfrm>
              <a:off x="6784724" y="4782212"/>
              <a:ext cx="1737455" cy="988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D1ACC4-3670-4058-7863-6534D70D86E9}"/>
                </a:ext>
              </a:extLst>
            </p:cNvPr>
            <p:cNvSpPr/>
            <p:nvPr/>
          </p:nvSpPr>
          <p:spPr>
            <a:xfrm>
              <a:off x="6016261" y="5811688"/>
              <a:ext cx="30637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1400" dirty="0"/>
                <a:t>Zhou, </a:t>
              </a:r>
              <a:r>
                <a:rPr kumimoji="1" lang="en-US" sz="1400" dirty="0" err="1"/>
                <a:t>Fei</a:t>
              </a:r>
              <a:r>
                <a:rPr kumimoji="1" lang="en-US" sz="1400" dirty="0"/>
                <a:t>, et al. </a:t>
              </a:r>
              <a:r>
                <a:rPr kumimoji="1" lang="en-US" sz="1400" i="1" dirty="0"/>
                <a:t>Physical Review B</a:t>
              </a:r>
              <a:r>
                <a:rPr kumimoji="1" lang="en-US" sz="1400" dirty="0"/>
                <a:t> 100.18 (2019): 184308.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D084F6-E7E8-F47B-5A1F-10AC2BB370E5}"/>
                </a:ext>
              </a:extLst>
            </p:cNvPr>
            <p:cNvSpPr/>
            <p:nvPr/>
          </p:nvSpPr>
          <p:spPr>
            <a:xfrm>
              <a:off x="6643396" y="4353570"/>
              <a:ext cx="20707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sz="2000" dirty="0"/>
                <a:t>Lattice dynamics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7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CFD1-5F4C-D5E9-F016-79F336C8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Electron pulse compression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9A791-822B-2302-B784-4E9EF873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Objective: To achieve high temporal resolution in electron microscopy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 measure fs dynamics requires fs probes.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b="1" dirty="0"/>
              <a:t>THz electron compressor: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0" indent="0"/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0" indent="0"/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r>
              <a:rPr lang="en-US" altLang="zh-CN" b="1" dirty="0">
                <a:sym typeface="Wingdings" panose="05000000000000000000" pitchFamily="2" charset="2"/>
              </a:rPr>
              <a:t> </a:t>
            </a:r>
            <a:r>
              <a:rPr lang="en-US" altLang="zh-CN" dirty="0"/>
              <a:t>Electron pulse compression: </a:t>
            </a:r>
            <a:r>
              <a:rPr lang="en-US" altLang="zh-CN" dirty="0" err="1"/>
              <a:t>ps</a:t>
            </a:r>
            <a:r>
              <a:rPr lang="en-US" altLang="zh-CN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 fs. </a:t>
            </a:r>
            <a:endParaRPr lang="en-US" altLang="zh-CN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altLang="zh-CN" b="1" dirty="0">
                <a:sym typeface="Wingdings" panose="05000000000000000000" pitchFamily="2" charset="2"/>
              </a:rPr>
              <a:t> </a:t>
            </a:r>
            <a:r>
              <a:rPr lang="en-US" altLang="zh-CN" dirty="0"/>
              <a:t>THz generation efficiency is typically low. </a:t>
            </a:r>
          </a:p>
          <a:p>
            <a:endParaRPr lang="en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F8046-7436-44A8-573B-472AFA96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12977-7158-00A6-4636-30F4ACDF2CE7}"/>
              </a:ext>
            </a:extLst>
          </p:cNvPr>
          <p:cNvSpPr txBox="1"/>
          <p:nvPr/>
        </p:nvSpPr>
        <p:spPr>
          <a:xfrm>
            <a:off x="10055960" y="3945676"/>
            <a:ext cx="2092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352.6284 (2016): 429-433.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A85CB1-0A59-24FC-09C6-767027F2E0B4}"/>
              </a:ext>
            </a:extLst>
          </p:cNvPr>
          <p:cNvGrpSpPr/>
          <p:nvPr/>
        </p:nvGrpSpPr>
        <p:grpSpPr>
          <a:xfrm>
            <a:off x="1849404" y="2102263"/>
            <a:ext cx="7996668" cy="2559954"/>
            <a:chOff x="2486162" y="2026794"/>
            <a:chExt cx="6680127" cy="21384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6FAB54-600B-BF4F-594B-E7DB7F289689}"/>
                </a:ext>
              </a:extLst>
            </p:cNvPr>
            <p:cNvGrpSpPr/>
            <p:nvPr/>
          </p:nvGrpSpPr>
          <p:grpSpPr>
            <a:xfrm>
              <a:off x="2486162" y="2430715"/>
              <a:ext cx="4173470" cy="1570145"/>
              <a:chOff x="2693686" y="1538577"/>
              <a:chExt cx="4173470" cy="157014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FD88CEB-3827-695D-9A67-6E78ACDCC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793" t="41674" r="39410" b="13557"/>
              <a:stretch/>
            </p:blipFill>
            <p:spPr>
              <a:xfrm>
                <a:off x="2693687" y="1635889"/>
                <a:ext cx="4173469" cy="147283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7E476D7-80EC-EE93-C320-AE67C61A1ED8}"/>
                  </a:ext>
                </a:extLst>
              </p:cNvPr>
              <p:cNvSpPr/>
              <p:nvPr/>
            </p:nvSpPr>
            <p:spPr>
              <a:xfrm>
                <a:off x="2693686" y="1538577"/>
                <a:ext cx="1500027" cy="562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EAE709-77CF-68E2-D1B6-9D1444C040B3}"/>
                </a:ext>
              </a:extLst>
            </p:cNvPr>
            <p:cNvGrpSpPr/>
            <p:nvPr/>
          </p:nvGrpSpPr>
          <p:grpSpPr>
            <a:xfrm>
              <a:off x="6668179" y="2026794"/>
              <a:ext cx="2498110" cy="2138493"/>
              <a:chOff x="6910928" y="2407409"/>
              <a:chExt cx="2498110" cy="272790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D65EF31-196E-F17F-4012-AF90360F1250}"/>
                  </a:ext>
                </a:extLst>
              </p:cNvPr>
              <p:cNvSpPr/>
              <p:nvPr/>
            </p:nvSpPr>
            <p:spPr>
              <a:xfrm>
                <a:off x="6910928" y="2407409"/>
                <a:ext cx="2443206" cy="2727905"/>
              </a:xfrm>
              <a:prstGeom prst="rect">
                <a:avLst/>
              </a:prstGeom>
              <a:noFill/>
              <a:ln w="28575">
                <a:solidFill>
                  <a:srgbClr val="85858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FFDF9D-6D85-966A-2DDA-9489DE74EB0C}"/>
                  </a:ext>
                </a:extLst>
              </p:cNvPr>
              <p:cNvGrpSpPr/>
              <p:nvPr/>
            </p:nvGrpSpPr>
            <p:grpSpPr>
              <a:xfrm>
                <a:off x="6935021" y="2515957"/>
                <a:ext cx="2474017" cy="2540976"/>
                <a:chOff x="9556184" y="1057292"/>
                <a:chExt cx="2474017" cy="2540976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B9F575AE-5DC9-E388-C00B-6C56C9D3EB68}"/>
                    </a:ext>
                  </a:extLst>
                </p:cNvPr>
                <p:cNvGrpSpPr/>
                <p:nvPr/>
              </p:nvGrpSpPr>
              <p:grpSpPr>
                <a:xfrm>
                  <a:off x="9556184" y="1057292"/>
                  <a:ext cx="1857634" cy="2540976"/>
                  <a:chOff x="7517596" y="2728547"/>
                  <a:chExt cx="1857634" cy="2540976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F157F09C-0B4A-E29C-F10C-8452BF122D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1970"/>
                  <a:stretch/>
                </p:blipFill>
                <p:spPr>
                  <a:xfrm>
                    <a:off x="7517596" y="2728547"/>
                    <a:ext cx="1857634" cy="2540976"/>
                  </a:xfrm>
                  <a:prstGeom prst="rect">
                    <a:avLst/>
                  </a:prstGeom>
                </p:spPr>
              </p:pic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930C48C8-83C4-E048-25BD-B3D24B364F17}"/>
                      </a:ext>
                    </a:extLst>
                  </p:cNvPr>
                  <p:cNvSpPr/>
                  <p:nvPr/>
                </p:nvSpPr>
                <p:spPr>
                  <a:xfrm>
                    <a:off x="7517596" y="2728547"/>
                    <a:ext cx="562535" cy="6506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8EBFD3E1-E4E0-887E-A153-1EE1CB131FCB}"/>
                      </a:ext>
                    </a:extLst>
                  </p:cNvPr>
                  <p:cNvSpPr/>
                  <p:nvPr/>
                </p:nvSpPr>
                <p:spPr>
                  <a:xfrm>
                    <a:off x="8765931" y="3429000"/>
                    <a:ext cx="609299" cy="20222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E132E7E-5308-2EC1-123F-2D7A968D7D85}"/>
                    </a:ext>
                  </a:extLst>
                </p:cNvPr>
                <p:cNvSpPr txBox="1"/>
                <p:nvPr/>
              </p:nvSpPr>
              <p:spPr>
                <a:xfrm>
                  <a:off x="10696335" y="1213020"/>
                  <a:ext cx="1333866" cy="3926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4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Electron pulse</a:t>
                  </a:r>
                  <a:endParaRPr lang="en-US" sz="14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C36BBA9-8772-11C6-E2C0-A3DDF880C721}"/>
                    </a:ext>
                  </a:extLst>
                </p:cNvPr>
                <p:cNvSpPr txBox="1"/>
                <p:nvPr/>
              </p:nvSpPr>
              <p:spPr>
                <a:xfrm>
                  <a:off x="10793193" y="2905780"/>
                  <a:ext cx="1182104" cy="6674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400" dirty="0">
                      <a:solidFill>
                        <a:srgbClr val="9900CC"/>
                      </a:solidFill>
                      <a:latin typeface="Arial" panose="020B0604020202020204" pitchFamily="34" charset="0"/>
                    </a:rPr>
                    <a:t>THz energy modulation</a:t>
                  </a:r>
                  <a:endParaRPr lang="en-US" sz="1400" dirty="0">
                    <a:solidFill>
                      <a:srgbClr val="9900CC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020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CFD1-5F4C-D5E9-F016-79F336C8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Electron pulse compression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9A791-822B-2302-B784-4E9EF873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Optical modulation can generate attosecond electron </a:t>
            </a:r>
            <a:r>
              <a:rPr lang="en-US" altLang="zh-CN" b="1" dirty="0"/>
              <a:t>pulse trains</a:t>
            </a:r>
            <a:endParaRPr lang="en-DE" dirty="0"/>
          </a:p>
          <a:p>
            <a:pPr marL="0" indent="0">
              <a:buNone/>
            </a:pP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F8046-7436-44A8-573B-472AFA96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2DE75D-BF44-DCAA-4EEC-F73E1F7536AE}"/>
              </a:ext>
            </a:extLst>
          </p:cNvPr>
          <p:cNvGrpSpPr/>
          <p:nvPr/>
        </p:nvGrpSpPr>
        <p:grpSpPr>
          <a:xfrm>
            <a:off x="950682" y="1736613"/>
            <a:ext cx="10403118" cy="2171350"/>
            <a:chOff x="1202135" y="805186"/>
            <a:chExt cx="9941590" cy="20750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B715223-28C2-9A2E-F404-7FC1197DA835}"/>
                </a:ext>
              </a:extLst>
            </p:cNvPr>
            <p:cNvGrpSpPr/>
            <p:nvPr/>
          </p:nvGrpSpPr>
          <p:grpSpPr>
            <a:xfrm>
              <a:off x="7995979" y="805186"/>
              <a:ext cx="3147746" cy="1936351"/>
              <a:chOff x="8074436" y="2640111"/>
              <a:chExt cx="3147746" cy="193635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F6A295B-85D8-119B-0BD3-ABCE201C773F}"/>
                  </a:ext>
                </a:extLst>
              </p:cNvPr>
              <p:cNvSpPr/>
              <p:nvPr/>
            </p:nvSpPr>
            <p:spPr>
              <a:xfrm>
                <a:off x="8074436" y="2640111"/>
                <a:ext cx="3025354" cy="1936351"/>
              </a:xfrm>
              <a:prstGeom prst="rect">
                <a:avLst/>
              </a:prstGeom>
              <a:noFill/>
              <a:ln w="28575">
                <a:solidFill>
                  <a:srgbClr val="85858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8F1C484-A7CC-61C3-AFCB-C95D20357BE7}"/>
                  </a:ext>
                </a:extLst>
              </p:cNvPr>
              <p:cNvSpPr txBox="1"/>
              <p:nvPr/>
            </p:nvSpPr>
            <p:spPr>
              <a:xfrm>
                <a:off x="9540901" y="2687307"/>
                <a:ext cx="1333866" cy="558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US" altLang="zh-CN" sz="1600" dirty="0">
                    <a:solidFill>
                      <a:srgbClr val="3351A2"/>
                    </a:solidFill>
                    <a:latin typeface="Arial" panose="020B0604020202020204" pitchFamily="34" charset="0"/>
                  </a:rPr>
                  <a:t>Electron pulse</a:t>
                </a:r>
                <a:endParaRPr lang="en-US" sz="1600" dirty="0">
                  <a:solidFill>
                    <a:srgbClr val="3351A2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388C39-0618-4017-3DE0-E2DB072394FD}"/>
                  </a:ext>
                </a:extLst>
              </p:cNvPr>
              <p:cNvSpPr txBox="1"/>
              <p:nvPr/>
            </p:nvSpPr>
            <p:spPr>
              <a:xfrm>
                <a:off x="8630753" y="4217889"/>
                <a:ext cx="2591429" cy="323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en-US" altLang="zh-CN" sz="16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Optical energy modulation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D7AF4FA-7D69-0820-4820-1B654C2185E4}"/>
                  </a:ext>
                </a:extLst>
              </p:cNvPr>
              <p:cNvGrpSpPr/>
              <p:nvPr/>
            </p:nvGrpSpPr>
            <p:grpSpPr>
              <a:xfrm>
                <a:off x="8146710" y="2997852"/>
                <a:ext cx="2781443" cy="1186163"/>
                <a:chOff x="8146710" y="2997852"/>
                <a:chExt cx="2781443" cy="1186163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5569D55D-0629-EAFB-0DD9-D96BD01274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7476"/>
                <a:stretch/>
              </p:blipFill>
              <p:spPr>
                <a:xfrm>
                  <a:off x="8146710" y="2997852"/>
                  <a:ext cx="2781443" cy="710947"/>
                </a:xfrm>
                <a:prstGeom prst="rect">
                  <a:avLst/>
                </a:prstGeom>
              </p:spPr>
            </p:pic>
            <p:sp>
              <p:nvSpPr>
                <p:cNvPr id="57" name="Freeform: Shape 54">
                  <a:extLst>
                    <a:ext uri="{FF2B5EF4-FFF2-40B4-BE49-F238E27FC236}">
                      <a16:creationId xmlns:a16="http://schemas.microsoft.com/office/drawing/2014/main" id="{1AF97DBF-B36B-7004-9F59-169A7AB61FA0}"/>
                    </a:ext>
                  </a:extLst>
                </p:cNvPr>
                <p:cNvSpPr/>
                <p:nvPr/>
              </p:nvSpPr>
              <p:spPr>
                <a:xfrm>
                  <a:off x="8630754" y="3131344"/>
                  <a:ext cx="1966878" cy="1052671"/>
                </a:xfrm>
                <a:custGeom>
                  <a:avLst/>
                  <a:gdLst>
                    <a:gd name="connsiteX0" fmla="*/ 0 w 4803354"/>
                    <a:gd name="connsiteY0" fmla="*/ 414974 h 837351"/>
                    <a:gd name="connsiteX1" fmla="*/ 69773 w 4803354"/>
                    <a:gd name="connsiteY1" fmla="*/ 260737 h 837351"/>
                    <a:gd name="connsiteX2" fmla="*/ 143219 w 4803354"/>
                    <a:gd name="connsiteY2" fmla="*/ 132207 h 837351"/>
                    <a:gd name="connsiteX3" fmla="*/ 220337 w 4803354"/>
                    <a:gd name="connsiteY3" fmla="*/ 36728 h 837351"/>
                    <a:gd name="connsiteX4" fmla="*/ 297455 w 4803354"/>
                    <a:gd name="connsiteY4" fmla="*/ 7350 h 837351"/>
                    <a:gd name="connsiteX5" fmla="*/ 385590 w 4803354"/>
                    <a:gd name="connsiteY5" fmla="*/ 44072 h 837351"/>
                    <a:gd name="connsiteX6" fmla="*/ 484742 w 4803354"/>
                    <a:gd name="connsiteY6" fmla="*/ 179947 h 837351"/>
                    <a:gd name="connsiteX7" fmla="*/ 591238 w 4803354"/>
                    <a:gd name="connsiteY7" fmla="*/ 400284 h 837351"/>
                    <a:gd name="connsiteX8" fmla="*/ 694063 w 4803354"/>
                    <a:gd name="connsiteY8" fmla="*/ 616950 h 837351"/>
                    <a:gd name="connsiteX9" fmla="*/ 796887 w 4803354"/>
                    <a:gd name="connsiteY9" fmla="*/ 771186 h 837351"/>
                    <a:gd name="connsiteX10" fmla="*/ 888694 w 4803354"/>
                    <a:gd name="connsiteY10" fmla="*/ 833615 h 837351"/>
                    <a:gd name="connsiteX11" fmla="*/ 1006207 w 4803354"/>
                    <a:gd name="connsiteY11" fmla="*/ 763841 h 837351"/>
                    <a:gd name="connsiteX12" fmla="*/ 1090670 w 4803354"/>
                    <a:gd name="connsiteY12" fmla="*/ 646328 h 837351"/>
                    <a:gd name="connsiteX13" fmla="*/ 1175132 w 4803354"/>
                    <a:gd name="connsiteY13" fmla="*/ 473730 h 837351"/>
                    <a:gd name="connsiteX14" fmla="*/ 1248578 w 4803354"/>
                    <a:gd name="connsiteY14" fmla="*/ 304805 h 837351"/>
                    <a:gd name="connsiteX15" fmla="*/ 1373436 w 4803354"/>
                    <a:gd name="connsiteY15" fmla="*/ 88140 h 837351"/>
                    <a:gd name="connsiteX16" fmla="*/ 1490949 w 4803354"/>
                    <a:gd name="connsiteY16" fmla="*/ 7350 h 837351"/>
                    <a:gd name="connsiteX17" fmla="*/ 1626824 w 4803354"/>
                    <a:gd name="connsiteY17" fmla="*/ 88140 h 837351"/>
                    <a:gd name="connsiteX18" fmla="*/ 1707614 w 4803354"/>
                    <a:gd name="connsiteY18" fmla="*/ 227687 h 837351"/>
                    <a:gd name="connsiteX19" fmla="*/ 1788405 w 4803354"/>
                    <a:gd name="connsiteY19" fmla="*/ 389268 h 837351"/>
                    <a:gd name="connsiteX20" fmla="*/ 1880212 w 4803354"/>
                    <a:gd name="connsiteY20" fmla="*/ 580227 h 837351"/>
                    <a:gd name="connsiteX21" fmla="*/ 1979364 w 4803354"/>
                    <a:gd name="connsiteY21" fmla="*/ 752824 h 837351"/>
                    <a:gd name="connsiteX22" fmla="*/ 2089532 w 4803354"/>
                    <a:gd name="connsiteY22" fmla="*/ 833615 h 837351"/>
                    <a:gd name="connsiteX23" fmla="*/ 2214390 w 4803354"/>
                    <a:gd name="connsiteY23" fmla="*/ 763841 h 837351"/>
                    <a:gd name="connsiteX24" fmla="*/ 2302525 w 4803354"/>
                    <a:gd name="connsiteY24" fmla="*/ 624294 h 837351"/>
                    <a:gd name="connsiteX25" fmla="*/ 2379643 w 4803354"/>
                    <a:gd name="connsiteY25" fmla="*/ 466386 h 837351"/>
                    <a:gd name="connsiteX26" fmla="*/ 2471451 w 4803354"/>
                    <a:gd name="connsiteY26" fmla="*/ 268082 h 837351"/>
                    <a:gd name="connsiteX27" fmla="*/ 2570602 w 4803354"/>
                    <a:gd name="connsiteY27" fmla="*/ 99157 h 837351"/>
                    <a:gd name="connsiteX28" fmla="*/ 2691788 w 4803354"/>
                    <a:gd name="connsiteY28" fmla="*/ 5 h 837351"/>
                    <a:gd name="connsiteX29" fmla="*/ 2835007 w 4803354"/>
                    <a:gd name="connsiteY29" fmla="*/ 95484 h 837351"/>
                    <a:gd name="connsiteX30" fmla="*/ 2930487 w 4803354"/>
                    <a:gd name="connsiteY30" fmla="*/ 257065 h 837351"/>
                    <a:gd name="connsiteX31" fmla="*/ 2996588 w 4803354"/>
                    <a:gd name="connsiteY31" fmla="*/ 400284 h 837351"/>
                    <a:gd name="connsiteX32" fmla="*/ 3084723 w 4803354"/>
                    <a:gd name="connsiteY32" fmla="*/ 587571 h 837351"/>
                    <a:gd name="connsiteX33" fmla="*/ 3191219 w 4803354"/>
                    <a:gd name="connsiteY33" fmla="*/ 760169 h 837351"/>
                    <a:gd name="connsiteX34" fmla="*/ 3305060 w 4803354"/>
                    <a:gd name="connsiteY34" fmla="*/ 837287 h 837351"/>
                    <a:gd name="connsiteX35" fmla="*/ 3426246 w 4803354"/>
                    <a:gd name="connsiteY35" fmla="*/ 749152 h 837351"/>
                    <a:gd name="connsiteX36" fmla="*/ 3529070 w 4803354"/>
                    <a:gd name="connsiteY36" fmla="*/ 576554 h 837351"/>
                    <a:gd name="connsiteX37" fmla="*/ 3609860 w 4803354"/>
                    <a:gd name="connsiteY37" fmla="*/ 414974 h 837351"/>
                    <a:gd name="connsiteX38" fmla="*/ 3694323 w 4803354"/>
                    <a:gd name="connsiteY38" fmla="*/ 235031 h 837351"/>
                    <a:gd name="connsiteX39" fmla="*/ 3800819 w 4803354"/>
                    <a:gd name="connsiteY39" fmla="*/ 66106 h 837351"/>
                    <a:gd name="connsiteX40" fmla="*/ 3892626 w 4803354"/>
                    <a:gd name="connsiteY40" fmla="*/ 7350 h 837351"/>
                    <a:gd name="connsiteX41" fmla="*/ 4013812 w 4803354"/>
                    <a:gd name="connsiteY41" fmla="*/ 66106 h 837351"/>
                    <a:gd name="connsiteX42" fmla="*/ 4109291 w 4803354"/>
                    <a:gd name="connsiteY42" fmla="*/ 224015 h 837351"/>
                    <a:gd name="connsiteX43" fmla="*/ 4204771 w 4803354"/>
                    <a:gd name="connsiteY43" fmla="*/ 414974 h 837351"/>
                    <a:gd name="connsiteX44" fmla="*/ 4300251 w 4803354"/>
                    <a:gd name="connsiteY44" fmla="*/ 609605 h 837351"/>
                    <a:gd name="connsiteX45" fmla="*/ 4392058 w 4803354"/>
                    <a:gd name="connsiteY45" fmla="*/ 760169 h 837351"/>
                    <a:gd name="connsiteX46" fmla="*/ 4498554 w 4803354"/>
                    <a:gd name="connsiteY46" fmla="*/ 833615 h 837351"/>
                    <a:gd name="connsiteX47" fmla="*/ 4616067 w 4803354"/>
                    <a:gd name="connsiteY47" fmla="*/ 767513 h 837351"/>
                    <a:gd name="connsiteX48" fmla="*/ 4722564 w 4803354"/>
                    <a:gd name="connsiteY48" fmla="*/ 594916 h 837351"/>
                    <a:gd name="connsiteX49" fmla="*/ 4803354 w 4803354"/>
                    <a:gd name="connsiteY49" fmla="*/ 425990 h 837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803354" h="837351">
                      <a:moveTo>
                        <a:pt x="0" y="414974"/>
                      </a:moveTo>
                      <a:cubicBezTo>
                        <a:pt x="22951" y="361419"/>
                        <a:pt x="45903" y="307865"/>
                        <a:pt x="69773" y="260737"/>
                      </a:cubicBezTo>
                      <a:cubicBezTo>
                        <a:pt x="93643" y="213609"/>
                        <a:pt x="118125" y="169542"/>
                        <a:pt x="143219" y="132207"/>
                      </a:cubicBezTo>
                      <a:cubicBezTo>
                        <a:pt x="168313" y="94872"/>
                        <a:pt x="194631" y="57537"/>
                        <a:pt x="220337" y="36728"/>
                      </a:cubicBezTo>
                      <a:cubicBezTo>
                        <a:pt x="246043" y="15919"/>
                        <a:pt x="269913" y="6126"/>
                        <a:pt x="297455" y="7350"/>
                      </a:cubicBezTo>
                      <a:cubicBezTo>
                        <a:pt x="324997" y="8574"/>
                        <a:pt x="354376" y="15306"/>
                        <a:pt x="385590" y="44072"/>
                      </a:cubicBezTo>
                      <a:cubicBezTo>
                        <a:pt x="416804" y="72838"/>
                        <a:pt x="450467" y="120578"/>
                        <a:pt x="484742" y="179947"/>
                      </a:cubicBezTo>
                      <a:cubicBezTo>
                        <a:pt x="519017" y="239316"/>
                        <a:pt x="556351" y="327450"/>
                        <a:pt x="591238" y="400284"/>
                      </a:cubicBezTo>
                      <a:cubicBezTo>
                        <a:pt x="626125" y="473118"/>
                        <a:pt x="659788" y="555133"/>
                        <a:pt x="694063" y="616950"/>
                      </a:cubicBezTo>
                      <a:cubicBezTo>
                        <a:pt x="728338" y="678767"/>
                        <a:pt x="764449" y="735075"/>
                        <a:pt x="796887" y="771186"/>
                      </a:cubicBezTo>
                      <a:cubicBezTo>
                        <a:pt x="829325" y="807297"/>
                        <a:pt x="853807" y="834839"/>
                        <a:pt x="888694" y="833615"/>
                      </a:cubicBezTo>
                      <a:cubicBezTo>
                        <a:pt x="923581" y="832391"/>
                        <a:pt x="972544" y="795055"/>
                        <a:pt x="1006207" y="763841"/>
                      </a:cubicBezTo>
                      <a:cubicBezTo>
                        <a:pt x="1039870" y="732627"/>
                        <a:pt x="1062516" y="694680"/>
                        <a:pt x="1090670" y="646328"/>
                      </a:cubicBezTo>
                      <a:cubicBezTo>
                        <a:pt x="1118824" y="597976"/>
                        <a:pt x="1148814" y="530650"/>
                        <a:pt x="1175132" y="473730"/>
                      </a:cubicBezTo>
                      <a:cubicBezTo>
                        <a:pt x="1201450" y="416810"/>
                        <a:pt x="1215527" y="369070"/>
                        <a:pt x="1248578" y="304805"/>
                      </a:cubicBezTo>
                      <a:cubicBezTo>
                        <a:pt x="1281629" y="240540"/>
                        <a:pt x="1333041" y="137716"/>
                        <a:pt x="1373436" y="88140"/>
                      </a:cubicBezTo>
                      <a:cubicBezTo>
                        <a:pt x="1413831" y="38564"/>
                        <a:pt x="1448718" y="7350"/>
                        <a:pt x="1490949" y="7350"/>
                      </a:cubicBezTo>
                      <a:cubicBezTo>
                        <a:pt x="1533180" y="7350"/>
                        <a:pt x="1590713" y="51417"/>
                        <a:pt x="1626824" y="88140"/>
                      </a:cubicBezTo>
                      <a:cubicBezTo>
                        <a:pt x="1662935" y="124863"/>
                        <a:pt x="1680684" y="177499"/>
                        <a:pt x="1707614" y="227687"/>
                      </a:cubicBezTo>
                      <a:cubicBezTo>
                        <a:pt x="1734544" y="277875"/>
                        <a:pt x="1759639" y="330511"/>
                        <a:pt x="1788405" y="389268"/>
                      </a:cubicBezTo>
                      <a:cubicBezTo>
                        <a:pt x="1817171" y="448025"/>
                        <a:pt x="1848386" y="519634"/>
                        <a:pt x="1880212" y="580227"/>
                      </a:cubicBezTo>
                      <a:cubicBezTo>
                        <a:pt x="1912038" y="640820"/>
                        <a:pt x="1944477" y="710593"/>
                        <a:pt x="1979364" y="752824"/>
                      </a:cubicBezTo>
                      <a:cubicBezTo>
                        <a:pt x="2014251" y="795055"/>
                        <a:pt x="2050361" y="831779"/>
                        <a:pt x="2089532" y="833615"/>
                      </a:cubicBezTo>
                      <a:cubicBezTo>
                        <a:pt x="2128703" y="835451"/>
                        <a:pt x="2178891" y="798728"/>
                        <a:pt x="2214390" y="763841"/>
                      </a:cubicBezTo>
                      <a:cubicBezTo>
                        <a:pt x="2249889" y="728954"/>
                        <a:pt x="2274983" y="673870"/>
                        <a:pt x="2302525" y="624294"/>
                      </a:cubicBezTo>
                      <a:cubicBezTo>
                        <a:pt x="2330067" y="574718"/>
                        <a:pt x="2351489" y="525755"/>
                        <a:pt x="2379643" y="466386"/>
                      </a:cubicBezTo>
                      <a:cubicBezTo>
                        <a:pt x="2407797" y="407017"/>
                        <a:pt x="2439625" y="329287"/>
                        <a:pt x="2471451" y="268082"/>
                      </a:cubicBezTo>
                      <a:cubicBezTo>
                        <a:pt x="2503277" y="206877"/>
                        <a:pt x="2533879" y="143836"/>
                        <a:pt x="2570602" y="99157"/>
                      </a:cubicBezTo>
                      <a:cubicBezTo>
                        <a:pt x="2607325" y="54478"/>
                        <a:pt x="2647721" y="617"/>
                        <a:pt x="2691788" y="5"/>
                      </a:cubicBezTo>
                      <a:cubicBezTo>
                        <a:pt x="2735855" y="-607"/>
                        <a:pt x="2795224" y="52641"/>
                        <a:pt x="2835007" y="95484"/>
                      </a:cubicBezTo>
                      <a:cubicBezTo>
                        <a:pt x="2874790" y="138327"/>
                        <a:pt x="2903557" y="206265"/>
                        <a:pt x="2930487" y="257065"/>
                      </a:cubicBezTo>
                      <a:cubicBezTo>
                        <a:pt x="2957417" y="307865"/>
                        <a:pt x="2970882" y="345200"/>
                        <a:pt x="2996588" y="400284"/>
                      </a:cubicBezTo>
                      <a:cubicBezTo>
                        <a:pt x="3022294" y="455368"/>
                        <a:pt x="3052285" y="527590"/>
                        <a:pt x="3084723" y="587571"/>
                      </a:cubicBezTo>
                      <a:cubicBezTo>
                        <a:pt x="3117161" y="647552"/>
                        <a:pt x="3154496" y="718550"/>
                        <a:pt x="3191219" y="760169"/>
                      </a:cubicBezTo>
                      <a:cubicBezTo>
                        <a:pt x="3227942" y="801788"/>
                        <a:pt x="3265889" y="839123"/>
                        <a:pt x="3305060" y="837287"/>
                      </a:cubicBezTo>
                      <a:cubicBezTo>
                        <a:pt x="3344231" y="835451"/>
                        <a:pt x="3388911" y="792607"/>
                        <a:pt x="3426246" y="749152"/>
                      </a:cubicBezTo>
                      <a:cubicBezTo>
                        <a:pt x="3463581" y="705697"/>
                        <a:pt x="3498468" y="632250"/>
                        <a:pt x="3529070" y="576554"/>
                      </a:cubicBezTo>
                      <a:cubicBezTo>
                        <a:pt x="3559672" y="520858"/>
                        <a:pt x="3582318" y="471895"/>
                        <a:pt x="3609860" y="414974"/>
                      </a:cubicBezTo>
                      <a:cubicBezTo>
                        <a:pt x="3637402" y="358053"/>
                        <a:pt x="3662497" y="293176"/>
                        <a:pt x="3694323" y="235031"/>
                      </a:cubicBezTo>
                      <a:cubicBezTo>
                        <a:pt x="3726149" y="176886"/>
                        <a:pt x="3767769" y="104053"/>
                        <a:pt x="3800819" y="66106"/>
                      </a:cubicBezTo>
                      <a:cubicBezTo>
                        <a:pt x="3833869" y="28159"/>
                        <a:pt x="3857127" y="7350"/>
                        <a:pt x="3892626" y="7350"/>
                      </a:cubicBezTo>
                      <a:cubicBezTo>
                        <a:pt x="3928125" y="7350"/>
                        <a:pt x="3977701" y="29995"/>
                        <a:pt x="4013812" y="66106"/>
                      </a:cubicBezTo>
                      <a:cubicBezTo>
                        <a:pt x="4049923" y="102217"/>
                        <a:pt x="4077465" y="165870"/>
                        <a:pt x="4109291" y="224015"/>
                      </a:cubicBezTo>
                      <a:cubicBezTo>
                        <a:pt x="4141117" y="282160"/>
                        <a:pt x="4172944" y="350709"/>
                        <a:pt x="4204771" y="414974"/>
                      </a:cubicBezTo>
                      <a:cubicBezTo>
                        <a:pt x="4236598" y="479239"/>
                        <a:pt x="4269037" y="552073"/>
                        <a:pt x="4300251" y="609605"/>
                      </a:cubicBezTo>
                      <a:cubicBezTo>
                        <a:pt x="4331466" y="667138"/>
                        <a:pt x="4359008" y="722834"/>
                        <a:pt x="4392058" y="760169"/>
                      </a:cubicBezTo>
                      <a:cubicBezTo>
                        <a:pt x="4425108" y="797504"/>
                        <a:pt x="4461219" y="832391"/>
                        <a:pt x="4498554" y="833615"/>
                      </a:cubicBezTo>
                      <a:cubicBezTo>
                        <a:pt x="4535889" y="834839"/>
                        <a:pt x="4578732" y="807296"/>
                        <a:pt x="4616067" y="767513"/>
                      </a:cubicBezTo>
                      <a:cubicBezTo>
                        <a:pt x="4653402" y="727730"/>
                        <a:pt x="4691350" y="651836"/>
                        <a:pt x="4722564" y="594916"/>
                      </a:cubicBezTo>
                      <a:cubicBezTo>
                        <a:pt x="4753778" y="537996"/>
                        <a:pt x="4788053" y="437007"/>
                        <a:pt x="4803354" y="425990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C6C5219-8918-CED9-4765-883F5F9240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6949" y="3115077"/>
                <a:ext cx="0" cy="103482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D24A66B-BAF7-2E8B-10BD-E39D7BA8A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5338" y="3123106"/>
                <a:ext cx="0" cy="103482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248F32A-385E-AB8A-0784-9B9F0415A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5489" y="3118987"/>
                <a:ext cx="0" cy="103482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E7E9848-9BAF-02BF-4EB8-80F006B8F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59990" y="3115077"/>
                <a:ext cx="0" cy="103482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6522EDC-D4EA-820E-4A5E-CAE8F2E1159B}"/>
                  </a:ext>
                </a:extLst>
              </p:cNvPr>
              <p:cNvSpPr/>
              <p:nvPr/>
            </p:nvSpPr>
            <p:spPr>
              <a:xfrm>
                <a:off x="8161542" y="2703683"/>
                <a:ext cx="896769" cy="3605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7C3EBC5-4154-8617-4F2C-EDCFA7FBE4A0}"/>
                </a:ext>
              </a:extLst>
            </p:cNvPr>
            <p:cNvGrpSpPr/>
            <p:nvPr/>
          </p:nvGrpSpPr>
          <p:grpSpPr>
            <a:xfrm>
              <a:off x="1202135" y="1616401"/>
              <a:ext cx="6602000" cy="1263805"/>
              <a:chOff x="658029" y="1823320"/>
              <a:chExt cx="6602000" cy="126380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F965431-5A1C-BF8B-311A-B814988C9C17}"/>
                  </a:ext>
                </a:extLst>
              </p:cNvPr>
              <p:cNvGrpSpPr/>
              <p:nvPr/>
            </p:nvGrpSpPr>
            <p:grpSpPr>
              <a:xfrm>
                <a:off x="658029" y="1823320"/>
                <a:ext cx="6602000" cy="1263805"/>
                <a:chOff x="391625" y="1918825"/>
                <a:chExt cx="6602000" cy="1263805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D4D8DC2-2C24-09D8-DC37-07D2CB366ED3}"/>
                    </a:ext>
                  </a:extLst>
                </p:cNvPr>
                <p:cNvSpPr/>
                <p:nvPr/>
              </p:nvSpPr>
              <p:spPr>
                <a:xfrm>
                  <a:off x="4685086" y="2659321"/>
                  <a:ext cx="1042241" cy="4388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7BF9048-A8F0-69D8-8CCA-1B49417CC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7476" b="-2326"/>
                <a:stretch/>
              </p:blipFill>
              <p:spPr>
                <a:xfrm>
                  <a:off x="1457114" y="2116256"/>
                  <a:ext cx="1419073" cy="423984"/>
                </a:xfrm>
                <a:prstGeom prst="rect">
                  <a:avLst/>
                </a:prstGeom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11275A9-14DA-06FA-633D-B941CC1615A8}"/>
                    </a:ext>
                  </a:extLst>
                </p:cNvPr>
                <p:cNvSpPr/>
                <p:nvPr/>
              </p:nvSpPr>
              <p:spPr>
                <a:xfrm>
                  <a:off x="4337275" y="2663377"/>
                  <a:ext cx="380914" cy="2903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521A83F-615A-589C-B8F2-19662FB07821}"/>
                    </a:ext>
                  </a:extLst>
                </p:cNvPr>
                <p:cNvSpPr txBox="1"/>
                <p:nvPr/>
              </p:nvSpPr>
              <p:spPr>
                <a:xfrm>
                  <a:off x="4907437" y="2623798"/>
                  <a:ext cx="2086188" cy="558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Attosecond electron pulse trains</a:t>
                  </a: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4257A7E-E9FD-EF5A-FB24-5F8EE4E57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509" t="6194" r="2080" b="2393"/>
                <a:stretch/>
              </p:blipFill>
              <p:spPr>
                <a:xfrm>
                  <a:off x="5142887" y="1975485"/>
                  <a:ext cx="1338144" cy="528579"/>
                </a:xfrm>
                <a:prstGeom prst="rect">
                  <a:avLst/>
                </a:prstGeom>
              </p:spPr>
            </p:pic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9CEC1910-79D2-B372-14A3-F95A1C96C5E2}"/>
                    </a:ext>
                  </a:extLst>
                </p:cNvPr>
                <p:cNvGrpSpPr/>
                <p:nvPr/>
              </p:nvGrpSpPr>
              <p:grpSpPr>
                <a:xfrm>
                  <a:off x="1457114" y="2192405"/>
                  <a:ext cx="4795096" cy="985288"/>
                  <a:chOff x="1274234" y="2439037"/>
                  <a:chExt cx="4795096" cy="985288"/>
                </a:xfrm>
              </p:grpSpPr>
              <p:sp>
                <p:nvSpPr>
                  <p:cNvPr id="33" name="Cube 32">
                    <a:extLst>
                      <a:ext uri="{FF2B5EF4-FFF2-40B4-BE49-F238E27FC236}">
                        <a16:creationId xmlns:a16="http://schemas.microsoft.com/office/drawing/2014/main" id="{FF8EF54B-9F0E-049A-1E89-6EFB3367A00C}"/>
                      </a:ext>
                    </a:extLst>
                  </p:cNvPr>
                  <p:cNvSpPr/>
                  <p:nvPr/>
                </p:nvSpPr>
                <p:spPr>
                  <a:xfrm>
                    <a:off x="2829693" y="2889774"/>
                    <a:ext cx="1457011" cy="534551"/>
                  </a:xfrm>
                  <a:prstGeom prst="cube">
                    <a:avLst>
                      <a:gd name="adj" fmla="val 60531"/>
                    </a:avLst>
                  </a:prstGeom>
                  <a:solidFill>
                    <a:srgbClr val="99CC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D80E28F-6D30-A424-125B-3A2D20BE3DAE}"/>
                      </a:ext>
                    </a:extLst>
                  </p:cNvPr>
                  <p:cNvGrpSpPr/>
                  <p:nvPr/>
                </p:nvGrpSpPr>
                <p:grpSpPr>
                  <a:xfrm>
                    <a:off x="3197058" y="2439037"/>
                    <a:ext cx="894163" cy="593056"/>
                    <a:chOff x="3180350" y="4091863"/>
                    <a:chExt cx="894163" cy="593056"/>
                  </a:xfrm>
                  <a:solidFill>
                    <a:srgbClr val="99CCFF"/>
                  </a:solidFill>
                  <a:effectLst>
                    <a:outerShdw blurRad="50800" dist="1905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42" name="Cylinder 39">
                      <a:extLst>
                        <a:ext uri="{FF2B5EF4-FFF2-40B4-BE49-F238E27FC236}">
                          <a16:creationId xmlns:a16="http://schemas.microsoft.com/office/drawing/2014/main" id="{C71AD15A-966B-BBDE-AB61-A9BF77F9C0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80350" y="4091863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43" name="Cylinder 40">
                      <a:extLst>
                        <a:ext uri="{FF2B5EF4-FFF2-40B4-BE49-F238E27FC236}">
                          <a16:creationId xmlns:a16="http://schemas.microsoft.com/office/drawing/2014/main" id="{FE7ED71F-2D0A-139C-9A51-3791BCBA9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5252" y="4091863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44" name="Cylinder 41">
                      <a:extLst>
                        <a:ext uri="{FF2B5EF4-FFF2-40B4-BE49-F238E27FC236}">
                          <a16:creationId xmlns:a16="http://schemas.microsoft.com/office/drawing/2014/main" id="{E2C7FAC2-9996-C97D-78DE-6386ACD27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0154" y="4091863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45" name="Cylinder 42">
                      <a:extLst>
                        <a:ext uri="{FF2B5EF4-FFF2-40B4-BE49-F238E27FC236}">
                          <a16:creationId xmlns:a16="http://schemas.microsoft.com/office/drawing/2014/main" id="{D7FEF5CA-E959-5D2C-DDA3-00E50AA0E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5056" y="4091863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46" name="Cylinder 43">
                      <a:extLst>
                        <a:ext uri="{FF2B5EF4-FFF2-40B4-BE49-F238E27FC236}">
                          <a16:creationId xmlns:a16="http://schemas.microsoft.com/office/drawing/2014/main" id="{0878ACE7-0657-8957-3370-1B2769CDED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0539" y="4091863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</p:grp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49D96F9F-3DB0-8FEF-C89F-AEFF0133C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4234" y="2798880"/>
                    <a:ext cx="4795096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E51E8FA2-DC5A-CBC5-931F-AF8F806F951B}"/>
                      </a:ext>
                    </a:extLst>
                  </p:cNvPr>
                  <p:cNvGrpSpPr/>
                  <p:nvPr/>
                </p:nvGrpSpPr>
                <p:grpSpPr>
                  <a:xfrm>
                    <a:off x="3041452" y="2573783"/>
                    <a:ext cx="894163" cy="593056"/>
                    <a:chOff x="3024744" y="4226609"/>
                    <a:chExt cx="894163" cy="593056"/>
                  </a:xfrm>
                  <a:solidFill>
                    <a:srgbClr val="99CCFF"/>
                  </a:solidFill>
                  <a:effectLst>
                    <a:outerShdw blurRad="50800" dist="19050" algn="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37" name="Cylinder 34">
                      <a:extLst>
                        <a:ext uri="{FF2B5EF4-FFF2-40B4-BE49-F238E27FC236}">
                          <a16:creationId xmlns:a16="http://schemas.microsoft.com/office/drawing/2014/main" id="{FC867251-BB31-4BF1-4DDA-F7F0256F2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4744" y="4226609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38" name="Cylinder 35">
                      <a:extLst>
                        <a:ext uri="{FF2B5EF4-FFF2-40B4-BE49-F238E27FC236}">
                          <a16:creationId xmlns:a16="http://schemas.microsoft.com/office/drawing/2014/main" id="{4247E67B-14EA-6CE2-8087-B201B1E1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9646" y="4226609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39" name="Cylinder 36">
                      <a:extLst>
                        <a:ext uri="{FF2B5EF4-FFF2-40B4-BE49-F238E27FC236}">
                          <a16:creationId xmlns:a16="http://schemas.microsoft.com/office/drawing/2014/main" id="{74977C6D-C2E0-76D5-2672-D52241109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4548" y="4226609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40" name="Cylinder 37">
                      <a:extLst>
                        <a:ext uri="{FF2B5EF4-FFF2-40B4-BE49-F238E27FC236}">
                          <a16:creationId xmlns:a16="http://schemas.microsoft.com/office/drawing/2014/main" id="{81977362-A9AA-3C0B-67A1-63BA33BF39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450" y="4226609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  <p:sp>
                  <p:nvSpPr>
                    <p:cNvPr id="41" name="Cylinder 38">
                      <a:extLst>
                        <a:ext uri="{FF2B5EF4-FFF2-40B4-BE49-F238E27FC236}">
                          <a16:creationId xmlns:a16="http://schemas.microsoft.com/office/drawing/2014/main" id="{8F2F2047-4990-36AB-C0C1-054BF91E24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4933" y="4226609"/>
                      <a:ext cx="113974" cy="593056"/>
                    </a:xfrm>
                    <a:prstGeom prst="can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/>
                    </a:p>
                  </p:txBody>
                </p:sp>
              </p:grpSp>
            </p:grp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FAA15CB-7E01-74FE-28C5-E08AE90B4613}"/>
                    </a:ext>
                  </a:extLst>
                </p:cNvPr>
                <p:cNvSpPr/>
                <p:nvPr/>
              </p:nvSpPr>
              <p:spPr>
                <a:xfrm>
                  <a:off x="2903684" y="1918825"/>
                  <a:ext cx="1635478" cy="1117575"/>
                </a:xfrm>
                <a:prstGeom prst="ellipse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32" name="Rectangle: Rounded Corners 29">
                  <a:extLst>
                    <a:ext uri="{FF2B5EF4-FFF2-40B4-BE49-F238E27FC236}">
                      <a16:creationId xmlns:a16="http://schemas.microsoft.com/office/drawing/2014/main" id="{9BF745F4-72E0-54A1-A652-65A7F79C18D6}"/>
                    </a:ext>
                  </a:extLst>
                </p:cNvPr>
                <p:cNvSpPr/>
                <p:nvPr/>
              </p:nvSpPr>
              <p:spPr>
                <a:xfrm>
                  <a:off x="391625" y="2192405"/>
                  <a:ext cx="1065490" cy="650699"/>
                </a:xfrm>
                <a:prstGeom prst="roundRect">
                  <a:avLst/>
                </a:prstGeom>
                <a:solidFill>
                  <a:srgbClr val="D2D2D1"/>
                </a:solidFill>
                <a:ln w="28575">
                  <a:solidFill>
                    <a:srgbClr val="28225C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Electron source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746ADA6-4809-21B3-EC8F-41D8288467B6}"/>
                  </a:ext>
                </a:extLst>
              </p:cNvPr>
              <p:cNvSpPr txBox="1"/>
              <p:nvPr/>
            </p:nvSpPr>
            <p:spPr>
              <a:xfrm>
                <a:off x="1979979" y="2523312"/>
                <a:ext cx="1327988" cy="558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pulses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70B0DB-B971-349A-0936-D7AFFA47A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7541" y="1112779"/>
              <a:ext cx="2778275" cy="831175"/>
            </a:xfrm>
            <a:prstGeom prst="line">
              <a:avLst/>
            </a:prstGeom>
            <a:ln>
              <a:solidFill>
                <a:srgbClr val="858585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419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81FB-DE76-A8B2-417E-A42A88282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9665-37A4-DB0B-649E-BAB112D0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6357"/>
            <a:ext cx="10768781" cy="599977"/>
          </a:xfrm>
        </p:spPr>
        <p:txBody>
          <a:bodyPr/>
          <a:lstStyle/>
          <a:p>
            <a:r>
              <a:rPr lang="en-US" altLang="zh-CN" dirty="0"/>
              <a:t>Attosecond electron pulse trains with optical modulation</a:t>
            </a:r>
            <a:endParaRPr lang="en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0817D5-9442-3963-97AE-415539892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AF6D2-1C3E-AFC7-37BF-8232888D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F09A733-2CF0-49AA-9281-D333DC9D2330}" type="slidenum">
              <a:rPr lang="en-GB" smtClean="0"/>
              <a:pPr algn="r"/>
              <a:t>7</a:t>
            </a:fld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BE9F3DF-8CD4-480C-2EB1-D1E85437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25" y="1370893"/>
            <a:ext cx="8310532" cy="40558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C3D7166-8BE6-EBC5-CA50-1FD9F30B5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257" y="1020807"/>
            <a:ext cx="3508743" cy="481638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E53CFA-785C-2A57-5D9D-7799AD9C1342}"/>
              </a:ext>
            </a:extLst>
          </p:cNvPr>
          <p:cNvSpPr txBox="1"/>
          <p:nvPr/>
        </p:nvSpPr>
        <p:spPr>
          <a:xfrm>
            <a:off x="838199" y="6108302"/>
            <a:ext cx="7776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Black, Dylan S., Uwe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Niedermayer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Yu Miao, Zhexin Zhao, Olav Solgaard, Robert L. Byer, and Kenneth J. Leedle. 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123, no. 26 (2019): 264802.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575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59C5-F5E6-72FC-BC3D-5789FA5D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57"/>
            <a:ext cx="10960510" cy="599977"/>
          </a:xfrm>
        </p:spPr>
        <p:txBody>
          <a:bodyPr>
            <a:noAutofit/>
          </a:bodyPr>
          <a:lstStyle/>
          <a:p>
            <a:r>
              <a:rPr lang="en-US" altLang="zh-CN" dirty="0"/>
              <a:t>Attosecond electron pulse trains with optical modulation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26DC-BC13-A7B1-7B62-5F3F59F6B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904FC-3937-65EC-2040-396972E0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47E6-11B3-A411-5DF1-347FC845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90" y="1022925"/>
            <a:ext cx="8565860" cy="5093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28E91-0438-2E5F-541D-0FA7428AC235}"/>
              </a:ext>
            </a:extLst>
          </p:cNvPr>
          <p:cNvSpPr txBox="1"/>
          <p:nvPr/>
        </p:nvSpPr>
        <p:spPr>
          <a:xfrm>
            <a:off x="884901" y="6090151"/>
            <a:ext cx="8126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Schönenberger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Norbert, Anna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Mittelbach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Peyman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Yousefi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Joshua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McNeur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Uwe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Niedermayer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and Peter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Hommelhoff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  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123, no. 26 (2019): 264803.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8919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9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11315</TotalTime>
  <Words>2050</Words>
  <Application>Microsoft Macintosh PowerPoint</Application>
  <PresentationFormat>Widescreen</PresentationFormat>
  <Paragraphs>342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-apple-system</vt:lpstr>
      <vt:lpstr>NimbusRomNo9L</vt:lpstr>
      <vt:lpstr>Times</vt:lpstr>
      <vt:lpstr>Whitney-Semibold</vt:lpstr>
      <vt:lpstr>Arial</vt:lpstr>
      <vt:lpstr>Calibri</vt:lpstr>
      <vt:lpstr>Calibri Light</vt:lpstr>
      <vt:lpstr>Cambria Math</vt:lpstr>
      <vt:lpstr>Century Gothic</vt:lpstr>
      <vt:lpstr>Helvetica Neue</vt:lpstr>
      <vt:lpstr>Wingdings</vt:lpstr>
      <vt:lpstr>Office 2013 - 2022 Theme</vt:lpstr>
      <vt:lpstr>Dielectric laser accelerators for electron compression and quantum sensing </vt:lpstr>
      <vt:lpstr>Introduction: On-chip particle accelerators</vt:lpstr>
      <vt:lpstr>Potential applications of DLAs</vt:lpstr>
      <vt:lpstr>Outline</vt:lpstr>
      <vt:lpstr>Electron microscopy </vt:lpstr>
      <vt:lpstr>Electron pulse compression</vt:lpstr>
      <vt:lpstr>Electron pulse compression</vt:lpstr>
      <vt:lpstr>Attosecond electron pulse trains with optical modulation</vt:lpstr>
      <vt:lpstr>Attosecond electron pulse trains with optical modulation</vt:lpstr>
      <vt:lpstr>Electron pulse compression with optical beat note</vt:lpstr>
      <vt:lpstr>Working principle</vt:lpstr>
      <vt:lpstr>Improvement with high harmonics</vt:lpstr>
      <vt:lpstr>Numerical compression results</vt:lpstr>
      <vt:lpstr>Peak ratio</vt:lpstr>
      <vt:lpstr>Electron pulse compression with optical beat note</vt:lpstr>
      <vt:lpstr>Outline</vt:lpstr>
      <vt:lpstr>Quantum description</vt:lpstr>
      <vt:lpstr>Engineer the free-electron wave function with a DLA</vt:lpstr>
      <vt:lpstr>Free-electron—atom interaction</vt:lpstr>
      <vt:lpstr>Quantum free-electron—atom interaction: Theory</vt:lpstr>
      <vt:lpstr>Probe the atomic coherence with modulated free electrons</vt:lpstr>
      <vt:lpstr>Create entanglement</vt:lpstr>
      <vt:lpstr>Interaction between the two-level system and a dilute electron beam</vt:lpstr>
      <vt:lpstr>Quantum free-electron—atom interaction: Summary</vt:lpstr>
      <vt:lpstr>Summary</vt:lpstr>
      <vt:lpstr>Acknowledgement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SimPC</dc:creator>
  <cp:lastModifiedBy>Zhexin Zhao</cp:lastModifiedBy>
  <cp:revision>99</cp:revision>
  <dcterms:created xsi:type="dcterms:W3CDTF">2018-02-22T14:31:40Z</dcterms:created>
  <dcterms:modified xsi:type="dcterms:W3CDTF">2024-03-19T09:51:48Z</dcterms:modified>
</cp:coreProperties>
</file>