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4" r:id="rId3"/>
    <p:sldMasterId id="2147483716" r:id="rId4"/>
    <p:sldMasterId id="2147483722" r:id="rId5"/>
  </p:sldMasterIdLst>
  <p:notesMasterIdLst>
    <p:notesMasterId r:id="rId24"/>
  </p:notesMasterIdLst>
  <p:sldIdLst>
    <p:sldId id="1330" r:id="rId6"/>
    <p:sldId id="257" r:id="rId7"/>
    <p:sldId id="1684" r:id="rId8"/>
    <p:sldId id="258" r:id="rId9"/>
    <p:sldId id="259" r:id="rId10"/>
    <p:sldId id="1681" r:id="rId11"/>
    <p:sldId id="1671" r:id="rId12"/>
    <p:sldId id="1663" r:id="rId13"/>
    <p:sldId id="267" r:id="rId14"/>
    <p:sldId id="1675" r:id="rId15"/>
    <p:sldId id="1680" r:id="rId16"/>
    <p:sldId id="265" r:id="rId17"/>
    <p:sldId id="266" r:id="rId18"/>
    <p:sldId id="1679" r:id="rId19"/>
    <p:sldId id="270" r:id="rId20"/>
    <p:sldId id="1336" r:id="rId21"/>
    <p:sldId id="1683" r:id="rId22"/>
    <p:sldId id="1331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4AD"/>
    <a:srgbClr val="00FF00"/>
    <a:srgbClr val="222222"/>
    <a:srgbClr val="909090"/>
    <a:srgbClr val="008F7A"/>
    <a:srgbClr val="314374"/>
    <a:srgbClr val="273C71"/>
    <a:srgbClr val="293A70"/>
    <a:srgbClr val="1B2B5C"/>
    <a:srgbClr val="8AB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83743" autoAdjust="0"/>
  </p:normalViewPr>
  <p:slideViewPr>
    <p:cSldViewPr snapToGrid="0">
      <p:cViewPr varScale="1">
        <p:scale>
          <a:sx n="103" d="100"/>
          <a:sy n="103" d="100"/>
        </p:scale>
        <p:origin x="162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19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B537A-233C-4905-A993-45196144AB3A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BB14C-2059-4A13-BB10-9AB6E53ACD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3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DAFEA-9F87-478C-AF9B-0BDEABFD2E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63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9DA-D219-4E8B-A6CF-67194108C2E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87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https://www.google.com/maps/d/u/0/edit?mid=1GZXaOjNPYvHeVi_1EKBrwX9kkploa8M&amp;ll=3.7269142217833036%2C0&amp;z=3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BB14C-2059-4A13-BB10-9AB6E53ACD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44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Message from Hungary: due to the present governmental and administrative situations at our university and in our country, some reorganization has become necessary in connection with the ET-related activities.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Therefore, the activity of the BME group will be discontinued starting with February, so I would like to ask you to delete the BME group from the ET database.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However, some of us from the BME group will join the Wigner group (Hungary), and the corresponding RU leader will register us accordingly.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183CD-62D1-460E-8C41-945CF666ED1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16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Mention ETRAC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9DA-D219-4E8B-A6CF-67194108C2E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205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E1D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E1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 TDR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E1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</a:rPr>
              <a:t>P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Vacuum TDR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9DA-D219-4E8B-A6CF-67194108C2E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04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9DA-D219-4E8B-A6CF-67194108C2E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9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913922" y="2129985"/>
            <a:ext cx="10364163" cy="14703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829755" y="3885530"/>
            <a:ext cx="8534395" cy="1752666"/>
          </a:xfrm>
        </p:spPr>
        <p:txBody>
          <a:bodyPr anchorCtr="1"/>
          <a:lstStyle>
            <a:lvl1pPr marL="0" indent="0" algn="ctr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3EC88E-C8B4-448E-B84E-2762A0F04F2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566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315371-5C7B-4787-8FEB-67DB8BA922B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42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8839685" y="273627"/>
            <a:ext cx="2741764" cy="58570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608643" y="273627"/>
            <a:ext cx="8046717" cy="58570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0BB4C7-320E-489D-A402-86891896D33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29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-95294" y="785794"/>
            <a:ext cx="12477795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385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7595" y="44624"/>
            <a:ext cx="8256917" cy="9144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extLst/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dirty="0"/>
              <a:t>Textmasterformate durch Klicken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95294" y="785794"/>
            <a:ext cx="12477795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0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hteck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hteck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hteck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echteck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235158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411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7" name="Rechteck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Rechteck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Rechteck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Rechteck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Rechteck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hteck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hteck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2954501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599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95294" y="785794"/>
            <a:ext cx="12477795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DEA70C37-242B-47EE-94A4-FC2864486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11114"/>
            <a:ext cx="2362200" cy="73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9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78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49A356-8300-4A25-9C45-1FE92C991D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81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19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252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8BDD-796B-4DD9-BE67-1B90850BF36E}" type="datetimeFigureOut">
              <a:rPr lang="de-DE" smtClean="0"/>
              <a:pPr/>
              <a:t>22.04.2024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558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09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0459" y="836712"/>
            <a:ext cx="11620581" cy="516405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Lucida Grande"/>
              <a:buChar char="-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90459" y="121192"/>
            <a:ext cx="11620581" cy="571504"/>
          </a:xfrm>
        </p:spPr>
        <p:txBody>
          <a:bodyPr>
            <a:noAutofit/>
          </a:bodyPr>
          <a:lstStyle>
            <a:lvl1pPr algn="l">
              <a:defRPr sz="3200" b="0" i="0">
                <a:solidFill>
                  <a:srgbClr val="073C8D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3339" y="6421439"/>
            <a:ext cx="42839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003D81"/>
                </a:solidFill>
                <a:latin typeface="Gill Sans Light"/>
                <a:cs typeface="Gill Sans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3D81"/>
                </a:solidFill>
                <a:effectLst/>
                <a:uLnTx/>
                <a:uFillTx/>
                <a:latin typeface="Gill Sans Light"/>
                <a:ea typeface="+mn-ea"/>
              </a:rPr>
              <a:t>Name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81"/>
              </a:solidFill>
              <a:effectLst/>
              <a:uLnTx/>
              <a:uFillTx/>
              <a:latin typeface="Gill Sans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2976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913922" y="2129985"/>
            <a:ext cx="10364163" cy="14703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829755" y="3885530"/>
            <a:ext cx="8534395" cy="1752666"/>
          </a:xfrm>
        </p:spPr>
        <p:txBody>
          <a:bodyPr anchorCtr="1"/>
          <a:lstStyle>
            <a:lvl1pPr marL="0" indent="0" algn="ctr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8D6419-41E6-48EC-BABB-4E65AFA0D6B6}" type="datetime1">
              <a:rPr lang="it-IT" smtClean="0"/>
              <a:t>22/04/2024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Michele Punturo</a:t>
            </a:r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3EC88E-C8B4-448E-B84E-2762A0F04F2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300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584AB5-02F7-4906-A6FA-7AA585495819}" type="datetime1">
              <a:rPr lang="it-IT" smtClean="0"/>
              <a:t>22/04/2024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Michele Punturo</a:t>
            </a:r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49A356-8300-4A25-9C45-1FE92C991D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996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963843" y="4406863"/>
            <a:ext cx="10362237" cy="1362381"/>
          </a:xfrm>
        </p:spPr>
        <p:txBody>
          <a:bodyPr anchor="t"/>
          <a:lstStyle>
            <a:lvl1pPr>
              <a:defRPr b="1" cap="all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963843" y="2906224"/>
            <a:ext cx="10362237" cy="1500639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814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EEC54B-E8D5-4ACC-A809-E5BEFB317193}" type="datetime1">
              <a:rPr lang="it-IT" smtClean="0"/>
              <a:t>22/04/2024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Michele Punturo</a:t>
            </a:r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55887-9365-4415-ABDD-3C34EE0862F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480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608645" y="1604332"/>
            <a:ext cx="5393284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86241" y="1604332"/>
            <a:ext cx="5395196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143CCB-17BB-4C83-9B22-A975F43A8FC8}" type="datetime1">
              <a:rPr lang="it-IT" smtClean="0"/>
              <a:t>22/04/2024</a:t>
            </a:fld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Michele Punturo</a:t>
            </a:r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87B14-12D1-48FA-8237-7AE8FBC646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653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7" y="275073"/>
            <a:ext cx="10972805" cy="11420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10556" y="1535196"/>
            <a:ext cx="5385597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0556" y="2174631"/>
            <a:ext cx="5385597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6193914" y="1535196"/>
            <a:ext cx="5389435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6193914" y="2174631"/>
            <a:ext cx="5389435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6B6008-8EA3-4199-80E0-B26DE62A44E8}" type="datetime1">
              <a:rPr lang="it-IT" smtClean="0"/>
              <a:t>22/04/2024</a:t>
            </a:fld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Michele Punturo</a:t>
            </a:r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4C0D3E-A88C-4A76-A97D-DA3DF6F988E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01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963843" y="4406863"/>
            <a:ext cx="10362237" cy="1362381"/>
          </a:xfrm>
        </p:spPr>
        <p:txBody>
          <a:bodyPr anchor="t"/>
          <a:lstStyle>
            <a:lvl1pPr>
              <a:defRPr b="1" cap="all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963843" y="2906224"/>
            <a:ext cx="10362237" cy="1500639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814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55887-9365-4415-ABDD-3C34EE0862F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75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70A666C-0F95-4B17-A1BE-CAE95F6672A8}"/>
              </a:ext>
            </a:extLst>
          </p:cNvPr>
          <p:cNvSpPr/>
          <p:nvPr userDrawn="1"/>
        </p:nvSpPr>
        <p:spPr>
          <a:xfrm>
            <a:off x="-59961" y="0"/>
            <a:ext cx="933887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43575" y="0"/>
            <a:ext cx="10710398" cy="643929"/>
          </a:xfrm>
        </p:spPr>
        <p:txBody>
          <a:bodyPr/>
          <a:lstStyle>
            <a:lvl1pPr>
              <a:defRPr>
                <a:solidFill>
                  <a:srgbClr val="007463"/>
                </a:solidFill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0B8EA6-9440-4CBE-A916-9B1BC747F3F5}" type="slidenum">
              <a:t>‹Nr.›</a:t>
            </a:fld>
            <a:endParaRPr lang="de-DE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2DCD3D14-0DC8-4F40-844B-DBCE935D1C6C}"/>
              </a:ext>
            </a:extLst>
          </p:cNvPr>
          <p:cNvGrpSpPr/>
          <p:nvPr userDrawn="1"/>
        </p:nvGrpSpPr>
        <p:grpSpPr>
          <a:xfrm rot="10800000">
            <a:off x="-2635172" y="681006"/>
            <a:ext cx="15177009" cy="81329"/>
            <a:chOff x="2024185" y="869307"/>
            <a:chExt cx="10366102" cy="81329"/>
          </a:xfrm>
        </p:grpSpPr>
        <p:cxnSp>
          <p:nvCxnSpPr>
            <p:cNvPr id="7" name="Gerade Verbindung 12">
              <a:extLst>
                <a:ext uri="{FF2B5EF4-FFF2-40B4-BE49-F238E27FC236}">
                  <a16:creationId xmlns:a16="http://schemas.microsoft.com/office/drawing/2014/main" id="{19618200-C8A3-480A-8D9F-42D6293915AA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25400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4">
              <a:extLst>
                <a:ext uri="{FF2B5EF4-FFF2-40B4-BE49-F238E27FC236}">
                  <a16:creationId xmlns:a16="http://schemas.microsoft.com/office/drawing/2014/main" id="{E0A63536-0164-44C1-841F-6E49E3BE449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25400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magine 1">
            <a:extLst>
              <a:ext uri="{FF2B5EF4-FFF2-40B4-BE49-F238E27FC236}">
                <a16:creationId xmlns:a16="http://schemas.microsoft.com/office/drawing/2014/main" id="{7B5DDB38-EA11-43DD-869D-4C715E8C0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63" y="-26026"/>
            <a:ext cx="2995453" cy="8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2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8922F6-C5C2-4EEE-9AC4-3973278DF3C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750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6" y="273629"/>
            <a:ext cx="4010884" cy="1160765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767355" y="273627"/>
            <a:ext cx="6815994" cy="5852778"/>
          </a:xfrm>
        </p:spPr>
        <p:txBody>
          <a:bodyPr/>
          <a:lstStyle>
            <a:lvl1pPr>
              <a:defRPr sz="2903"/>
            </a:lvl1pPr>
            <a:lvl2pPr>
              <a:defRPr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610556" y="1434394"/>
            <a:ext cx="4010884" cy="4692013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50E7B3-361A-40FA-8190-CA044C2027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478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390403" y="4800027"/>
            <a:ext cx="7315195" cy="567421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2390403" y="612068"/>
            <a:ext cx="7315195" cy="4115956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903"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2390403" y="5367447"/>
            <a:ext cx="7315195" cy="805048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CC2C19-3679-4BAD-A63B-7F82097CE9A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534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5BEF46-56C2-4A38-B2C0-E9DD68F5FB25}" type="datetime1">
              <a:rPr lang="it-IT" smtClean="0"/>
              <a:t>22/04/2024</a:t>
            </a:fld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315371-5C7B-4787-8FEB-67DB8BA922B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678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8839685" y="273627"/>
            <a:ext cx="2741764" cy="58570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608643" y="273627"/>
            <a:ext cx="8046717" cy="58570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0BB4C7-320E-489D-A402-86891896D33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272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179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68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5931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87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608645" y="1604332"/>
            <a:ext cx="5393284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86241" y="1604332"/>
            <a:ext cx="5395196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87B14-12D1-48FA-8237-7AE8FBC646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268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929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2FE5D-2466-400C-B791-DE9B73125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7B23D4-917F-435D-8531-30B7AEA4A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08C60F-F5C4-4E3D-A179-2B1DCC03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1CA27D-1A68-4834-8E82-C8EECD83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B05FC4-9FF9-4DF5-A8B4-DD2EFE5F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278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866D11-333A-4A04-A216-A26BD3DE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D81BB5-B1CA-4ACD-9534-33C1B32BF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637AA8-907B-4616-8D16-F96DD9936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6EB9EF-AF8E-433D-B18D-EDCB69E4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CE8FA9-D935-4400-BB35-CFA57045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612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159FB-E5F4-43F6-B7FE-7417A924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C88347-907B-4C07-A366-521C2696F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D8D3D-E72E-42BD-8DF8-D17E2132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88A563-3BB4-4E67-838B-369B1002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0DAD7B-5455-4DC9-B88F-788B8E03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50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838AB-6BE1-40F0-96B4-BCBC97933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E36764-664C-45EF-B2A4-85E2F8489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F77075-F076-4110-83FE-8EDC6B82C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01BCC2-4C6C-403B-A89B-C01CD01C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FC3A03-3108-48BE-A90E-23BA5A496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4E1AFA-7AA7-4E06-8EB6-E38C36EC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641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6EC9B-DC76-4212-B625-5A85F243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D35AF0-7875-4BC8-9937-E4B40806F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2EF831-A93E-442B-84D0-E6E1AA56A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7C5502-3601-4BEF-AD6D-C25E6F341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0D8A10-36E4-4453-8F75-622878A3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5DDB8D-302E-4549-88F3-857038602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A05875F-C2F8-4A0F-87E4-B6A70724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F76F42-7993-4F62-A0BB-B873769A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368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A40AD-0745-43C9-84AF-B31B5C082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F8ED7D-675E-4853-95AC-100EC8B2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BE41AD-9FE2-4074-8153-2BC40EB1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6AC5EE-AEC6-4B7F-B7D0-282B20DE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05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EDC218-4799-4488-BD49-2808FE6F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E5ACE1-F3E9-4EAD-8574-C838EAF8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FA9BD1-5971-4CDE-B737-CA46250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262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D6E0B-5216-4E4D-B4D7-D5C0695AE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485ACA-B976-4442-834C-E663010D1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C87A25-4F71-4564-A4F7-10EA63A16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E4D6D9-D238-4E85-9043-4F3310CA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3DAA70-2DE2-4546-8D61-CE7BEFC2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99E767-E92F-4573-82AE-0EAC31F7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964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7E215-B119-49BB-B048-E0E8C7E0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A30E92-06E9-461C-8D1D-0F08133B6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8B1E3D-992C-4097-9A3F-05EA1FE84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534DC6-4E66-46FD-A13D-DAD43132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515081-0542-4CFC-BB76-CF460B7E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1B9E33-DB39-434F-95AD-606366B0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55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7" y="275073"/>
            <a:ext cx="10972805" cy="11420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10556" y="1535196"/>
            <a:ext cx="5385597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0556" y="2174631"/>
            <a:ext cx="5385597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6193914" y="1535196"/>
            <a:ext cx="5389435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6193914" y="2174631"/>
            <a:ext cx="5389435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4C0D3E-A88C-4A76-A97D-DA3DF6F988E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3954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AABF0-1594-40CC-92A9-AC7633BE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BE5165A-3826-4F1F-A575-2FB4ACDD6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1B1C5C-792F-4330-815E-6339878D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9CC28-889E-4FF3-B23E-E5024E65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CDAD67-82A3-4CAC-82B4-82BE9F33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003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E1B76C-12BD-4ED2-AA5C-08994464F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54B431-15E3-4C31-AB5B-588DE4EBE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FC177B-C11E-4F53-8E7E-A11FE4D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B22422-3F3D-4959-8616-D835D304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CE1A2F-B931-4894-9021-10E2951E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840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02869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3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70A666C-0F95-4B17-A1BE-CAE95F6672A8}"/>
              </a:ext>
            </a:extLst>
          </p:cNvPr>
          <p:cNvSpPr/>
          <p:nvPr userDrawn="1"/>
        </p:nvSpPr>
        <p:spPr>
          <a:xfrm>
            <a:off x="-59961" y="0"/>
            <a:ext cx="933887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43575" y="0"/>
            <a:ext cx="10710398" cy="643929"/>
          </a:xfrm>
        </p:spPr>
        <p:txBody>
          <a:bodyPr/>
          <a:lstStyle>
            <a:lvl1pPr>
              <a:defRPr>
                <a:solidFill>
                  <a:srgbClr val="007463"/>
                </a:solidFill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0B8EA6-9440-4CBE-A916-9B1BC747F3F5}" type="slidenum">
              <a:t>‹Nr.›</a:t>
            </a:fld>
            <a:endParaRPr lang="de-DE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2DCD3D14-0DC8-4F40-844B-DBCE935D1C6C}"/>
              </a:ext>
            </a:extLst>
          </p:cNvPr>
          <p:cNvGrpSpPr/>
          <p:nvPr userDrawn="1"/>
        </p:nvGrpSpPr>
        <p:grpSpPr>
          <a:xfrm rot="10800000">
            <a:off x="-2635172" y="681006"/>
            <a:ext cx="15177009" cy="81329"/>
            <a:chOff x="2024185" y="869307"/>
            <a:chExt cx="10366102" cy="81329"/>
          </a:xfrm>
        </p:grpSpPr>
        <p:cxnSp>
          <p:nvCxnSpPr>
            <p:cNvPr id="7" name="Gerade Verbindung 12">
              <a:extLst>
                <a:ext uri="{FF2B5EF4-FFF2-40B4-BE49-F238E27FC236}">
                  <a16:creationId xmlns:a16="http://schemas.microsoft.com/office/drawing/2014/main" id="{19618200-C8A3-480A-8D9F-42D6293915AA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25400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4">
              <a:extLst>
                <a:ext uri="{FF2B5EF4-FFF2-40B4-BE49-F238E27FC236}">
                  <a16:creationId xmlns:a16="http://schemas.microsoft.com/office/drawing/2014/main" id="{E0A63536-0164-44C1-841F-6E49E3BE449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25400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magine 1">
            <a:extLst>
              <a:ext uri="{FF2B5EF4-FFF2-40B4-BE49-F238E27FC236}">
                <a16:creationId xmlns:a16="http://schemas.microsoft.com/office/drawing/2014/main" id="{7B5DDB38-EA11-43DD-869D-4C715E8C0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63" y="-26026"/>
            <a:ext cx="2995453" cy="8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8922F6-C5C2-4EEE-9AC4-3973278DF3C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26363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6" y="273629"/>
            <a:ext cx="4010884" cy="1160765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767355" y="273627"/>
            <a:ext cx="6815994" cy="5852778"/>
          </a:xfrm>
        </p:spPr>
        <p:txBody>
          <a:bodyPr/>
          <a:lstStyle>
            <a:lvl1pPr>
              <a:defRPr sz="2903"/>
            </a:lvl1pPr>
            <a:lvl2pPr>
              <a:defRPr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610556" y="1434394"/>
            <a:ext cx="4010884" cy="4692013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50E7B3-361A-40FA-8190-CA044C2027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31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390403" y="4800027"/>
            <a:ext cx="7315195" cy="567421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2390403" y="612068"/>
            <a:ext cx="7315195" cy="4115956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903"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2390403" y="5367447"/>
            <a:ext cx="7315195" cy="805048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CC2C19-3679-4BAD-A63B-7F82097CE9A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4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609560" y="273355"/>
            <a:ext cx="10971688" cy="11450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de-DE"/>
              <a:t>Klicken Sie, um das Format des Titeltextes zu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09560" y="1604844"/>
            <a:ext cx="10971688" cy="45261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609560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4169407" y="6247908"/>
            <a:ext cx="386418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8740683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fld id="{375D5F3B-E643-4C46-882D-A3F3883096C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75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l" defTabSz="829544" rtl="0" fontAlgn="auto" hangingPunct="1">
        <a:lnSpc>
          <a:spcPct val="107000"/>
        </a:lnSpc>
        <a:spcBef>
          <a:spcPts val="0"/>
        </a:spcBef>
        <a:spcAft>
          <a:spcPts val="0"/>
        </a:spcAft>
        <a:buNone/>
        <a:tabLst>
          <a:tab pos="0" algn="l"/>
          <a:tab pos="829544" algn="l"/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3629" b="0" i="0" u="none" strike="noStrike" kern="0" cap="none" spc="0" baseline="0">
          <a:solidFill>
            <a:srgbClr val="008000"/>
          </a:solidFill>
          <a:uFillTx/>
          <a:latin typeface="Nimbus Sans L" pitchFamily="34"/>
          <a:ea typeface="Gothic" pitchFamily="2"/>
          <a:cs typeface="Lucidasans" pitchFamily="2"/>
        </a:defRPr>
      </a:lvl1pPr>
    </p:titleStyle>
    <p:bodyStyle>
      <a:lvl1pPr marL="310913" marR="0" lvl="0" indent="-310913" algn="l" defTabSz="829544" rtl="0" fontAlgn="auto" hangingPunct="1">
        <a:lnSpc>
          <a:spcPct val="100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2" algn="l"/>
          <a:tab pos="1658755" algn="l"/>
          <a:tab pos="2488299" algn="l"/>
          <a:tab pos="3317843" algn="l"/>
          <a:tab pos="4147386" algn="l"/>
          <a:tab pos="4976930" algn="l"/>
          <a:tab pos="5806474" algn="l"/>
          <a:tab pos="6636017" algn="l"/>
          <a:tab pos="7465561" algn="l"/>
          <a:tab pos="8295105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1pPr>
      <a:lvl2pPr marL="673755" marR="0" lvl="1" indent="-258983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1" algn="l"/>
          <a:tab pos="1658754" algn="l"/>
          <a:tab pos="2488298" algn="l"/>
          <a:tab pos="3317842" algn="l"/>
          <a:tab pos="4147385" algn="l"/>
          <a:tab pos="4976929" algn="l"/>
          <a:tab pos="5806473" algn="l"/>
          <a:tab pos="6636016" algn="l"/>
          <a:tab pos="7465560" algn="l"/>
          <a:tab pos="8295104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2pPr>
      <a:lvl3pPr marL="1036930" marR="0" lvl="2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3pPr>
      <a:lvl4pPr marL="1451701" marR="0" lvl="3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4pPr>
      <a:lvl5pPr marL="1866473" marR="0" lvl="4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Textmasterformate durch Klicken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-95294" y="785794"/>
            <a:ext cx="12477795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924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accent3"/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609560" y="273355"/>
            <a:ext cx="10971688" cy="11450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de-DE"/>
              <a:t>Klicken Sie, um das Format des Titeltextes zu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09560" y="1604844"/>
            <a:ext cx="10971688" cy="45261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609560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fld id="{F71526D8-E502-4EE1-9CDD-2B9EED07AB2A}" type="datetime1">
              <a:rPr lang="it-IT" smtClean="0"/>
              <a:t>22/04/2024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4169407" y="6247908"/>
            <a:ext cx="386418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r>
              <a:rPr lang="de-DE"/>
              <a:t>Michele Punturo</a:t>
            </a:r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8740683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fld id="{375D5F3B-E643-4C46-882D-A3F3883096C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44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dt="0"/>
  <p:txStyles>
    <p:titleStyle>
      <a:lvl1pPr marL="0" marR="0" lvl="0" indent="0" algn="l" defTabSz="829544" rtl="0" fontAlgn="auto" hangingPunct="1">
        <a:lnSpc>
          <a:spcPct val="107000"/>
        </a:lnSpc>
        <a:spcBef>
          <a:spcPts val="0"/>
        </a:spcBef>
        <a:spcAft>
          <a:spcPts val="0"/>
        </a:spcAft>
        <a:buNone/>
        <a:tabLst>
          <a:tab pos="0" algn="l"/>
          <a:tab pos="829544" algn="l"/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3629" b="0" i="0" u="none" strike="noStrike" kern="0" cap="none" spc="0" baseline="0">
          <a:solidFill>
            <a:srgbClr val="008000"/>
          </a:solidFill>
          <a:uFillTx/>
          <a:latin typeface="Nimbus Sans L" pitchFamily="34"/>
          <a:ea typeface="Gothic" pitchFamily="2"/>
          <a:cs typeface="Lucidasans" pitchFamily="2"/>
        </a:defRPr>
      </a:lvl1pPr>
    </p:titleStyle>
    <p:bodyStyle>
      <a:lvl1pPr marL="310913" marR="0" lvl="0" indent="-310913" algn="l" defTabSz="829544" rtl="0" fontAlgn="auto" hangingPunct="1">
        <a:lnSpc>
          <a:spcPct val="100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2" algn="l"/>
          <a:tab pos="1658755" algn="l"/>
          <a:tab pos="2488299" algn="l"/>
          <a:tab pos="3317843" algn="l"/>
          <a:tab pos="4147386" algn="l"/>
          <a:tab pos="4976930" algn="l"/>
          <a:tab pos="5806474" algn="l"/>
          <a:tab pos="6636017" algn="l"/>
          <a:tab pos="7465561" algn="l"/>
          <a:tab pos="8295105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1pPr>
      <a:lvl2pPr marL="673755" marR="0" lvl="1" indent="-258983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1" algn="l"/>
          <a:tab pos="1658754" algn="l"/>
          <a:tab pos="2488298" algn="l"/>
          <a:tab pos="3317842" algn="l"/>
          <a:tab pos="4147385" algn="l"/>
          <a:tab pos="4976929" algn="l"/>
          <a:tab pos="5806473" algn="l"/>
          <a:tab pos="6636016" algn="l"/>
          <a:tab pos="7465560" algn="l"/>
          <a:tab pos="8295104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2pPr>
      <a:lvl3pPr marL="1036930" marR="0" lvl="2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3pPr>
      <a:lvl4pPr marL="1451701" marR="0" lvl="3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4pPr>
      <a:lvl5pPr marL="1866473" marR="0" lvl="4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4337" y="102107"/>
            <a:ext cx="928370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7298" y="3236129"/>
            <a:ext cx="8211820" cy="3415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82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1EBF521-E830-40AE-A24A-C4E68E76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573DEC-24C8-43E8-9190-4F5CD62F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93EFD2-9A43-414F-8312-D19C70C5B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E742-9551-49B2-B888-BE0AB0A44B8B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EA0186-B68F-4917-A0CE-B484E724C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FB1520-470B-4BED-A4C3-C4CE8AAB0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2B218-A235-444D-95A2-73B2E5022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07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6.png"/><Relationship Id="rId21" Type="http://schemas.openxmlformats.org/officeDocument/2006/relationships/image" Target="../media/image40.jpg"/><Relationship Id="rId42" Type="http://schemas.openxmlformats.org/officeDocument/2006/relationships/image" Target="../media/image61.png"/><Relationship Id="rId47" Type="http://schemas.openxmlformats.org/officeDocument/2006/relationships/image" Target="../media/image66.jpg"/><Relationship Id="rId63" Type="http://schemas.openxmlformats.org/officeDocument/2006/relationships/image" Target="../media/image82.jpg"/><Relationship Id="rId68" Type="http://schemas.openxmlformats.org/officeDocument/2006/relationships/image" Target="../media/image87.png"/><Relationship Id="rId84" Type="http://schemas.openxmlformats.org/officeDocument/2006/relationships/image" Target="../media/image103.jpg"/><Relationship Id="rId89" Type="http://schemas.openxmlformats.org/officeDocument/2006/relationships/image" Target="../media/image108.png"/><Relationship Id="rId112" Type="http://schemas.openxmlformats.org/officeDocument/2006/relationships/image" Target="../media/image131.jpg"/><Relationship Id="rId16" Type="http://schemas.openxmlformats.org/officeDocument/2006/relationships/image" Target="../media/image35.png"/><Relationship Id="rId107" Type="http://schemas.openxmlformats.org/officeDocument/2006/relationships/image" Target="../media/image126.jpg"/><Relationship Id="rId11" Type="http://schemas.openxmlformats.org/officeDocument/2006/relationships/image" Target="../media/image30.jpg"/><Relationship Id="rId32" Type="http://schemas.openxmlformats.org/officeDocument/2006/relationships/image" Target="../media/image51.png"/><Relationship Id="rId37" Type="http://schemas.openxmlformats.org/officeDocument/2006/relationships/image" Target="../media/image56.jpg"/><Relationship Id="rId53" Type="http://schemas.openxmlformats.org/officeDocument/2006/relationships/image" Target="../media/image72.jpg"/><Relationship Id="rId58" Type="http://schemas.openxmlformats.org/officeDocument/2006/relationships/image" Target="../media/image77.png"/><Relationship Id="rId74" Type="http://schemas.openxmlformats.org/officeDocument/2006/relationships/image" Target="../media/image93.jpg"/><Relationship Id="rId79" Type="http://schemas.openxmlformats.org/officeDocument/2006/relationships/image" Target="../media/image98.png"/><Relationship Id="rId102" Type="http://schemas.openxmlformats.org/officeDocument/2006/relationships/image" Target="../media/image121.png"/><Relationship Id="rId123" Type="http://schemas.openxmlformats.org/officeDocument/2006/relationships/image" Target="../media/image142.png"/><Relationship Id="rId128" Type="http://schemas.openxmlformats.org/officeDocument/2006/relationships/image" Target="../media/image147.png"/><Relationship Id="rId5" Type="http://schemas.openxmlformats.org/officeDocument/2006/relationships/image" Target="../media/image24.jpg"/><Relationship Id="rId90" Type="http://schemas.openxmlformats.org/officeDocument/2006/relationships/image" Target="../media/image109.jpg"/><Relationship Id="rId95" Type="http://schemas.openxmlformats.org/officeDocument/2006/relationships/image" Target="../media/image114.png"/><Relationship Id="rId22" Type="http://schemas.openxmlformats.org/officeDocument/2006/relationships/image" Target="../media/image41.png"/><Relationship Id="rId27" Type="http://schemas.openxmlformats.org/officeDocument/2006/relationships/image" Target="../media/image46.jpg"/><Relationship Id="rId43" Type="http://schemas.openxmlformats.org/officeDocument/2006/relationships/image" Target="../media/image62.jpg"/><Relationship Id="rId48" Type="http://schemas.openxmlformats.org/officeDocument/2006/relationships/image" Target="../media/image67.png"/><Relationship Id="rId64" Type="http://schemas.openxmlformats.org/officeDocument/2006/relationships/image" Target="../media/image83.png"/><Relationship Id="rId69" Type="http://schemas.openxmlformats.org/officeDocument/2006/relationships/image" Target="../media/image88.jpg"/><Relationship Id="rId113" Type="http://schemas.openxmlformats.org/officeDocument/2006/relationships/image" Target="../media/image132.png"/><Relationship Id="rId118" Type="http://schemas.openxmlformats.org/officeDocument/2006/relationships/image" Target="../media/image137.jpg"/><Relationship Id="rId80" Type="http://schemas.openxmlformats.org/officeDocument/2006/relationships/image" Target="../media/image99.jpg"/><Relationship Id="rId85" Type="http://schemas.openxmlformats.org/officeDocument/2006/relationships/image" Target="../media/image104.pn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33" Type="http://schemas.openxmlformats.org/officeDocument/2006/relationships/image" Target="../media/image52.jpg"/><Relationship Id="rId38" Type="http://schemas.openxmlformats.org/officeDocument/2006/relationships/image" Target="../media/image57.png"/><Relationship Id="rId59" Type="http://schemas.openxmlformats.org/officeDocument/2006/relationships/image" Target="../media/image78.jpg"/><Relationship Id="rId103" Type="http://schemas.openxmlformats.org/officeDocument/2006/relationships/image" Target="../media/image122.jpg"/><Relationship Id="rId108" Type="http://schemas.openxmlformats.org/officeDocument/2006/relationships/image" Target="../media/image127.png"/><Relationship Id="rId124" Type="http://schemas.openxmlformats.org/officeDocument/2006/relationships/image" Target="../media/image143.png"/><Relationship Id="rId129" Type="http://schemas.openxmlformats.org/officeDocument/2006/relationships/image" Target="../media/image148.png"/><Relationship Id="rId54" Type="http://schemas.openxmlformats.org/officeDocument/2006/relationships/image" Target="../media/image73.png"/><Relationship Id="rId70" Type="http://schemas.openxmlformats.org/officeDocument/2006/relationships/image" Target="../media/image89.jpg"/><Relationship Id="rId75" Type="http://schemas.openxmlformats.org/officeDocument/2006/relationships/image" Target="../media/image94.png"/><Relationship Id="rId91" Type="http://schemas.openxmlformats.org/officeDocument/2006/relationships/image" Target="../media/image110.png"/><Relationship Id="rId96" Type="http://schemas.openxmlformats.org/officeDocument/2006/relationships/image" Target="../media/image115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23" Type="http://schemas.openxmlformats.org/officeDocument/2006/relationships/image" Target="../media/image42.jpg"/><Relationship Id="rId28" Type="http://schemas.openxmlformats.org/officeDocument/2006/relationships/image" Target="../media/image47.png"/><Relationship Id="rId49" Type="http://schemas.openxmlformats.org/officeDocument/2006/relationships/image" Target="../media/image68.jpg"/><Relationship Id="rId114" Type="http://schemas.openxmlformats.org/officeDocument/2006/relationships/image" Target="../media/image133.jpg"/><Relationship Id="rId119" Type="http://schemas.openxmlformats.org/officeDocument/2006/relationships/image" Target="../media/image138.png"/><Relationship Id="rId44" Type="http://schemas.openxmlformats.org/officeDocument/2006/relationships/image" Target="../media/image63.png"/><Relationship Id="rId60" Type="http://schemas.openxmlformats.org/officeDocument/2006/relationships/image" Target="../media/image79.png"/><Relationship Id="rId65" Type="http://schemas.openxmlformats.org/officeDocument/2006/relationships/image" Target="../media/image84.jpg"/><Relationship Id="rId81" Type="http://schemas.openxmlformats.org/officeDocument/2006/relationships/image" Target="../media/image100.png"/><Relationship Id="rId86" Type="http://schemas.openxmlformats.org/officeDocument/2006/relationships/image" Target="../media/image105.jpg"/><Relationship Id="rId130" Type="http://schemas.openxmlformats.org/officeDocument/2006/relationships/image" Target="../media/image149.png"/><Relationship Id="rId13" Type="http://schemas.openxmlformats.org/officeDocument/2006/relationships/image" Target="../media/image32.jpg"/><Relationship Id="rId18" Type="http://schemas.openxmlformats.org/officeDocument/2006/relationships/image" Target="../media/image37.png"/><Relationship Id="rId39" Type="http://schemas.openxmlformats.org/officeDocument/2006/relationships/image" Target="../media/image58.jpg"/><Relationship Id="rId109" Type="http://schemas.openxmlformats.org/officeDocument/2006/relationships/image" Target="../media/image128.jpg"/><Relationship Id="rId34" Type="http://schemas.openxmlformats.org/officeDocument/2006/relationships/image" Target="../media/image53.png"/><Relationship Id="rId50" Type="http://schemas.openxmlformats.org/officeDocument/2006/relationships/image" Target="../media/image69.png"/><Relationship Id="rId55" Type="http://schemas.openxmlformats.org/officeDocument/2006/relationships/image" Target="../media/image74.jpg"/><Relationship Id="rId76" Type="http://schemas.openxmlformats.org/officeDocument/2006/relationships/image" Target="../media/image95.jpg"/><Relationship Id="rId97" Type="http://schemas.openxmlformats.org/officeDocument/2006/relationships/image" Target="../media/image116.jpg"/><Relationship Id="rId104" Type="http://schemas.openxmlformats.org/officeDocument/2006/relationships/image" Target="../media/image123.jpg"/><Relationship Id="rId120" Type="http://schemas.openxmlformats.org/officeDocument/2006/relationships/image" Target="../media/image139.jpg"/><Relationship Id="rId125" Type="http://schemas.openxmlformats.org/officeDocument/2006/relationships/image" Target="../media/image144.jpg"/><Relationship Id="rId7" Type="http://schemas.openxmlformats.org/officeDocument/2006/relationships/image" Target="../media/image26.jpg"/><Relationship Id="rId71" Type="http://schemas.openxmlformats.org/officeDocument/2006/relationships/image" Target="../media/image90.png"/><Relationship Id="rId92" Type="http://schemas.openxmlformats.org/officeDocument/2006/relationships/image" Target="../media/image111.jpg"/><Relationship Id="rId2" Type="http://schemas.openxmlformats.org/officeDocument/2006/relationships/image" Target="../media/image21.png"/><Relationship Id="rId29" Type="http://schemas.openxmlformats.org/officeDocument/2006/relationships/image" Target="../media/image48.jpg"/><Relationship Id="rId24" Type="http://schemas.openxmlformats.org/officeDocument/2006/relationships/image" Target="../media/image43.png"/><Relationship Id="rId40" Type="http://schemas.openxmlformats.org/officeDocument/2006/relationships/image" Target="../media/image59.png"/><Relationship Id="rId45" Type="http://schemas.openxmlformats.org/officeDocument/2006/relationships/image" Target="../media/image64.jpg"/><Relationship Id="rId66" Type="http://schemas.openxmlformats.org/officeDocument/2006/relationships/image" Target="../media/image85.png"/><Relationship Id="rId87" Type="http://schemas.openxmlformats.org/officeDocument/2006/relationships/image" Target="../media/image106.png"/><Relationship Id="rId110" Type="http://schemas.openxmlformats.org/officeDocument/2006/relationships/image" Target="../media/image129.jpg"/><Relationship Id="rId115" Type="http://schemas.openxmlformats.org/officeDocument/2006/relationships/image" Target="../media/image134.png"/><Relationship Id="rId61" Type="http://schemas.openxmlformats.org/officeDocument/2006/relationships/image" Target="../media/image80.jpg"/><Relationship Id="rId82" Type="http://schemas.openxmlformats.org/officeDocument/2006/relationships/image" Target="../media/image101.jpg"/><Relationship Id="rId19" Type="http://schemas.openxmlformats.org/officeDocument/2006/relationships/image" Target="../media/image38.jpg"/><Relationship Id="rId14" Type="http://schemas.openxmlformats.org/officeDocument/2006/relationships/image" Target="../media/image33.png"/><Relationship Id="rId30" Type="http://schemas.openxmlformats.org/officeDocument/2006/relationships/image" Target="../media/image49.png"/><Relationship Id="rId35" Type="http://schemas.openxmlformats.org/officeDocument/2006/relationships/image" Target="../media/image54.jpg"/><Relationship Id="rId56" Type="http://schemas.openxmlformats.org/officeDocument/2006/relationships/image" Target="../media/image75.png"/><Relationship Id="rId77" Type="http://schemas.openxmlformats.org/officeDocument/2006/relationships/image" Target="../media/image96.png"/><Relationship Id="rId100" Type="http://schemas.openxmlformats.org/officeDocument/2006/relationships/image" Target="../media/image119.png"/><Relationship Id="rId105" Type="http://schemas.openxmlformats.org/officeDocument/2006/relationships/image" Target="../media/image124.png"/><Relationship Id="rId126" Type="http://schemas.openxmlformats.org/officeDocument/2006/relationships/image" Target="../media/image145.png"/><Relationship Id="rId8" Type="http://schemas.openxmlformats.org/officeDocument/2006/relationships/image" Target="../media/image27.png"/><Relationship Id="rId51" Type="http://schemas.openxmlformats.org/officeDocument/2006/relationships/image" Target="../media/image70.jpg"/><Relationship Id="rId72" Type="http://schemas.openxmlformats.org/officeDocument/2006/relationships/image" Target="../media/image91.jpg"/><Relationship Id="rId93" Type="http://schemas.openxmlformats.org/officeDocument/2006/relationships/image" Target="../media/image112.png"/><Relationship Id="rId98" Type="http://schemas.openxmlformats.org/officeDocument/2006/relationships/image" Target="../media/image117.png"/><Relationship Id="rId121" Type="http://schemas.openxmlformats.org/officeDocument/2006/relationships/image" Target="../media/image140.png"/><Relationship Id="rId3" Type="http://schemas.openxmlformats.org/officeDocument/2006/relationships/image" Target="../media/image22.jpg"/><Relationship Id="rId25" Type="http://schemas.openxmlformats.org/officeDocument/2006/relationships/image" Target="../media/image44.jpg"/><Relationship Id="rId46" Type="http://schemas.openxmlformats.org/officeDocument/2006/relationships/image" Target="../media/image65.png"/><Relationship Id="rId67" Type="http://schemas.openxmlformats.org/officeDocument/2006/relationships/image" Target="../media/image86.jpg"/><Relationship Id="rId116" Type="http://schemas.openxmlformats.org/officeDocument/2006/relationships/image" Target="../media/image135.jpg"/><Relationship Id="rId20" Type="http://schemas.openxmlformats.org/officeDocument/2006/relationships/image" Target="../media/image39.png"/><Relationship Id="rId41" Type="http://schemas.openxmlformats.org/officeDocument/2006/relationships/image" Target="../media/image60.jpg"/><Relationship Id="rId62" Type="http://schemas.openxmlformats.org/officeDocument/2006/relationships/image" Target="../media/image81.png"/><Relationship Id="rId83" Type="http://schemas.openxmlformats.org/officeDocument/2006/relationships/image" Target="../media/image102.png"/><Relationship Id="rId88" Type="http://schemas.openxmlformats.org/officeDocument/2006/relationships/image" Target="../media/image107.jpg"/><Relationship Id="rId111" Type="http://schemas.openxmlformats.org/officeDocument/2006/relationships/image" Target="../media/image130.png"/><Relationship Id="rId15" Type="http://schemas.openxmlformats.org/officeDocument/2006/relationships/image" Target="../media/image34.jpg"/><Relationship Id="rId36" Type="http://schemas.openxmlformats.org/officeDocument/2006/relationships/image" Target="../media/image55.png"/><Relationship Id="rId57" Type="http://schemas.openxmlformats.org/officeDocument/2006/relationships/image" Target="../media/image76.jpg"/><Relationship Id="rId106" Type="http://schemas.openxmlformats.org/officeDocument/2006/relationships/image" Target="../media/image125.jpg"/><Relationship Id="rId127" Type="http://schemas.openxmlformats.org/officeDocument/2006/relationships/image" Target="../media/image146.jpg"/><Relationship Id="rId10" Type="http://schemas.openxmlformats.org/officeDocument/2006/relationships/image" Target="../media/image29.png"/><Relationship Id="rId31" Type="http://schemas.openxmlformats.org/officeDocument/2006/relationships/image" Target="../media/image50.jpg"/><Relationship Id="rId52" Type="http://schemas.openxmlformats.org/officeDocument/2006/relationships/image" Target="../media/image71.png"/><Relationship Id="rId73" Type="http://schemas.openxmlformats.org/officeDocument/2006/relationships/image" Target="../media/image92.png"/><Relationship Id="rId78" Type="http://schemas.openxmlformats.org/officeDocument/2006/relationships/image" Target="../media/image97.jpg"/><Relationship Id="rId94" Type="http://schemas.openxmlformats.org/officeDocument/2006/relationships/image" Target="../media/image113.jpg"/><Relationship Id="rId99" Type="http://schemas.openxmlformats.org/officeDocument/2006/relationships/image" Target="../media/image118.jpg"/><Relationship Id="rId101" Type="http://schemas.openxmlformats.org/officeDocument/2006/relationships/image" Target="../media/image120.jpg"/><Relationship Id="rId122" Type="http://schemas.openxmlformats.org/officeDocument/2006/relationships/image" Target="../media/image141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26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pps.et-gw.eu/tds/?content=3&amp;r=1863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profile.ego-gw.it/accountrequest.aspx" TargetMode="External"/><Relationship Id="rId2" Type="http://schemas.openxmlformats.org/officeDocument/2006/relationships/hyperlink" Target="https://wiki.et-gw.eu/Main/ETMD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serprofile.ego-gw.it/" TargetMode="External"/><Relationship Id="rId5" Type="http://schemas.openxmlformats.org/officeDocument/2006/relationships/hyperlink" Target="mailto:service@ego-gw.it" TargetMode="External"/><Relationship Id="rId4" Type="http://schemas.openxmlformats.org/officeDocument/2006/relationships/hyperlink" Target="https://userprofile.ego-gw.it/resetpwd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indico.ego-gw.it/event/710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08407A9-6CCD-40FB-A432-6F1BB9AA8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2" y="-34290"/>
            <a:ext cx="12296432" cy="69265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45" y="-34290"/>
            <a:ext cx="2741869" cy="84800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6B2D4A2-4D3B-48E9-A95F-1A834A6A42CE}"/>
              </a:ext>
            </a:extLst>
          </p:cNvPr>
          <p:cNvSpPr/>
          <p:nvPr/>
        </p:nvSpPr>
        <p:spPr>
          <a:xfrm>
            <a:off x="0" y="292282"/>
            <a:ext cx="7285862" cy="1754326"/>
          </a:xfrm>
          <a:prstGeom prst="rect">
            <a:avLst/>
          </a:prstGeom>
          <a:solidFill>
            <a:schemeClr val="tx1">
              <a:alpha val="31000"/>
            </a:schemeClr>
          </a:solidFill>
          <a:effectLst>
            <a:outerShdw blurRad="50800" dist="25400" dir="2700000" algn="tl" rotWithShape="0">
              <a:schemeClr val="accent4">
                <a:lumMod val="20000"/>
                <a:lumOff val="80000"/>
                <a:alpha val="44000"/>
              </a:scheme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Einstein-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Telescope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An </a:t>
            </a:r>
            <a:r>
              <a:rPr lang="de-DE" sz="5400" b="1" spc="50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overview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DF5DD56-5D70-4729-8168-6BE739AA7875}"/>
              </a:ext>
            </a:extLst>
          </p:cNvPr>
          <p:cNvSpPr txBox="1"/>
          <p:nvPr/>
        </p:nvSpPr>
        <p:spPr>
          <a:xfrm>
            <a:off x="9194137" y="5238912"/>
            <a:ext cx="2926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Harald Lück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AEI Hannover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Max-Planck Institute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Gravitational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hysics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Leibniz Universität Hannover,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Gravitational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Physics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4EEE14A-2B8A-4DDF-9791-4ABD0738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27700" y="4230364"/>
            <a:ext cx="879443" cy="9742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6756E7B6-1C1E-482E-BDFD-41E52F85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lum bright="-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43"/>
          <a:stretch>
            <a:fillRect/>
          </a:stretch>
        </p:blipFill>
        <p:spPr bwMode="auto">
          <a:xfrm>
            <a:off x="8620949" y="6137637"/>
            <a:ext cx="596338" cy="5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46FFFB7-93E7-4DBE-97D9-A5B6F15479B5}"/>
              </a:ext>
            </a:extLst>
          </p:cNvPr>
          <p:cNvSpPr txBox="1"/>
          <p:nvPr/>
        </p:nvSpPr>
        <p:spPr>
          <a:xfrm>
            <a:off x="71356" y="5814471"/>
            <a:ext cx="272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Germany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Meeting 2024</a:t>
            </a:r>
          </a:p>
        </p:txBody>
      </p:sp>
    </p:spTree>
    <p:extLst>
      <p:ext uri="{BB962C8B-B14F-4D97-AF65-F5344CB8AC3E}">
        <p14:creationId xmlns:p14="http://schemas.microsoft.com/office/powerpoint/2010/main" val="35904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3D1A5B-9991-43EE-B698-66949BE3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8F7A"/>
                </a:solidFill>
              </a:rPr>
              <a:t>OSB </a:t>
            </a:r>
            <a:r>
              <a:rPr lang="de-DE" b="1" dirty="0" err="1">
                <a:solidFill>
                  <a:srgbClr val="008F7A"/>
                </a:solidFill>
              </a:rPr>
              <a:t>Activities</a:t>
            </a:r>
            <a:r>
              <a:rPr lang="de-DE" b="1" dirty="0">
                <a:solidFill>
                  <a:srgbClr val="008F7A"/>
                </a:solidFill>
              </a:rPr>
              <a:t>: </a:t>
            </a:r>
            <a:r>
              <a:rPr lang="de-DE" b="1" dirty="0" err="1">
                <a:solidFill>
                  <a:srgbClr val="008F7A"/>
                </a:solidFill>
              </a:rPr>
              <a:t>Co</a:t>
            </a:r>
            <a:r>
              <a:rPr lang="de-DE" dirty="0" err="1">
                <a:solidFill>
                  <a:srgbClr val="008F7A"/>
                </a:solidFill>
              </a:rPr>
              <a:t>st</a:t>
            </a:r>
            <a:r>
              <a:rPr lang="de-DE" dirty="0">
                <a:solidFill>
                  <a:srgbClr val="008F7A"/>
                </a:solidFill>
              </a:rPr>
              <a:t> </a:t>
            </a:r>
            <a:r>
              <a:rPr lang="de-DE" b="1" dirty="0">
                <a:solidFill>
                  <a:srgbClr val="008F7A"/>
                </a:solidFill>
              </a:rPr>
              <a:t>B</a:t>
            </a:r>
            <a:r>
              <a:rPr lang="de-DE" dirty="0">
                <a:solidFill>
                  <a:srgbClr val="008F7A"/>
                </a:solidFill>
              </a:rPr>
              <a:t>enefit </a:t>
            </a:r>
            <a:r>
              <a:rPr lang="de-DE" b="1" dirty="0">
                <a:solidFill>
                  <a:srgbClr val="008F7A"/>
                </a:solidFill>
              </a:rPr>
              <a:t>A</a:t>
            </a:r>
            <a:r>
              <a:rPr lang="de-DE" dirty="0">
                <a:solidFill>
                  <a:srgbClr val="008F7A"/>
                </a:solidFill>
              </a:rPr>
              <a:t>nalysis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27B981A-7B1D-4516-AE3F-04F245A5445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4260" y="4512466"/>
            <a:ext cx="5179090" cy="22336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b="1" dirty="0" err="1">
                <a:solidFill>
                  <a:srgbClr val="008F7A"/>
                </a:solidFill>
              </a:rPr>
              <a:t>Compares</a:t>
            </a:r>
            <a:r>
              <a:rPr lang="de-DE" b="1" dirty="0">
                <a:solidFill>
                  <a:srgbClr val="008F7A"/>
                </a:solidFill>
              </a:rPr>
              <a:t> different geometries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solidFill>
                  <a:srgbClr val="008F7A"/>
                </a:solidFill>
              </a:rPr>
              <a:t>2L </a:t>
            </a:r>
            <a:r>
              <a:rPr lang="de-DE" sz="2400" dirty="0" err="1">
                <a:solidFill>
                  <a:srgbClr val="008F7A"/>
                </a:solidFill>
              </a:rPr>
              <a:t>vs</a:t>
            </a:r>
            <a:r>
              <a:rPr lang="de-DE" sz="2400" dirty="0">
                <a:solidFill>
                  <a:srgbClr val="008F7A"/>
                </a:solidFill>
              </a:rPr>
              <a:t> </a:t>
            </a:r>
            <a:r>
              <a:rPr lang="de-DE" sz="2400" dirty="0" err="1">
                <a:solidFill>
                  <a:srgbClr val="008F7A"/>
                </a:solidFill>
              </a:rPr>
              <a:t>triangle</a:t>
            </a:r>
            <a:r>
              <a:rPr lang="de-DE" sz="2400" dirty="0">
                <a:solidFill>
                  <a:srgbClr val="008F7A"/>
                </a:solidFill>
              </a:rPr>
              <a:t>, </a:t>
            </a:r>
            <a:br>
              <a:rPr lang="de-DE" sz="2400" dirty="0">
                <a:solidFill>
                  <a:srgbClr val="008F7A"/>
                </a:solidFill>
              </a:rPr>
            </a:br>
            <a:r>
              <a:rPr lang="de-DE" sz="2400" dirty="0">
                <a:solidFill>
                  <a:srgbClr val="008F7A"/>
                </a:solidFill>
              </a:rPr>
              <a:t>Network </a:t>
            </a:r>
            <a:r>
              <a:rPr lang="de-DE" sz="2400" dirty="0" err="1">
                <a:solidFill>
                  <a:srgbClr val="008F7A"/>
                </a:solidFill>
              </a:rPr>
              <a:t>capabilities</a:t>
            </a:r>
            <a:r>
              <a:rPr lang="de-DE" sz="2400" dirty="0">
                <a:solidFill>
                  <a:srgbClr val="008F7A"/>
                </a:solidFill>
              </a:rPr>
              <a:t> (+CE40/20)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solidFill>
                  <a:srgbClr val="008F7A"/>
                </a:solidFill>
              </a:rPr>
              <a:t>10</a:t>
            </a:r>
            <a:r>
              <a:rPr lang="de-DE" sz="1100" dirty="0">
                <a:solidFill>
                  <a:srgbClr val="008F7A"/>
                </a:solidFill>
              </a:rPr>
              <a:t> </a:t>
            </a:r>
            <a:r>
              <a:rPr lang="de-DE" sz="2400" dirty="0">
                <a:solidFill>
                  <a:srgbClr val="008F7A"/>
                </a:solidFill>
              </a:rPr>
              <a:t>km, 15</a:t>
            </a:r>
            <a:r>
              <a:rPr lang="de-DE" sz="1100" dirty="0">
                <a:solidFill>
                  <a:srgbClr val="008F7A"/>
                </a:solidFill>
              </a:rPr>
              <a:t> </a:t>
            </a:r>
            <a:r>
              <a:rPr lang="de-DE" sz="2400" dirty="0">
                <a:solidFill>
                  <a:srgbClr val="008F7A"/>
                </a:solidFill>
              </a:rPr>
              <a:t>km, 20</a:t>
            </a:r>
            <a:r>
              <a:rPr lang="de-DE" sz="1100" dirty="0">
                <a:solidFill>
                  <a:srgbClr val="008F7A"/>
                </a:solidFill>
              </a:rPr>
              <a:t> </a:t>
            </a:r>
            <a:r>
              <a:rPr lang="de-DE" sz="2400" dirty="0">
                <a:solidFill>
                  <a:srgbClr val="008F7A"/>
                </a:solidFill>
              </a:rPr>
              <a:t>km </a:t>
            </a:r>
            <a:r>
              <a:rPr lang="de-DE" sz="2400" dirty="0" err="1">
                <a:solidFill>
                  <a:srgbClr val="008F7A"/>
                </a:solidFill>
              </a:rPr>
              <a:t>length</a:t>
            </a:r>
            <a:endParaRPr lang="de-DE" sz="2400" dirty="0">
              <a:solidFill>
                <a:srgbClr val="008F7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2400" b="0" i="0" u="none" strike="noStrike" baseline="0" dirty="0">
                <a:solidFill>
                  <a:srgbClr val="008F7A"/>
                </a:solidFill>
                <a:latin typeface="CMBX12"/>
              </a:rPr>
              <a:t>ET-HFLF </a:t>
            </a:r>
            <a:r>
              <a:rPr lang="de-DE" sz="2400" b="0" i="0" u="none" strike="noStrike" baseline="0" dirty="0" err="1">
                <a:solidFill>
                  <a:srgbClr val="008F7A"/>
                </a:solidFill>
                <a:latin typeface="CMBX12"/>
              </a:rPr>
              <a:t>cryogenic</a:t>
            </a:r>
            <a:r>
              <a:rPr lang="de-DE" sz="2400" b="0" i="0" u="none" strike="noStrike" baseline="0" dirty="0">
                <a:solidFill>
                  <a:srgbClr val="008F7A"/>
                </a:solidFill>
                <a:latin typeface="CMBX12"/>
              </a:rPr>
              <a:t> </a:t>
            </a:r>
            <a:r>
              <a:rPr lang="de-DE" sz="2400" b="0" i="0" u="none" strike="noStrike" baseline="0" dirty="0" err="1">
                <a:solidFill>
                  <a:srgbClr val="008F7A"/>
                </a:solidFill>
                <a:latin typeface="CMBX12"/>
              </a:rPr>
              <a:t>vs</a:t>
            </a:r>
            <a:r>
              <a:rPr lang="de-DE" sz="2400" b="0" i="0" u="none" strike="noStrike" baseline="0" dirty="0">
                <a:solidFill>
                  <a:srgbClr val="008F7A"/>
                </a:solidFill>
                <a:latin typeface="CMBX12"/>
              </a:rPr>
              <a:t> ET-HF </a:t>
            </a:r>
            <a:r>
              <a:rPr lang="de-DE" sz="2400" b="0" i="0" u="none" strike="noStrike" baseline="0" dirty="0" err="1">
                <a:solidFill>
                  <a:srgbClr val="008F7A"/>
                </a:solidFill>
                <a:latin typeface="CMBX12"/>
              </a:rPr>
              <a:t>only</a:t>
            </a:r>
            <a:endParaRPr lang="de-DE" sz="2400" dirty="0">
              <a:solidFill>
                <a:srgbClr val="008F7A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372ED9-51C5-4CE8-BD24-C8E4B320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882659"/>
            <a:ext cx="5905500" cy="35528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5354724-E90E-43B4-A1CA-133D74261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166" y="882658"/>
            <a:ext cx="3363622" cy="3552825"/>
          </a:xfrm>
          <a:prstGeom prst="rect">
            <a:avLst/>
          </a:prstGeom>
        </p:spPr>
      </p:pic>
      <p:sp>
        <p:nvSpPr>
          <p:cNvPr id="9" name="Textplatzhalter 1">
            <a:extLst>
              <a:ext uri="{FF2B5EF4-FFF2-40B4-BE49-F238E27FC236}">
                <a16:creationId xmlns:a16="http://schemas.microsoft.com/office/drawing/2014/main" id="{856B38A8-5E00-4B16-9777-2C01BA802A97}"/>
              </a:ext>
            </a:extLst>
          </p:cNvPr>
          <p:cNvSpPr txBox="1">
            <a:spLocks/>
          </p:cNvSpPr>
          <p:nvPr/>
        </p:nvSpPr>
        <p:spPr>
          <a:xfrm>
            <a:off x="6386348" y="4560847"/>
            <a:ext cx="5905500" cy="2297153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42888" indent="-242888" algn="l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kumimoji="0" sz="2800" b="0" i="0" kern="1200">
                <a:solidFill>
                  <a:srgbClr val="003D81"/>
                </a:solidFill>
                <a:latin typeface="Gill Sans"/>
                <a:ea typeface="+mn-ea"/>
                <a:cs typeface="Gill Sans"/>
              </a:defRPr>
            </a:lvl1pPr>
            <a:lvl2pPr marL="534988" indent="-292100" algn="l" rtl="0" eaLnBrk="1" latinLnBrk="0" hangingPunct="1">
              <a:spcBef>
                <a:spcPts val="0"/>
              </a:spcBef>
              <a:buClr>
                <a:schemeClr val="accent2"/>
              </a:buClr>
              <a:buSzPct val="90000"/>
              <a:buFont typeface="Lucida Grande"/>
              <a:buChar char="-"/>
              <a:defRPr kumimoji="0" sz="2400" b="0" i="0" kern="1200">
                <a:solidFill>
                  <a:srgbClr val="E58324"/>
                </a:solidFill>
                <a:latin typeface="Gill Sans"/>
                <a:ea typeface="+mn-ea"/>
                <a:cs typeface="Gill Sans"/>
              </a:defRPr>
            </a:lvl2pPr>
            <a:lvl3pPr marL="719138" indent="-1841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kumimoji="0" sz="2000" b="0" i="0" kern="1200">
                <a:solidFill>
                  <a:srgbClr val="000000"/>
                </a:solidFill>
                <a:latin typeface="Gill Sans"/>
                <a:ea typeface="+mn-ea"/>
                <a:cs typeface="Gill San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None/>
              <a:defRPr kumimoji="0" sz="2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Influence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on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science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cases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:</a:t>
            </a:r>
          </a:p>
          <a:p>
            <a:pPr marL="242888" marR="0" lvl="0" indent="-2428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Numbers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events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(BBH,BNS,BHNS)</a:t>
            </a:r>
          </a:p>
          <a:p>
            <a:pPr marL="242888" marR="0" lvl="0" indent="-2428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Pointing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  <a:sym typeface="Wingdings" panose="05000000000000000000" pitchFamily="2" charset="2"/>
              </a:rPr>
              <a:t>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Multi Messenger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Astronomy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8F7A"/>
              </a:solidFill>
              <a:effectLst/>
              <a:uLnTx/>
              <a:uFillTx/>
              <a:latin typeface="Gill Sans"/>
              <a:ea typeface="+mn-ea"/>
            </a:endParaRPr>
          </a:p>
          <a:p>
            <a:pPr marL="242888" marR="0" lvl="0" indent="-2428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Impacts on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specific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science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cases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near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BH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horizon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physics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nuclear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physics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,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</a:b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population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studies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cosmology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stochastic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backgrounds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,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CW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sources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) </a:t>
            </a:r>
          </a:p>
          <a:p>
            <a:pPr marL="242888" marR="0" lvl="0" indent="-2428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Null stream,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correlated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Gill Sans"/>
                <a:ea typeface="+mn-ea"/>
              </a:rPr>
              <a:t>noises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8F7A"/>
              </a:solidFill>
              <a:effectLst/>
              <a:uLnTx/>
              <a:uFillTx/>
              <a:latin typeface="Gill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701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37">
            <a:extLst>
              <a:ext uri="{FF2B5EF4-FFF2-40B4-BE49-F238E27FC236}">
                <a16:creationId xmlns:a16="http://schemas.microsoft.com/office/drawing/2014/main" id="{572D3423-C72D-4C1E-B3E1-038C8BF8BAAF}"/>
              </a:ext>
            </a:extLst>
          </p:cNvPr>
          <p:cNvSpPr/>
          <p:nvPr/>
        </p:nvSpPr>
        <p:spPr>
          <a:xfrm>
            <a:off x="1" y="0"/>
            <a:ext cx="1017814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763647" y="641857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8143" y="0"/>
            <a:ext cx="2012124" cy="76233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Activities:</a:t>
            </a:r>
            <a:r>
              <a:rPr spc="-170" dirty="0"/>
              <a:t> </a:t>
            </a:r>
            <a:r>
              <a:rPr dirty="0"/>
              <a:t>Observational</a:t>
            </a:r>
            <a:r>
              <a:rPr spc="-140" dirty="0"/>
              <a:t> </a:t>
            </a:r>
            <a:r>
              <a:rPr dirty="0"/>
              <a:t>Science</a:t>
            </a:r>
            <a:r>
              <a:rPr spc="-145" dirty="0"/>
              <a:t> </a:t>
            </a:r>
            <a:r>
              <a:rPr spc="-10" dirty="0"/>
              <a:t>Board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2786" y="1269491"/>
            <a:ext cx="7719059" cy="7753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ts val="278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COBA</a:t>
            </a:r>
            <a:r>
              <a:rPr kumimoji="0" sz="26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study:</a:t>
            </a:r>
            <a:r>
              <a:rPr kumimoji="0" sz="26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ocument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</a:t>
            </a:r>
            <a:r>
              <a:rPr kumimoji="0" sz="2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detector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(triangular</a:t>
            </a:r>
            <a:r>
              <a:rPr kumimoji="0" sz="2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vs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2L)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[Branchesi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al.,</a:t>
            </a:r>
            <a:r>
              <a:rPr kumimoji="0" sz="2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JCAP</a:t>
            </a:r>
            <a:r>
              <a:rPr kumimoji="0" sz="2200" b="0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07</a:t>
            </a:r>
            <a:r>
              <a:rPr kumimoji="0" sz="2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(2023)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068]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2786" y="2547250"/>
            <a:ext cx="7527290" cy="187615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Blue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Book: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8500" marR="5080" lvl="1" indent="-228600" algn="l" defTabSz="914400" rtl="0" eaLnBrk="1" fontAlgn="auto" latinLnBrk="0" hangingPunct="1">
              <a:lnSpc>
                <a:spcPts val="24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</a:t>
            </a:r>
            <a:r>
              <a:rPr kumimoji="0" sz="22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document</a:t>
            </a:r>
            <a:r>
              <a:rPr kumimoji="0" sz="22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summarizes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updates</a:t>
            </a:r>
            <a:r>
              <a:rPr kumimoji="0" sz="22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original</a:t>
            </a:r>
            <a:r>
              <a:rPr kumimoji="0" sz="2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work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related</a:t>
            </a:r>
            <a:r>
              <a:rPr kumimoji="0" sz="22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2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78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</a:tabLst>
              <a:defRPr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case</a:t>
            </a:r>
            <a:endParaRPr kumimoji="0" lang="de-DE" sz="2200" b="0" i="0" u="none" strike="noStrike" kern="0" cap="none" spc="-2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78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</a:tabLst>
              <a:defRPr/>
            </a:pPr>
            <a:r>
              <a:rPr kumimoji="0" lang="de-DE" sz="2200" b="0" i="0" u="none" strike="noStrike" kern="0" cap="none" spc="-2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lang="de-DE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200" b="0" i="0" u="none" strike="noStrike" kern="0" cap="none" spc="-2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lang="de-DE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2200" b="0" i="0" u="none" strike="noStrike" kern="0" cap="none" spc="-2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published</a:t>
            </a:r>
            <a:r>
              <a:rPr kumimoji="0" lang="de-DE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2024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786" y="4396740"/>
            <a:ext cx="7941945" cy="18268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Address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optimization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2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return</a:t>
            </a:r>
            <a:r>
              <a:rPr kumimoji="0" sz="2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Start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6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analysis</a:t>
            </a:r>
            <a:r>
              <a:rPr kumimoji="0" sz="26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tools</a:t>
            </a:r>
            <a:r>
              <a:rPr kumimoji="0" sz="26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algorithms</a:t>
            </a:r>
            <a:r>
              <a:rPr kumimoji="0" sz="2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ts val="295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Strengthen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partners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multimessenger</a:t>
            </a:r>
            <a:r>
              <a:rPr kumimoji="0" sz="2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astronomy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" name="Group 11">
            <a:extLst>
              <a:ext uri="{FF2B5EF4-FFF2-40B4-BE49-F238E27FC236}">
                <a16:creationId xmlns:a16="http://schemas.microsoft.com/office/drawing/2014/main" id="{C2AB4ACC-79C9-4725-B237-7FD8F7711237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40" name="Gerade Verbindung 12">
              <a:extLst>
                <a:ext uri="{FF2B5EF4-FFF2-40B4-BE49-F238E27FC236}">
                  <a16:creationId xmlns:a16="http://schemas.microsoft.com/office/drawing/2014/main" id="{89181A04-54CC-4C19-89C9-A05530A771D8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4">
              <a:extLst>
                <a:ext uri="{FF2B5EF4-FFF2-40B4-BE49-F238E27FC236}">
                  <a16:creationId xmlns:a16="http://schemas.microsoft.com/office/drawing/2014/main" id="{A29506EC-4CB5-4BC6-8CF5-893EEDB41F5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Grafik 48">
            <a:extLst>
              <a:ext uri="{FF2B5EF4-FFF2-40B4-BE49-F238E27FC236}">
                <a16:creationId xmlns:a16="http://schemas.microsoft.com/office/drawing/2014/main" id="{8D2EBE16-899B-433C-B51B-E61268BE9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039" y="2993833"/>
            <a:ext cx="2149392" cy="21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7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251" y="-89746"/>
            <a:ext cx="6141720" cy="623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b="1" dirty="0">
                <a:solidFill>
                  <a:srgbClr val="008F7A"/>
                </a:solidFill>
              </a:rPr>
              <a:t>The</a:t>
            </a:r>
            <a:r>
              <a:rPr sz="3900" b="1" spc="215" dirty="0">
                <a:solidFill>
                  <a:srgbClr val="008F7A"/>
                </a:solidFill>
              </a:rPr>
              <a:t> </a:t>
            </a:r>
            <a:r>
              <a:rPr sz="3900" b="1" dirty="0">
                <a:solidFill>
                  <a:srgbClr val="008F7A"/>
                </a:solidFill>
              </a:rPr>
              <a:t>Instrument</a:t>
            </a:r>
            <a:r>
              <a:rPr sz="3900" b="1" spc="210" dirty="0">
                <a:solidFill>
                  <a:srgbClr val="008F7A"/>
                </a:solidFill>
              </a:rPr>
              <a:t> </a:t>
            </a:r>
            <a:r>
              <a:rPr sz="3900" b="1" dirty="0">
                <a:solidFill>
                  <a:srgbClr val="008F7A"/>
                </a:solidFill>
              </a:rPr>
              <a:t>Science</a:t>
            </a:r>
            <a:r>
              <a:rPr sz="3900" b="1" spc="215" dirty="0">
                <a:solidFill>
                  <a:srgbClr val="008F7A"/>
                </a:solidFill>
              </a:rPr>
              <a:t> </a:t>
            </a:r>
            <a:r>
              <a:rPr sz="3900" b="1" spc="-10" dirty="0">
                <a:solidFill>
                  <a:srgbClr val="008F7A"/>
                </a:solidFill>
              </a:rPr>
              <a:t>Board</a:t>
            </a:r>
            <a:endParaRPr sz="3900" b="1" dirty="0">
              <a:solidFill>
                <a:srgbClr val="008F7A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92415" y="331257"/>
            <a:ext cx="1050925" cy="535305"/>
            <a:chOff x="6192415" y="331257"/>
            <a:chExt cx="1050925" cy="5353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2415" y="331257"/>
              <a:ext cx="1050643" cy="534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19550" y="660205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216677" y="657334"/>
              <a:ext cx="997585" cy="154305"/>
            </a:xfrm>
            <a:custGeom>
              <a:avLst/>
              <a:gdLst/>
              <a:ahLst/>
              <a:cxnLst/>
              <a:rect l="l" t="t" r="r" b="b"/>
              <a:pathLst>
                <a:path w="997584" h="154304">
                  <a:moveTo>
                    <a:pt x="112849" y="0"/>
                  </a:moveTo>
                  <a:lnTo>
                    <a:pt x="0" y="0"/>
                  </a:lnTo>
                  <a:lnTo>
                    <a:pt x="0" y="111942"/>
                  </a:lnTo>
                  <a:lnTo>
                    <a:pt x="112849" y="154270"/>
                  </a:lnTo>
                  <a:lnTo>
                    <a:pt x="112849" y="150188"/>
                  </a:lnTo>
                  <a:lnTo>
                    <a:pt x="107181" y="150188"/>
                  </a:lnTo>
                  <a:lnTo>
                    <a:pt x="107181" y="146051"/>
                  </a:lnTo>
                  <a:lnTo>
                    <a:pt x="10915" y="109976"/>
                  </a:lnTo>
                  <a:lnTo>
                    <a:pt x="5669" y="109976"/>
                  </a:lnTo>
                  <a:lnTo>
                    <a:pt x="3855" y="107331"/>
                  </a:lnTo>
                  <a:lnTo>
                    <a:pt x="5669" y="107331"/>
                  </a:lnTo>
                  <a:lnTo>
                    <a:pt x="5669" y="5669"/>
                  </a:lnTo>
                  <a:lnTo>
                    <a:pt x="2872" y="5669"/>
                  </a:lnTo>
                  <a:lnTo>
                    <a:pt x="5669" y="2871"/>
                  </a:lnTo>
                  <a:lnTo>
                    <a:pt x="112849" y="2871"/>
                  </a:lnTo>
                  <a:lnTo>
                    <a:pt x="112849" y="0"/>
                  </a:lnTo>
                  <a:close/>
                </a:path>
                <a:path w="997584" h="154304">
                  <a:moveTo>
                    <a:pt x="107181" y="146051"/>
                  </a:moveTo>
                  <a:lnTo>
                    <a:pt x="107181" y="150188"/>
                  </a:lnTo>
                  <a:lnTo>
                    <a:pt x="110959" y="147467"/>
                  </a:lnTo>
                  <a:lnTo>
                    <a:pt x="107181" y="146051"/>
                  </a:lnTo>
                  <a:close/>
                </a:path>
                <a:path w="997584" h="154304">
                  <a:moveTo>
                    <a:pt x="107181" y="2871"/>
                  </a:moveTo>
                  <a:lnTo>
                    <a:pt x="107181" y="146051"/>
                  </a:lnTo>
                  <a:lnTo>
                    <a:pt x="110959" y="147467"/>
                  </a:lnTo>
                  <a:lnTo>
                    <a:pt x="107181" y="150188"/>
                  </a:lnTo>
                  <a:lnTo>
                    <a:pt x="112849" y="150188"/>
                  </a:lnTo>
                  <a:lnTo>
                    <a:pt x="112849" y="5669"/>
                  </a:lnTo>
                  <a:lnTo>
                    <a:pt x="109978" y="5669"/>
                  </a:lnTo>
                  <a:lnTo>
                    <a:pt x="107181" y="2871"/>
                  </a:lnTo>
                  <a:close/>
                </a:path>
                <a:path w="997584" h="154304">
                  <a:moveTo>
                    <a:pt x="3855" y="107331"/>
                  </a:moveTo>
                  <a:lnTo>
                    <a:pt x="5669" y="109976"/>
                  </a:lnTo>
                  <a:lnTo>
                    <a:pt x="5669" y="108011"/>
                  </a:lnTo>
                  <a:lnTo>
                    <a:pt x="3855" y="107331"/>
                  </a:lnTo>
                  <a:close/>
                </a:path>
                <a:path w="997584" h="154304">
                  <a:moveTo>
                    <a:pt x="5669" y="108011"/>
                  </a:moveTo>
                  <a:lnTo>
                    <a:pt x="5669" y="109976"/>
                  </a:lnTo>
                  <a:lnTo>
                    <a:pt x="10915" y="109976"/>
                  </a:lnTo>
                  <a:lnTo>
                    <a:pt x="5669" y="108011"/>
                  </a:lnTo>
                  <a:close/>
                </a:path>
                <a:path w="997584" h="154304">
                  <a:moveTo>
                    <a:pt x="5669" y="107331"/>
                  </a:moveTo>
                  <a:lnTo>
                    <a:pt x="3855" y="107331"/>
                  </a:lnTo>
                  <a:lnTo>
                    <a:pt x="5669" y="108011"/>
                  </a:lnTo>
                  <a:lnTo>
                    <a:pt x="5669" y="107331"/>
                  </a:lnTo>
                  <a:close/>
                </a:path>
                <a:path w="997584" h="154304">
                  <a:moveTo>
                    <a:pt x="5669" y="2871"/>
                  </a:moveTo>
                  <a:lnTo>
                    <a:pt x="2872" y="5669"/>
                  </a:lnTo>
                  <a:lnTo>
                    <a:pt x="5669" y="5669"/>
                  </a:lnTo>
                  <a:lnTo>
                    <a:pt x="5669" y="2871"/>
                  </a:lnTo>
                  <a:close/>
                </a:path>
                <a:path w="997584" h="154304">
                  <a:moveTo>
                    <a:pt x="107181" y="2871"/>
                  </a:moveTo>
                  <a:lnTo>
                    <a:pt x="5669" y="2871"/>
                  </a:lnTo>
                  <a:lnTo>
                    <a:pt x="5669" y="5669"/>
                  </a:lnTo>
                  <a:lnTo>
                    <a:pt x="107181" y="5669"/>
                  </a:lnTo>
                  <a:lnTo>
                    <a:pt x="107181" y="2871"/>
                  </a:lnTo>
                  <a:close/>
                </a:path>
                <a:path w="997584" h="154304">
                  <a:moveTo>
                    <a:pt x="112849" y="2871"/>
                  </a:moveTo>
                  <a:lnTo>
                    <a:pt x="107181" y="2871"/>
                  </a:lnTo>
                  <a:lnTo>
                    <a:pt x="109978" y="5669"/>
                  </a:lnTo>
                  <a:lnTo>
                    <a:pt x="112849" y="5669"/>
                  </a:lnTo>
                  <a:lnTo>
                    <a:pt x="112849" y="2871"/>
                  </a:lnTo>
                  <a:close/>
                </a:path>
                <a:path w="997584" h="154304">
                  <a:moveTo>
                    <a:pt x="997205" y="0"/>
                  </a:moveTo>
                  <a:lnTo>
                    <a:pt x="884354" y="0"/>
                  </a:lnTo>
                  <a:lnTo>
                    <a:pt x="884354" y="154270"/>
                  </a:lnTo>
                  <a:lnTo>
                    <a:pt x="895236" y="150188"/>
                  </a:lnTo>
                  <a:lnTo>
                    <a:pt x="890023" y="150188"/>
                  </a:lnTo>
                  <a:lnTo>
                    <a:pt x="886244" y="147467"/>
                  </a:lnTo>
                  <a:lnTo>
                    <a:pt x="890023" y="146051"/>
                  </a:lnTo>
                  <a:lnTo>
                    <a:pt x="890023" y="5669"/>
                  </a:lnTo>
                  <a:lnTo>
                    <a:pt x="887227" y="5669"/>
                  </a:lnTo>
                  <a:lnTo>
                    <a:pt x="890023" y="2871"/>
                  </a:lnTo>
                  <a:lnTo>
                    <a:pt x="997205" y="2871"/>
                  </a:lnTo>
                  <a:lnTo>
                    <a:pt x="997205" y="0"/>
                  </a:lnTo>
                  <a:close/>
                </a:path>
                <a:path w="997584" h="154304">
                  <a:moveTo>
                    <a:pt x="890023" y="146051"/>
                  </a:moveTo>
                  <a:lnTo>
                    <a:pt x="886244" y="147467"/>
                  </a:lnTo>
                  <a:lnTo>
                    <a:pt x="890023" y="150188"/>
                  </a:lnTo>
                  <a:lnTo>
                    <a:pt x="890023" y="146051"/>
                  </a:lnTo>
                  <a:close/>
                </a:path>
                <a:path w="997584" h="154304">
                  <a:moveTo>
                    <a:pt x="991535" y="108011"/>
                  </a:moveTo>
                  <a:lnTo>
                    <a:pt x="890023" y="146051"/>
                  </a:lnTo>
                  <a:lnTo>
                    <a:pt x="890023" y="150188"/>
                  </a:lnTo>
                  <a:lnTo>
                    <a:pt x="895236" y="150188"/>
                  </a:lnTo>
                  <a:lnTo>
                    <a:pt x="997205" y="111942"/>
                  </a:lnTo>
                  <a:lnTo>
                    <a:pt x="997205" y="109976"/>
                  </a:lnTo>
                  <a:lnTo>
                    <a:pt x="991535" y="109976"/>
                  </a:lnTo>
                  <a:lnTo>
                    <a:pt x="991535" y="108011"/>
                  </a:lnTo>
                  <a:close/>
                </a:path>
                <a:path w="997584" h="154304">
                  <a:moveTo>
                    <a:pt x="993349" y="107331"/>
                  </a:moveTo>
                  <a:lnTo>
                    <a:pt x="991535" y="108011"/>
                  </a:lnTo>
                  <a:lnTo>
                    <a:pt x="991535" y="109976"/>
                  </a:lnTo>
                  <a:lnTo>
                    <a:pt x="993349" y="107331"/>
                  </a:lnTo>
                  <a:close/>
                </a:path>
                <a:path w="997584" h="154304">
                  <a:moveTo>
                    <a:pt x="997205" y="107331"/>
                  </a:moveTo>
                  <a:lnTo>
                    <a:pt x="993349" y="107331"/>
                  </a:lnTo>
                  <a:lnTo>
                    <a:pt x="991535" y="109976"/>
                  </a:lnTo>
                  <a:lnTo>
                    <a:pt x="997205" y="109976"/>
                  </a:lnTo>
                  <a:lnTo>
                    <a:pt x="997205" y="107331"/>
                  </a:lnTo>
                  <a:close/>
                </a:path>
                <a:path w="997584" h="154304">
                  <a:moveTo>
                    <a:pt x="991535" y="2871"/>
                  </a:moveTo>
                  <a:lnTo>
                    <a:pt x="991535" y="108011"/>
                  </a:lnTo>
                  <a:lnTo>
                    <a:pt x="993349" y="107331"/>
                  </a:lnTo>
                  <a:lnTo>
                    <a:pt x="997205" y="107331"/>
                  </a:lnTo>
                  <a:lnTo>
                    <a:pt x="997205" y="5669"/>
                  </a:lnTo>
                  <a:lnTo>
                    <a:pt x="994332" y="5669"/>
                  </a:lnTo>
                  <a:lnTo>
                    <a:pt x="991535" y="2871"/>
                  </a:lnTo>
                  <a:close/>
                </a:path>
                <a:path w="997584" h="154304">
                  <a:moveTo>
                    <a:pt x="890023" y="2871"/>
                  </a:moveTo>
                  <a:lnTo>
                    <a:pt x="887227" y="5669"/>
                  </a:lnTo>
                  <a:lnTo>
                    <a:pt x="890023" y="5669"/>
                  </a:lnTo>
                  <a:lnTo>
                    <a:pt x="890023" y="2871"/>
                  </a:lnTo>
                  <a:close/>
                </a:path>
                <a:path w="997584" h="154304">
                  <a:moveTo>
                    <a:pt x="991535" y="2871"/>
                  </a:moveTo>
                  <a:lnTo>
                    <a:pt x="890023" y="2871"/>
                  </a:lnTo>
                  <a:lnTo>
                    <a:pt x="890023" y="5669"/>
                  </a:lnTo>
                  <a:lnTo>
                    <a:pt x="991535" y="5669"/>
                  </a:lnTo>
                  <a:lnTo>
                    <a:pt x="991535" y="2871"/>
                  </a:lnTo>
                  <a:close/>
                </a:path>
                <a:path w="997584" h="154304">
                  <a:moveTo>
                    <a:pt x="997205" y="2871"/>
                  </a:moveTo>
                  <a:lnTo>
                    <a:pt x="991535" y="2871"/>
                  </a:lnTo>
                  <a:lnTo>
                    <a:pt x="994332" y="5669"/>
                  </a:lnTo>
                  <a:lnTo>
                    <a:pt x="997205" y="5669"/>
                  </a:lnTo>
                  <a:lnTo>
                    <a:pt x="997205" y="2871"/>
                  </a:lnTo>
                  <a:close/>
                </a:path>
              </a:pathLst>
            </a:custGeom>
            <a:solidFill>
              <a:srgbClr val="223A5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273140" y="344710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4" y="0"/>
                  </a:moveTo>
                  <a:lnTo>
                    <a:pt x="0" y="0"/>
                  </a:lnTo>
                  <a:lnTo>
                    <a:pt x="0" y="476190"/>
                  </a:lnTo>
                  <a:lnTo>
                    <a:pt x="884354" y="476190"/>
                  </a:lnTo>
                  <a:lnTo>
                    <a:pt x="884354" y="0"/>
                  </a:lnTo>
                  <a:close/>
                </a:path>
              </a:pathLst>
            </a:custGeom>
            <a:solidFill>
              <a:srgbClr val="4F88B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270268" y="341838"/>
              <a:ext cx="890269" cy="481965"/>
            </a:xfrm>
            <a:custGeom>
              <a:avLst/>
              <a:gdLst/>
              <a:ahLst/>
              <a:cxnLst/>
              <a:rect l="l" t="t" r="r" b="b"/>
              <a:pathLst>
                <a:path w="890270" h="481965">
                  <a:moveTo>
                    <a:pt x="890023" y="0"/>
                  </a:moveTo>
                  <a:lnTo>
                    <a:pt x="0" y="0"/>
                  </a:lnTo>
                  <a:lnTo>
                    <a:pt x="0" y="481859"/>
                  </a:lnTo>
                  <a:lnTo>
                    <a:pt x="890023" y="481859"/>
                  </a:lnTo>
                  <a:lnTo>
                    <a:pt x="890023" y="479063"/>
                  </a:lnTo>
                  <a:lnTo>
                    <a:pt x="5669" y="479063"/>
                  </a:lnTo>
                  <a:lnTo>
                    <a:pt x="2872" y="476191"/>
                  </a:lnTo>
                  <a:lnTo>
                    <a:pt x="5669" y="476191"/>
                  </a:lnTo>
                  <a:lnTo>
                    <a:pt x="5669" y="5669"/>
                  </a:lnTo>
                  <a:lnTo>
                    <a:pt x="2872" y="5669"/>
                  </a:lnTo>
                  <a:lnTo>
                    <a:pt x="5669" y="2872"/>
                  </a:lnTo>
                  <a:lnTo>
                    <a:pt x="890023" y="2872"/>
                  </a:lnTo>
                  <a:lnTo>
                    <a:pt x="890023" y="0"/>
                  </a:lnTo>
                  <a:close/>
                </a:path>
                <a:path w="890270" h="481965">
                  <a:moveTo>
                    <a:pt x="5669" y="476191"/>
                  </a:moveTo>
                  <a:lnTo>
                    <a:pt x="2872" y="476191"/>
                  </a:lnTo>
                  <a:lnTo>
                    <a:pt x="5669" y="479063"/>
                  </a:lnTo>
                  <a:lnTo>
                    <a:pt x="5669" y="476191"/>
                  </a:lnTo>
                  <a:close/>
                </a:path>
                <a:path w="890270" h="481965">
                  <a:moveTo>
                    <a:pt x="884355" y="476191"/>
                  </a:moveTo>
                  <a:lnTo>
                    <a:pt x="5669" y="476191"/>
                  </a:lnTo>
                  <a:lnTo>
                    <a:pt x="5669" y="479063"/>
                  </a:lnTo>
                  <a:lnTo>
                    <a:pt x="884355" y="479063"/>
                  </a:lnTo>
                  <a:lnTo>
                    <a:pt x="884355" y="476191"/>
                  </a:lnTo>
                  <a:close/>
                </a:path>
                <a:path w="890270" h="481965">
                  <a:moveTo>
                    <a:pt x="884355" y="2872"/>
                  </a:moveTo>
                  <a:lnTo>
                    <a:pt x="884355" y="479063"/>
                  </a:lnTo>
                  <a:lnTo>
                    <a:pt x="887227" y="476191"/>
                  </a:lnTo>
                  <a:lnTo>
                    <a:pt x="890023" y="476191"/>
                  </a:lnTo>
                  <a:lnTo>
                    <a:pt x="890023" y="5669"/>
                  </a:lnTo>
                  <a:lnTo>
                    <a:pt x="887227" y="5669"/>
                  </a:lnTo>
                  <a:lnTo>
                    <a:pt x="884355" y="2872"/>
                  </a:lnTo>
                  <a:close/>
                </a:path>
                <a:path w="890270" h="481965">
                  <a:moveTo>
                    <a:pt x="890023" y="476191"/>
                  </a:moveTo>
                  <a:lnTo>
                    <a:pt x="887227" y="476191"/>
                  </a:lnTo>
                  <a:lnTo>
                    <a:pt x="884355" y="479063"/>
                  </a:lnTo>
                  <a:lnTo>
                    <a:pt x="890023" y="479063"/>
                  </a:lnTo>
                  <a:lnTo>
                    <a:pt x="890023" y="476191"/>
                  </a:lnTo>
                  <a:close/>
                </a:path>
                <a:path w="890270" h="481965">
                  <a:moveTo>
                    <a:pt x="5669" y="2872"/>
                  </a:moveTo>
                  <a:lnTo>
                    <a:pt x="2872" y="5669"/>
                  </a:lnTo>
                  <a:lnTo>
                    <a:pt x="5669" y="5669"/>
                  </a:lnTo>
                  <a:lnTo>
                    <a:pt x="5669" y="2872"/>
                  </a:lnTo>
                  <a:close/>
                </a:path>
                <a:path w="890270" h="481965">
                  <a:moveTo>
                    <a:pt x="884355" y="2872"/>
                  </a:moveTo>
                  <a:lnTo>
                    <a:pt x="5669" y="2872"/>
                  </a:lnTo>
                  <a:lnTo>
                    <a:pt x="5669" y="5669"/>
                  </a:lnTo>
                  <a:lnTo>
                    <a:pt x="884355" y="5669"/>
                  </a:lnTo>
                  <a:lnTo>
                    <a:pt x="884355" y="2872"/>
                  </a:lnTo>
                  <a:close/>
                </a:path>
                <a:path w="890270" h="481965">
                  <a:moveTo>
                    <a:pt x="890023" y="2872"/>
                  </a:moveTo>
                  <a:lnTo>
                    <a:pt x="884355" y="2872"/>
                  </a:lnTo>
                  <a:lnTo>
                    <a:pt x="887227" y="5669"/>
                  </a:lnTo>
                  <a:lnTo>
                    <a:pt x="890023" y="5669"/>
                  </a:lnTo>
                  <a:lnTo>
                    <a:pt x="890023" y="2872"/>
                  </a:lnTo>
                  <a:close/>
                </a:path>
              </a:pathLst>
            </a:custGeom>
            <a:solidFill>
              <a:srgbClr val="41719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219550" y="660183"/>
              <a:ext cx="991869" cy="107314"/>
            </a:xfrm>
            <a:custGeom>
              <a:avLst/>
              <a:gdLst/>
              <a:ahLst/>
              <a:cxnLst/>
              <a:rect l="l" t="t" r="r" b="b"/>
              <a:pathLst>
                <a:path w="991870" h="107315">
                  <a:moveTo>
                    <a:pt x="991459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216677" y="657334"/>
              <a:ext cx="997585" cy="113030"/>
            </a:xfrm>
            <a:custGeom>
              <a:avLst/>
              <a:gdLst/>
              <a:ahLst/>
              <a:cxnLst/>
              <a:rect l="l" t="t" r="r" b="b"/>
              <a:pathLst>
                <a:path w="997584" h="113029">
                  <a:moveTo>
                    <a:pt x="997205" y="0"/>
                  </a:moveTo>
                  <a:lnTo>
                    <a:pt x="0" y="0"/>
                  </a:lnTo>
                  <a:lnTo>
                    <a:pt x="0" y="112849"/>
                  </a:lnTo>
                  <a:lnTo>
                    <a:pt x="997205" y="112849"/>
                  </a:lnTo>
                  <a:lnTo>
                    <a:pt x="997205" y="109976"/>
                  </a:lnTo>
                  <a:lnTo>
                    <a:pt x="5669" y="109976"/>
                  </a:lnTo>
                  <a:lnTo>
                    <a:pt x="2872" y="107180"/>
                  </a:lnTo>
                  <a:lnTo>
                    <a:pt x="5669" y="107180"/>
                  </a:lnTo>
                  <a:lnTo>
                    <a:pt x="5669" y="5669"/>
                  </a:lnTo>
                  <a:lnTo>
                    <a:pt x="2872" y="5669"/>
                  </a:lnTo>
                  <a:lnTo>
                    <a:pt x="5669" y="2871"/>
                  </a:lnTo>
                  <a:lnTo>
                    <a:pt x="997205" y="2871"/>
                  </a:lnTo>
                  <a:lnTo>
                    <a:pt x="997205" y="0"/>
                  </a:lnTo>
                  <a:close/>
                </a:path>
                <a:path w="997584" h="113029">
                  <a:moveTo>
                    <a:pt x="5669" y="107180"/>
                  </a:moveTo>
                  <a:lnTo>
                    <a:pt x="2872" y="107180"/>
                  </a:lnTo>
                  <a:lnTo>
                    <a:pt x="5669" y="109976"/>
                  </a:lnTo>
                  <a:lnTo>
                    <a:pt x="5669" y="107180"/>
                  </a:lnTo>
                  <a:close/>
                </a:path>
                <a:path w="997584" h="113029">
                  <a:moveTo>
                    <a:pt x="991535" y="107180"/>
                  </a:moveTo>
                  <a:lnTo>
                    <a:pt x="5669" y="107180"/>
                  </a:lnTo>
                  <a:lnTo>
                    <a:pt x="5669" y="109976"/>
                  </a:lnTo>
                  <a:lnTo>
                    <a:pt x="991535" y="109976"/>
                  </a:lnTo>
                  <a:lnTo>
                    <a:pt x="991535" y="107180"/>
                  </a:lnTo>
                  <a:close/>
                </a:path>
                <a:path w="997584" h="113029">
                  <a:moveTo>
                    <a:pt x="991535" y="2871"/>
                  </a:moveTo>
                  <a:lnTo>
                    <a:pt x="991535" y="109976"/>
                  </a:lnTo>
                  <a:lnTo>
                    <a:pt x="994332" y="107180"/>
                  </a:lnTo>
                  <a:lnTo>
                    <a:pt x="997205" y="107180"/>
                  </a:lnTo>
                  <a:lnTo>
                    <a:pt x="997205" y="5669"/>
                  </a:lnTo>
                  <a:lnTo>
                    <a:pt x="994332" y="5669"/>
                  </a:lnTo>
                  <a:lnTo>
                    <a:pt x="991535" y="2871"/>
                  </a:lnTo>
                  <a:close/>
                </a:path>
                <a:path w="997584" h="113029">
                  <a:moveTo>
                    <a:pt x="997205" y="107180"/>
                  </a:moveTo>
                  <a:lnTo>
                    <a:pt x="994332" y="107180"/>
                  </a:lnTo>
                  <a:lnTo>
                    <a:pt x="991535" y="109976"/>
                  </a:lnTo>
                  <a:lnTo>
                    <a:pt x="997205" y="109976"/>
                  </a:lnTo>
                  <a:lnTo>
                    <a:pt x="997205" y="107180"/>
                  </a:lnTo>
                  <a:close/>
                </a:path>
                <a:path w="997584" h="113029">
                  <a:moveTo>
                    <a:pt x="5669" y="2871"/>
                  </a:moveTo>
                  <a:lnTo>
                    <a:pt x="2872" y="5669"/>
                  </a:lnTo>
                  <a:lnTo>
                    <a:pt x="5669" y="5669"/>
                  </a:lnTo>
                  <a:lnTo>
                    <a:pt x="5669" y="2871"/>
                  </a:lnTo>
                  <a:close/>
                </a:path>
                <a:path w="997584" h="113029">
                  <a:moveTo>
                    <a:pt x="991535" y="2871"/>
                  </a:moveTo>
                  <a:lnTo>
                    <a:pt x="5669" y="2871"/>
                  </a:lnTo>
                  <a:lnTo>
                    <a:pt x="5669" y="5669"/>
                  </a:lnTo>
                  <a:lnTo>
                    <a:pt x="991535" y="5669"/>
                  </a:lnTo>
                  <a:lnTo>
                    <a:pt x="991535" y="2871"/>
                  </a:lnTo>
                  <a:close/>
                </a:path>
                <a:path w="997584" h="113029">
                  <a:moveTo>
                    <a:pt x="997205" y="2871"/>
                  </a:moveTo>
                  <a:lnTo>
                    <a:pt x="991535" y="2871"/>
                  </a:lnTo>
                  <a:lnTo>
                    <a:pt x="994332" y="5669"/>
                  </a:lnTo>
                  <a:lnTo>
                    <a:pt x="997205" y="5669"/>
                  </a:lnTo>
                  <a:lnTo>
                    <a:pt x="997205" y="2871"/>
                  </a:lnTo>
                  <a:close/>
                </a:path>
              </a:pathLst>
            </a:custGeom>
            <a:solidFill>
              <a:srgbClr val="41719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19550" y="660183"/>
            <a:ext cx="991869" cy="107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4171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Stefan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rgbClr val="4171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0" normalizeH="0" baseline="0" noProof="0" dirty="0">
                <a:ln>
                  <a:noFill/>
                </a:ln>
                <a:solidFill>
                  <a:srgbClr val="4171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Hild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6837" y="362549"/>
            <a:ext cx="294784" cy="29478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665959" y="568216"/>
            <a:ext cx="29781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ISB-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719248" y="331257"/>
            <a:ext cx="1050925" cy="535305"/>
            <a:chOff x="7719248" y="331257"/>
            <a:chExt cx="1050925" cy="53530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9248" y="331257"/>
              <a:ext cx="1050643" cy="53476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746687" y="660205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743814" y="657334"/>
              <a:ext cx="997585" cy="154305"/>
            </a:xfrm>
            <a:custGeom>
              <a:avLst/>
              <a:gdLst/>
              <a:ahLst/>
              <a:cxnLst/>
              <a:rect l="l" t="t" r="r" b="b"/>
              <a:pathLst>
                <a:path w="997584" h="154304">
                  <a:moveTo>
                    <a:pt x="112849" y="0"/>
                  </a:moveTo>
                  <a:lnTo>
                    <a:pt x="0" y="0"/>
                  </a:lnTo>
                  <a:lnTo>
                    <a:pt x="0" y="111942"/>
                  </a:lnTo>
                  <a:lnTo>
                    <a:pt x="112849" y="154270"/>
                  </a:lnTo>
                  <a:lnTo>
                    <a:pt x="112849" y="150188"/>
                  </a:lnTo>
                  <a:lnTo>
                    <a:pt x="107181" y="150188"/>
                  </a:lnTo>
                  <a:lnTo>
                    <a:pt x="107181" y="146051"/>
                  </a:lnTo>
                  <a:lnTo>
                    <a:pt x="10915" y="109976"/>
                  </a:lnTo>
                  <a:lnTo>
                    <a:pt x="5669" y="109976"/>
                  </a:lnTo>
                  <a:lnTo>
                    <a:pt x="3855" y="107331"/>
                  </a:lnTo>
                  <a:lnTo>
                    <a:pt x="5669" y="107331"/>
                  </a:lnTo>
                  <a:lnTo>
                    <a:pt x="5669" y="5669"/>
                  </a:lnTo>
                  <a:lnTo>
                    <a:pt x="2872" y="5669"/>
                  </a:lnTo>
                  <a:lnTo>
                    <a:pt x="5669" y="2871"/>
                  </a:lnTo>
                  <a:lnTo>
                    <a:pt x="112849" y="2871"/>
                  </a:lnTo>
                  <a:lnTo>
                    <a:pt x="112849" y="0"/>
                  </a:lnTo>
                  <a:close/>
                </a:path>
                <a:path w="997584" h="154304">
                  <a:moveTo>
                    <a:pt x="107181" y="146051"/>
                  </a:moveTo>
                  <a:lnTo>
                    <a:pt x="107181" y="150188"/>
                  </a:lnTo>
                  <a:lnTo>
                    <a:pt x="110959" y="147467"/>
                  </a:lnTo>
                  <a:lnTo>
                    <a:pt x="107181" y="146051"/>
                  </a:lnTo>
                  <a:close/>
                </a:path>
                <a:path w="997584" h="154304">
                  <a:moveTo>
                    <a:pt x="107181" y="2871"/>
                  </a:moveTo>
                  <a:lnTo>
                    <a:pt x="107181" y="146051"/>
                  </a:lnTo>
                  <a:lnTo>
                    <a:pt x="110959" y="147467"/>
                  </a:lnTo>
                  <a:lnTo>
                    <a:pt x="107181" y="150188"/>
                  </a:lnTo>
                  <a:lnTo>
                    <a:pt x="112849" y="150188"/>
                  </a:lnTo>
                  <a:lnTo>
                    <a:pt x="112849" y="5669"/>
                  </a:lnTo>
                  <a:lnTo>
                    <a:pt x="109978" y="5669"/>
                  </a:lnTo>
                  <a:lnTo>
                    <a:pt x="107181" y="2871"/>
                  </a:lnTo>
                  <a:close/>
                </a:path>
                <a:path w="997584" h="154304">
                  <a:moveTo>
                    <a:pt x="3855" y="107331"/>
                  </a:moveTo>
                  <a:lnTo>
                    <a:pt x="5669" y="109976"/>
                  </a:lnTo>
                  <a:lnTo>
                    <a:pt x="5669" y="108011"/>
                  </a:lnTo>
                  <a:lnTo>
                    <a:pt x="3855" y="107331"/>
                  </a:lnTo>
                  <a:close/>
                </a:path>
                <a:path w="997584" h="154304">
                  <a:moveTo>
                    <a:pt x="5669" y="108011"/>
                  </a:moveTo>
                  <a:lnTo>
                    <a:pt x="5669" y="109976"/>
                  </a:lnTo>
                  <a:lnTo>
                    <a:pt x="10915" y="109976"/>
                  </a:lnTo>
                  <a:lnTo>
                    <a:pt x="5669" y="108011"/>
                  </a:lnTo>
                  <a:close/>
                </a:path>
                <a:path w="997584" h="154304">
                  <a:moveTo>
                    <a:pt x="5669" y="107331"/>
                  </a:moveTo>
                  <a:lnTo>
                    <a:pt x="3855" y="107331"/>
                  </a:lnTo>
                  <a:lnTo>
                    <a:pt x="5669" y="108011"/>
                  </a:lnTo>
                  <a:lnTo>
                    <a:pt x="5669" y="107331"/>
                  </a:lnTo>
                  <a:close/>
                </a:path>
                <a:path w="997584" h="154304">
                  <a:moveTo>
                    <a:pt x="5669" y="2871"/>
                  </a:moveTo>
                  <a:lnTo>
                    <a:pt x="2872" y="5669"/>
                  </a:lnTo>
                  <a:lnTo>
                    <a:pt x="5669" y="5669"/>
                  </a:lnTo>
                  <a:lnTo>
                    <a:pt x="5669" y="2871"/>
                  </a:lnTo>
                  <a:close/>
                </a:path>
                <a:path w="997584" h="154304">
                  <a:moveTo>
                    <a:pt x="107181" y="2871"/>
                  </a:moveTo>
                  <a:lnTo>
                    <a:pt x="5669" y="2871"/>
                  </a:lnTo>
                  <a:lnTo>
                    <a:pt x="5669" y="5669"/>
                  </a:lnTo>
                  <a:lnTo>
                    <a:pt x="107181" y="5669"/>
                  </a:lnTo>
                  <a:lnTo>
                    <a:pt x="107181" y="2871"/>
                  </a:lnTo>
                  <a:close/>
                </a:path>
                <a:path w="997584" h="154304">
                  <a:moveTo>
                    <a:pt x="112849" y="2871"/>
                  </a:moveTo>
                  <a:lnTo>
                    <a:pt x="107181" y="2871"/>
                  </a:lnTo>
                  <a:lnTo>
                    <a:pt x="109978" y="5669"/>
                  </a:lnTo>
                  <a:lnTo>
                    <a:pt x="112849" y="5669"/>
                  </a:lnTo>
                  <a:lnTo>
                    <a:pt x="112849" y="2871"/>
                  </a:lnTo>
                  <a:close/>
                </a:path>
                <a:path w="997584" h="154304">
                  <a:moveTo>
                    <a:pt x="997203" y="0"/>
                  </a:moveTo>
                  <a:lnTo>
                    <a:pt x="884354" y="0"/>
                  </a:lnTo>
                  <a:lnTo>
                    <a:pt x="884354" y="154270"/>
                  </a:lnTo>
                  <a:lnTo>
                    <a:pt x="895236" y="150188"/>
                  </a:lnTo>
                  <a:lnTo>
                    <a:pt x="890023" y="150188"/>
                  </a:lnTo>
                  <a:lnTo>
                    <a:pt x="886244" y="147467"/>
                  </a:lnTo>
                  <a:lnTo>
                    <a:pt x="890023" y="146051"/>
                  </a:lnTo>
                  <a:lnTo>
                    <a:pt x="890023" y="5669"/>
                  </a:lnTo>
                  <a:lnTo>
                    <a:pt x="887227" y="5669"/>
                  </a:lnTo>
                  <a:lnTo>
                    <a:pt x="890023" y="2871"/>
                  </a:lnTo>
                  <a:lnTo>
                    <a:pt x="997203" y="2871"/>
                  </a:lnTo>
                  <a:lnTo>
                    <a:pt x="997203" y="0"/>
                  </a:lnTo>
                  <a:close/>
                </a:path>
                <a:path w="997584" h="154304">
                  <a:moveTo>
                    <a:pt x="890023" y="146051"/>
                  </a:moveTo>
                  <a:lnTo>
                    <a:pt x="886244" y="147467"/>
                  </a:lnTo>
                  <a:lnTo>
                    <a:pt x="890023" y="150188"/>
                  </a:lnTo>
                  <a:lnTo>
                    <a:pt x="890023" y="146051"/>
                  </a:lnTo>
                  <a:close/>
                </a:path>
                <a:path w="997584" h="154304">
                  <a:moveTo>
                    <a:pt x="991535" y="108011"/>
                  </a:moveTo>
                  <a:lnTo>
                    <a:pt x="890023" y="146051"/>
                  </a:lnTo>
                  <a:lnTo>
                    <a:pt x="890023" y="150188"/>
                  </a:lnTo>
                  <a:lnTo>
                    <a:pt x="895236" y="150188"/>
                  </a:lnTo>
                  <a:lnTo>
                    <a:pt x="997203" y="111942"/>
                  </a:lnTo>
                  <a:lnTo>
                    <a:pt x="997203" y="109976"/>
                  </a:lnTo>
                  <a:lnTo>
                    <a:pt x="991535" y="109976"/>
                  </a:lnTo>
                  <a:lnTo>
                    <a:pt x="991535" y="108011"/>
                  </a:lnTo>
                  <a:close/>
                </a:path>
                <a:path w="997584" h="154304">
                  <a:moveTo>
                    <a:pt x="993349" y="107331"/>
                  </a:moveTo>
                  <a:lnTo>
                    <a:pt x="991535" y="108011"/>
                  </a:lnTo>
                  <a:lnTo>
                    <a:pt x="991535" y="109976"/>
                  </a:lnTo>
                  <a:lnTo>
                    <a:pt x="993349" y="107331"/>
                  </a:lnTo>
                  <a:close/>
                </a:path>
                <a:path w="997584" h="154304">
                  <a:moveTo>
                    <a:pt x="997203" y="107331"/>
                  </a:moveTo>
                  <a:lnTo>
                    <a:pt x="993349" y="107331"/>
                  </a:lnTo>
                  <a:lnTo>
                    <a:pt x="991535" y="109976"/>
                  </a:lnTo>
                  <a:lnTo>
                    <a:pt x="997203" y="109976"/>
                  </a:lnTo>
                  <a:lnTo>
                    <a:pt x="997203" y="107331"/>
                  </a:lnTo>
                  <a:close/>
                </a:path>
                <a:path w="997584" h="154304">
                  <a:moveTo>
                    <a:pt x="991535" y="2871"/>
                  </a:moveTo>
                  <a:lnTo>
                    <a:pt x="991535" y="108011"/>
                  </a:lnTo>
                  <a:lnTo>
                    <a:pt x="993349" y="107331"/>
                  </a:lnTo>
                  <a:lnTo>
                    <a:pt x="997203" y="107331"/>
                  </a:lnTo>
                  <a:lnTo>
                    <a:pt x="997203" y="5669"/>
                  </a:lnTo>
                  <a:lnTo>
                    <a:pt x="994332" y="5669"/>
                  </a:lnTo>
                  <a:lnTo>
                    <a:pt x="991535" y="2871"/>
                  </a:lnTo>
                  <a:close/>
                </a:path>
                <a:path w="997584" h="154304">
                  <a:moveTo>
                    <a:pt x="890023" y="2871"/>
                  </a:moveTo>
                  <a:lnTo>
                    <a:pt x="887227" y="5669"/>
                  </a:lnTo>
                  <a:lnTo>
                    <a:pt x="890023" y="5669"/>
                  </a:lnTo>
                  <a:lnTo>
                    <a:pt x="890023" y="2871"/>
                  </a:lnTo>
                  <a:close/>
                </a:path>
                <a:path w="997584" h="154304">
                  <a:moveTo>
                    <a:pt x="991535" y="2871"/>
                  </a:moveTo>
                  <a:lnTo>
                    <a:pt x="890023" y="2871"/>
                  </a:lnTo>
                  <a:lnTo>
                    <a:pt x="890023" y="5669"/>
                  </a:lnTo>
                  <a:lnTo>
                    <a:pt x="991535" y="5669"/>
                  </a:lnTo>
                  <a:lnTo>
                    <a:pt x="991535" y="2871"/>
                  </a:lnTo>
                  <a:close/>
                </a:path>
                <a:path w="997584" h="154304">
                  <a:moveTo>
                    <a:pt x="997203" y="2871"/>
                  </a:moveTo>
                  <a:lnTo>
                    <a:pt x="991535" y="2871"/>
                  </a:lnTo>
                  <a:lnTo>
                    <a:pt x="994332" y="5669"/>
                  </a:lnTo>
                  <a:lnTo>
                    <a:pt x="997203" y="5669"/>
                  </a:lnTo>
                  <a:lnTo>
                    <a:pt x="997203" y="2871"/>
                  </a:lnTo>
                  <a:close/>
                </a:path>
              </a:pathLst>
            </a:custGeom>
            <a:solidFill>
              <a:srgbClr val="223A5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7800277" y="344710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4" y="0"/>
                  </a:moveTo>
                  <a:lnTo>
                    <a:pt x="0" y="0"/>
                  </a:lnTo>
                  <a:lnTo>
                    <a:pt x="0" y="476190"/>
                  </a:lnTo>
                  <a:lnTo>
                    <a:pt x="884354" y="476190"/>
                  </a:lnTo>
                  <a:lnTo>
                    <a:pt x="884354" y="0"/>
                  </a:lnTo>
                  <a:close/>
                </a:path>
              </a:pathLst>
            </a:custGeom>
            <a:solidFill>
              <a:srgbClr val="4F88B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797404" y="341838"/>
              <a:ext cx="890269" cy="481965"/>
            </a:xfrm>
            <a:custGeom>
              <a:avLst/>
              <a:gdLst/>
              <a:ahLst/>
              <a:cxnLst/>
              <a:rect l="l" t="t" r="r" b="b"/>
              <a:pathLst>
                <a:path w="890270" h="481965">
                  <a:moveTo>
                    <a:pt x="890023" y="0"/>
                  </a:moveTo>
                  <a:lnTo>
                    <a:pt x="0" y="0"/>
                  </a:lnTo>
                  <a:lnTo>
                    <a:pt x="0" y="481859"/>
                  </a:lnTo>
                  <a:lnTo>
                    <a:pt x="890023" y="481859"/>
                  </a:lnTo>
                  <a:lnTo>
                    <a:pt x="890023" y="479063"/>
                  </a:lnTo>
                  <a:lnTo>
                    <a:pt x="5669" y="479063"/>
                  </a:lnTo>
                  <a:lnTo>
                    <a:pt x="2872" y="476191"/>
                  </a:lnTo>
                  <a:lnTo>
                    <a:pt x="5669" y="476191"/>
                  </a:lnTo>
                  <a:lnTo>
                    <a:pt x="5669" y="5669"/>
                  </a:lnTo>
                  <a:lnTo>
                    <a:pt x="2872" y="5669"/>
                  </a:lnTo>
                  <a:lnTo>
                    <a:pt x="5669" y="2872"/>
                  </a:lnTo>
                  <a:lnTo>
                    <a:pt x="890023" y="2872"/>
                  </a:lnTo>
                  <a:lnTo>
                    <a:pt x="890023" y="0"/>
                  </a:lnTo>
                  <a:close/>
                </a:path>
                <a:path w="890270" h="481965">
                  <a:moveTo>
                    <a:pt x="5669" y="476191"/>
                  </a:moveTo>
                  <a:lnTo>
                    <a:pt x="2872" y="476191"/>
                  </a:lnTo>
                  <a:lnTo>
                    <a:pt x="5669" y="479063"/>
                  </a:lnTo>
                  <a:lnTo>
                    <a:pt x="5669" y="476191"/>
                  </a:lnTo>
                  <a:close/>
                </a:path>
                <a:path w="890270" h="481965">
                  <a:moveTo>
                    <a:pt x="884355" y="476191"/>
                  </a:moveTo>
                  <a:lnTo>
                    <a:pt x="5669" y="476191"/>
                  </a:lnTo>
                  <a:lnTo>
                    <a:pt x="5669" y="479063"/>
                  </a:lnTo>
                  <a:lnTo>
                    <a:pt x="884355" y="479063"/>
                  </a:lnTo>
                  <a:lnTo>
                    <a:pt x="884355" y="476191"/>
                  </a:lnTo>
                  <a:close/>
                </a:path>
                <a:path w="890270" h="481965">
                  <a:moveTo>
                    <a:pt x="884355" y="2872"/>
                  </a:moveTo>
                  <a:lnTo>
                    <a:pt x="884355" y="479063"/>
                  </a:lnTo>
                  <a:lnTo>
                    <a:pt x="887227" y="476191"/>
                  </a:lnTo>
                  <a:lnTo>
                    <a:pt x="890023" y="476191"/>
                  </a:lnTo>
                  <a:lnTo>
                    <a:pt x="890023" y="5669"/>
                  </a:lnTo>
                  <a:lnTo>
                    <a:pt x="887227" y="5669"/>
                  </a:lnTo>
                  <a:lnTo>
                    <a:pt x="884355" y="2872"/>
                  </a:lnTo>
                  <a:close/>
                </a:path>
                <a:path w="890270" h="481965">
                  <a:moveTo>
                    <a:pt x="890023" y="476191"/>
                  </a:moveTo>
                  <a:lnTo>
                    <a:pt x="887227" y="476191"/>
                  </a:lnTo>
                  <a:lnTo>
                    <a:pt x="884355" y="479063"/>
                  </a:lnTo>
                  <a:lnTo>
                    <a:pt x="890023" y="479063"/>
                  </a:lnTo>
                  <a:lnTo>
                    <a:pt x="890023" y="476191"/>
                  </a:lnTo>
                  <a:close/>
                </a:path>
                <a:path w="890270" h="481965">
                  <a:moveTo>
                    <a:pt x="5669" y="2872"/>
                  </a:moveTo>
                  <a:lnTo>
                    <a:pt x="2872" y="5669"/>
                  </a:lnTo>
                  <a:lnTo>
                    <a:pt x="5669" y="5669"/>
                  </a:lnTo>
                  <a:lnTo>
                    <a:pt x="5669" y="2872"/>
                  </a:lnTo>
                  <a:close/>
                </a:path>
                <a:path w="890270" h="481965">
                  <a:moveTo>
                    <a:pt x="884355" y="2872"/>
                  </a:moveTo>
                  <a:lnTo>
                    <a:pt x="5669" y="2872"/>
                  </a:lnTo>
                  <a:lnTo>
                    <a:pt x="5669" y="5669"/>
                  </a:lnTo>
                  <a:lnTo>
                    <a:pt x="884355" y="5669"/>
                  </a:lnTo>
                  <a:lnTo>
                    <a:pt x="884355" y="2872"/>
                  </a:lnTo>
                  <a:close/>
                </a:path>
                <a:path w="890270" h="481965">
                  <a:moveTo>
                    <a:pt x="890023" y="2872"/>
                  </a:moveTo>
                  <a:lnTo>
                    <a:pt x="884355" y="2872"/>
                  </a:lnTo>
                  <a:lnTo>
                    <a:pt x="887227" y="5669"/>
                  </a:lnTo>
                  <a:lnTo>
                    <a:pt x="890023" y="5669"/>
                  </a:lnTo>
                  <a:lnTo>
                    <a:pt x="890023" y="2872"/>
                  </a:lnTo>
                  <a:close/>
                </a:path>
              </a:pathLst>
            </a:custGeom>
            <a:solidFill>
              <a:srgbClr val="41719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746687" y="660183"/>
              <a:ext cx="991869" cy="107314"/>
            </a:xfrm>
            <a:custGeom>
              <a:avLst/>
              <a:gdLst/>
              <a:ahLst/>
              <a:cxnLst/>
              <a:rect l="l" t="t" r="r" b="b"/>
              <a:pathLst>
                <a:path w="991870" h="107315">
                  <a:moveTo>
                    <a:pt x="991459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743814" y="657334"/>
              <a:ext cx="997585" cy="113030"/>
            </a:xfrm>
            <a:custGeom>
              <a:avLst/>
              <a:gdLst/>
              <a:ahLst/>
              <a:cxnLst/>
              <a:rect l="l" t="t" r="r" b="b"/>
              <a:pathLst>
                <a:path w="997584" h="113029">
                  <a:moveTo>
                    <a:pt x="997203" y="0"/>
                  </a:moveTo>
                  <a:lnTo>
                    <a:pt x="0" y="0"/>
                  </a:lnTo>
                  <a:lnTo>
                    <a:pt x="0" y="112849"/>
                  </a:lnTo>
                  <a:lnTo>
                    <a:pt x="997203" y="112849"/>
                  </a:lnTo>
                  <a:lnTo>
                    <a:pt x="997203" y="109976"/>
                  </a:lnTo>
                  <a:lnTo>
                    <a:pt x="5669" y="109976"/>
                  </a:lnTo>
                  <a:lnTo>
                    <a:pt x="2872" y="107180"/>
                  </a:lnTo>
                  <a:lnTo>
                    <a:pt x="5669" y="107180"/>
                  </a:lnTo>
                  <a:lnTo>
                    <a:pt x="5669" y="5669"/>
                  </a:lnTo>
                  <a:lnTo>
                    <a:pt x="2872" y="5669"/>
                  </a:lnTo>
                  <a:lnTo>
                    <a:pt x="5669" y="2871"/>
                  </a:lnTo>
                  <a:lnTo>
                    <a:pt x="997203" y="2871"/>
                  </a:lnTo>
                  <a:lnTo>
                    <a:pt x="997203" y="0"/>
                  </a:lnTo>
                  <a:close/>
                </a:path>
                <a:path w="997584" h="113029">
                  <a:moveTo>
                    <a:pt x="5669" y="107180"/>
                  </a:moveTo>
                  <a:lnTo>
                    <a:pt x="2872" y="107180"/>
                  </a:lnTo>
                  <a:lnTo>
                    <a:pt x="5669" y="109976"/>
                  </a:lnTo>
                  <a:lnTo>
                    <a:pt x="5669" y="107180"/>
                  </a:lnTo>
                  <a:close/>
                </a:path>
                <a:path w="997584" h="113029">
                  <a:moveTo>
                    <a:pt x="991535" y="107180"/>
                  </a:moveTo>
                  <a:lnTo>
                    <a:pt x="5669" y="107180"/>
                  </a:lnTo>
                  <a:lnTo>
                    <a:pt x="5669" y="109976"/>
                  </a:lnTo>
                  <a:lnTo>
                    <a:pt x="991535" y="109976"/>
                  </a:lnTo>
                  <a:lnTo>
                    <a:pt x="991535" y="107180"/>
                  </a:lnTo>
                  <a:close/>
                </a:path>
                <a:path w="997584" h="113029">
                  <a:moveTo>
                    <a:pt x="991535" y="2871"/>
                  </a:moveTo>
                  <a:lnTo>
                    <a:pt x="991535" y="109976"/>
                  </a:lnTo>
                  <a:lnTo>
                    <a:pt x="994332" y="107180"/>
                  </a:lnTo>
                  <a:lnTo>
                    <a:pt x="997203" y="107180"/>
                  </a:lnTo>
                  <a:lnTo>
                    <a:pt x="997203" y="5669"/>
                  </a:lnTo>
                  <a:lnTo>
                    <a:pt x="994332" y="5669"/>
                  </a:lnTo>
                  <a:lnTo>
                    <a:pt x="991535" y="2871"/>
                  </a:lnTo>
                  <a:close/>
                </a:path>
                <a:path w="997584" h="113029">
                  <a:moveTo>
                    <a:pt x="997203" y="107180"/>
                  </a:moveTo>
                  <a:lnTo>
                    <a:pt x="994332" y="107180"/>
                  </a:lnTo>
                  <a:lnTo>
                    <a:pt x="991535" y="109976"/>
                  </a:lnTo>
                  <a:lnTo>
                    <a:pt x="997203" y="109976"/>
                  </a:lnTo>
                  <a:lnTo>
                    <a:pt x="997203" y="107180"/>
                  </a:lnTo>
                  <a:close/>
                </a:path>
                <a:path w="997584" h="113029">
                  <a:moveTo>
                    <a:pt x="5669" y="2871"/>
                  </a:moveTo>
                  <a:lnTo>
                    <a:pt x="2872" y="5669"/>
                  </a:lnTo>
                  <a:lnTo>
                    <a:pt x="5669" y="5669"/>
                  </a:lnTo>
                  <a:lnTo>
                    <a:pt x="5669" y="2871"/>
                  </a:lnTo>
                  <a:close/>
                </a:path>
                <a:path w="997584" h="113029">
                  <a:moveTo>
                    <a:pt x="991535" y="2871"/>
                  </a:moveTo>
                  <a:lnTo>
                    <a:pt x="5669" y="2871"/>
                  </a:lnTo>
                  <a:lnTo>
                    <a:pt x="5669" y="5669"/>
                  </a:lnTo>
                  <a:lnTo>
                    <a:pt x="991535" y="5669"/>
                  </a:lnTo>
                  <a:lnTo>
                    <a:pt x="991535" y="2871"/>
                  </a:lnTo>
                  <a:close/>
                </a:path>
                <a:path w="997584" h="113029">
                  <a:moveTo>
                    <a:pt x="997203" y="2871"/>
                  </a:moveTo>
                  <a:lnTo>
                    <a:pt x="991535" y="2871"/>
                  </a:lnTo>
                  <a:lnTo>
                    <a:pt x="994332" y="5669"/>
                  </a:lnTo>
                  <a:lnTo>
                    <a:pt x="997203" y="5669"/>
                  </a:lnTo>
                  <a:lnTo>
                    <a:pt x="997203" y="2871"/>
                  </a:lnTo>
                  <a:close/>
                </a:path>
              </a:pathLst>
            </a:custGeom>
            <a:solidFill>
              <a:srgbClr val="41719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746687" y="660183"/>
            <a:ext cx="991869" cy="107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4171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Jan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4171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4171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Harms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73973" y="362549"/>
            <a:ext cx="294784" cy="29478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8193323" y="568216"/>
            <a:ext cx="29781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ISB-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55599" y="1111680"/>
            <a:ext cx="1047115" cy="531495"/>
            <a:chOff x="555599" y="1111680"/>
            <a:chExt cx="1047115" cy="531495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599" y="1111680"/>
              <a:ext cx="1046864" cy="53099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80784" y="143874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19">
                  <a:moveTo>
                    <a:pt x="107127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27" y="147316"/>
                  </a:lnTo>
                  <a:lnTo>
                    <a:pt x="107127" y="0"/>
                  </a:lnTo>
                  <a:close/>
                </a:path>
                <a:path w="991869" h="147319">
                  <a:moveTo>
                    <a:pt x="991444" y="0"/>
                  </a:moveTo>
                  <a:lnTo>
                    <a:pt x="884339" y="0"/>
                  </a:lnTo>
                  <a:lnTo>
                    <a:pt x="884339" y="147316"/>
                  </a:lnTo>
                  <a:lnTo>
                    <a:pt x="991444" y="107104"/>
                  </a:lnTo>
                  <a:lnTo>
                    <a:pt x="99144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79839" y="14378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9017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17" y="149584"/>
                  </a:lnTo>
                  <a:lnTo>
                    <a:pt x="109017" y="148224"/>
                  </a:lnTo>
                  <a:lnTo>
                    <a:pt x="107127" y="148224"/>
                  </a:lnTo>
                  <a:lnTo>
                    <a:pt x="107127" y="146838"/>
                  </a:lnTo>
                  <a:lnTo>
                    <a:pt x="3486" y="108012"/>
                  </a:lnTo>
                  <a:lnTo>
                    <a:pt x="1889" y="108012"/>
                  </a:lnTo>
                  <a:lnTo>
                    <a:pt x="1269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44" y="1889"/>
                  </a:lnTo>
                  <a:lnTo>
                    <a:pt x="1889" y="908"/>
                  </a:lnTo>
                  <a:lnTo>
                    <a:pt x="109017" y="908"/>
                  </a:lnTo>
                  <a:lnTo>
                    <a:pt x="109017" y="0"/>
                  </a:lnTo>
                  <a:close/>
                </a:path>
                <a:path w="993775" h="149859">
                  <a:moveTo>
                    <a:pt x="107127" y="146838"/>
                  </a:moveTo>
                  <a:lnTo>
                    <a:pt x="107127" y="148224"/>
                  </a:lnTo>
                  <a:lnTo>
                    <a:pt x="108405" y="147317"/>
                  </a:lnTo>
                  <a:lnTo>
                    <a:pt x="107127" y="146838"/>
                  </a:lnTo>
                  <a:close/>
                </a:path>
                <a:path w="993775" h="149859">
                  <a:moveTo>
                    <a:pt x="107127" y="908"/>
                  </a:moveTo>
                  <a:lnTo>
                    <a:pt x="107127" y="146838"/>
                  </a:lnTo>
                  <a:lnTo>
                    <a:pt x="108405" y="147317"/>
                  </a:lnTo>
                  <a:lnTo>
                    <a:pt x="107127" y="148224"/>
                  </a:lnTo>
                  <a:lnTo>
                    <a:pt x="109017" y="148224"/>
                  </a:lnTo>
                  <a:lnTo>
                    <a:pt x="109017" y="1889"/>
                  </a:lnTo>
                  <a:lnTo>
                    <a:pt x="108072" y="1889"/>
                  </a:lnTo>
                  <a:lnTo>
                    <a:pt x="107127" y="908"/>
                  </a:lnTo>
                  <a:close/>
                </a:path>
                <a:path w="993775" h="149859">
                  <a:moveTo>
                    <a:pt x="1269" y="107181"/>
                  </a:moveTo>
                  <a:lnTo>
                    <a:pt x="1889" y="108012"/>
                  </a:lnTo>
                  <a:lnTo>
                    <a:pt x="1889" y="107413"/>
                  </a:lnTo>
                  <a:lnTo>
                    <a:pt x="1269" y="107181"/>
                  </a:lnTo>
                  <a:close/>
                </a:path>
                <a:path w="993775" h="149859">
                  <a:moveTo>
                    <a:pt x="1889" y="107413"/>
                  </a:moveTo>
                  <a:lnTo>
                    <a:pt x="1889" y="108012"/>
                  </a:lnTo>
                  <a:lnTo>
                    <a:pt x="3486" y="108012"/>
                  </a:lnTo>
                  <a:lnTo>
                    <a:pt x="1889" y="107413"/>
                  </a:lnTo>
                  <a:close/>
                </a:path>
                <a:path w="993775" h="149859">
                  <a:moveTo>
                    <a:pt x="1889" y="107181"/>
                  </a:moveTo>
                  <a:lnTo>
                    <a:pt x="1269" y="107181"/>
                  </a:lnTo>
                  <a:lnTo>
                    <a:pt x="1889" y="107413"/>
                  </a:lnTo>
                  <a:lnTo>
                    <a:pt x="1889" y="107181"/>
                  </a:lnTo>
                  <a:close/>
                </a:path>
                <a:path w="993775" h="149859">
                  <a:moveTo>
                    <a:pt x="1889" y="908"/>
                  </a:moveTo>
                  <a:lnTo>
                    <a:pt x="944" y="1889"/>
                  </a:lnTo>
                  <a:lnTo>
                    <a:pt x="1889" y="1889"/>
                  </a:lnTo>
                  <a:lnTo>
                    <a:pt x="1889" y="908"/>
                  </a:lnTo>
                  <a:close/>
                </a:path>
                <a:path w="993775" h="149859">
                  <a:moveTo>
                    <a:pt x="107127" y="908"/>
                  </a:moveTo>
                  <a:lnTo>
                    <a:pt x="1889" y="908"/>
                  </a:lnTo>
                  <a:lnTo>
                    <a:pt x="1889" y="1889"/>
                  </a:lnTo>
                  <a:lnTo>
                    <a:pt x="107127" y="1889"/>
                  </a:lnTo>
                  <a:lnTo>
                    <a:pt x="107127" y="908"/>
                  </a:lnTo>
                  <a:close/>
                </a:path>
                <a:path w="993775" h="149859">
                  <a:moveTo>
                    <a:pt x="109017" y="908"/>
                  </a:moveTo>
                  <a:lnTo>
                    <a:pt x="107127" y="908"/>
                  </a:lnTo>
                  <a:lnTo>
                    <a:pt x="108072" y="1889"/>
                  </a:lnTo>
                  <a:lnTo>
                    <a:pt x="109017" y="1889"/>
                  </a:lnTo>
                  <a:lnTo>
                    <a:pt x="109017" y="908"/>
                  </a:lnTo>
                  <a:close/>
                </a:path>
                <a:path w="993775" h="149859">
                  <a:moveTo>
                    <a:pt x="993372" y="0"/>
                  </a:moveTo>
                  <a:lnTo>
                    <a:pt x="884377" y="0"/>
                  </a:lnTo>
                  <a:lnTo>
                    <a:pt x="884377" y="149584"/>
                  </a:lnTo>
                  <a:lnTo>
                    <a:pt x="888002" y="148224"/>
                  </a:lnTo>
                  <a:lnTo>
                    <a:pt x="886267" y="148224"/>
                  </a:lnTo>
                  <a:lnTo>
                    <a:pt x="884981" y="147317"/>
                  </a:lnTo>
                  <a:lnTo>
                    <a:pt x="886267" y="146835"/>
                  </a:lnTo>
                  <a:lnTo>
                    <a:pt x="886267" y="1889"/>
                  </a:lnTo>
                  <a:lnTo>
                    <a:pt x="885284" y="1889"/>
                  </a:lnTo>
                  <a:lnTo>
                    <a:pt x="886267" y="908"/>
                  </a:lnTo>
                  <a:lnTo>
                    <a:pt x="993372" y="908"/>
                  </a:lnTo>
                  <a:lnTo>
                    <a:pt x="993372" y="0"/>
                  </a:lnTo>
                  <a:close/>
                </a:path>
                <a:path w="993775" h="149859">
                  <a:moveTo>
                    <a:pt x="886267" y="146835"/>
                  </a:moveTo>
                  <a:lnTo>
                    <a:pt x="884981" y="147317"/>
                  </a:lnTo>
                  <a:lnTo>
                    <a:pt x="886267" y="148224"/>
                  </a:lnTo>
                  <a:lnTo>
                    <a:pt x="886267" y="146835"/>
                  </a:lnTo>
                  <a:close/>
                </a:path>
                <a:path w="993775" h="149859">
                  <a:moveTo>
                    <a:pt x="991482" y="107408"/>
                  </a:moveTo>
                  <a:lnTo>
                    <a:pt x="886267" y="146835"/>
                  </a:lnTo>
                  <a:lnTo>
                    <a:pt x="886267" y="148224"/>
                  </a:lnTo>
                  <a:lnTo>
                    <a:pt x="888002" y="148224"/>
                  </a:lnTo>
                  <a:lnTo>
                    <a:pt x="993372" y="108692"/>
                  </a:lnTo>
                  <a:lnTo>
                    <a:pt x="993372" y="108012"/>
                  </a:lnTo>
                  <a:lnTo>
                    <a:pt x="991482" y="108012"/>
                  </a:lnTo>
                  <a:lnTo>
                    <a:pt x="991482" y="107408"/>
                  </a:lnTo>
                  <a:close/>
                </a:path>
                <a:path w="993775" h="149859">
                  <a:moveTo>
                    <a:pt x="992087" y="107181"/>
                  </a:moveTo>
                  <a:lnTo>
                    <a:pt x="991482" y="107408"/>
                  </a:lnTo>
                  <a:lnTo>
                    <a:pt x="991482" y="108012"/>
                  </a:lnTo>
                  <a:lnTo>
                    <a:pt x="992087" y="107181"/>
                  </a:lnTo>
                  <a:close/>
                </a:path>
                <a:path w="993775" h="149859">
                  <a:moveTo>
                    <a:pt x="993372" y="107181"/>
                  </a:moveTo>
                  <a:lnTo>
                    <a:pt x="992087" y="107181"/>
                  </a:lnTo>
                  <a:lnTo>
                    <a:pt x="991482" y="108012"/>
                  </a:lnTo>
                  <a:lnTo>
                    <a:pt x="993372" y="108012"/>
                  </a:lnTo>
                  <a:lnTo>
                    <a:pt x="993372" y="107181"/>
                  </a:lnTo>
                  <a:close/>
                </a:path>
                <a:path w="993775" h="149859">
                  <a:moveTo>
                    <a:pt x="991482" y="908"/>
                  </a:moveTo>
                  <a:lnTo>
                    <a:pt x="991482" y="107408"/>
                  </a:lnTo>
                  <a:lnTo>
                    <a:pt x="992087" y="107181"/>
                  </a:lnTo>
                  <a:lnTo>
                    <a:pt x="993372" y="107181"/>
                  </a:lnTo>
                  <a:lnTo>
                    <a:pt x="993372" y="1889"/>
                  </a:lnTo>
                  <a:lnTo>
                    <a:pt x="992389" y="1889"/>
                  </a:lnTo>
                  <a:lnTo>
                    <a:pt x="991482" y="908"/>
                  </a:lnTo>
                  <a:close/>
                </a:path>
                <a:path w="993775" h="149859">
                  <a:moveTo>
                    <a:pt x="886267" y="908"/>
                  </a:moveTo>
                  <a:lnTo>
                    <a:pt x="885284" y="1889"/>
                  </a:lnTo>
                  <a:lnTo>
                    <a:pt x="886267" y="1889"/>
                  </a:lnTo>
                  <a:lnTo>
                    <a:pt x="886267" y="908"/>
                  </a:lnTo>
                  <a:close/>
                </a:path>
                <a:path w="993775" h="149859">
                  <a:moveTo>
                    <a:pt x="991482" y="908"/>
                  </a:moveTo>
                  <a:lnTo>
                    <a:pt x="886267" y="908"/>
                  </a:lnTo>
                  <a:lnTo>
                    <a:pt x="886267" y="1889"/>
                  </a:lnTo>
                  <a:lnTo>
                    <a:pt x="991482" y="1889"/>
                  </a:lnTo>
                  <a:lnTo>
                    <a:pt x="991482" y="908"/>
                  </a:lnTo>
                  <a:close/>
                </a:path>
                <a:path w="993775" h="149859">
                  <a:moveTo>
                    <a:pt x="993372" y="908"/>
                  </a:moveTo>
                  <a:lnTo>
                    <a:pt x="991482" y="908"/>
                  </a:lnTo>
                  <a:lnTo>
                    <a:pt x="992389" y="1889"/>
                  </a:lnTo>
                  <a:lnTo>
                    <a:pt x="993372" y="1889"/>
                  </a:lnTo>
                  <a:lnTo>
                    <a:pt x="993372" y="908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34339" y="112325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5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33399" y="112267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18" y="423176"/>
                  </a:moveTo>
                  <a:lnTo>
                    <a:pt x="884326" y="423176"/>
                  </a:lnTo>
                  <a:lnTo>
                    <a:pt x="884326" y="475856"/>
                  </a:lnTo>
                  <a:lnTo>
                    <a:pt x="1879" y="475856"/>
                  </a:lnTo>
                  <a:lnTo>
                    <a:pt x="1879" y="423176"/>
                  </a:lnTo>
                  <a:lnTo>
                    <a:pt x="0" y="42317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18" y="477520"/>
                  </a:lnTo>
                  <a:lnTo>
                    <a:pt x="886218" y="476758"/>
                  </a:lnTo>
                  <a:lnTo>
                    <a:pt x="886218" y="476250"/>
                  </a:lnTo>
                  <a:lnTo>
                    <a:pt x="886218" y="475856"/>
                  </a:lnTo>
                  <a:lnTo>
                    <a:pt x="886218" y="423176"/>
                  </a:lnTo>
                  <a:close/>
                </a:path>
                <a:path w="886460" h="477519">
                  <a:moveTo>
                    <a:pt x="886218" y="571"/>
                  </a:moveTo>
                  <a:lnTo>
                    <a:pt x="885024" y="571"/>
                  </a:lnTo>
                  <a:lnTo>
                    <a:pt x="885024" y="1270"/>
                  </a:lnTo>
                  <a:lnTo>
                    <a:pt x="884389" y="1270"/>
                  </a:lnTo>
                  <a:lnTo>
                    <a:pt x="884389" y="635"/>
                  </a:lnTo>
                  <a:lnTo>
                    <a:pt x="885024" y="1270"/>
                  </a:lnTo>
                  <a:lnTo>
                    <a:pt x="885024" y="571"/>
                  </a:lnTo>
                  <a:lnTo>
                    <a:pt x="884389" y="571"/>
                  </a:lnTo>
                  <a:lnTo>
                    <a:pt x="884389" y="0"/>
                  </a:lnTo>
                  <a:lnTo>
                    <a:pt x="884326" y="571"/>
                  </a:lnTo>
                  <a:lnTo>
                    <a:pt x="1879" y="571"/>
                  </a:lnTo>
                  <a:lnTo>
                    <a:pt x="181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39"/>
                  </a:lnTo>
                  <a:lnTo>
                    <a:pt x="1879" y="316039"/>
                  </a:lnTo>
                  <a:lnTo>
                    <a:pt x="1879" y="1549"/>
                  </a:lnTo>
                  <a:lnTo>
                    <a:pt x="884326" y="1549"/>
                  </a:lnTo>
                  <a:lnTo>
                    <a:pt x="884326" y="316039"/>
                  </a:lnTo>
                  <a:lnTo>
                    <a:pt x="886218" y="316039"/>
                  </a:lnTo>
                  <a:lnTo>
                    <a:pt x="886218" y="1549"/>
                  </a:lnTo>
                  <a:lnTo>
                    <a:pt x="886218" y="1270"/>
                  </a:lnTo>
                  <a:lnTo>
                    <a:pt x="886218" y="57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80784" y="143868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Alessandro</a:t>
            </a:r>
            <a:r>
              <a:rPr kumimoji="0" sz="450" b="0" i="0" u="none" strike="noStrike" kern="0" cap="none" spc="8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Bertolini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8040" y="1143048"/>
            <a:ext cx="294784" cy="294784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635289" y="134690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664821" y="1111680"/>
            <a:ext cx="1045210" cy="531495"/>
            <a:chOff x="1664821" y="1111680"/>
            <a:chExt cx="1045210" cy="531495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64821" y="1111680"/>
              <a:ext cx="1044974" cy="53099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689009" y="143874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19">
                  <a:moveTo>
                    <a:pt x="107180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80" y="147316"/>
                  </a:lnTo>
                  <a:lnTo>
                    <a:pt x="107180" y="0"/>
                  </a:lnTo>
                  <a:close/>
                </a:path>
                <a:path w="991869" h="147319">
                  <a:moveTo>
                    <a:pt x="991534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534" y="107104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688101" y="14378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5"/>
                  </a:lnTo>
                  <a:lnTo>
                    <a:pt x="3501" y="108012"/>
                  </a:lnTo>
                  <a:lnTo>
                    <a:pt x="1889" y="108012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8" y="1889"/>
                  </a:lnTo>
                  <a:lnTo>
                    <a:pt x="1889" y="908"/>
                  </a:lnTo>
                  <a:lnTo>
                    <a:pt x="108995" y="908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835"/>
                  </a:moveTo>
                  <a:lnTo>
                    <a:pt x="107105" y="148224"/>
                  </a:lnTo>
                  <a:lnTo>
                    <a:pt x="108390" y="147317"/>
                  </a:lnTo>
                  <a:lnTo>
                    <a:pt x="107105" y="146835"/>
                  </a:lnTo>
                  <a:close/>
                </a:path>
                <a:path w="993775" h="149859">
                  <a:moveTo>
                    <a:pt x="107105" y="908"/>
                  </a:moveTo>
                  <a:lnTo>
                    <a:pt x="107105" y="146835"/>
                  </a:lnTo>
                  <a:lnTo>
                    <a:pt x="108390" y="147317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08"/>
                  </a:lnTo>
                  <a:close/>
                </a:path>
                <a:path w="993775" h="149859">
                  <a:moveTo>
                    <a:pt x="1285" y="107181"/>
                  </a:moveTo>
                  <a:lnTo>
                    <a:pt x="1889" y="108012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59">
                  <a:moveTo>
                    <a:pt x="1889" y="107408"/>
                  </a:moveTo>
                  <a:lnTo>
                    <a:pt x="1889" y="108012"/>
                  </a:lnTo>
                  <a:lnTo>
                    <a:pt x="3501" y="108012"/>
                  </a:lnTo>
                  <a:lnTo>
                    <a:pt x="1889" y="107408"/>
                  </a:lnTo>
                  <a:close/>
                </a:path>
                <a:path w="993775" h="149859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59">
                  <a:moveTo>
                    <a:pt x="1889" y="908"/>
                  </a:moveTo>
                  <a:lnTo>
                    <a:pt x="908" y="1889"/>
                  </a:lnTo>
                  <a:lnTo>
                    <a:pt x="1889" y="1889"/>
                  </a:lnTo>
                  <a:lnTo>
                    <a:pt x="1889" y="908"/>
                  </a:lnTo>
                  <a:close/>
                </a:path>
                <a:path w="993775" h="149859">
                  <a:moveTo>
                    <a:pt x="107105" y="908"/>
                  </a:moveTo>
                  <a:lnTo>
                    <a:pt x="1889" y="908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8"/>
                  </a:lnTo>
                  <a:close/>
                </a:path>
                <a:path w="993775" h="149859">
                  <a:moveTo>
                    <a:pt x="108995" y="908"/>
                  </a:moveTo>
                  <a:lnTo>
                    <a:pt x="107105" y="908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08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1" y="148224"/>
                  </a:lnTo>
                  <a:lnTo>
                    <a:pt x="886245" y="148224"/>
                  </a:lnTo>
                  <a:lnTo>
                    <a:pt x="884960" y="147317"/>
                  </a:lnTo>
                  <a:lnTo>
                    <a:pt x="886245" y="146835"/>
                  </a:lnTo>
                  <a:lnTo>
                    <a:pt x="886245" y="1889"/>
                  </a:lnTo>
                  <a:lnTo>
                    <a:pt x="885262" y="1889"/>
                  </a:lnTo>
                  <a:lnTo>
                    <a:pt x="886245" y="908"/>
                  </a:lnTo>
                  <a:lnTo>
                    <a:pt x="993349" y="908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5" y="146835"/>
                  </a:moveTo>
                  <a:lnTo>
                    <a:pt x="884960" y="147317"/>
                  </a:lnTo>
                  <a:lnTo>
                    <a:pt x="886245" y="148224"/>
                  </a:lnTo>
                  <a:lnTo>
                    <a:pt x="886245" y="146835"/>
                  </a:lnTo>
                  <a:close/>
                </a:path>
                <a:path w="993775" h="149859">
                  <a:moveTo>
                    <a:pt x="991459" y="107408"/>
                  </a:moveTo>
                  <a:lnTo>
                    <a:pt x="886245" y="146835"/>
                  </a:lnTo>
                  <a:lnTo>
                    <a:pt x="886245" y="148224"/>
                  </a:lnTo>
                  <a:lnTo>
                    <a:pt x="887981" y="148224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08"/>
                  </a:lnTo>
                  <a:close/>
                </a:path>
                <a:path w="993775" h="149859">
                  <a:moveTo>
                    <a:pt x="992065" y="107181"/>
                  </a:moveTo>
                  <a:lnTo>
                    <a:pt x="991459" y="107408"/>
                  </a:lnTo>
                  <a:lnTo>
                    <a:pt x="991459" y="108012"/>
                  </a:lnTo>
                  <a:lnTo>
                    <a:pt x="992065" y="107181"/>
                  </a:lnTo>
                  <a:close/>
                </a:path>
                <a:path w="993775" h="149859">
                  <a:moveTo>
                    <a:pt x="993349" y="107181"/>
                  </a:moveTo>
                  <a:lnTo>
                    <a:pt x="992065" y="107181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1"/>
                  </a:lnTo>
                  <a:close/>
                </a:path>
                <a:path w="993775" h="149859">
                  <a:moveTo>
                    <a:pt x="991459" y="908"/>
                  </a:moveTo>
                  <a:lnTo>
                    <a:pt x="991459" y="107408"/>
                  </a:lnTo>
                  <a:lnTo>
                    <a:pt x="992065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8"/>
                  </a:lnTo>
                  <a:close/>
                </a:path>
                <a:path w="993775" h="149859">
                  <a:moveTo>
                    <a:pt x="886245" y="908"/>
                  </a:moveTo>
                  <a:lnTo>
                    <a:pt x="885262" y="1889"/>
                  </a:lnTo>
                  <a:lnTo>
                    <a:pt x="886245" y="1889"/>
                  </a:lnTo>
                  <a:lnTo>
                    <a:pt x="886245" y="908"/>
                  </a:lnTo>
                  <a:close/>
                </a:path>
                <a:path w="993775" h="149859">
                  <a:moveTo>
                    <a:pt x="991459" y="908"/>
                  </a:moveTo>
                  <a:lnTo>
                    <a:pt x="886245" y="908"/>
                  </a:lnTo>
                  <a:lnTo>
                    <a:pt x="886245" y="1889"/>
                  </a:lnTo>
                  <a:lnTo>
                    <a:pt x="991459" y="1889"/>
                  </a:lnTo>
                  <a:lnTo>
                    <a:pt x="991459" y="908"/>
                  </a:lnTo>
                  <a:close/>
                </a:path>
                <a:path w="993775" h="149859">
                  <a:moveTo>
                    <a:pt x="993349" y="908"/>
                  </a:moveTo>
                  <a:lnTo>
                    <a:pt x="991459" y="908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8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742592" y="112325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5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741690" y="112267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176"/>
                  </a:moveTo>
                  <a:lnTo>
                    <a:pt x="884351" y="423176"/>
                  </a:lnTo>
                  <a:lnTo>
                    <a:pt x="884351" y="475856"/>
                  </a:lnTo>
                  <a:lnTo>
                    <a:pt x="1892" y="475856"/>
                  </a:lnTo>
                  <a:lnTo>
                    <a:pt x="1892" y="423176"/>
                  </a:lnTo>
                  <a:lnTo>
                    <a:pt x="0" y="42317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758"/>
                  </a:lnTo>
                  <a:lnTo>
                    <a:pt x="886244" y="476250"/>
                  </a:lnTo>
                  <a:lnTo>
                    <a:pt x="886244" y="475856"/>
                  </a:lnTo>
                  <a:lnTo>
                    <a:pt x="886244" y="423176"/>
                  </a:lnTo>
                  <a:close/>
                </a:path>
                <a:path w="886460" h="477519">
                  <a:moveTo>
                    <a:pt x="886244" y="571"/>
                  </a:moveTo>
                  <a:lnTo>
                    <a:pt x="884986" y="571"/>
                  </a:lnTo>
                  <a:lnTo>
                    <a:pt x="884986" y="1270"/>
                  </a:lnTo>
                  <a:lnTo>
                    <a:pt x="884415" y="1270"/>
                  </a:lnTo>
                  <a:lnTo>
                    <a:pt x="884415" y="647"/>
                  </a:lnTo>
                  <a:lnTo>
                    <a:pt x="884986" y="1270"/>
                  </a:lnTo>
                  <a:lnTo>
                    <a:pt x="884986" y="571"/>
                  </a:lnTo>
                  <a:lnTo>
                    <a:pt x="884415" y="571"/>
                  </a:lnTo>
                  <a:lnTo>
                    <a:pt x="884415" y="0"/>
                  </a:lnTo>
                  <a:lnTo>
                    <a:pt x="884351" y="571"/>
                  </a:lnTo>
                  <a:lnTo>
                    <a:pt x="1892" y="571"/>
                  </a:lnTo>
                  <a:lnTo>
                    <a:pt x="181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39"/>
                  </a:lnTo>
                  <a:lnTo>
                    <a:pt x="1892" y="316039"/>
                  </a:lnTo>
                  <a:lnTo>
                    <a:pt x="1892" y="1549"/>
                  </a:lnTo>
                  <a:lnTo>
                    <a:pt x="884351" y="1549"/>
                  </a:lnTo>
                  <a:lnTo>
                    <a:pt x="884351" y="316039"/>
                  </a:lnTo>
                  <a:lnTo>
                    <a:pt x="886244" y="316039"/>
                  </a:lnTo>
                  <a:lnTo>
                    <a:pt x="886244" y="1549"/>
                  </a:lnTo>
                  <a:lnTo>
                    <a:pt x="886244" y="1270"/>
                  </a:lnTo>
                  <a:lnTo>
                    <a:pt x="886244" y="57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689046" y="143868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59079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Francesco</a:t>
            </a:r>
            <a:r>
              <a:rPr kumimoji="0" sz="450" b="0" i="0" u="none" strike="noStrike" kern="0" cap="none" spc="8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Fidecaro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object 4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16295" y="1143048"/>
            <a:ext cx="294784" cy="294784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1743582" y="134690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55599" y="1856201"/>
            <a:ext cx="1047115" cy="531495"/>
            <a:chOff x="555599" y="1856201"/>
            <a:chExt cx="1047115" cy="531495"/>
          </a:xfrm>
        </p:grpSpPr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5599" y="1856201"/>
              <a:ext cx="1046864" cy="53099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80784" y="2183866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19">
                  <a:moveTo>
                    <a:pt x="107127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27" y="147241"/>
                  </a:lnTo>
                  <a:lnTo>
                    <a:pt x="107127" y="0"/>
                  </a:lnTo>
                  <a:close/>
                </a:path>
                <a:path w="991869" h="147319">
                  <a:moveTo>
                    <a:pt x="991444" y="0"/>
                  </a:moveTo>
                  <a:lnTo>
                    <a:pt x="884339" y="0"/>
                  </a:lnTo>
                  <a:lnTo>
                    <a:pt x="884339" y="147241"/>
                  </a:lnTo>
                  <a:lnTo>
                    <a:pt x="991444" y="107104"/>
                  </a:lnTo>
                  <a:lnTo>
                    <a:pt x="99144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79839" y="218288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17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17" y="149584"/>
                  </a:lnTo>
                  <a:lnTo>
                    <a:pt x="109017" y="148224"/>
                  </a:lnTo>
                  <a:lnTo>
                    <a:pt x="107127" y="148224"/>
                  </a:lnTo>
                  <a:lnTo>
                    <a:pt x="107127" y="146912"/>
                  </a:lnTo>
                  <a:lnTo>
                    <a:pt x="3685" y="108087"/>
                  </a:lnTo>
                  <a:lnTo>
                    <a:pt x="1889" y="108087"/>
                  </a:lnTo>
                  <a:lnTo>
                    <a:pt x="1269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44" y="1889"/>
                  </a:lnTo>
                  <a:lnTo>
                    <a:pt x="1889" y="982"/>
                  </a:lnTo>
                  <a:lnTo>
                    <a:pt x="109017" y="982"/>
                  </a:lnTo>
                  <a:lnTo>
                    <a:pt x="109017" y="0"/>
                  </a:lnTo>
                  <a:close/>
                </a:path>
                <a:path w="993775" h="149860">
                  <a:moveTo>
                    <a:pt x="107127" y="146912"/>
                  </a:moveTo>
                  <a:lnTo>
                    <a:pt x="107127" y="148224"/>
                  </a:lnTo>
                  <a:lnTo>
                    <a:pt x="108405" y="147392"/>
                  </a:lnTo>
                  <a:lnTo>
                    <a:pt x="107127" y="146912"/>
                  </a:lnTo>
                  <a:close/>
                </a:path>
                <a:path w="993775" h="149860">
                  <a:moveTo>
                    <a:pt x="107127" y="982"/>
                  </a:moveTo>
                  <a:lnTo>
                    <a:pt x="107127" y="146912"/>
                  </a:lnTo>
                  <a:lnTo>
                    <a:pt x="108405" y="147392"/>
                  </a:lnTo>
                  <a:lnTo>
                    <a:pt x="107127" y="148224"/>
                  </a:lnTo>
                  <a:lnTo>
                    <a:pt x="109017" y="148224"/>
                  </a:lnTo>
                  <a:lnTo>
                    <a:pt x="109017" y="1889"/>
                  </a:lnTo>
                  <a:lnTo>
                    <a:pt x="108072" y="1889"/>
                  </a:lnTo>
                  <a:lnTo>
                    <a:pt x="107127" y="982"/>
                  </a:lnTo>
                  <a:close/>
                </a:path>
                <a:path w="993775" h="149860">
                  <a:moveTo>
                    <a:pt x="1269" y="107180"/>
                  </a:moveTo>
                  <a:lnTo>
                    <a:pt x="1889" y="108087"/>
                  </a:lnTo>
                  <a:lnTo>
                    <a:pt x="1889" y="107413"/>
                  </a:lnTo>
                  <a:lnTo>
                    <a:pt x="1269" y="107180"/>
                  </a:lnTo>
                  <a:close/>
                </a:path>
                <a:path w="993775" h="149860">
                  <a:moveTo>
                    <a:pt x="1889" y="107413"/>
                  </a:moveTo>
                  <a:lnTo>
                    <a:pt x="1889" y="108087"/>
                  </a:lnTo>
                  <a:lnTo>
                    <a:pt x="3685" y="108087"/>
                  </a:lnTo>
                  <a:lnTo>
                    <a:pt x="1889" y="107413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69" y="107180"/>
                  </a:lnTo>
                  <a:lnTo>
                    <a:pt x="1889" y="107413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44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27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27" y="1889"/>
                  </a:lnTo>
                  <a:lnTo>
                    <a:pt x="107127" y="982"/>
                  </a:lnTo>
                  <a:close/>
                </a:path>
                <a:path w="993775" h="149860">
                  <a:moveTo>
                    <a:pt x="109017" y="982"/>
                  </a:moveTo>
                  <a:lnTo>
                    <a:pt x="107127" y="982"/>
                  </a:lnTo>
                  <a:lnTo>
                    <a:pt x="108072" y="1889"/>
                  </a:lnTo>
                  <a:lnTo>
                    <a:pt x="109017" y="1889"/>
                  </a:lnTo>
                  <a:lnTo>
                    <a:pt x="109017" y="982"/>
                  </a:lnTo>
                  <a:close/>
                </a:path>
                <a:path w="993775" h="149860">
                  <a:moveTo>
                    <a:pt x="993372" y="0"/>
                  </a:moveTo>
                  <a:lnTo>
                    <a:pt x="884377" y="0"/>
                  </a:lnTo>
                  <a:lnTo>
                    <a:pt x="884377" y="149584"/>
                  </a:lnTo>
                  <a:lnTo>
                    <a:pt x="888009" y="148224"/>
                  </a:lnTo>
                  <a:lnTo>
                    <a:pt x="886267" y="148224"/>
                  </a:lnTo>
                  <a:lnTo>
                    <a:pt x="884981" y="147392"/>
                  </a:lnTo>
                  <a:lnTo>
                    <a:pt x="886267" y="146909"/>
                  </a:lnTo>
                  <a:lnTo>
                    <a:pt x="886267" y="1889"/>
                  </a:lnTo>
                  <a:lnTo>
                    <a:pt x="885284" y="1889"/>
                  </a:lnTo>
                  <a:lnTo>
                    <a:pt x="886267" y="982"/>
                  </a:lnTo>
                  <a:lnTo>
                    <a:pt x="993372" y="982"/>
                  </a:lnTo>
                  <a:lnTo>
                    <a:pt x="993372" y="0"/>
                  </a:lnTo>
                  <a:close/>
                </a:path>
                <a:path w="993775" h="149860">
                  <a:moveTo>
                    <a:pt x="886267" y="146909"/>
                  </a:moveTo>
                  <a:lnTo>
                    <a:pt x="884981" y="147392"/>
                  </a:lnTo>
                  <a:lnTo>
                    <a:pt x="886267" y="148224"/>
                  </a:lnTo>
                  <a:lnTo>
                    <a:pt x="886267" y="146909"/>
                  </a:lnTo>
                  <a:close/>
                </a:path>
                <a:path w="993775" h="149860">
                  <a:moveTo>
                    <a:pt x="991482" y="107407"/>
                  </a:moveTo>
                  <a:lnTo>
                    <a:pt x="886267" y="146909"/>
                  </a:lnTo>
                  <a:lnTo>
                    <a:pt x="886267" y="148224"/>
                  </a:lnTo>
                  <a:lnTo>
                    <a:pt x="888009" y="148224"/>
                  </a:lnTo>
                  <a:lnTo>
                    <a:pt x="993372" y="108767"/>
                  </a:lnTo>
                  <a:lnTo>
                    <a:pt x="993372" y="108087"/>
                  </a:lnTo>
                  <a:lnTo>
                    <a:pt x="991482" y="108087"/>
                  </a:lnTo>
                  <a:lnTo>
                    <a:pt x="991482" y="107407"/>
                  </a:lnTo>
                  <a:close/>
                </a:path>
                <a:path w="993775" h="149860">
                  <a:moveTo>
                    <a:pt x="992087" y="107180"/>
                  </a:moveTo>
                  <a:lnTo>
                    <a:pt x="991482" y="107407"/>
                  </a:lnTo>
                  <a:lnTo>
                    <a:pt x="991482" y="108087"/>
                  </a:lnTo>
                  <a:lnTo>
                    <a:pt x="992087" y="107180"/>
                  </a:lnTo>
                  <a:close/>
                </a:path>
                <a:path w="993775" h="149860">
                  <a:moveTo>
                    <a:pt x="993372" y="107180"/>
                  </a:moveTo>
                  <a:lnTo>
                    <a:pt x="992087" y="107180"/>
                  </a:lnTo>
                  <a:lnTo>
                    <a:pt x="991482" y="108087"/>
                  </a:lnTo>
                  <a:lnTo>
                    <a:pt x="993372" y="108087"/>
                  </a:lnTo>
                  <a:lnTo>
                    <a:pt x="993372" y="107180"/>
                  </a:lnTo>
                  <a:close/>
                </a:path>
                <a:path w="993775" h="149860">
                  <a:moveTo>
                    <a:pt x="991482" y="982"/>
                  </a:moveTo>
                  <a:lnTo>
                    <a:pt x="991482" y="107407"/>
                  </a:lnTo>
                  <a:lnTo>
                    <a:pt x="992087" y="107180"/>
                  </a:lnTo>
                  <a:lnTo>
                    <a:pt x="993372" y="107180"/>
                  </a:lnTo>
                  <a:lnTo>
                    <a:pt x="993372" y="1889"/>
                  </a:lnTo>
                  <a:lnTo>
                    <a:pt x="992389" y="1889"/>
                  </a:lnTo>
                  <a:lnTo>
                    <a:pt x="991482" y="982"/>
                  </a:lnTo>
                  <a:close/>
                </a:path>
                <a:path w="993775" h="149860">
                  <a:moveTo>
                    <a:pt x="886267" y="982"/>
                  </a:moveTo>
                  <a:lnTo>
                    <a:pt x="885284" y="1889"/>
                  </a:lnTo>
                  <a:lnTo>
                    <a:pt x="886267" y="1889"/>
                  </a:lnTo>
                  <a:lnTo>
                    <a:pt x="886267" y="982"/>
                  </a:lnTo>
                  <a:close/>
                </a:path>
                <a:path w="993775" h="149860">
                  <a:moveTo>
                    <a:pt x="991482" y="982"/>
                  </a:moveTo>
                  <a:lnTo>
                    <a:pt x="886267" y="982"/>
                  </a:lnTo>
                  <a:lnTo>
                    <a:pt x="886267" y="1889"/>
                  </a:lnTo>
                  <a:lnTo>
                    <a:pt x="991482" y="1889"/>
                  </a:lnTo>
                  <a:lnTo>
                    <a:pt x="991482" y="982"/>
                  </a:lnTo>
                  <a:close/>
                </a:path>
                <a:path w="993775" h="149860">
                  <a:moveTo>
                    <a:pt x="993372" y="982"/>
                  </a:moveTo>
                  <a:lnTo>
                    <a:pt x="991482" y="982"/>
                  </a:lnTo>
                  <a:lnTo>
                    <a:pt x="992389" y="1889"/>
                  </a:lnTo>
                  <a:lnTo>
                    <a:pt x="993372" y="1889"/>
                  </a:lnTo>
                  <a:lnTo>
                    <a:pt x="993372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634339" y="1868372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5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633399" y="186689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18" y="424078"/>
                  </a:moveTo>
                  <a:lnTo>
                    <a:pt x="884326" y="424078"/>
                  </a:lnTo>
                  <a:lnTo>
                    <a:pt x="884326" y="476250"/>
                  </a:lnTo>
                  <a:lnTo>
                    <a:pt x="884326" y="476681"/>
                  </a:lnTo>
                  <a:lnTo>
                    <a:pt x="1879" y="476681"/>
                  </a:lnTo>
                  <a:lnTo>
                    <a:pt x="1727" y="476681"/>
                  </a:lnTo>
                  <a:lnTo>
                    <a:pt x="1727" y="477520"/>
                  </a:lnTo>
                  <a:lnTo>
                    <a:pt x="1143" y="477520"/>
                  </a:lnTo>
                  <a:lnTo>
                    <a:pt x="1143" y="476897"/>
                  </a:lnTo>
                  <a:lnTo>
                    <a:pt x="1727" y="477520"/>
                  </a:lnTo>
                  <a:lnTo>
                    <a:pt x="1727" y="476681"/>
                  </a:lnTo>
                  <a:lnTo>
                    <a:pt x="1143" y="476681"/>
                  </a:lnTo>
                  <a:lnTo>
                    <a:pt x="1143" y="476250"/>
                  </a:lnTo>
                  <a:lnTo>
                    <a:pt x="1879" y="476250"/>
                  </a:lnTo>
                  <a:lnTo>
                    <a:pt x="1879" y="424078"/>
                  </a:lnTo>
                  <a:lnTo>
                    <a:pt x="0" y="424078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18" y="478790"/>
                  </a:lnTo>
                  <a:lnTo>
                    <a:pt x="886218" y="477672"/>
                  </a:lnTo>
                  <a:lnTo>
                    <a:pt x="886218" y="477520"/>
                  </a:lnTo>
                  <a:lnTo>
                    <a:pt x="886218" y="476681"/>
                  </a:lnTo>
                  <a:lnTo>
                    <a:pt x="885304" y="476681"/>
                  </a:lnTo>
                  <a:lnTo>
                    <a:pt x="885101" y="476897"/>
                  </a:lnTo>
                  <a:lnTo>
                    <a:pt x="885101" y="476250"/>
                  </a:lnTo>
                  <a:lnTo>
                    <a:pt x="886218" y="476250"/>
                  </a:lnTo>
                  <a:lnTo>
                    <a:pt x="886218" y="424078"/>
                  </a:lnTo>
                  <a:close/>
                </a:path>
                <a:path w="886460" h="478789">
                  <a:moveTo>
                    <a:pt x="886218" y="0"/>
                  </a:moveTo>
                  <a:lnTo>
                    <a:pt x="884326" y="0"/>
                  </a:lnTo>
                  <a:lnTo>
                    <a:pt x="884326" y="1270"/>
                  </a:lnTo>
                  <a:lnTo>
                    <a:pt x="884326" y="1473"/>
                  </a:lnTo>
                  <a:lnTo>
                    <a:pt x="1879" y="1473"/>
                  </a:lnTo>
                  <a:lnTo>
                    <a:pt x="1435" y="1917"/>
                  </a:lnTo>
                  <a:lnTo>
                    <a:pt x="1435" y="1270"/>
                  </a:lnTo>
                  <a:lnTo>
                    <a:pt x="884326" y="1270"/>
                  </a:lnTo>
                  <a:lnTo>
                    <a:pt x="88432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53"/>
                  </a:lnTo>
                  <a:lnTo>
                    <a:pt x="1879" y="316953"/>
                  </a:lnTo>
                  <a:lnTo>
                    <a:pt x="1879" y="2540"/>
                  </a:lnTo>
                  <a:lnTo>
                    <a:pt x="1435" y="2540"/>
                  </a:lnTo>
                  <a:lnTo>
                    <a:pt x="1435" y="2387"/>
                  </a:lnTo>
                  <a:lnTo>
                    <a:pt x="1879" y="2387"/>
                  </a:lnTo>
                  <a:lnTo>
                    <a:pt x="884326" y="2387"/>
                  </a:lnTo>
                  <a:lnTo>
                    <a:pt x="884326" y="2540"/>
                  </a:lnTo>
                  <a:lnTo>
                    <a:pt x="884326" y="316953"/>
                  </a:lnTo>
                  <a:lnTo>
                    <a:pt x="886218" y="316953"/>
                  </a:lnTo>
                  <a:lnTo>
                    <a:pt x="886218" y="2540"/>
                  </a:lnTo>
                  <a:lnTo>
                    <a:pt x="884796" y="2540"/>
                  </a:lnTo>
                  <a:lnTo>
                    <a:pt x="884796" y="1917"/>
                  </a:lnTo>
                  <a:lnTo>
                    <a:pt x="885304" y="2387"/>
                  </a:lnTo>
                  <a:lnTo>
                    <a:pt x="886218" y="2387"/>
                  </a:lnTo>
                  <a:lnTo>
                    <a:pt x="886218" y="1473"/>
                  </a:lnTo>
                  <a:lnTo>
                    <a:pt x="884796" y="1473"/>
                  </a:lnTo>
                  <a:lnTo>
                    <a:pt x="884796" y="1270"/>
                  </a:lnTo>
                  <a:lnTo>
                    <a:pt x="886218" y="1270"/>
                  </a:lnTo>
                  <a:lnTo>
                    <a:pt x="886218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580784" y="218395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4892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Roberto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Passaquieti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8040" y="1888098"/>
            <a:ext cx="294784" cy="294784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635289" y="209217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2898761" y="1111680"/>
            <a:ext cx="1045210" cy="531495"/>
            <a:chOff x="2898761" y="1111680"/>
            <a:chExt cx="1045210" cy="531495"/>
          </a:xfrm>
        </p:grpSpPr>
        <p:pic>
          <p:nvPicPr>
            <p:cNvPr id="53" name="object 5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98761" y="1111680"/>
              <a:ext cx="1044974" cy="53099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923024" y="143874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4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922117" y="14378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3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3" y="149584"/>
                  </a:lnTo>
                  <a:lnTo>
                    <a:pt x="108993" y="148224"/>
                  </a:lnTo>
                  <a:lnTo>
                    <a:pt x="107104" y="148224"/>
                  </a:lnTo>
                  <a:lnTo>
                    <a:pt x="107104" y="146835"/>
                  </a:lnTo>
                  <a:lnTo>
                    <a:pt x="3500" y="108012"/>
                  </a:lnTo>
                  <a:lnTo>
                    <a:pt x="1889" y="108012"/>
                  </a:lnTo>
                  <a:lnTo>
                    <a:pt x="1283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8"/>
                  </a:lnTo>
                  <a:lnTo>
                    <a:pt x="108993" y="908"/>
                  </a:lnTo>
                  <a:lnTo>
                    <a:pt x="108993" y="0"/>
                  </a:lnTo>
                  <a:close/>
                </a:path>
                <a:path w="993775" h="149859">
                  <a:moveTo>
                    <a:pt x="107104" y="146835"/>
                  </a:moveTo>
                  <a:lnTo>
                    <a:pt x="107104" y="148224"/>
                  </a:lnTo>
                  <a:lnTo>
                    <a:pt x="108389" y="147317"/>
                  </a:lnTo>
                  <a:lnTo>
                    <a:pt x="107104" y="146835"/>
                  </a:lnTo>
                  <a:close/>
                </a:path>
                <a:path w="993775" h="149859">
                  <a:moveTo>
                    <a:pt x="107104" y="908"/>
                  </a:moveTo>
                  <a:lnTo>
                    <a:pt x="107104" y="146835"/>
                  </a:lnTo>
                  <a:lnTo>
                    <a:pt x="108389" y="147317"/>
                  </a:lnTo>
                  <a:lnTo>
                    <a:pt x="107104" y="148224"/>
                  </a:lnTo>
                  <a:lnTo>
                    <a:pt x="108993" y="148224"/>
                  </a:lnTo>
                  <a:lnTo>
                    <a:pt x="108993" y="1889"/>
                  </a:lnTo>
                  <a:lnTo>
                    <a:pt x="108012" y="1889"/>
                  </a:lnTo>
                  <a:lnTo>
                    <a:pt x="107104" y="908"/>
                  </a:lnTo>
                  <a:close/>
                </a:path>
                <a:path w="993775" h="149859">
                  <a:moveTo>
                    <a:pt x="1283" y="107181"/>
                  </a:moveTo>
                  <a:lnTo>
                    <a:pt x="1889" y="108012"/>
                  </a:lnTo>
                  <a:lnTo>
                    <a:pt x="1889" y="107408"/>
                  </a:lnTo>
                  <a:lnTo>
                    <a:pt x="1283" y="107181"/>
                  </a:lnTo>
                  <a:close/>
                </a:path>
                <a:path w="993775" h="149859">
                  <a:moveTo>
                    <a:pt x="1889" y="107408"/>
                  </a:moveTo>
                  <a:lnTo>
                    <a:pt x="1889" y="108012"/>
                  </a:lnTo>
                  <a:lnTo>
                    <a:pt x="3500" y="108012"/>
                  </a:lnTo>
                  <a:lnTo>
                    <a:pt x="1889" y="107408"/>
                  </a:lnTo>
                  <a:close/>
                </a:path>
                <a:path w="993775" h="149859">
                  <a:moveTo>
                    <a:pt x="1889" y="107181"/>
                  </a:moveTo>
                  <a:lnTo>
                    <a:pt x="1283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59">
                  <a:moveTo>
                    <a:pt x="1889" y="908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8"/>
                  </a:lnTo>
                  <a:close/>
                </a:path>
                <a:path w="993775" h="149859">
                  <a:moveTo>
                    <a:pt x="107104" y="908"/>
                  </a:moveTo>
                  <a:lnTo>
                    <a:pt x="1889" y="908"/>
                  </a:lnTo>
                  <a:lnTo>
                    <a:pt x="1889" y="1889"/>
                  </a:lnTo>
                  <a:lnTo>
                    <a:pt x="107104" y="1889"/>
                  </a:lnTo>
                  <a:lnTo>
                    <a:pt x="107104" y="908"/>
                  </a:lnTo>
                  <a:close/>
                </a:path>
                <a:path w="993775" h="149859">
                  <a:moveTo>
                    <a:pt x="108993" y="908"/>
                  </a:moveTo>
                  <a:lnTo>
                    <a:pt x="107104" y="908"/>
                  </a:lnTo>
                  <a:lnTo>
                    <a:pt x="108012" y="1889"/>
                  </a:lnTo>
                  <a:lnTo>
                    <a:pt x="108993" y="1889"/>
                  </a:lnTo>
                  <a:lnTo>
                    <a:pt x="108993" y="908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7"/>
                  </a:lnTo>
                  <a:lnTo>
                    <a:pt x="886244" y="146835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8"/>
                  </a:lnTo>
                  <a:lnTo>
                    <a:pt x="993349" y="908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835"/>
                  </a:moveTo>
                  <a:lnTo>
                    <a:pt x="884958" y="147317"/>
                  </a:lnTo>
                  <a:lnTo>
                    <a:pt x="886244" y="148224"/>
                  </a:lnTo>
                  <a:lnTo>
                    <a:pt x="886244" y="146835"/>
                  </a:lnTo>
                  <a:close/>
                </a:path>
                <a:path w="993775" h="149859">
                  <a:moveTo>
                    <a:pt x="991459" y="107408"/>
                  </a:moveTo>
                  <a:lnTo>
                    <a:pt x="886244" y="146835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08"/>
                  </a:lnTo>
                  <a:close/>
                </a:path>
                <a:path w="993775" h="149859">
                  <a:moveTo>
                    <a:pt x="992064" y="107181"/>
                  </a:moveTo>
                  <a:lnTo>
                    <a:pt x="991459" y="107408"/>
                  </a:lnTo>
                  <a:lnTo>
                    <a:pt x="991459" y="108012"/>
                  </a:lnTo>
                  <a:lnTo>
                    <a:pt x="992064" y="107181"/>
                  </a:lnTo>
                  <a:close/>
                </a:path>
                <a:path w="993775" h="149859">
                  <a:moveTo>
                    <a:pt x="993349" y="107181"/>
                  </a:moveTo>
                  <a:lnTo>
                    <a:pt x="992064" y="107181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1"/>
                  </a:lnTo>
                  <a:close/>
                </a:path>
                <a:path w="993775" h="149859">
                  <a:moveTo>
                    <a:pt x="991459" y="908"/>
                  </a:moveTo>
                  <a:lnTo>
                    <a:pt x="991459" y="107408"/>
                  </a:lnTo>
                  <a:lnTo>
                    <a:pt x="992064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08"/>
                  </a:lnTo>
                  <a:close/>
                </a:path>
                <a:path w="993775" h="149859">
                  <a:moveTo>
                    <a:pt x="886244" y="908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8"/>
                  </a:lnTo>
                  <a:close/>
                </a:path>
                <a:path w="993775" h="149859">
                  <a:moveTo>
                    <a:pt x="991459" y="908"/>
                  </a:moveTo>
                  <a:lnTo>
                    <a:pt x="886244" y="908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8"/>
                  </a:lnTo>
                  <a:close/>
                </a:path>
                <a:path w="993775" h="149859">
                  <a:moveTo>
                    <a:pt x="993349" y="908"/>
                  </a:moveTo>
                  <a:lnTo>
                    <a:pt x="991459" y="908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08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2976613" y="112325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2975622" y="112267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176"/>
                  </a:moveTo>
                  <a:lnTo>
                    <a:pt x="884364" y="423176"/>
                  </a:lnTo>
                  <a:lnTo>
                    <a:pt x="884364" y="475856"/>
                  </a:lnTo>
                  <a:lnTo>
                    <a:pt x="1892" y="475856"/>
                  </a:lnTo>
                  <a:lnTo>
                    <a:pt x="1892" y="423176"/>
                  </a:lnTo>
                  <a:lnTo>
                    <a:pt x="0" y="42317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758"/>
                  </a:lnTo>
                  <a:lnTo>
                    <a:pt x="886244" y="476250"/>
                  </a:lnTo>
                  <a:lnTo>
                    <a:pt x="886244" y="475856"/>
                  </a:lnTo>
                  <a:lnTo>
                    <a:pt x="886244" y="423176"/>
                  </a:lnTo>
                  <a:close/>
                </a:path>
                <a:path w="886460" h="477519">
                  <a:moveTo>
                    <a:pt x="886244" y="571"/>
                  </a:moveTo>
                  <a:lnTo>
                    <a:pt x="885063" y="571"/>
                  </a:lnTo>
                  <a:lnTo>
                    <a:pt x="885063" y="1270"/>
                  </a:lnTo>
                  <a:lnTo>
                    <a:pt x="884428" y="1270"/>
                  </a:lnTo>
                  <a:lnTo>
                    <a:pt x="884428" y="635"/>
                  </a:lnTo>
                  <a:lnTo>
                    <a:pt x="885063" y="1270"/>
                  </a:lnTo>
                  <a:lnTo>
                    <a:pt x="885063" y="571"/>
                  </a:lnTo>
                  <a:lnTo>
                    <a:pt x="884428" y="571"/>
                  </a:lnTo>
                  <a:lnTo>
                    <a:pt x="884428" y="0"/>
                  </a:lnTo>
                  <a:lnTo>
                    <a:pt x="884364" y="571"/>
                  </a:lnTo>
                  <a:lnTo>
                    <a:pt x="1892" y="571"/>
                  </a:lnTo>
                  <a:lnTo>
                    <a:pt x="182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39"/>
                  </a:lnTo>
                  <a:lnTo>
                    <a:pt x="1892" y="316039"/>
                  </a:lnTo>
                  <a:lnTo>
                    <a:pt x="1892" y="1549"/>
                  </a:lnTo>
                  <a:lnTo>
                    <a:pt x="884364" y="1549"/>
                  </a:lnTo>
                  <a:lnTo>
                    <a:pt x="884364" y="316039"/>
                  </a:lnTo>
                  <a:lnTo>
                    <a:pt x="886244" y="316039"/>
                  </a:lnTo>
                  <a:lnTo>
                    <a:pt x="886244" y="1549"/>
                  </a:lnTo>
                  <a:lnTo>
                    <a:pt x="886244" y="1270"/>
                  </a:lnTo>
                  <a:lnTo>
                    <a:pt x="886244" y="57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2923062" y="143868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6987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Edwige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Tournefier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50311" y="1143048"/>
            <a:ext cx="294784" cy="294784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2977521" y="134690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3964522" y="1111680"/>
            <a:ext cx="1047115" cy="531495"/>
            <a:chOff x="3964522" y="1111680"/>
            <a:chExt cx="1047115" cy="531495"/>
          </a:xfrm>
        </p:grpSpPr>
        <p:pic>
          <p:nvPicPr>
            <p:cNvPr id="62" name="object 6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64522" y="1111680"/>
              <a:ext cx="1046864" cy="53099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989994" y="143874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4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989011" y="14378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9070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0" y="148224"/>
                  </a:lnTo>
                  <a:lnTo>
                    <a:pt x="107180" y="146836"/>
                  </a:lnTo>
                  <a:lnTo>
                    <a:pt x="3503" y="108012"/>
                  </a:lnTo>
                  <a:lnTo>
                    <a:pt x="1889" y="108012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8"/>
                  </a:lnTo>
                  <a:lnTo>
                    <a:pt x="109070" y="908"/>
                  </a:lnTo>
                  <a:lnTo>
                    <a:pt x="109070" y="0"/>
                  </a:lnTo>
                  <a:close/>
                </a:path>
                <a:path w="993775" h="149859">
                  <a:moveTo>
                    <a:pt x="107180" y="146836"/>
                  </a:moveTo>
                  <a:lnTo>
                    <a:pt x="107180" y="148224"/>
                  </a:lnTo>
                  <a:lnTo>
                    <a:pt x="108465" y="147317"/>
                  </a:lnTo>
                  <a:lnTo>
                    <a:pt x="107180" y="146836"/>
                  </a:lnTo>
                  <a:close/>
                </a:path>
                <a:path w="993775" h="149859">
                  <a:moveTo>
                    <a:pt x="107180" y="908"/>
                  </a:moveTo>
                  <a:lnTo>
                    <a:pt x="107180" y="146836"/>
                  </a:lnTo>
                  <a:lnTo>
                    <a:pt x="108465" y="147317"/>
                  </a:lnTo>
                  <a:lnTo>
                    <a:pt x="107180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0" y="908"/>
                  </a:lnTo>
                  <a:close/>
                </a:path>
                <a:path w="993775" h="149859">
                  <a:moveTo>
                    <a:pt x="1285" y="107181"/>
                  </a:moveTo>
                  <a:lnTo>
                    <a:pt x="1889" y="108012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59">
                  <a:moveTo>
                    <a:pt x="1889" y="107408"/>
                  </a:moveTo>
                  <a:lnTo>
                    <a:pt x="1889" y="108012"/>
                  </a:lnTo>
                  <a:lnTo>
                    <a:pt x="3503" y="108012"/>
                  </a:lnTo>
                  <a:lnTo>
                    <a:pt x="1889" y="107408"/>
                  </a:lnTo>
                  <a:close/>
                </a:path>
                <a:path w="993775" h="149859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59">
                  <a:moveTo>
                    <a:pt x="1889" y="908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8"/>
                  </a:lnTo>
                  <a:close/>
                </a:path>
                <a:path w="993775" h="149859">
                  <a:moveTo>
                    <a:pt x="107180" y="908"/>
                  </a:moveTo>
                  <a:lnTo>
                    <a:pt x="1889" y="908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08"/>
                  </a:lnTo>
                  <a:close/>
                </a:path>
                <a:path w="993775" h="149859">
                  <a:moveTo>
                    <a:pt x="109070" y="908"/>
                  </a:moveTo>
                  <a:lnTo>
                    <a:pt x="107180" y="908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08"/>
                  </a:lnTo>
                  <a:close/>
                </a:path>
                <a:path w="993775" h="149859">
                  <a:moveTo>
                    <a:pt x="993425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2" y="148224"/>
                  </a:lnTo>
                  <a:lnTo>
                    <a:pt x="886244" y="148224"/>
                  </a:lnTo>
                  <a:lnTo>
                    <a:pt x="885035" y="147317"/>
                  </a:lnTo>
                  <a:lnTo>
                    <a:pt x="886244" y="146864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8"/>
                  </a:lnTo>
                  <a:lnTo>
                    <a:pt x="993425" y="908"/>
                  </a:lnTo>
                  <a:lnTo>
                    <a:pt x="993425" y="0"/>
                  </a:lnTo>
                  <a:close/>
                </a:path>
                <a:path w="993775" h="149859">
                  <a:moveTo>
                    <a:pt x="886244" y="146864"/>
                  </a:moveTo>
                  <a:lnTo>
                    <a:pt x="885035" y="147317"/>
                  </a:lnTo>
                  <a:lnTo>
                    <a:pt x="886244" y="148224"/>
                  </a:lnTo>
                  <a:lnTo>
                    <a:pt x="886244" y="146864"/>
                  </a:lnTo>
                  <a:close/>
                </a:path>
                <a:path w="993775" h="149859">
                  <a:moveTo>
                    <a:pt x="991535" y="107408"/>
                  </a:moveTo>
                  <a:lnTo>
                    <a:pt x="886244" y="146864"/>
                  </a:lnTo>
                  <a:lnTo>
                    <a:pt x="886244" y="148224"/>
                  </a:lnTo>
                  <a:lnTo>
                    <a:pt x="887982" y="148224"/>
                  </a:lnTo>
                  <a:lnTo>
                    <a:pt x="993425" y="108692"/>
                  </a:lnTo>
                  <a:lnTo>
                    <a:pt x="993425" y="108012"/>
                  </a:lnTo>
                  <a:lnTo>
                    <a:pt x="991535" y="108012"/>
                  </a:lnTo>
                  <a:lnTo>
                    <a:pt x="991535" y="107408"/>
                  </a:lnTo>
                  <a:close/>
                </a:path>
                <a:path w="993775" h="149859">
                  <a:moveTo>
                    <a:pt x="992140" y="107181"/>
                  </a:moveTo>
                  <a:lnTo>
                    <a:pt x="991535" y="107408"/>
                  </a:lnTo>
                  <a:lnTo>
                    <a:pt x="991535" y="108012"/>
                  </a:lnTo>
                  <a:lnTo>
                    <a:pt x="992140" y="107181"/>
                  </a:lnTo>
                  <a:close/>
                </a:path>
                <a:path w="993775" h="149859">
                  <a:moveTo>
                    <a:pt x="993425" y="107181"/>
                  </a:moveTo>
                  <a:lnTo>
                    <a:pt x="992140" y="107181"/>
                  </a:lnTo>
                  <a:lnTo>
                    <a:pt x="991535" y="108012"/>
                  </a:lnTo>
                  <a:lnTo>
                    <a:pt x="993425" y="108012"/>
                  </a:lnTo>
                  <a:lnTo>
                    <a:pt x="993425" y="107181"/>
                  </a:lnTo>
                  <a:close/>
                </a:path>
                <a:path w="993775" h="149859">
                  <a:moveTo>
                    <a:pt x="991535" y="908"/>
                  </a:moveTo>
                  <a:lnTo>
                    <a:pt x="991535" y="107408"/>
                  </a:lnTo>
                  <a:lnTo>
                    <a:pt x="992140" y="107181"/>
                  </a:lnTo>
                  <a:lnTo>
                    <a:pt x="993425" y="107181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08"/>
                  </a:lnTo>
                  <a:close/>
                </a:path>
                <a:path w="993775" h="149859">
                  <a:moveTo>
                    <a:pt x="886244" y="908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8"/>
                  </a:lnTo>
                  <a:close/>
                </a:path>
                <a:path w="993775" h="149859">
                  <a:moveTo>
                    <a:pt x="991535" y="908"/>
                  </a:moveTo>
                  <a:lnTo>
                    <a:pt x="886244" y="908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08"/>
                  </a:lnTo>
                  <a:close/>
                </a:path>
                <a:path w="993775" h="149859">
                  <a:moveTo>
                    <a:pt x="993425" y="908"/>
                  </a:moveTo>
                  <a:lnTo>
                    <a:pt x="991535" y="908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08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043578" y="112325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042600" y="112267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176"/>
                  </a:moveTo>
                  <a:lnTo>
                    <a:pt x="884351" y="423176"/>
                  </a:lnTo>
                  <a:lnTo>
                    <a:pt x="884351" y="475856"/>
                  </a:lnTo>
                  <a:lnTo>
                    <a:pt x="1879" y="475856"/>
                  </a:lnTo>
                  <a:lnTo>
                    <a:pt x="1879" y="423176"/>
                  </a:lnTo>
                  <a:lnTo>
                    <a:pt x="0" y="42317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758"/>
                  </a:lnTo>
                  <a:lnTo>
                    <a:pt x="886244" y="476250"/>
                  </a:lnTo>
                  <a:lnTo>
                    <a:pt x="886244" y="475856"/>
                  </a:lnTo>
                  <a:lnTo>
                    <a:pt x="886244" y="423176"/>
                  </a:lnTo>
                  <a:close/>
                </a:path>
                <a:path w="886460" h="477519">
                  <a:moveTo>
                    <a:pt x="886244" y="571"/>
                  </a:moveTo>
                  <a:lnTo>
                    <a:pt x="885050" y="571"/>
                  </a:lnTo>
                  <a:lnTo>
                    <a:pt x="885050" y="1270"/>
                  </a:lnTo>
                  <a:lnTo>
                    <a:pt x="884415" y="1270"/>
                  </a:lnTo>
                  <a:lnTo>
                    <a:pt x="884415" y="635"/>
                  </a:lnTo>
                  <a:lnTo>
                    <a:pt x="885050" y="1270"/>
                  </a:lnTo>
                  <a:lnTo>
                    <a:pt x="885050" y="571"/>
                  </a:lnTo>
                  <a:lnTo>
                    <a:pt x="884415" y="571"/>
                  </a:lnTo>
                  <a:lnTo>
                    <a:pt x="884415" y="0"/>
                  </a:lnTo>
                  <a:lnTo>
                    <a:pt x="884351" y="571"/>
                  </a:lnTo>
                  <a:lnTo>
                    <a:pt x="1879" y="571"/>
                  </a:lnTo>
                  <a:lnTo>
                    <a:pt x="181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39"/>
                  </a:lnTo>
                  <a:lnTo>
                    <a:pt x="1879" y="316039"/>
                  </a:lnTo>
                  <a:lnTo>
                    <a:pt x="1879" y="1549"/>
                  </a:lnTo>
                  <a:lnTo>
                    <a:pt x="884351" y="1549"/>
                  </a:lnTo>
                  <a:lnTo>
                    <a:pt x="884351" y="316039"/>
                  </a:lnTo>
                  <a:lnTo>
                    <a:pt x="886244" y="316039"/>
                  </a:lnTo>
                  <a:lnTo>
                    <a:pt x="886244" y="1549"/>
                  </a:lnTo>
                  <a:lnTo>
                    <a:pt x="886244" y="1270"/>
                  </a:lnTo>
                  <a:lnTo>
                    <a:pt x="886244" y="57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989956" y="143868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Stuart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Reid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8" name="object 6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17280" y="1143048"/>
            <a:ext cx="294784" cy="294784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4044491" y="134690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503905" y="1026192"/>
            <a:ext cx="2239010" cy="5686425"/>
            <a:chOff x="503905" y="1026192"/>
            <a:chExt cx="2239010" cy="5686425"/>
          </a:xfrm>
        </p:grpSpPr>
        <p:sp>
          <p:nvSpPr>
            <p:cNvPr id="71" name="object 71"/>
            <p:cNvSpPr/>
            <p:nvPr/>
          </p:nvSpPr>
          <p:spPr>
            <a:xfrm>
              <a:off x="506763" y="1050910"/>
              <a:ext cx="2233295" cy="5659120"/>
            </a:xfrm>
            <a:custGeom>
              <a:avLst/>
              <a:gdLst/>
              <a:ahLst/>
              <a:cxnLst/>
              <a:rect l="l" t="t" r="r" b="b"/>
              <a:pathLst>
                <a:path w="2233295" h="5659120">
                  <a:moveTo>
                    <a:pt x="701142" y="0"/>
                  </a:moveTo>
                  <a:lnTo>
                    <a:pt x="128556" y="0"/>
                  </a:lnTo>
                  <a:lnTo>
                    <a:pt x="78517" y="10108"/>
                  </a:lnTo>
                  <a:lnTo>
                    <a:pt x="37654" y="37670"/>
                  </a:lnTo>
                  <a:lnTo>
                    <a:pt x="10102" y="78539"/>
                  </a:lnTo>
                  <a:lnTo>
                    <a:pt x="0" y="128571"/>
                  </a:lnTo>
                  <a:lnTo>
                    <a:pt x="0" y="5530049"/>
                  </a:lnTo>
                  <a:lnTo>
                    <a:pt x="10102" y="5580088"/>
                  </a:lnTo>
                  <a:lnTo>
                    <a:pt x="37654" y="5620952"/>
                  </a:lnTo>
                  <a:lnTo>
                    <a:pt x="78517" y="5648503"/>
                  </a:lnTo>
                  <a:lnTo>
                    <a:pt x="128556" y="5658606"/>
                  </a:lnTo>
                  <a:lnTo>
                    <a:pt x="2104695" y="5658606"/>
                  </a:lnTo>
                  <a:lnTo>
                    <a:pt x="2154716" y="5648503"/>
                  </a:lnTo>
                  <a:lnTo>
                    <a:pt x="2195559" y="5620952"/>
                  </a:lnTo>
                  <a:lnTo>
                    <a:pt x="2223095" y="5580088"/>
                  </a:lnTo>
                  <a:lnTo>
                    <a:pt x="2233191" y="5530049"/>
                  </a:lnTo>
                  <a:lnTo>
                    <a:pt x="2233191" y="128571"/>
                  </a:lnTo>
                  <a:lnTo>
                    <a:pt x="2223095" y="78539"/>
                  </a:lnTo>
                  <a:lnTo>
                    <a:pt x="2195559" y="37670"/>
                  </a:lnTo>
                  <a:lnTo>
                    <a:pt x="2154716" y="10108"/>
                  </a:lnTo>
                  <a:lnTo>
                    <a:pt x="2104695" y="0"/>
                  </a:lnTo>
                  <a:lnTo>
                    <a:pt x="1532057" y="0"/>
                  </a:lnTo>
                </a:path>
              </a:pathLst>
            </a:custGeom>
            <a:ln w="5668">
              <a:solidFill>
                <a:srgbClr val="DD7B2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201699" y="1026197"/>
              <a:ext cx="843915" cy="49530"/>
            </a:xfrm>
            <a:custGeom>
              <a:avLst/>
              <a:gdLst/>
              <a:ahLst/>
              <a:cxnLst/>
              <a:rect l="l" t="t" r="r" b="b"/>
              <a:pathLst>
                <a:path w="843914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43914" h="49530">
                  <a:moveTo>
                    <a:pt x="843318" y="0"/>
                  </a:moveTo>
                  <a:lnTo>
                    <a:pt x="793877" y="24714"/>
                  </a:lnTo>
                  <a:lnTo>
                    <a:pt x="843318" y="49428"/>
                  </a:lnTo>
                  <a:lnTo>
                    <a:pt x="843318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1270640" y="6684209"/>
            <a:ext cx="70421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Suspensions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664821" y="1856201"/>
            <a:ext cx="1045210" cy="531495"/>
            <a:chOff x="1664821" y="1856201"/>
            <a:chExt cx="1045210" cy="531495"/>
          </a:xfrm>
        </p:grpSpPr>
        <p:pic>
          <p:nvPicPr>
            <p:cNvPr id="75" name="object 7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4821" y="1856201"/>
              <a:ext cx="1044974" cy="530990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689009" y="2183866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19">
                  <a:moveTo>
                    <a:pt x="107180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80" y="147241"/>
                  </a:lnTo>
                  <a:lnTo>
                    <a:pt x="107180" y="0"/>
                  </a:lnTo>
                  <a:close/>
                </a:path>
                <a:path w="991869" h="147319">
                  <a:moveTo>
                    <a:pt x="991534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534" y="107104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688101" y="218288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8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0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8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7" y="148224"/>
                  </a:lnTo>
                  <a:lnTo>
                    <a:pt x="886245" y="148224"/>
                  </a:lnTo>
                  <a:lnTo>
                    <a:pt x="884960" y="147392"/>
                  </a:lnTo>
                  <a:lnTo>
                    <a:pt x="886245" y="146909"/>
                  </a:lnTo>
                  <a:lnTo>
                    <a:pt x="886245" y="1889"/>
                  </a:lnTo>
                  <a:lnTo>
                    <a:pt x="885262" y="1889"/>
                  </a:lnTo>
                  <a:lnTo>
                    <a:pt x="886245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5" y="146909"/>
                  </a:moveTo>
                  <a:lnTo>
                    <a:pt x="884960" y="147392"/>
                  </a:lnTo>
                  <a:lnTo>
                    <a:pt x="886245" y="148224"/>
                  </a:lnTo>
                  <a:lnTo>
                    <a:pt x="886245" y="146909"/>
                  </a:lnTo>
                  <a:close/>
                </a:path>
                <a:path w="993775" h="149860">
                  <a:moveTo>
                    <a:pt x="991459" y="107407"/>
                  </a:moveTo>
                  <a:lnTo>
                    <a:pt x="886245" y="146909"/>
                  </a:lnTo>
                  <a:lnTo>
                    <a:pt x="886245" y="148224"/>
                  </a:lnTo>
                  <a:lnTo>
                    <a:pt x="887987" y="148224"/>
                  </a:lnTo>
                  <a:lnTo>
                    <a:pt x="993349" y="108767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7"/>
                  </a:lnTo>
                  <a:close/>
                </a:path>
                <a:path w="993775" h="149860">
                  <a:moveTo>
                    <a:pt x="992065" y="107180"/>
                  </a:moveTo>
                  <a:lnTo>
                    <a:pt x="991459" y="107407"/>
                  </a:lnTo>
                  <a:lnTo>
                    <a:pt x="991459" y="108087"/>
                  </a:lnTo>
                  <a:lnTo>
                    <a:pt x="992065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5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7"/>
                  </a:lnTo>
                  <a:lnTo>
                    <a:pt x="992065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5" y="982"/>
                  </a:moveTo>
                  <a:lnTo>
                    <a:pt x="885262" y="1889"/>
                  </a:lnTo>
                  <a:lnTo>
                    <a:pt x="886245" y="1889"/>
                  </a:lnTo>
                  <a:lnTo>
                    <a:pt x="886245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5" y="982"/>
                  </a:lnTo>
                  <a:lnTo>
                    <a:pt x="886245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742592" y="1868372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5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741690" y="186689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4078"/>
                  </a:moveTo>
                  <a:lnTo>
                    <a:pt x="884351" y="424078"/>
                  </a:lnTo>
                  <a:lnTo>
                    <a:pt x="884351" y="476250"/>
                  </a:lnTo>
                  <a:lnTo>
                    <a:pt x="884351" y="476681"/>
                  </a:lnTo>
                  <a:lnTo>
                    <a:pt x="1892" y="476681"/>
                  </a:lnTo>
                  <a:lnTo>
                    <a:pt x="1739" y="476681"/>
                  </a:lnTo>
                  <a:lnTo>
                    <a:pt x="1739" y="477520"/>
                  </a:lnTo>
                  <a:lnTo>
                    <a:pt x="1104" y="477520"/>
                  </a:lnTo>
                  <a:lnTo>
                    <a:pt x="1104" y="476885"/>
                  </a:lnTo>
                  <a:lnTo>
                    <a:pt x="1739" y="477520"/>
                  </a:lnTo>
                  <a:lnTo>
                    <a:pt x="1739" y="476681"/>
                  </a:lnTo>
                  <a:lnTo>
                    <a:pt x="1104" y="476681"/>
                  </a:lnTo>
                  <a:lnTo>
                    <a:pt x="1104" y="476250"/>
                  </a:lnTo>
                  <a:lnTo>
                    <a:pt x="1892" y="476250"/>
                  </a:lnTo>
                  <a:lnTo>
                    <a:pt x="1892" y="424078"/>
                  </a:lnTo>
                  <a:lnTo>
                    <a:pt x="0" y="424078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72"/>
                  </a:lnTo>
                  <a:lnTo>
                    <a:pt x="886244" y="477520"/>
                  </a:lnTo>
                  <a:lnTo>
                    <a:pt x="886244" y="476681"/>
                  </a:lnTo>
                  <a:lnTo>
                    <a:pt x="885253" y="476681"/>
                  </a:lnTo>
                  <a:lnTo>
                    <a:pt x="885063" y="476897"/>
                  </a:lnTo>
                  <a:lnTo>
                    <a:pt x="885063" y="476250"/>
                  </a:lnTo>
                  <a:lnTo>
                    <a:pt x="886244" y="476250"/>
                  </a:lnTo>
                  <a:lnTo>
                    <a:pt x="886244" y="424078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73"/>
                  </a:lnTo>
                  <a:lnTo>
                    <a:pt x="1892" y="1473"/>
                  </a:lnTo>
                  <a:lnTo>
                    <a:pt x="1409" y="1930"/>
                  </a:lnTo>
                  <a:lnTo>
                    <a:pt x="1409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53"/>
                  </a:lnTo>
                  <a:lnTo>
                    <a:pt x="1892" y="316953"/>
                  </a:lnTo>
                  <a:lnTo>
                    <a:pt x="1892" y="2540"/>
                  </a:lnTo>
                  <a:lnTo>
                    <a:pt x="1409" y="2540"/>
                  </a:lnTo>
                  <a:lnTo>
                    <a:pt x="1409" y="2387"/>
                  </a:lnTo>
                  <a:lnTo>
                    <a:pt x="1892" y="2387"/>
                  </a:lnTo>
                  <a:lnTo>
                    <a:pt x="884351" y="2387"/>
                  </a:lnTo>
                  <a:lnTo>
                    <a:pt x="884351" y="2540"/>
                  </a:lnTo>
                  <a:lnTo>
                    <a:pt x="884351" y="316953"/>
                  </a:lnTo>
                  <a:lnTo>
                    <a:pt x="886244" y="316953"/>
                  </a:lnTo>
                  <a:lnTo>
                    <a:pt x="886244" y="2540"/>
                  </a:lnTo>
                  <a:lnTo>
                    <a:pt x="884783" y="2540"/>
                  </a:lnTo>
                  <a:lnTo>
                    <a:pt x="884783" y="1917"/>
                  </a:lnTo>
                  <a:lnTo>
                    <a:pt x="885253" y="2387"/>
                  </a:lnTo>
                  <a:lnTo>
                    <a:pt x="886244" y="2387"/>
                  </a:lnTo>
                  <a:lnTo>
                    <a:pt x="886244" y="1473"/>
                  </a:lnTo>
                  <a:lnTo>
                    <a:pt x="884783" y="1473"/>
                  </a:lnTo>
                  <a:lnTo>
                    <a:pt x="884783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1689046" y="218395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7622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Oliver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Gerberding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1" name="object 8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816295" y="1888098"/>
            <a:ext cx="294784" cy="294784"/>
          </a:xfrm>
          <a:prstGeom prst="rect">
            <a:avLst/>
          </a:prstGeom>
        </p:spPr>
      </p:pic>
      <p:sp>
        <p:nvSpPr>
          <p:cNvPr id="82" name="object 82"/>
          <p:cNvSpPr txBox="1"/>
          <p:nvPr/>
        </p:nvSpPr>
        <p:spPr>
          <a:xfrm>
            <a:off x="1743582" y="209217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565047" y="2593163"/>
            <a:ext cx="1047115" cy="531495"/>
            <a:chOff x="565047" y="2593163"/>
            <a:chExt cx="1047115" cy="531495"/>
          </a:xfrm>
        </p:grpSpPr>
        <p:pic>
          <p:nvPicPr>
            <p:cNvPr id="84" name="object 8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5047" y="2593163"/>
              <a:ext cx="1046864" cy="530990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89794" y="292113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19">
                  <a:moveTo>
                    <a:pt x="107127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27" y="147316"/>
                  </a:lnTo>
                  <a:lnTo>
                    <a:pt x="107127" y="0"/>
                  </a:lnTo>
                  <a:close/>
                </a:path>
                <a:path w="991869" h="147319">
                  <a:moveTo>
                    <a:pt x="991505" y="0"/>
                  </a:moveTo>
                  <a:lnTo>
                    <a:pt x="884323" y="0"/>
                  </a:lnTo>
                  <a:lnTo>
                    <a:pt x="884323" y="147316"/>
                  </a:lnTo>
                  <a:lnTo>
                    <a:pt x="991505" y="107180"/>
                  </a:lnTo>
                  <a:lnTo>
                    <a:pt x="99150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588849" y="292022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17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9017" y="149584"/>
                  </a:lnTo>
                  <a:lnTo>
                    <a:pt x="109017" y="148222"/>
                  </a:lnTo>
                  <a:lnTo>
                    <a:pt x="107127" y="148222"/>
                  </a:lnTo>
                  <a:lnTo>
                    <a:pt x="107127" y="146837"/>
                  </a:lnTo>
                  <a:lnTo>
                    <a:pt x="3690" y="108087"/>
                  </a:lnTo>
                  <a:lnTo>
                    <a:pt x="1889" y="108087"/>
                  </a:lnTo>
                  <a:lnTo>
                    <a:pt x="1269" y="107180"/>
                  </a:lnTo>
                  <a:lnTo>
                    <a:pt x="1889" y="107180"/>
                  </a:lnTo>
                  <a:lnTo>
                    <a:pt x="1889" y="1888"/>
                  </a:lnTo>
                  <a:lnTo>
                    <a:pt x="944" y="1888"/>
                  </a:lnTo>
                  <a:lnTo>
                    <a:pt x="1889" y="906"/>
                  </a:lnTo>
                  <a:lnTo>
                    <a:pt x="109017" y="906"/>
                  </a:lnTo>
                  <a:lnTo>
                    <a:pt x="109017" y="0"/>
                  </a:lnTo>
                  <a:close/>
                </a:path>
                <a:path w="993775" h="149860">
                  <a:moveTo>
                    <a:pt x="107127" y="146837"/>
                  </a:moveTo>
                  <a:lnTo>
                    <a:pt x="107127" y="148222"/>
                  </a:lnTo>
                  <a:lnTo>
                    <a:pt x="108405" y="147316"/>
                  </a:lnTo>
                  <a:lnTo>
                    <a:pt x="107127" y="146837"/>
                  </a:lnTo>
                  <a:close/>
                </a:path>
                <a:path w="993775" h="149860">
                  <a:moveTo>
                    <a:pt x="107127" y="906"/>
                  </a:moveTo>
                  <a:lnTo>
                    <a:pt x="107127" y="146837"/>
                  </a:lnTo>
                  <a:lnTo>
                    <a:pt x="108405" y="147316"/>
                  </a:lnTo>
                  <a:lnTo>
                    <a:pt x="107127" y="148222"/>
                  </a:lnTo>
                  <a:lnTo>
                    <a:pt x="109017" y="148222"/>
                  </a:lnTo>
                  <a:lnTo>
                    <a:pt x="109017" y="1888"/>
                  </a:lnTo>
                  <a:lnTo>
                    <a:pt x="108072" y="1888"/>
                  </a:lnTo>
                  <a:lnTo>
                    <a:pt x="107127" y="906"/>
                  </a:lnTo>
                  <a:close/>
                </a:path>
                <a:path w="993775" h="149860">
                  <a:moveTo>
                    <a:pt x="1269" y="107180"/>
                  </a:moveTo>
                  <a:lnTo>
                    <a:pt x="1889" y="108087"/>
                  </a:lnTo>
                  <a:lnTo>
                    <a:pt x="1889" y="107412"/>
                  </a:lnTo>
                  <a:lnTo>
                    <a:pt x="1269" y="107180"/>
                  </a:lnTo>
                  <a:close/>
                </a:path>
                <a:path w="993775" h="149860">
                  <a:moveTo>
                    <a:pt x="1889" y="107412"/>
                  </a:moveTo>
                  <a:lnTo>
                    <a:pt x="1889" y="108087"/>
                  </a:lnTo>
                  <a:lnTo>
                    <a:pt x="3690" y="108087"/>
                  </a:lnTo>
                  <a:lnTo>
                    <a:pt x="1889" y="107412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69" y="107180"/>
                  </a:lnTo>
                  <a:lnTo>
                    <a:pt x="1889" y="107412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44" y="1888"/>
                  </a:lnTo>
                  <a:lnTo>
                    <a:pt x="1889" y="1888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27" y="906"/>
                  </a:moveTo>
                  <a:lnTo>
                    <a:pt x="1889" y="906"/>
                  </a:lnTo>
                  <a:lnTo>
                    <a:pt x="1889" y="1888"/>
                  </a:lnTo>
                  <a:lnTo>
                    <a:pt x="107127" y="1888"/>
                  </a:lnTo>
                  <a:lnTo>
                    <a:pt x="107127" y="906"/>
                  </a:lnTo>
                  <a:close/>
                </a:path>
                <a:path w="993775" h="149860">
                  <a:moveTo>
                    <a:pt x="109017" y="906"/>
                  </a:moveTo>
                  <a:lnTo>
                    <a:pt x="107127" y="906"/>
                  </a:lnTo>
                  <a:lnTo>
                    <a:pt x="108072" y="1888"/>
                  </a:lnTo>
                  <a:lnTo>
                    <a:pt x="109017" y="1888"/>
                  </a:lnTo>
                  <a:lnTo>
                    <a:pt x="109017" y="906"/>
                  </a:lnTo>
                  <a:close/>
                </a:path>
                <a:path w="993775" h="149860">
                  <a:moveTo>
                    <a:pt x="993357" y="0"/>
                  </a:moveTo>
                  <a:lnTo>
                    <a:pt x="884361" y="0"/>
                  </a:lnTo>
                  <a:lnTo>
                    <a:pt x="884361" y="149584"/>
                  </a:lnTo>
                  <a:lnTo>
                    <a:pt x="887990" y="148222"/>
                  </a:lnTo>
                  <a:lnTo>
                    <a:pt x="886251" y="148222"/>
                  </a:lnTo>
                  <a:lnTo>
                    <a:pt x="884966" y="147316"/>
                  </a:lnTo>
                  <a:lnTo>
                    <a:pt x="886251" y="146834"/>
                  </a:lnTo>
                  <a:lnTo>
                    <a:pt x="886251" y="1888"/>
                  </a:lnTo>
                  <a:lnTo>
                    <a:pt x="885268" y="1888"/>
                  </a:lnTo>
                  <a:lnTo>
                    <a:pt x="886251" y="906"/>
                  </a:lnTo>
                  <a:lnTo>
                    <a:pt x="993357" y="906"/>
                  </a:lnTo>
                  <a:lnTo>
                    <a:pt x="993357" y="0"/>
                  </a:lnTo>
                  <a:close/>
                </a:path>
                <a:path w="993775" h="149860">
                  <a:moveTo>
                    <a:pt x="886251" y="146834"/>
                  </a:moveTo>
                  <a:lnTo>
                    <a:pt x="884966" y="147316"/>
                  </a:lnTo>
                  <a:lnTo>
                    <a:pt x="886251" y="148222"/>
                  </a:lnTo>
                  <a:lnTo>
                    <a:pt x="886251" y="146834"/>
                  </a:lnTo>
                  <a:close/>
                </a:path>
                <a:path w="993775" h="149860">
                  <a:moveTo>
                    <a:pt x="991467" y="107406"/>
                  </a:moveTo>
                  <a:lnTo>
                    <a:pt x="886251" y="146834"/>
                  </a:lnTo>
                  <a:lnTo>
                    <a:pt x="886251" y="148222"/>
                  </a:lnTo>
                  <a:lnTo>
                    <a:pt x="887990" y="148222"/>
                  </a:lnTo>
                  <a:lnTo>
                    <a:pt x="993357" y="108691"/>
                  </a:lnTo>
                  <a:lnTo>
                    <a:pt x="993357" y="108087"/>
                  </a:lnTo>
                  <a:lnTo>
                    <a:pt x="991467" y="108087"/>
                  </a:lnTo>
                  <a:lnTo>
                    <a:pt x="991467" y="107406"/>
                  </a:lnTo>
                  <a:close/>
                </a:path>
                <a:path w="993775" h="149860">
                  <a:moveTo>
                    <a:pt x="992071" y="107180"/>
                  </a:moveTo>
                  <a:lnTo>
                    <a:pt x="991467" y="107406"/>
                  </a:lnTo>
                  <a:lnTo>
                    <a:pt x="991467" y="108087"/>
                  </a:lnTo>
                  <a:lnTo>
                    <a:pt x="992071" y="107180"/>
                  </a:lnTo>
                  <a:close/>
                </a:path>
                <a:path w="993775" h="149860">
                  <a:moveTo>
                    <a:pt x="993357" y="107180"/>
                  </a:moveTo>
                  <a:lnTo>
                    <a:pt x="992071" y="107180"/>
                  </a:lnTo>
                  <a:lnTo>
                    <a:pt x="991467" y="108087"/>
                  </a:lnTo>
                  <a:lnTo>
                    <a:pt x="993357" y="108087"/>
                  </a:lnTo>
                  <a:lnTo>
                    <a:pt x="993357" y="107180"/>
                  </a:lnTo>
                  <a:close/>
                </a:path>
                <a:path w="993775" h="149860">
                  <a:moveTo>
                    <a:pt x="991467" y="906"/>
                  </a:moveTo>
                  <a:lnTo>
                    <a:pt x="991467" y="107406"/>
                  </a:lnTo>
                  <a:lnTo>
                    <a:pt x="992071" y="107180"/>
                  </a:lnTo>
                  <a:lnTo>
                    <a:pt x="993357" y="107180"/>
                  </a:lnTo>
                  <a:lnTo>
                    <a:pt x="993357" y="1888"/>
                  </a:lnTo>
                  <a:lnTo>
                    <a:pt x="992450" y="1888"/>
                  </a:lnTo>
                  <a:lnTo>
                    <a:pt x="991467" y="906"/>
                  </a:lnTo>
                  <a:close/>
                </a:path>
                <a:path w="993775" h="149860">
                  <a:moveTo>
                    <a:pt x="886251" y="906"/>
                  </a:moveTo>
                  <a:lnTo>
                    <a:pt x="885268" y="1888"/>
                  </a:lnTo>
                  <a:lnTo>
                    <a:pt x="886251" y="1888"/>
                  </a:lnTo>
                  <a:lnTo>
                    <a:pt x="886251" y="906"/>
                  </a:lnTo>
                  <a:close/>
                </a:path>
                <a:path w="993775" h="149860">
                  <a:moveTo>
                    <a:pt x="991467" y="906"/>
                  </a:moveTo>
                  <a:lnTo>
                    <a:pt x="886251" y="906"/>
                  </a:lnTo>
                  <a:lnTo>
                    <a:pt x="886251" y="1888"/>
                  </a:lnTo>
                  <a:lnTo>
                    <a:pt x="991467" y="1888"/>
                  </a:lnTo>
                  <a:lnTo>
                    <a:pt x="991467" y="906"/>
                  </a:lnTo>
                  <a:close/>
                </a:path>
                <a:path w="993775" h="149860">
                  <a:moveTo>
                    <a:pt x="993357" y="906"/>
                  </a:moveTo>
                  <a:lnTo>
                    <a:pt x="991467" y="906"/>
                  </a:lnTo>
                  <a:lnTo>
                    <a:pt x="992450" y="1888"/>
                  </a:lnTo>
                  <a:lnTo>
                    <a:pt x="993357" y="1888"/>
                  </a:lnTo>
                  <a:lnTo>
                    <a:pt x="993357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643343" y="2605646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64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668"/>
                  </a:lnTo>
                  <a:close/>
                </a:path>
                <a:path w="884555" h="476250">
                  <a:moveTo>
                    <a:pt x="884364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64" y="315544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642404" y="260476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82" y="423545"/>
                  </a:moveTo>
                  <a:lnTo>
                    <a:pt x="885202" y="423545"/>
                  </a:lnTo>
                  <a:lnTo>
                    <a:pt x="885202" y="476250"/>
                  </a:lnTo>
                  <a:lnTo>
                    <a:pt x="884567" y="476885"/>
                  </a:lnTo>
                  <a:lnTo>
                    <a:pt x="884567" y="476250"/>
                  </a:lnTo>
                  <a:lnTo>
                    <a:pt x="885202" y="476250"/>
                  </a:lnTo>
                  <a:lnTo>
                    <a:pt x="885202" y="423545"/>
                  </a:lnTo>
                  <a:lnTo>
                    <a:pt x="884389" y="423545"/>
                  </a:lnTo>
                  <a:lnTo>
                    <a:pt x="884389" y="476148"/>
                  </a:lnTo>
                  <a:lnTo>
                    <a:pt x="1892" y="476148"/>
                  </a:lnTo>
                  <a:lnTo>
                    <a:pt x="1892" y="423545"/>
                  </a:lnTo>
                  <a:lnTo>
                    <a:pt x="0" y="42354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714" y="477520"/>
                  </a:lnTo>
                  <a:lnTo>
                    <a:pt x="1714" y="476897"/>
                  </a:lnTo>
                  <a:lnTo>
                    <a:pt x="1892" y="477062"/>
                  </a:lnTo>
                  <a:lnTo>
                    <a:pt x="884389" y="477062"/>
                  </a:lnTo>
                  <a:lnTo>
                    <a:pt x="884389" y="477520"/>
                  </a:lnTo>
                  <a:lnTo>
                    <a:pt x="884567" y="477520"/>
                  </a:lnTo>
                  <a:lnTo>
                    <a:pt x="884567" y="477062"/>
                  </a:lnTo>
                  <a:lnTo>
                    <a:pt x="886282" y="477062"/>
                  </a:lnTo>
                  <a:lnTo>
                    <a:pt x="886282" y="476250"/>
                  </a:lnTo>
                  <a:lnTo>
                    <a:pt x="886282" y="423545"/>
                  </a:lnTo>
                  <a:close/>
                </a:path>
                <a:path w="886460" h="477519">
                  <a:moveTo>
                    <a:pt x="8862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20"/>
                  </a:lnTo>
                  <a:lnTo>
                    <a:pt x="1892" y="316420"/>
                  </a:lnTo>
                  <a:lnTo>
                    <a:pt x="1892" y="1854"/>
                  </a:lnTo>
                  <a:lnTo>
                    <a:pt x="884389" y="1854"/>
                  </a:lnTo>
                  <a:lnTo>
                    <a:pt x="884389" y="316420"/>
                  </a:lnTo>
                  <a:lnTo>
                    <a:pt x="886282" y="316420"/>
                  </a:lnTo>
                  <a:lnTo>
                    <a:pt x="886282" y="1854"/>
                  </a:lnTo>
                  <a:lnTo>
                    <a:pt x="886282" y="1270"/>
                  </a:lnTo>
                  <a:lnTo>
                    <a:pt x="886282" y="876"/>
                  </a:lnTo>
                  <a:lnTo>
                    <a:pt x="88628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589794" y="292092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Paola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Puppo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0" name="object 9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17050" y="2625439"/>
            <a:ext cx="294784" cy="294783"/>
          </a:xfrm>
          <a:prstGeom prst="rect">
            <a:avLst/>
          </a:prstGeom>
        </p:spPr>
      </p:pic>
      <p:sp>
        <p:nvSpPr>
          <p:cNvPr id="91" name="object 91"/>
          <p:cNvSpPr txBox="1"/>
          <p:nvPr/>
        </p:nvSpPr>
        <p:spPr>
          <a:xfrm>
            <a:off x="644299" y="2829670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672380" y="2593163"/>
            <a:ext cx="1047115" cy="531495"/>
            <a:chOff x="1672380" y="2593163"/>
            <a:chExt cx="1047115" cy="531495"/>
          </a:xfrm>
        </p:grpSpPr>
        <p:pic>
          <p:nvPicPr>
            <p:cNvPr id="93" name="object 9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72380" y="2593163"/>
              <a:ext cx="1046864" cy="530990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698080" y="292113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19">
                  <a:moveTo>
                    <a:pt x="107104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4" y="147316"/>
                  </a:lnTo>
                  <a:lnTo>
                    <a:pt x="107104" y="0"/>
                  </a:lnTo>
                  <a:close/>
                </a:path>
                <a:path w="991869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1697097" y="292022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2"/>
                  </a:lnTo>
                  <a:lnTo>
                    <a:pt x="107105" y="148222"/>
                  </a:lnTo>
                  <a:lnTo>
                    <a:pt x="107105" y="146834"/>
                  </a:lnTo>
                  <a:lnTo>
                    <a:pt x="3705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8"/>
                  </a:lnTo>
                  <a:lnTo>
                    <a:pt x="982" y="1888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4"/>
                  </a:moveTo>
                  <a:lnTo>
                    <a:pt x="107105" y="148222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2"/>
                  </a:lnTo>
                  <a:lnTo>
                    <a:pt x="108995" y="148222"/>
                  </a:lnTo>
                  <a:lnTo>
                    <a:pt x="108995" y="1888"/>
                  </a:lnTo>
                  <a:lnTo>
                    <a:pt x="108087" y="1888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6"/>
                  </a:moveTo>
                  <a:lnTo>
                    <a:pt x="1889" y="108087"/>
                  </a:lnTo>
                  <a:lnTo>
                    <a:pt x="3705" y="108087"/>
                  </a:lnTo>
                  <a:lnTo>
                    <a:pt x="1889" y="107406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2" y="1888"/>
                  </a:lnTo>
                  <a:lnTo>
                    <a:pt x="1889" y="1888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8"/>
                  </a:lnTo>
                  <a:lnTo>
                    <a:pt x="107105" y="1888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8"/>
                  </a:lnTo>
                  <a:lnTo>
                    <a:pt x="108995" y="1888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3" y="148222"/>
                  </a:lnTo>
                  <a:lnTo>
                    <a:pt x="886244" y="148222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8"/>
                  </a:lnTo>
                  <a:lnTo>
                    <a:pt x="885337" y="1888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2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2"/>
                  </a:lnTo>
                  <a:lnTo>
                    <a:pt x="887983" y="148222"/>
                  </a:lnTo>
                  <a:lnTo>
                    <a:pt x="993349" y="108691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8"/>
                  </a:lnTo>
                  <a:lnTo>
                    <a:pt x="992442" y="1888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8"/>
                  </a:lnTo>
                  <a:lnTo>
                    <a:pt x="886244" y="1888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8"/>
                  </a:lnTo>
                  <a:lnTo>
                    <a:pt x="991459" y="1888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8"/>
                  </a:lnTo>
                  <a:lnTo>
                    <a:pt x="993349" y="1888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1751584" y="2605646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64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668"/>
                  </a:lnTo>
                  <a:close/>
                </a:path>
                <a:path w="884555" h="476250">
                  <a:moveTo>
                    <a:pt x="884364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64" y="315544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1750682" y="260476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545"/>
                  </a:moveTo>
                  <a:lnTo>
                    <a:pt x="885164" y="423545"/>
                  </a:lnTo>
                  <a:lnTo>
                    <a:pt x="885164" y="476250"/>
                  </a:lnTo>
                  <a:lnTo>
                    <a:pt x="884529" y="476885"/>
                  </a:lnTo>
                  <a:lnTo>
                    <a:pt x="884529" y="476250"/>
                  </a:lnTo>
                  <a:lnTo>
                    <a:pt x="885164" y="476250"/>
                  </a:lnTo>
                  <a:lnTo>
                    <a:pt x="885164" y="423545"/>
                  </a:lnTo>
                  <a:lnTo>
                    <a:pt x="884351" y="423545"/>
                  </a:lnTo>
                  <a:lnTo>
                    <a:pt x="884351" y="476148"/>
                  </a:lnTo>
                  <a:lnTo>
                    <a:pt x="1892" y="476148"/>
                  </a:lnTo>
                  <a:lnTo>
                    <a:pt x="1892" y="423545"/>
                  </a:lnTo>
                  <a:lnTo>
                    <a:pt x="0" y="42354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701" y="477520"/>
                  </a:lnTo>
                  <a:lnTo>
                    <a:pt x="1701" y="476897"/>
                  </a:lnTo>
                  <a:lnTo>
                    <a:pt x="1892" y="477062"/>
                  </a:lnTo>
                  <a:lnTo>
                    <a:pt x="884351" y="477062"/>
                  </a:lnTo>
                  <a:lnTo>
                    <a:pt x="884351" y="477520"/>
                  </a:lnTo>
                  <a:lnTo>
                    <a:pt x="884529" y="477520"/>
                  </a:lnTo>
                  <a:lnTo>
                    <a:pt x="884529" y="477062"/>
                  </a:lnTo>
                  <a:lnTo>
                    <a:pt x="886244" y="477062"/>
                  </a:lnTo>
                  <a:lnTo>
                    <a:pt x="886244" y="476250"/>
                  </a:lnTo>
                  <a:lnTo>
                    <a:pt x="886244" y="423545"/>
                  </a:lnTo>
                  <a:close/>
                </a:path>
                <a:path w="886460" h="477519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20"/>
                  </a:lnTo>
                  <a:lnTo>
                    <a:pt x="1892" y="316420"/>
                  </a:lnTo>
                  <a:lnTo>
                    <a:pt x="1892" y="1854"/>
                  </a:lnTo>
                  <a:lnTo>
                    <a:pt x="884351" y="1854"/>
                  </a:lnTo>
                  <a:lnTo>
                    <a:pt x="884351" y="316420"/>
                  </a:lnTo>
                  <a:lnTo>
                    <a:pt x="886244" y="316420"/>
                  </a:lnTo>
                  <a:lnTo>
                    <a:pt x="886244" y="1854"/>
                  </a:lnTo>
                  <a:lnTo>
                    <a:pt x="886244" y="1270"/>
                  </a:lnTo>
                  <a:lnTo>
                    <a:pt x="886244" y="876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1698042" y="292092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274955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Jan-Simon</a:t>
            </a:r>
            <a:r>
              <a:rPr kumimoji="0" sz="450" b="0" i="0" u="none" strike="noStrike" kern="0" cap="none" spc="8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Hennig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9" name="object 9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825290" y="2625439"/>
            <a:ext cx="294784" cy="294783"/>
          </a:xfrm>
          <a:prstGeom prst="rect">
            <a:avLst/>
          </a:prstGeom>
        </p:spPr>
      </p:pic>
      <p:sp>
        <p:nvSpPr>
          <p:cNvPr id="100" name="object 100"/>
          <p:cNvSpPr txBox="1"/>
          <p:nvPr/>
        </p:nvSpPr>
        <p:spPr>
          <a:xfrm>
            <a:off x="1752577" y="2829670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1706393" y="3299890"/>
            <a:ext cx="1047115" cy="531495"/>
            <a:chOff x="1706393" y="3299890"/>
            <a:chExt cx="1047115" cy="531495"/>
          </a:xfrm>
        </p:grpSpPr>
        <p:pic>
          <p:nvPicPr>
            <p:cNvPr id="102" name="object 10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06393" y="3299890"/>
              <a:ext cx="1046864" cy="530990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731261" y="362793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69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1730279" y="362702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9070" y="149584"/>
                  </a:lnTo>
                  <a:lnTo>
                    <a:pt x="109070" y="148222"/>
                  </a:lnTo>
                  <a:lnTo>
                    <a:pt x="107180" y="148222"/>
                  </a:lnTo>
                  <a:lnTo>
                    <a:pt x="107180" y="146834"/>
                  </a:lnTo>
                  <a:lnTo>
                    <a:pt x="3505" y="108012"/>
                  </a:lnTo>
                  <a:lnTo>
                    <a:pt x="1889" y="108012"/>
                  </a:lnTo>
                  <a:lnTo>
                    <a:pt x="1283" y="107180"/>
                  </a:lnTo>
                  <a:lnTo>
                    <a:pt x="1889" y="107180"/>
                  </a:lnTo>
                  <a:lnTo>
                    <a:pt x="1889" y="1813"/>
                  </a:lnTo>
                  <a:lnTo>
                    <a:pt x="981" y="1813"/>
                  </a:lnTo>
                  <a:lnTo>
                    <a:pt x="1889" y="906"/>
                  </a:lnTo>
                  <a:lnTo>
                    <a:pt x="109070" y="906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834"/>
                  </a:moveTo>
                  <a:lnTo>
                    <a:pt x="107180" y="148222"/>
                  </a:lnTo>
                  <a:lnTo>
                    <a:pt x="108465" y="147316"/>
                  </a:lnTo>
                  <a:lnTo>
                    <a:pt x="107180" y="146834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07180" y="146834"/>
                  </a:lnTo>
                  <a:lnTo>
                    <a:pt x="108465" y="147316"/>
                  </a:lnTo>
                  <a:lnTo>
                    <a:pt x="107180" y="148222"/>
                  </a:lnTo>
                  <a:lnTo>
                    <a:pt x="109070" y="148222"/>
                  </a:lnTo>
                  <a:lnTo>
                    <a:pt x="109070" y="1813"/>
                  </a:lnTo>
                  <a:lnTo>
                    <a:pt x="108087" y="1813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9" y="108012"/>
                  </a:lnTo>
                  <a:lnTo>
                    <a:pt x="1889" y="107407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12"/>
                  </a:lnTo>
                  <a:lnTo>
                    <a:pt x="3505" y="108012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3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1" y="1813"/>
                  </a:lnTo>
                  <a:lnTo>
                    <a:pt x="1889" y="1813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889" y="906"/>
                  </a:lnTo>
                  <a:lnTo>
                    <a:pt x="1889" y="1813"/>
                  </a:lnTo>
                  <a:lnTo>
                    <a:pt x="107180" y="1813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09070" y="906"/>
                  </a:moveTo>
                  <a:lnTo>
                    <a:pt x="107180" y="906"/>
                  </a:lnTo>
                  <a:lnTo>
                    <a:pt x="108087" y="1813"/>
                  </a:lnTo>
                  <a:lnTo>
                    <a:pt x="109070" y="1813"/>
                  </a:lnTo>
                  <a:lnTo>
                    <a:pt x="109070" y="906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5" y="148222"/>
                  </a:lnTo>
                  <a:lnTo>
                    <a:pt x="886244" y="148222"/>
                  </a:lnTo>
                  <a:lnTo>
                    <a:pt x="885035" y="147316"/>
                  </a:lnTo>
                  <a:lnTo>
                    <a:pt x="886244" y="146863"/>
                  </a:lnTo>
                  <a:lnTo>
                    <a:pt x="886244" y="1813"/>
                  </a:lnTo>
                  <a:lnTo>
                    <a:pt x="885337" y="1813"/>
                  </a:lnTo>
                  <a:lnTo>
                    <a:pt x="886244" y="906"/>
                  </a:lnTo>
                  <a:lnTo>
                    <a:pt x="993424" y="906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863"/>
                  </a:moveTo>
                  <a:lnTo>
                    <a:pt x="885035" y="147316"/>
                  </a:lnTo>
                  <a:lnTo>
                    <a:pt x="886244" y="148222"/>
                  </a:lnTo>
                  <a:lnTo>
                    <a:pt x="886244" y="146863"/>
                  </a:lnTo>
                  <a:close/>
                </a:path>
                <a:path w="993775" h="149860">
                  <a:moveTo>
                    <a:pt x="991534" y="107406"/>
                  </a:moveTo>
                  <a:lnTo>
                    <a:pt x="886244" y="146863"/>
                  </a:lnTo>
                  <a:lnTo>
                    <a:pt x="886244" y="148222"/>
                  </a:lnTo>
                  <a:lnTo>
                    <a:pt x="887985" y="148222"/>
                  </a:lnTo>
                  <a:lnTo>
                    <a:pt x="993424" y="108691"/>
                  </a:lnTo>
                  <a:lnTo>
                    <a:pt x="993424" y="108012"/>
                  </a:lnTo>
                  <a:lnTo>
                    <a:pt x="991534" y="108012"/>
                  </a:lnTo>
                  <a:lnTo>
                    <a:pt x="991534" y="107406"/>
                  </a:lnTo>
                  <a:close/>
                </a:path>
                <a:path w="993775" h="149860">
                  <a:moveTo>
                    <a:pt x="992139" y="107180"/>
                  </a:moveTo>
                  <a:lnTo>
                    <a:pt x="991534" y="107406"/>
                  </a:lnTo>
                  <a:lnTo>
                    <a:pt x="991534" y="108012"/>
                  </a:lnTo>
                  <a:lnTo>
                    <a:pt x="992139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39" y="107180"/>
                  </a:lnTo>
                  <a:lnTo>
                    <a:pt x="991534" y="108012"/>
                  </a:lnTo>
                  <a:lnTo>
                    <a:pt x="993424" y="108012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991534" y="107406"/>
                  </a:lnTo>
                  <a:lnTo>
                    <a:pt x="992139" y="107180"/>
                  </a:lnTo>
                  <a:lnTo>
                    <a:pt x="993424" y="107180"/>
                  </a:lnTo>
                  <a:lnTo>
                    <a:pt x="993424" y="1813"/>
                  </a:lnTo>
                  <a:lnTo>
                    <a:pt x="992441" y="1813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13"/>
                  </a:lnTo>
                  <a:lnTo>
                    <a:pt x="886244" y="1813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886244" y="906"/>
                  </a:lnTo>
                  <a:lnTo>
                    <a:pt x="886244" y="1813"/>
                  </a:lnTo>
                  <a:lnTo>
                    <a:pt x="991534" y="1813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993424" y="906"/>
                  </a:moveTo>
                  <a:lnTo>
                    <a:pt x="991534" y="906"/>
                  </a:lnTo>
                  <a:lnTo>
                    <a:pt x="992441" y="1813"/>
                  </a:lnTo>
                  <a:lnTo>
                    <a:pt x="993424" y="1813"/>
                  </a:lnTo>
                  <a:lnTo>
                    <a:pt x="993424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84845" y="331243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5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1783867" y="3310890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4154"/>
                  </a:moveTo>
                  <a:lnTo>
                    <a:pt x="884351" y="424154"/>
                  </a:lnTo>
                  <a:lnTo>
                    <a:pt x="884351" y="476250"/>
                  </a:lnTo>
                  <a:lnTo>
                    <a:pt x="884351" y="476758"/>
                  </a:lnTo>
                  <a:lnTo>
                    <a:pt x="1892" y="476758"/>
                  </a:lnTo>
                  <a:lnTo>
                    <a:pt x="1676" y="476758"/>
                  </a:lnTo>
                  <a:lnTo>
                    <a:pt x="1676" y="477520"/>
                  </a:lnTo>
                  <a:lnTo>
                    <a:pt x="1092" y="477520"/>
                  </a:lnTo>
                  <a:lnTo>
                    <a:pt x="1092" y="476885"/>
                  </a:lnTo>
                  <a:lnTo>
                    <a:pt x="1676" y="477520"/>
                  </a:lnTo>
                  <a:lnTo>
                    <a:pt x="1676" y="476758"/>
                  </a:lnTo>
                  <a:lnTo>
                    <a:pt x="1092" y="476758"/>
                  </a:lnTo>
                  <a:lnTo>
                    <a:pt x="1092" y="476250"/>
                  </a:lnTo>
                  <a:lnTo>
                    <a:pt x="1892" y="476250"/>
                  </a:lnTo>
                  <a:lnTo>
                    <a:pt x="1892" y="424154"/>
                  </a:lnTo>
                  <a:lnTo>
                    <a:pt x="0" y="424154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748"/>
                  </a:lnTo>
                  <a:lnTo>
                    <a:pt x="886244" y="477520"/>
                  </a:lnTo>
                  <a:lnTo>
                    <a:pt x="886244" y="476758"/>
                  </a:lnTo>
                  <a:lnTo>
                    <a:pt x="885329" y="476758"/>
                  </a:lnTo>
                  <a:lnTo>
                    <a:pt x="885202" y="476897"/>
                  </a:lnTo>
                  <a:lnTo>
                    <a:pt x="885202" y="476250"/>
                  </a:lnTo>
                  <a:lnTo>
                    <a:pt x="886244" y="476250"/>
                  </a:lnTo>
                  <a:lnTo>
                    <a:pt x="886244" y="424154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549"/>
                  </a:lnTo>
                  <a:lnTo>
                    <a:pt x="1892" y="1549"/>
                  </a:lnTo>
                  <a:lnTo>
                    <a:pt x="1524" y="1917"/>
                  </a:lnTo>
                  <a:lnTo>
                    <a:pt x="1524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7030"/>
                  </a:lnTo>
                  <a:lnTo>
                    <a:pt x="1892" y="317030"/>
                  </a:lnTo>
                  <a:lnTo>
                    <a:pt x="1892" y="2540"/>
                  </a:lnTo>
                  <a:lnTo>
                    <a:pt x="1524" y="2540"/>
                  </a:lnTo>
                  <a:lnTo>
                    <a:pt x="1892" y="2463"/>
                  </a:lnTo>
                  <a:lnTo>
                    <a:pt x="884351" y="2463"/>
                  </a:lnTo>
                  <a:lnTo>
                    <a:pt x="884351" y="317030"/>
                  </a:lnTo>
                  <a:lnTo>
                    <a:pt x="886244" y="317030"/>
                  </a:lnTo>
                  <a:lnTo>
                    <a:pt x="886244" y="2540"/>
                  </a:lnTo>
                  <a:lnTo>
                    <a:pt x="884732" y="2540"/>
                  </a:lnTo>
                  <a:lnTo>
                    <a:pt x="884732" y="1917"/>
                  </a:lnTo>
                  <a:lnTo>
                    <a:pt x="885329" y="2463"/>
                  </a:lnTo>
                  <a:lnTo>
                    <a:pt x="886244" y="2463"/>
                  </a:lnTo>
                  <a:lnTo>
                    <a:pt x="886244" y="1549"/>
                  </a:lnTo>
                  <a:lnTo>
                    <a:pt x="884732" y="1549"/>
                  </a:lnTo>
                  <a:lnTo>
                    <a:pt x="884732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1731261" y="3627911"/>
              <a:ext cx="991869" cy="107314"/>
            </a:xfrm>
            <a:custGeom>
              <a:avLst/>
              <a:gdLst/>
              <a:ahLst/>
              <a:cxnLst/>
              <a:rect l="l" t="t" r="r" b="b"/>
              <a:pathLst>
                <a:path w="991869" h="107314">
                  <a:moveTo>
                    <a:pt x="991459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1730273" y="3627120"/>
              <a:ext cx="993775" cy="109220"/>
            </a:xfrm>
            <a:custGeom>
              <a:avLst/>
              <a:gdLst/>
              <a:ahLst/>
              <a:cxnLst/>
              <a:rect l="l" t="t" r="r" b="b"/>
              <a:pathLst>
                <a:path w="993775" h="109220">
                  <a:moveTo>
                    <a:pt x="993419" y="0"/>
                  </a:moveTo>
                  <a:lnTo>
                    <a:pt x="991539" y="0"/>
                  </a:lnTo>
                  <a:lnTo>
                    <a:pt x="991539" y="1727"/>
                  </a:lnTo>
                  <a:lnTo>
                    <a:pt x="991539" y="106680"/>
                  </a:lnTo>
                  <a:lnTo>
                    <a:pt x="991539" y="107022"/>
                  </a:lnTo>
                  <a:lnTo>
                    <a:pt x="991539" y="107924"/>
                  </a:lnTo>
                  <a:lnTo>
                    <a:pt x="1282" y="107950"/>
                  </a:lnTo>
                  <a:lnTo>
                    <a:pt x="1282" y="107327"/>
                  </a:lnTo>
                  <a:lnTo>
                    <a:pt x="1892" y="107924"/>
                  </a:lnTo>
                  <a:lnTo>
                    <a:pt x="991539" y="107924"/>
                  </a:lnTo>
                  <a:lnTo>
                    <a:pt x="991539" y="107022"/>
                  </a:lnTo>
                  <a:lnTo>
                    <a:pt x="1892" y="107022"/>
                  </a:lnTo>
                  <a:lnTo>
                    <a:pt x="1282" y="107022"/>
                  </a:lnTo>
                  <a:lnTo>
                    <a:pt x="1282" y="106680"/>
                  </a:lnTo>
                  <a:lnTo>
                    <a:pt x="1892" y="106680"/>
                  </a:lnTo>
                  <a:lnTo>
                    <a:pt x="1892" y="1727"/>
                  </a:lnTo>
                  <a:lnTo>
                    <a:pt x="991539" y="1727"/>
                  </a:lnTo>
                  <a:lnTo>
                    <a:pt x="99153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06680"/>
                  </a:lnTo>
                  <a:lnTo>
                    <a:pt x="0" y="107950"/>
                  </a:lnTo>
                  <a:lnTo>
                    <a:pt x="0" y="109220"/>
                  </a:lnTo>
                  <a:lnTo>
                    <a:pt x="993419" y="109220"/>
                  </a:lnTo>
                  <a:lnTo>
                    <a:pt x="993419" y="107950"/>
                  </a:lnTo>
                  <a:lnTo>
                    <a:pt x="992136" y="107950"/>
                  </a:lnTo>
                  <a:lnTo>
                    <a:pt x="993419" y="107924"/>
                  </a:lnTo>
                  <a:lnTo>
                    <a:pt x="993419" y="107022"/>
                  </a:lnTo>
                  <a:lnTo>
                    <a:pt x="992441" y="107022"/>
                  </a:lnTo>
                  <a:lnTo>
                    <a:pt x="992136" y="107327"/>
                  </a:lnTo>
                  <a:lnTo>
                    <a:pt x="992136" y="106680"/>
                  </a:lnTo>
                  <a:lnTo>
                    <a:pt x="993419" y="106680"/>
                  </a:lnTo>
                  <a:lnTo>
                    <a:pt x="993419" y="1727"/>
                  </a:lnTo>
                  <a:lnTo>
                    <a:pt x="993419" y="1270"/>
                  </a:lnTo>
                  <a:lnTo>
                    <a:pt x="993419" y="825"/>
                  </a:lnTo>
                  <a:lnTo>
                    <a:pt x="993419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1732169" y="3626572"/>
            <a:ext cx="98996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0797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Flavio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Travasso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858548" y="3332166"/>
            <a:ext cx="294784" cy="294784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1785759" y="353662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565047" y="3987722"/>
            <a:ext cx="1047115" cy="531495"/>
            <a:chOff x="565047" y="3987722"/>
            <a:chExt cx="1047115" cy="531495"/>
          </a:xfrm>
        </p:grpSpPr>
        <p:pic>
          <p:nvPicPr>
            <p:cNvPr id="113" name="object 11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5047" y="3987722"/>
              <a:ext cx="1046864" cy="530990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589794" y="431599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20">
                  <a:moveTo>
                    <a:pt x="107127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27" y="147316"/>
                  </a:lnTo>
                  <a:lnTo>
                    <a:pt x="107127" y="0"/>
                  </a:lnTo>
                  <a:close/>
                </a:path>
                <a:path w="991869" h="147320">
                  <a:moveTo>
                    <a:pt x="991505" y="0"/>
                  </a:moveTo>
                  <a:lnTo>
                    <a:pt x="884323" y="0"/>
                  </a:lnTo>
                  <a:lnTo>
                    <a:pt x="884323" y="147316"/>
                  </a:lnTo>
                  <a:lnTo>
                    <a:pt x="991505" y="107105"/>
                  </a:lnTo>
                  <a:lnTo>
                    <a:pt x="99150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588849" y="4315008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17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17" y="149660"/>
                  </a:lnTo>
                  <a:lnTo>
                    <a:pt x="109017" y="148299"/>
                  </a:lnTo>
                  <a:lnTo>
                    <a:pt x="107127" y="148299"/>
                  </a:lnTo>
                  <a:lnTo>
                    <a:pt x="107127" y="146912"/>
                  </a:lnTo>
                  <a:lnTo>
                    <a:pt x="3689" y="108088"/>
                  </a:lnTo>
                  <a:lnTo>
                    <a:pt x="1889" y="108088"/>
                  </a:lnTo>
                  <a:lnTo>
                    <a:pt x="1269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44" y="1889"/>
                  </a:lnTo>
                  <a:lnTo>
                    <a:pt x="1889" y="982"/>
                  </a:lnTo>
                  <a:lnTo>
                    <a:pt x="109017" y="982"/>
                  </a:lnTo>
                  <a:lnTo>
                    <a:pt x="109017" y="0"/>
                  </a:lnTo>
                  <a:close/>
                </a:path>
                <a:path w="993775" h="149860">
                  <a:moveTo>
                    <a:pt x="107127" y="146912"/>
                  </a:moveTo>
                  <a:lnTo>
                    <a:pt x="107127" y="148299"/>
                  </a:lnTo>
                  <a:lnTo>
                    <a:pt x="108405" y="147392"/>
                  </a:lnTo>
                  <a:lnTo>
                    <a:pt x="107127" y="146912"/>
                  </a:lnTo>
                  <a:close/>
                </a:path>
                <a:path w="993775" h="149860">
                  <a:moveTo>
                    <a:pt x="107127" y="982"/>
                  </a:moveTo>
                  <a:lnTo>
                    <a:pt x="107127" y="146912"/>
                  </a:lnTo>
                  <a:lnTo>
                    <a:pt x="108405" y="147392"/>
                  </a:lnTo>
                  <a:lnTo>
                    <a:pt x="107127" y="148299"/>
                  </a:lnTo>
                  <a:lnTo>
                    <a:pt x="109017" y="148299"/>
                  </a:lnTo>
                  <a:lnTo>
                    <a:pt x="109017" y="1889"/>
                  </a:lnTo>
                  <a:lnTo>
                    <a:pt x="108072" y="1889"/>
                  </a:lnTo>
                  <a:lnTo>
                    <a:pt x="107127" y="982"/>
                  </a:lnTo>
                  <a:close/>
                </a:path>
                <a:path w="993775" h="149860">
                  <a:moveTo>
                    <a:pt x="1269" y="107180"/>
                  </a:moveTo>
                  <a:lnTo>
                    <a:pt x="1889" y="108088"/>
                  </a:lnTo>
                  <a:lnTo>
                    <a:pt x="1889" y="107412"/>
                  </a:lnTo>
                  <a:lnTo>
                    <a:pt x="1269" y="107180"/>
                  </a:lnTo>
                  <a:close/>
                </a:path>
                <a:path w="993775" h="149860">
                  <a:moveTo>
                    <a:pt x="1889" y="107412"/>
                  </a:moveTo>
                  <a:lnTo>
                    <a:pt x="1889" y="108088"/>
                  </a:lnTo>
                  <a:lnTo>
                    <a:pt x="3689" y="108088"/>
                  </a:lnTo>
                  <a:lnTo>
                    <a:pt x="1889" y="107412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69" y="107180"/>
                  </a:lnTo>
                  <a:lnTo>
                    <a:pt x="1889" y="107412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44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27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27" y="1889"/>
                  </a:lnTo>
                  <a:lnTo>
                    <a:pt x="107127" y="982"/>
                  </a:lnTo>
                  <a:close/>
                </a:path>
                <a:path w="993775" h="149860">
                  <a:moveTo>
                    <a:pt x="109017" y="982"/>
                  </a:moveTo>
                  <a:lnTo>
                    <a:pt x="107127" y="982"/>
                  </a:lnTo>
                  <a:lnTo>
                    <a:pt x="108072" y="1889"/>
                  </a:lnTo>
                  <a:lnTo>
                    <a:pt x="109017" y="1889"/>
                  </a:lnTo>
                  <a:lnTo>
                    <a:pt x="109017" y="982"/>
                  </a:lnTo>
                  <a:close/>
                </a:path>
                <a:path w="993775" h="149860">
                  <a:moveTo>
                    <a:pt x="993357" y="0"/>
                  </a:moveTo>
                  <a:lnTo>
                    <a:pt x="884361" y="0"/>
                  </a:lnTo>
                  <a:lnTo>
                    <a:pt x="884361" y="149660"/>
                  </a:lnTo>
                  <a:lnTo>
                    <a:pt x="887990" y="148299"/>
                  </a:lnTo>
                  <a:lnTo>
                    <a:pt x="886251" y="148299"/>
                  </a:lnTo>
                  <a:lnTo>
                    <a:pt x="884966" y="147392"/>
                  </a:lnTo>
                  <a:lnTo>
                    <a:pt x="886251" y="146909"/>
                  </a:lnTo>
                  <a:lnTo>
                    <a:pt x="886251" y="1889"/>
                  </a:lnTo>
                  <a:lnTo>
                    <a:pt x="885268" y="1889"/>
                  </a:lnTo>
                  <a:lnTo>
                    <a:pt x="886251" y="982"/>
                  </a:lnTo>
                  <a:lnTo>
                    <a:pt x="993357" y="982"/>
                  </a:lnTo>
                  <a:lnTo>
                    <a:pt x="993357" y="0"/>
                  </a:lnTo>
                  <a:close/>
                </a:path>
                <a:path w="993775" h="149860">
                  <a:moveTo>
                    <a:pt x="886251" y="146909"/>
                  </a:moveTo>
                  <a:lnTo>
                    <a:pt x="884966" y="147392"/>
                  </a:lnTo>
                  <a:lnTo>
                    <a:pt x="886251" y="148299"/>
                  </a:lnTo>
                  <a:lnTo>
                    <a:pt x="886251" y="146909"/>
                  </a:lnTo>
                  <a:close/>
                </a:path>
                <a:path w="993775" h="149860">
                  <a:moveTo>
                    <a:pt x="991467" y="107407"/>
                  </a:moveTo>
                  <a:lnTo>
                    <a:pt x="886251" y="146909"/>
                  </a:lnTo>
                  <a:lnTo>
                    <a:pt x="886251" y="148299"/>
                  </a:lnTo>
                  <a:lnTo>
                    <a:pt x="887990" y="148299"/>
                  </a:lnTo>
                  <a:lnTo>
                    <a:pt x="993357" y="108767"/>
                  </a:lnTo>
                  <a:lnTo>
                    <a:pt x="993357" y="108088"/>
                  </a:lnTo>
                  <a:lnTo>
                    <a:pt x="991467" y="108088"/>
                  </a:lnTo>
                  <a:lnTo>
                    <a:pt x="991467" y="107407"/>
                  </a:lnTo>
                  <a:close/>
                </a:path>
                <a:path w="993775" h="149860">
                  <a:moveTo>
                    <a:pt x="992071" y="107180"/>
                  </a:moveTo>
                  <a:lnTo>
                    <a:pt x="991467" y="107407"/>
                  </a:lnTo>
                  <a:lnTo>
                    <a:pt x="991467" y="108088"/>
                  </a:lnTo>
                  <a:lnTo>
                    <a:pt x="992071" y="107180"/>
                  </a:lnTo>
                  <a:close/>
                </a:path>
                <a:path w="993775" h="149860">
                  <a:moveTo>
                    <a:pt x="993357" y="107180"/>
                  </a:moveTo>
                  <a:lnTo>
                    <a:pt x="992071" y="107180"/>
                  </a:lnTo>
                  <a:lnTo>
                    <a:pt x="991467" y="108088"/>
                  </a:lnTo>
                  <a:lnTo>
                    <a:pt x="993357" y="108088"/>
                  </a:lnTo>
                  <a:lnTo>
                    <a:pt x="993357" y="107180"/>
                  </a:lnTo>
                  <a:close/>
                </a:path>
                <a:path w="993775" h="149860">
                  <a:moveTo>
                    <a:pt x="991467" y="982"/>
                  </a:moveTo>
                  <a:lnTo>
                    <a:pt x="991467" y="107407"/>
                  </a:lnTo>
                  <a:lnTo>
                    <a:pt x="992071" y="107180"/>
                  </a:lnTo>
                  <a:lnTo>
                    <a:pt x="993357" y="107180"/>
                  </a:lnTo>
                  <a:lnTo>
                    <a:pt x="993357" y="1889"/>
                  </a:lnTo>
                  <a:lnTo>
                    <a:pt x="992450" y="1889"/>
                  </a:lnTo>
                  <a:lnTo>
                    <a:pt x="991467" y="982"/>
                  </a:lnTo>
                  <a:close/>
                </a:path>
                <a:path w="993775" h="149860">
                  <a:moveTo>
                    <a:pt x="886251" y="982"/>
                  </a:moveTo>
                  <a:lnTo>
                    <a:pt x="885268" y="1889"/>
                  </a:lnTo>
                  <a:lnTo>
                    <a:pt x="886251" y="1889"/>
                  </a:lnTo>
                  <a:lnTo>
                    <a:pt x="886251" y="982"/>
                  </a:lnTo>
                  <a:close/>
                </a:path>
                <a:path w="993775" h="149860">
                  <a:moveTo>
                    <a:pt x="991467" y="982"/>
                  </a:moveTo>
                  <a:lnTo>
                    <a:pt x="886251" y="982"/>
                  </a:lnTo>
                  <a:lnTo>
                    <a:pt x="886251" y="1889"/>
                  </a:lnTo>
                  <a:lnTo>
                    <a:pt x="991467" y="1889"/>
                  </a:lnTo>
                  <a:lnTo>
                    <a:pt x="991467" y="982"/>
                  </a:lnTo>
                  <a:close/>
                </a:path>
                <a:path w="993775" h="149860">
                  <a:moveTo>
                    <a:pt x="993357" y="982"/>
                  </a:moveTo>
                  <a:lnTo>
                    <a:pt x="991467" y="982"/>
                  </a:lnTo>
                  <a:lnTo>
                    <a:pt x="992450" y="1889"/>
                  </a:lnTo>
                  <a:lnTo>
                    <a:pt x="993357" y="1889"/>
                  </a:lnTo>
                  <a:lnTo>
                    <a:pt x="993357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3343" y="400049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64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64" y="476199"/>
                  </a:lnTo>
                  <a:lnTo>
                    <a:pt x="884364" y="422605"/>
                  </a:lnTo>
                  <a:close/>
                </a:path>
                <a:path w="884555" h="476250">
                  <a:moveTo>
                    <a:pt x="884364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64" y="315480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2404" y="399922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82" y="423875"/>
                  </a:moveTo>
                  <a:lnTo>
                    <a:pt x="884389" y="423875"/>
                  </a:lnTo>
                  <a:lnTo>
                    <a:pt x="884389" y="476250"/>
                  </a:lnTo>
                  <a:lnTo>
                    <a:pt x="884389" y="476478"/>
                  </a:lnTo>
                  <a:lnTo>
                    <a:pt x="884389" y="477469"/>
                  </a:lnTo>
                  <a:lnTo>
                    <a:pt x="1333" y="477520"/>
                  </a:lnTo>
                  <a:lnTo>
                    <a:pt x="1333" y="476897"/>
                  </a:lnTo>
                  <a:lnTo>
                    <a:pt x="1892" y="477469"/>
                  </a:lnTo>
                  <a:lnTo>
                    <a:pt x="884389" y="477469"/>
                  </a:lnTo>
                  <a:lnTo>
                    <a:pt x="884389" y="476478"/>
                  </a:lnTo>
                  <a:lnTo>
                    <a:pt x="1892" y="476478"/>
                  </a:lnTo>
                  <a:lnTo>
                    <a:pt x="1333" y="476478"/>
                  </a:lnTo>
                  <a:lnTo>
                    <a:pt x="1333" y="476250"/>
                  </a:lnTo>
                  <a:lnTo>
                    <a:pt x="1892" y="476250"/>
                  </a:lnTo>
                  <a:lnTo>
                    <a:pt x="1892" y="423875"/>
                  </a:lnTo>
                  <a:lnTo>
                    <a:pt x="0" y="42387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82" y="478790"/>
                  </a:lnTo>
                  <a:lnTo>
                    <a:pt x="886282" y="477520"/>
                  </a:lnTo>
                  <a:lnTo>
                    <a:pt x="884923" y="477520"/>
                  </a:lnTo>
                  <a:lnTo>
                    <a:pt x="886282" y="477469"/>
                  </a:lnTo>
                  <a:lnTo>
                    <a:pt x="886282" y="476478"/>
                  </a:lnTo>
                  <a:lnTo>
                    <a:pt x="885304" y="476478"/>
                  </a:lnTo>
                  <a:lnTo>
                    <a:pt x="884923" y="476897"/>
                  </a:lnTo>
                  <a:lnTo>
                    <a:pt x="884923" y="476250"/>
                  </a:lnTo>
                  <a:lnTo>
                    <a:pt x="886282" y="476250"/>
                  </a:lnTo>
                  <a:lnTo>
                    <a:pt x="886282" y="423875"/>
                  </a:lnTo>
                  <a:close/>
                </a:path>
                <a:path w="886460" h="478789">
                  <a:moveTo>
                    <a:pt x="886282" y="0"/>
                  </a:moveTo>
                  <a:lnTo>
                    <a:pt x="1892" y="0"/>
                  </a:lnTo>
                  <a:lnTo>
                    <a:pt x="1892" y="1270"/>
                  </a:lnTo>
                  <a:lnTo>
                    <a:pt x="1219" y="1917"/>
                  </a:lnTo>
                  <a:lnTo>
                    <a:pt x="1219" y="1270"/>
                  </a:lnTo>
                  <a:lnTo>
                    <a:pt x="1892" y="1270"/>
                  </a:lnTo>
                  <a:lnTo>
                    <a:pt x="1892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750"/>
                  </a:lnTo>
                  <a:lnTo>
                    <a:pt x="1892" y="316750"/>
                  </a:lnTo>
                  <a:lnTo>
                    <a:pt x="1892" y="2540"/>
                  </a:lnTo>
                  <a:lnTo>
                    <a:pt x="1219" y="2540"/>
                  </a:lnTo>
                  <a:lnTo>
                    <a:pt x="1219" y="2184"/>
                  </a:lnTo>
                  <a:lnTo>
                    <a:pt x="1892" y="2184"/>
                  </a:lnTo>
                  <a:lnTo>
                    <a:pt x="884389" y="2184"/>
                  </a:lnTo>
                  <a:lnTo>
                    <a:pt x="884389" y="2540"/>
                  </a:lnTo>
                  <a:lnTo>
                    <a:pt x="884389" y="316750"/>
                  </a:lnTo>
                  <a:lnTo>
                    <a:pt x="886282" y="316750"/>
                  </a:lnTo>
                  <a:lnTo>
                    <a:pt x="886282" y="2540"/>
                  </a:lnTo>
                  <a:lnTo>
                    <a:pt x="885024" y="2540"/>
                  </a:lnTo>
                  <a:lnTo>
                    <a:pt x="885024" y="1905"/>
                  </a:lnTo>
                  <a:lnTo>
                    <a:pt x="885304" y="2184"/>
                  </a:lnTo>
                  <a:lnTo>
                    <a:pt x="886282" y="2184"/>
                  </a:lnTo>
                  <a:lnTo>
                    <a:pt x="886282" y="1270"/>
                  </a:lnTo>
                  <a:lnTo>
                    <a:pt x="88628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589794" y="4316445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5717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Chrsitophe</a:t>
            </a:r>
            <a:r>
              <a:rPr kumimoji="0" sz="450" b="0" i="0" u="none" strike="noStrike" kern="0" cap="none" spc="8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Collette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9" name="object 11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17050" y="4020224"/>
            <a:ext cx="294784" cy="294784"/>
          </a:xfrm>
          <a:prstGeom prst="rect">
            <a:avLst/>
          </a:prstGeom>
        </p:spPr>
      </p:pic>
      <p:sp>
        <p:nvSpPr>
          <p:cNvPr id="120" name="object 120"/>
          <p:cNvSpPr txBox="1"/>
          <p:nvPr/>
        </p:nvSpPr>
        <p:spPr>
          <a:xfrm>
            <a:off x="644299" y="4224833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21" name="object 121"/>
          <p:cNvGrpSpPr/>
          <p:nvPr/>
        </p:nvGrpSpPr>
        <p:grpSpPr>
          <a:xfrm>
            <a:off x="1706393" y="3987722"/>
            <a:ext cx="1047115" cy="531495"/>
            <a:chOff x="1706393" y="3987722"/>
            <a:chExt cx="1047115" cy="531495"/>
          </a:xfrm>
        </p:grpSpPr>
        <p:pic>
          <p:nvPicPr>
            <p:cNvPr id="122" name="object 12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06393" y="3987722"/>
              <a:ext cx="1046864" cy="530990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731261" y="431599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69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1730279" y="4315008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70" y="149660"/>
                  </a:lnTo>
                  <a:lnTo>
                    <a:pt x="109070" y="148299"/>
                  </a:lnTo>
                  <a:lnTo>
                    <a:pt x="107180" y="148299"/>
                  </a:lnTo>
                  <a:lnTo>
                    <a:pt x="107180" y="146910"/>
                  </a:lnTo>
                  <a:lnTo>
                    <a:pt x="3704" y="108088"/>
                  </a:lnTo>
                  <a:lnTo>
                    <a:pt x="1889" y="108088"/>
                  </a:lnTo>
                  <a:lnTo>
                    <a:pt x="1283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1" y="1889"/>
                  </a:lnTo>
                  <a:lnTo>
                    <a:pt x="1889" y="982"/>
                  </a:lnTo>
                  <a:lnTo>
                    <a:pt x="109070" y="982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10"/>
                  </a:moveTo>
                  <a:lnTo>
                    <a:pt x="107180" y="148299"/>
                  </a:lnTo>
                  <a:lnTo>
                    <a:pt x="108465" y="147392"/>
                  </a:lnTo>
                  <a:lnTo>
                    <a:pt x="107180" y="146910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07180" y="146910"/>
                  </a:lnTo>
                  <a:lnTo>
                    <a:pt x="108465" y="147392"/>
                  </a:lnTo>
                  <a:lnTo>
                    <a:pt x="107180" y="148299"/>
                  </a:lnTo>
                  <a:lnTo>
                    <a:pt x="109070" y="148299"/>
                  </a:lnTo>
                  <a:lnTo>
                    <a:pt x="109070" y="1889"/>
                  </a:lnTo>
                  <a:lnTo>
                    <a:pt x="108087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9" y="108088"/>
                  </a:lnTo>
                  <a:lnTo>
                    <a:pt x="1889" y="107407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8"/>
                  </a:lnTo>
                  <a:lnTo>
                    <a:pt x="3704" y="108088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3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1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09070" y="982"/>
                  </a:moveTo>
                  <a:lnTo>
                    <a:pt x="107180" y="982"/>
                  </a:lnTo>
                  <a:lnTo>
                    <a:pt x="108087" y="1889"/>
                  </a:lnTo>
                  <a:lnTo>
                    <a:pt x="109070" y="1889"/>
                  </a:lnTo>
                  <a:lnTo>
                    <a:pt x="109070" y="982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7985" y="148299"/>
                  </a:lnTo>
                  <a:lnTo>
                    <a:pt x="886244" y="148299"/>
                  </a:lnTo>
                  <a:lnTo>
                    <a:pt x="885035" y="147392"/>
                  </a:lnTo>
                  <a:lnTo>
                    <a:pt x="886244" y="146938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424" y="982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38"/>
                  </a:moveTo>
                  <a:lnTo>
                    <a:pt x="885035" y="147392"/>
                  </a:lnTo>
                  <a:lnTo>
                    <a:pt x="886244" y="148299"/>
                  </a:lnTo>
                  <a:lnTo>
                    <a:pt x="886244" y="146938"/>
                  </a:lnTo>
                  <a:close/>
                </a:path>
                <a:path w="993775" h="149860">
                  <a:moveTo>
                    <a:pt x="991534" y="107407"/>
                  </a:moveTo>
                  <a:lnTo>
                    <a:pt x="886244" y="146938"/>
                  </a:lnTo>
                  <a:lnTo>
                    <a:pt x="886244" y="148299"/>
                  </a:lnTo>
                  <a:lnTo>
                    <a:pt x="887985" y="148299"/>
                  </a:lnTo>
                  <a:lnTo>
                    <a:pt x="993424" y="108767"/>
                  </a:lnTo>
                  <a:lnTo>
                    <a:pt x="993424" y="108088"/>
                  </a:lnTo>
                  <a:lnTo>
                    <a:pt x="991534" y="108088"/>
                  </a:lnTo>
                  <a:lnTo>
                    <a:pt x="991534" y="107407"/>
                  </a:lnTo>
                  <a:close/>
                </a:path>
                <a:path w="993775" h="149860">
                  <a:moveTo>
                    <a:pt x="992139" y="107180"/>
                  </a:moveTo>
                  <a:lnTo>
                    <a:pt x="991534" y="107407"/>
                  </a:lnTo>
                  <a:lnTo>
                    <a:pt x="991534" y="108088"/>
                  </a:lnTo>
                  <a:lnTo>
                    <a:pt x="992139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39" y="107180"/>
                  </a:lnTo>
                  <a:lnTo>
                    <a:pt x="991534" y="108088"/>
                  </a:lnTo>
                  <a:lnTo>
                    <a:pt x="993424" y="108088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991534" y="107407"/>
                  </a:lnTo>
                  <a:lnTo>
                    <a:pt x="992139" y="107180"/>
                  </a:lnTo>
                  <a:lnTo>
                    <a:pt x="993424" y="107180"/>
                  </a:lnTo>
                  <a:lnTo>
                    <a:pt x="993424" y="1889"/>
                  </a:lnTo>
                  <a:lnTo>
                    <a:pt x="992441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534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993424" y="982"/>
                  </a:moveTo>
                  <a:lnTo>
                    <a:pt x="991534" y="982"/>
                  </a:lnTo>
                  <a:lnTo>
                    <a:pt x="992441" y="1889"/>
                  </a:lnTo>
                  <a:lnTo>
                    <a:pt x="993424" y="1889"/>
                  </a:lnTo>
                  <a:lnTo>
                    <a:pt x="993424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1784845" y="400049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5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1783867" y="399922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875"/>
                  </a:moveTo>
                  <a:lnTo>
                    <a:pt x="884351" y="423875"/>
                  </a:lnTo>
                  <a:lnTo>
                    <a:pt x="884351" y="476250"/>
                  </a:lnTo>
                  <a:lnTo>
                    <a:pt x="884351" y="476478"/>
                  </a:lnTo>
                  <a:lnTo>
                    <a:pt x="884351" y="477469"/>
                  </a:lnTo>
                  <a:lnTo>
                    <a:pt x="1358" y="477520"/>
                  </a:lnTo>
                  <a:lnTo>
                    <a:pt x="1358" y="476897"/>
                  </a:lnTo>
                  <a:lnTo>
                    <a:pt x="1892" y="477469"/>
                  </a:lnTo>
                  <a:lnTo>
                    <a:pt x="884351" y="477469"/>
                  </a:lnTo>
                  <a:lnTo>
                    <a:pt x="884351" y="476478"/>
                  </a:lnTo>
                  <a:lnTo>
                    <a:pt x="1892" y="476478"/>
                  </a:lnTo>
                  <a:lnTo>
                    <a:pt x="1358" y="476478"/>
                  </a:lnTo>
                  <a:lnTo>
                    <a:pt x="1358" y="476250"/>
                  </a:lnTo>
                  <a:lnTo>
                    <a:pt x="1892" y="476250"/>
                  </a:lnTo>
                  <a:lnTo>
                    <a:pt x="1892" y="423875"/>
                  </a:lnTo>
                  <a:lnTo>
                    <a:pt x="0" y="42387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923" y="477520"/>
                  </a:lnTo>
                  <a:lnTo>
                    <a:pt x="886244" y="477469"/>
                  </a:lnTo>
                  <a:lnTo>
                    <a:pt x="886244" y="476478"/>
                  </a:lnTo>
                  <a:lnTo>
                    <a:pt x="885329" y="476478"/>
                  </a:lnTo>
                  <a:lnTo>
                    <a:pt x="884923" y="476897"/>
                  </a:lnTo>
                  <a:lnTo>
                    <a:pt x="884923" y="476250"/>
                  </a:lnTo>
                  <a:lnTo>
                    <a:pt x="886244" y="476250"/>
                  </a:lnTo>
                  <a:lnTo>
                    <a:pt x="886244" y="423875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892" y="0"/>
                  </a:lnTo>
                  <a:lnTo>
                    <a:pt x="1892" y="1270"/>
                  </a:lnTo>
                  <a:lnTo>
                    <a:pt x="1244" y="1917"/>
                  </a:lnTo>
                  <a:lnTo>
                    <a:pt x="1244" y="1270"/>
                  </a:lnTo>
                  <a:lnTo>
                    <a:pt x="1892" y="1270"/>
                  </a:lnTo>
                  <a:lnTo>
                    <a:pt x="1892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750"/>
                  </a:lnTo>
                  <a:lnTo>
                    <a:pt x="1892" y="316750"/>
                  </a:lnTo>
                  <a:lnTo>
                    <a:pt x="1892" y="2540"/>
                  </a:lnTo>
                  <a:lnTo>
                    <a:pt x="1244" y="2540"/>
                  </a:lnTo>
                  <a:lnTo>
                    <a:pt x="1244" y="2184"/>
                  </a:lnTo>
                  <a:lnTo>
                    <a:pt x="1892" y="2184"/>
                  </a:lnTo>
                  <a:lnTo>
                    <a:pt x="884351" y="2184"/>
                  </a:lnTo>
                  <a:lnTo>
                    <a:pt x="884351" y="2540"/>
                  </a:lnTo>
                  <a:lnTo>
                    <a:pt x="884351" y="316750"/>
                  </a:lnTo>
                  <a:lnTo>
                    <a:pt x="886244" y="316750"/>
                  </a:lnTo>
                  <a:lnTo>
                    <a:pt x="886244" y="2540"/>
                  </a:lnTo>
                  <a:lnTo>
                    <a:pt x="885037" y="2540"/>
                  </a:lnTo>
                  <a:lnTo>
                    <a:pt x="885037" y="1917"/>
                  </a:lnTo>
                  <a:lnTo>
                    <a:pt x="885329" y="2184"/>
                  </a:lnTo>
                  <a:lnTo>
                    <a:pt x="886244" y="2184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1731261" y="4315969"/>
              <a:ext cx="991869" cy="107314"/>
            </a:xfrm>
            <a:custGeom>
              <a:avLst/>
              <a:gdLst/>
              <a:ahLst/>
              <a:cxnLst/>
              <a:rect l="l" t="t" r="r" b="b"/>
              <a:pathLst>
                <a:path w="991869" h="107314">
                  <a:moveTo>
                    <a:pt x="991459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1730273" y="4315459"/>
              <a:ext cx="993775" cy="109220"/>
            </a:xfrm>
            <a:custGeom>
              <a:avLst/>
              <a:gdLst/>
              <a:ahLst/>
              <a:cxnLst/>
              <a:rect l="l" t="t" r="r" b="b"/>
              <a:pathLst>
                <a:path w="993775" h="109220">
                  <a:moveTo>
                    <a:pt x="993419" y="533"/>
                  </a:moveTo>
                  <a:lnTo>
                    <a:pt x="992263" y="533"/>
                  </a:lnTo>
                  <a:lnTo>
                    <a:pt x="992263" y="1270"/>
                  </a:lnTo>
                  <a:lnTo>
                    <a:pt x="991641" y="1270"/>
                  </a:lnTo>
                  <a:lnTo>
                    <a:pt x="991641" y="647"/>
                  </a:lnTo>
                  <a:lnTo>
                    <a:pt x="992263" y="1270"/>
                  </a:lnTo>
                  <a:lnTo>
                    <a:pt x="992263" y="533"/>
                  </a:lnTo>
                  <a:lnTo>
                    <a:pt x="991641" y="533"/>
                  </a:lnTo>
                  <a:lnTo>
                    <a:pt x="991641" y="0"/>
                  </a:lnTo>
                  <a:lnTo>
                    <a:pt x="991539" y="0"/>
                  </a:lnTo>
                  <a:lnTo>
                    <a:pt x="991539" y="107950"/>
                  </a:lnTo>
                  <a:lnTo>
                    <a:pt x="1562" y="107950"/>
                  </a:lnTo>
                  <a:lnTo>
                    <a:pt x="1562" y="107315"/>
                  </a:lnTo>
                  <a:lnTo>
                    <a:pt x="1892" y="107645"/>
                  </a:lnTo>
                  <a:lnTo>
                    <a:pt x="991539" y="107645"/>
                  </a:lnTo>
                  <a:lnTo>
                    <a:pt x="991539" y="106730"/>
                  </a:lnTo>
                  <a:lnTo>
                    <a:pt x="1892" y="106730"/>
                  </a:lnTo>
                  <a:lnTo>
                    <a:pt x="1562" y="106730"/>
                  </a:lnTo>
                  <a:lnTo>
                    <a:pt x="1892" y="106680"/>
                  </a:lnTo>
                  <a:lnTo>
                    <a:pt x="1892" y="1447"/>
                  </a:lnTo>
                  <a:lnTo>
                    <a:pt x="991539" y="1447"/>
                  </a:lnTo>
                  <a:lnTo>
                    <a:pt x="991539" y="533"/>
                  </a:lnTo>
                  <a:lnTo>
                    <a:pt x="1892" y="533"/>
                  </a:lnTo>
                  <a:lnTo>
                    <a:pt x="179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06680"/>
                  </a:lnTo>
                  <a:lnTo>
                    <a:pt x="0" y="107950"/>
                  </a:lnTo>
                  <a:lnTo>
                    <a:pt x="0" y="109220"/>
                  </a:lnTo>
                  <a:lnTo>
                    <a:pt x="993419" y="109220"/>
                  </a:lnTo>
                  <a:lnTo>
                    <a:pt x="993419" y="107950"/>
                  </a:lnTo>
                  <a:lnTo>
                    <a:pt x="991857" y="107950"/>
                  </a:lnTo>
                  <a:lnTo>
                    <a:pt x="991857" y="107645"/>
                  </a:lnTo>
                  <a:lnTo>
                    <a:pt x="993419" y="107645"/>
                  </a:lnTo>
                  <a:lnTo>
                    <a:pt x="993419" y="106730"/>
                  </a:lnTo>
                  <a:lnTo>
                    <a:pt x="992441" y="106730"/>
                  </a:lnTo>
                  <a:lnTo>
                    <a:pt x="991857" y="107327"/>
                  </a:lnTo>
                  <a:lnTo>
                    <a:pt x="991857" y="106680"/>
                  </a:lnTo>
                  <a:lnTo>
                    <a:pt x="993419" y="106680"/>
                  </a:lnTo>
                  <a:lnTo>
                    <a:pt x="993419" y="1447"/>
                  </a:lnTo>
                  <a:lnTo>
                    <a:pt x="993419" y="1270"/>
                  </a:lnTo>
                  <a:lnTo>
                    <a:pt x="993419" y="533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1732169" y="4314781"/>
            <a:ext cx="98996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0797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Alberto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Gennai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30" name="object 13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858548" y="4020224"/>
            <a:ext cx="294784" cy="294784"/>
          </a:xfrm>
          <a:prstGeom prst="rect">
            <a:avLst/>
          </a:prstGeom>
        </p:spPr>
      </p:pic>
      <p:sp>
        <p:nvSpPr>
          <p:cNvPr id="131" name="object 131"/>
          <p:cNvSpPr txBox="1"/>
          <p:nvPr/>
        </p:nvSpPr>
        <p:spPr>
          <a:xfrm>
            <a:off x="1785759" y="4224833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565047" y="3299890"/>
            <a:ext cx="1047115" cy="531495"/>
            <a:chOff x="565047" y="3299890"/>
            <a:chExt cx="1047115" cy="531495"/>
          </a:xfrm>
        </p:grpSpPr>
        <p:pic>
          <p:nvPicPr>
            <p:cNvPr id="133" name="object 1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5047" y="3299890"/>
              <a:ext cx="1046864" cy="530990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589794" y="362793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20">
                  <a:moveTo>
                    <a:pt x="107127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27" y="147316"/>
                  </a:lnTo>
                  <a:lnTo>
                    <a:pt x="107127" y="0"/>
                  </a:lnTo>
                  <a:close/>
                </a:path>
                <a:path w="991869" h="147320">
                  <a:moveTo>
                    <a:pt x="991505" y="0"/>
                  </a:moveTo>
                  <a:lnTo>
                    <a:pt x="884323" y="0"/>
                  </a:lnTo>
                  <a:lnTo>
                    <a:pt x="884323" y="147316"/>
                  </a:lnTo>
                  <a:lnTo>
                    <a:pt x="991505" y="107105"/>
                  </a:lnTo>
                  <a:lnTo>
                    <a:pt x="99150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588849" y="362702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17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9017" y="149584"/>
                  </a:lnTo>
                  <a:lnTo>
                    <a:pt x="109017" y="148222"/>
                  </a:lnTo>
                  <a:lnTo>
                    <a:pt x="107127" y="148222"/>
                  </a:lnTo>
                  <a:lnTo>
                    <a:pt x="107127" y="146837"/>
                  </a:lnTo>
                  <a:lnTo>
                    <a:pt x="3490" y="108012"/>
                  </a:lnTo>
                  <a:lnTo>
                    <a:pt x="1889" y="108012"/>
                  </a:lnTo>
                  <a:lnTo>
                    <a:pt x="1269" y="107180"/>
                  </a:lnTo>
                  <a:lnTo>
                    <a:pt x="1889" y="107180"/>
                  </a:lnTo>
                  <a:lnTo>
                    <a:pt x="1889" y="1813"/>
                  </a:lnTo>
                  <a:lnTo>
                    <a:pt x="944" y="1813"/>
                  </a:lnTo>
                  <a:lnTo>
                    <a:pt x="1889" y="906"/>
                  </a:lnTo>
                  <a:lnTo>
                    <a:pt x="109017" y="906"/>
                  </a:lnTo>
                  <a:lnTo>
                    <a:pt x="109017" y="0"/>
                  </a:lnTo>
                  <a:close/>
                </a:path>
                <a:path w="993775" h="149860">
                  <a:moveTo>
                    <a:pt x="107127" y="146837"/>
                  </a:moveTo>
                  <a:lnTo>
                    <a:pt x="107127" y="148222"/>
                  </a:lnTo>
                  <a:lnTo>
                    <a:pt x="108405" y="147316"/>
                  </a:lnTo>
                  <a:lnTo>
                    <a:pt x="107127" y="146837"/>
                  </a:lnTo>
                  <a:close/>
                </a:path>
                <a:path w="993775" h="149860">
                  <a:moveTo>
                    <a:pt x="107127" y="906"/>
                  </a:moveTo>
                  <a:lnTo>
                    <a:pt x="107127" y="146837"/>
                  </a:lnTo>
                  <a:lnTo>
                    <a:pt x="108405" y="147316"/>
                  </a:lnTo>
                  <a:lnTo>
                    <a:pt x="107127" y="148222"/>
                  </a:lnTo>
                  <a:lnTo>
                    <a:pt x="109017" y="148222"/>
                  </a:lnTo>
                  <a:lnTo>
                    <a:pt x="109017" y="1813"/>
                  </a:lnTo>
                  <a:lnTo>
                    <a:pt x="108072" y="1813"/>
                  </a:lnTo>
                  <a:lnTo>
                    <a:pt x="107127" y="906"/>
                  </a:lnTo>
                  <a:close/>
                </a:path>
                <a:path w="993775" h="149860">
                  <a:moveTo>
                    <a:pt x="1269" y="107180"/>
                  </a:moveTo>
                  <a:lnTo>
                    <a:pt x="1889" y="108012"/>
                  </a:lnTo>
                  <a:lnTo>
                    <a:pt x="1889" y="107412"/>
                  </a:lnTo>
                  <a:lnTo>
                    <a:pt x="1269" y="107180"/>
                  </a:lnTo>
                  <a:close/>
                </a:path>
                <a:path w="993775" h="149860">
                  <a:moveTo>
                    <a:pt x="1889" y="107412"/>
                  </a:moveTo>
                  <a:lnTo>
                    <a:pt x="1889" y="108012"/>
                  </a:lnTo>
                  <a:lnTo>
                    <a:pt x="3490" y="108012"/>
                  </a:lnTo>
                  <a:lnTo>
                    <a:pt x="1889" y="107412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69" y="107180"/>
                  </a:lnTo>
                  <a:lnTo>
                    <a:pt x="1889" y="107412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44" y="1813"/>
                  </a:lnTo>
                  <a:lnTo>
                    <a:pt x="1889" y="1813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27" y="906"/>
                  </a:moveTo>
                  <a:lnTo>
                    <a:pt x="1889" y="906"/>
                  </a:lnTo>
                  <a:lnTo>
                    <a:pt x="1889" y="1813"/>
                  </a:lnTo>
                  <a:lnTo>
                    <a:pt x="107127" y="1813"/>
                  </a:lnTo>
                  <a:lnTo>
                    <a:pt x="107127" y="906"/>
                  </a:lnTo>
                  <a:close/>
                </a:path>
                <a:path w="993775" h="149860">
                  <a:moveTo>
                    <a:pt x="109017" y="906"/>
                  </a:moveTo>
                  <a:lnTo>
                    <a:pt x="107127" y="906"/>
                  </a:lnTo>
                  <a:lnTo>
                    <a:pt x="108072" y="1813"/>
                  </a:lnTo>
                  <a:lnTo>
                    <a:pt x="109017" y="1813"/>
                  </a:lnTo>
                  <a:lnTo>
                    <a:pt x="109017" y="906"/>
                  </a:lnTo>
                  <a:close/>
                </a:path>
                <a:path w="993775" h="149860">
                  <a:moveTo>
                    <a:pt x="993357" y="0"/>
                  </a:moveTo>
                  <a:lnTo>
                    <a:pt x="884361" y="0"/>
                  </a:lnTo>
                  <a:lnTo>
                    <a:pt x="884361" y="149584"/>
                  </a:lnTo>
                  <a:lnTo>
                    <a:pt x="887990" y="148222"/>
                  </a:lnTo>
                  <a:lnTo>
                    <a:pt x="886251" y="148222"/>
                  </a:lnTo>
                  <a:lnTo>
                    <a:pt x="884966" y="147316"/>
                  </a:lnTo>
                  <a:lnTo>
                    <a:pt x="886251" y="146834"/>
                  </a:lnTo>
                  <a:lnTo>
                    <a:pt x="886251" y="1813"/>
                  </a:lnTo>
                  <a:lnTo>
                    <a:pt x="885268" y="1813"/>
                  </a:lnTo>
                  <a:lnTo>
                    <a:pt x="886251" y="906"/>
                  </a:lnTo>
                  <a:lnTo>
                    <a:pt x="993357" y="906"/>
                  </a:lnTo>
                  <a:lnTo>
                    <a:pt x="993357" y="0"/>
                  </a:lnTo>
                  <a:close/>
                </a:path>
                <a:path w="993775" h="149860">
                  <a:moveTo>
                    <a:pt x="886251" y="146834"/>
                  </a:moveTo>
                  <a:lnTo>
                    <a:pt x="884966" y="147316"/>
                  </a:lnTo>
                  <a:lnTo>
                    <a:pt x="886251" y="148222"/>
                  </a:lnTo>
                  <a:lnTo>
                    <a:pt x="886251" y="146834"/>
                  </a:lnTo>
                  <a:close/>
                </a:path>
                <a:path w="993775" h="149860">
                  <a:moveTo>
                    <a:pt x="991467" y="107406"/>
                  </a:moveTo>
                  <a:lnTo>
                    <a:pt x="886251" y="146834"/>
                  </a:lnTo>
                  <a:lnTo>
                    <a:pt x="886251" y="148222"/>
                  </a:lnTo>
                  <a:lnTo>
                    <a:pt x="887990" y="148222"/>
                  </a:lnTo>
                  <a:lnTo>
                    <a:pt x="993357" y="108691"/>
                  </a:lnTo>
                  <a:lnTo>
                    <a:pt x="993357" y="108012"/>
                  </a:lnTo>
                  <a:lnTo>
                    <a:pt x="991467" y="108012"/>
                  </a:lnTo>
                  <a:lnTo>
                    <a:pt x="991467" y="107406"/>
                  </a:lnTo>
                  <a:close/>
                </a:path>
                <a:path w="993775" h="149860">
                  <a:moveTo>
                    <a:pt x="992071" y="107180"/>
                  </a:moveTo>
                  <a:lnTo>
                    <a:pt x="991467" y="107406"/>
                  </a:lnTo>
                  <a:lnTo>
                    <a:pt x="991467" y="108012"/>
                  </a:lnTo>
                  <a:lnTo>
                    <a:pt x="992071" y="107180"/>
                  </a:lnTo>
                  <a:close/>
                </a:path>
                <a:path w="993775" h="149860">
                  <a:moveTo>
                    <a:pt x="993357" y="107180"/>
                  </a:moveTo>
                  <a:lnTo>
                    <a:pt x="992071" y="107180"/>
                  </a:lnTo>
                  <a:lnTo>
                    <a:pt x="991467" y="108012"/>
                  </a:lnTo>
                  <a:lnTo>
                    <a:pt x="993357" y="108012"/>
                  </a:lnTo>
                  <a:lnTo>
                    <a:pt x="993357" y="107180"/>
                  </a:lnTo>
                  <a:close/>
                </a:path>
                <a:path w="993775" h="149860">
                  <a:moveTo>
                    <a:pt x="991467" y="906"/>
                  </a:moveTo>
                  <a:lnTo>
                    <a:pt x="991467" y="107406"/>
                  </a:lnTo>
                  <a:lnTo>
                    <a:pt x="992071" y="107180"/>
                  </a:lnTo>
                  <a:lnTo>
                    <a:pt x="993357" y="107180"/>
                  </a:lnTo>
                  <a:lnTo>
                    <a:pt x="993357" y="1813"/>
                  </a:lnTo>
                  <a:lnTo>
                    <a:pt x="992450" y="1813"/>
                  </a:lnTo>
                  <a:lnTo>
                    <a:pt x="991467" y="906"/>
                  </a:lnTo>
                  <a:close/>
                </a:path>
                <a:path w="993775" h="149860">
                  <a:moveTo>
                    <a:pt x="886251" y="906"/>
                  </a:moveTo>
                  <a:lnTo>
                    <a:pt x="885268" y="1813"/>
                  </a:lnTo>
                  <a:lnTo>
                    <a:pt x="886251" y="1813"/>
                  </a:lnTo>
                  <a:lnTo>
                    <a:pt x="886251" y="906"/>
                  </a:lnTo>
                  <a:close/>
                </a:path>
                <a:path w="993775" h="149860">
                  <a:moveTo>
                    <a:pt x="991467" y="906"/>
                  </a:moveTo>
                  <a:lnTo>
                    <a:pt x="886251" y="906"/>
                  </a:lnTo>
                  <a:lnTo>
                    <a:pt x="886251" y="1813"/>
                  </a:lnTo>
                  <a:lnTo>
                    <a:pt x="991467" y="1813"/>
                  </a:lnTo>
                  <a:lnTo>
                    <a:pt x="991467" y="906"/>
                  </a:lnTo>
                  <a:close/>
                </a:path>
                <a:path w="993775" h="149860">
                  <a:moveTo>
                    <a:pt x="993357" y="906"/>
                  </a:moveTo>
                  <a:lnTo>
                    <a:pt x="991467" y="906"/>
                  </a:lnTo>
                  <a:lnTo>
                    <a:pt x="992450" y="1813"/>
                  </a:lnTo>
                  <a:lnTo>
                    <a:pt x="993357" y="1813"/>
                  </a:lnTo>
                  <a:lnTo>
                    <a:pt x="993357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643343" y="331243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64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64" y="476199"/>
                  </a:lnTo>
                  <a:lnTo>
                    <a:pt x="884364" y="422605"/>
                  </a:lnTo>
                  <a:close/>
                </a:path>
                <a:path w="884555" h="476250">
                  <a:moveTo>
                    <a:pt x="884364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64" y="315480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642404" y="3310890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82" y="424154"/>
                  </a:moveTo>
                  <a:lnTo>
                    <a:pt x="884389" y="424154"/>
                  </a:lnTo>
                  <a:lnTo>
                    <a:pt x="884389" y="476250"/>
                  </a:lnTo>
                  <a:lnTo>
                    <a:pt x="884389" y="476758"/>
                  </a:lnTo>
                  <a:lnTo>
                    <a:pt x="1892" y="476758"/>
                  </a:lnTo>
                  <a:lnTo>
                    <a:pt x="1663" y="476758"/>
                  </a:lnTo>
                  <a:lnTo>
                    <a:pt x="1663" y="477520"/>
                  </a:lnTo>
                  <a:lnTo>
                    <a:pt x="1066" y="477520"/>
                  </a:lnTo>
                  <a:lnTo>
                    <a:pt x="1066" y="476897"/>
                  </a:lnTo>
                  <a:lnTo>
                    <a:pt x="1663" y="477520"/>
                  </a:lnTo>
                  <a:lnTo>
                    <a:pt x="1663" y="476758"/>
                  </a:lnTo>
                  <a:lnTo>
                    <a:pt x="1066" y="476758"/>
                  </a:lnTo>
                  <a:lnTo>
                    <a:pt x="1066" y="476250"/>
                  </a:lnTo>
                  <a:lnTo>
                    <a:pt x="1892" y="476250"/>
                  </a:lnTo>
                  <a:lnTo>
                    <a:pt x="1892" y="424154"/>
                  </a:lnTo>
                  <a:lnTo>
                    <a:pt x="0" y="424154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82" y="478790"/>
                  </a:lnTo>
                  <a:lnTo>
                    <a:pt x="886282" y="477748"/>
                  </a:lnTo>
                  <a:lnTo>
                    <a:pt x="886282" y="477520"/>
                  </a:lnTo>
                  <a:lnTo>
                    <a:pt x="886282" y="476758"/>
                  </a:lnTo>
                  <a:lnTo>
                    <a:pt x="885304" y="476758"/>
                  </a:lnTo>
                  <a:lnTo>
                    <a:pt x="885177" y="476897"/>
                  </a:lnTo>
                  <a:lnTo>
                    <a:pt x="885177" y="476250"/>
                  </a:lnTo>
                  <a:lnTo>
                    <a:pt x="886282" y="476250"/>
                  </a:lnTo>
                  <a:lnTo>
                    <a:pt x="886282" y="424154"/>
                  </a:lnTo>
                  <a:close/>
                </a:path>
                <a:path w="886460" h="478789">
                  <a:moveTo>
                    <a:pt x="886282" y="0"/>
                  </a:moveTo>
                  <a:lnTo>
                    <a:pt x="884389" y="0"/>
                  </a:lnTo>
                  <a:lnTo>
                    <a:pt x="884389" y="1270"/>
                  </a:lnTo>
                  <a:lnTo>
                    <a:pt x="884389" y="1549"/>
                  </a:lnTo>
                  <a:lnTo>
                    <a:pt x="1892" y="1549"/>
                  </a:lnTo>
                  <a:lnTo>
                    <a:pt x="1511" y="1917"/>
                  </a:lnTo>
                  <a:lnTo>
                    <a:pt x="1511" y="1270"/>
                  </a:lnTo>
                  <a:lnTo>
                    <a:pt x="884389" y="1270"/>
                  </a:lnTo>
                  <a:lnTo>
                    <a:pt x="88438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7030"/>
                  </a:lnTo>
                  <a:lnTo>
                    <a:pt x="1892" y="317030"/>
                  </a:lnTo>
                  <a:lnTo>
                    <a:pt x="1892" y="2540"/>
                  </a:lnTo>
                  <a:lnTo>
                    <a:pt x="1511" y="2540"/>
                  </a:lnTo>
                  <a:lnTo>
                    <a:pt x="1892" y="2463"/>
                  </a:lnTo>
                  <a:lnTo>
                    <a:pt x="884389" y="2463"/>
                  </a:lnTo>
                  <a:lnTo>
                    <a:pt x="884389" y="317030"/>
                  </a:lnTo>
                  <a:lnTo>
                    <a:pt x="886282" y="317030"/>
                  </a:lnTo>
                  <a:lnTo>
                    <a:pt x="886282" y="2540"/>
                  </a:lnTo>
                  <a:lnTo>
                    <a:pt x="884745" y="2540"/>
                  </a:lnTo>
                  <a:lnTo>
                    <a:pt x="884745" y="1905"/>
                  </a:lnTo>
                  <a:lnTo>
                    <a:pt x="885304" y="2463"/>
                  </a:lnTo>
                  <a:lnTo>
                    <a:pt x="886282" y="2463"/>
                  </a:lnTo>
                  <a:lnTo>
                    <a:pt x="886282" y="1549"/>
                  </a:lnTo>
                  <a:lnTo>
                    <a:pt x="884745" y="1549"/>
                  </a:lnTo>
                  <a:lnTo>
                    <a:pt x="884745" y="1270"/>
                  </a:lnTo>
                  <a:lnTo>
                    <a:pt x="886282" y="1270"/>
                  </a:lnTo>
                  <a:lnTo>
                    <a:pt x="88628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8" name="object 138"/>
          <p:cNvSpPr txBox="1"/>
          <p:nvPr/>
        </p:nvSpPr>
        <p:spPr>
          <a:xfrm>
            <a:off x="589794" y="3627980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9845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Giles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Hammond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39" name="object 13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17050" y="3332242"/>
            <a:ext cx="294784" cy="294784"/>
          </a:xfrm>
          <a:prstGeom prst="rect">
            <a:avLst/>
          </a:prstGeom>
        </p:spPr>
      </p:pic>
      <p:sp>
        <p:nvSpPr>
          <p:cNvPr id="140" name="object 140"/>
          <p:cNvSpPr txBox="1"/>
          <p:nvPr/>
        </p:nvSpPr>
        <p:spPr>
          <a:xfrm>
            <a:off x="644299" y="353662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1" name="object 141"/>
          <p:cNvGrpSpPr/>
          <p:nvPr/>
        </p:nvGrpSpPr>
        <p:grpSpPr>
          <a:xfrm>
            <a:off x="565047" y="4675553"/>
            <a:ext cx="1047115" cy="531495"/>
            <a:chOff x="565047" y="4675553"/>
            <a:chExt cx="1047115" cy="531495"/>
          </a:xfrm>
        </p:grpSpPr>
        <p:pic>
          <p:nvPicPr>
            <p:cNvPr id="142" name="object 1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5047" y="4675553"/>
              <a:ext cx="1046864" cy="530990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589794" y="500405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20">
                  <a:moveTo>
                    <a:pt x="107127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27" y="147241"/>
                  </a:lnTo>
                  <a:lnTo>
                    <a:pt x="107127" y="0"/>
                  </a:lnTo>
                  <a:close/>
                </a:path>
                <a:path w="991869" h="147320">
                  <a:moveTo>
                    <a:pt x="991505" y="0"/>
                  </a:moveTo>
                  <a:lnTo>
                    <a:pt x="884323" y="0"/>
                  </a:lnTo>
                  <a:lnTo>
                    <a:pt x="884323" y="147241"/>
                  </a:lnTo>
                  <a:lnTo>
                    <a:pt x="991505" y="107105"/>
                  </a:lnTo>
                  <a:lnTo>
                    <a:pt x="99150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588849" y="500306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17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17" y="149584"/>
                  </a:lnTo>
                  <a:lnTo>
                    <a:pt x="109017" y="148224"/>
                  </a:lnTo>
                  <a:lnTo>
                    <a:pt x="107127" y="148224"/>
                  </a:lnTo>
                  <a:lnTo>
                    <a:pt x="107127" y="146912"/>
                  </a:lnTo>
                  <a:lnTo>
                    <a:pt x="3689" y="108088"/>
                  </a:lnTo>
                  <a:lnTo>
                    <a:pt x="1889" y="108088"/>
                  </a:lnTo>
                  <a:lnTo>
                    <a:pt x="1269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44" y="1889"/>
                  </a:lnTo>
                  <a:lnTo>
                    <a:pt x="1889" y="982"/>
                  </a:lnTo>
                  <a:lnTo>
                    <a:pt x="109017" y="982"/>
                  </a:lnTo>
                  <a:lnTo>
                    <a:pt x="109017" y="0"/>
                  </a:lnTo>
                  <a:close/>
                </a:path>
                <a:path w="993775" h="149860">
                  <a:moveTo>
                    <a:pt x="107127" y="146912"/>
                  </a:moveTo>
                  <a:lnTo>
                    <a:pt x="107127" y="148224"/>
                  </a:lnTo>
                  <a:lnTo>
                    <a:pt x="108405" y="147392"/>
                  </a:lnTo>
                  <a:lnTo>
                    <a:pt x="107127" y="146912"/>
                  </a:lnTo>
                  <a:close/>
                </a:path>
                <a:path w="993775" h="149860">
                  <a:moveTo>
                    <a:pt x="107127" y="982"/>
                  </a:moveTo>
                  <a:lnTo>
                    <a:pt x="107127" y="146912"/>
                  </a:lnTo>
                  <a:lnTo>
                    <a:pt x="108405" y="147392"/>
                  </a:lnTo>
                  <a:lnTo>
                    <a:pt x="107127" y="148224"/>
                  </a:lnTo>
                  <a:lnTo>
                    <a:pt x="109017" y="148224"/>
                  </a:lnTo>
                  <a:lnTo>
                    <a:pt x="109017" y="1889"/>
                  </a:lnTo>
                  <a:lnTo>
                    <a:pt x="108072" y="1889"/>
                  </a:lnTo>
                  <a:lnTo>
                    <a:pt x="107127" y="982"/>
                  </a:lnTo>
                  <a:close/>
                </a:path>
                <a:path w="993775" h="149860">
                  <a:moveTo>
                    <a:pt x="1269" y="107180"/>
                  </a:moveTo>
                  <a:lnTo>
                    <a:pt x="1889" y="108088"/>
                  </a:lnTo>
                  <a:lnTo>
                    <a:pt x="1889" y="107412"/>
                  </a:lnTo>
                  <a:lnTo>
                    <a:pt x="1269" y="107180"/>
                  </a:lnTo>
                  <a:close/>
                </a:path>
                <a:path w="993775" h="149860">
                  <a:moveTo>
                    <a:pt x="1889" y="107412"/>
                  </a:moveTo>
                  <a:lnTo>
                    <a:pt x="1889" y="108088"/>
                  </a:lnTo>
                  <a:lnTo>
                    <a:pt x="3689" y="108088"/>
                  </a:lnTo>
                  <a:lnTo>
                    <a:pt x="1889" y="107412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69" y="107180"/>
                  </a:lnTo>
                  <a:lnTo>
                    <a:pt x="1889" y="107412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44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27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27" y="1889"/>
                  </a:lnTo>
                  <a:lnTo>
                    <a:pt x="107127" y="982"/>
                  </a:lnTo>
                  <a:close/>
                </a:path>
                <a:path w="993775" h="149860">
                  <a:moveTo>
                    <a:pt x="109017" y="982"/>
                  </a:moveTo>
                  <a:lnTo>
                    <a:pt x="107127" y="982"/>
                  </a:lnTo>
                  <a:lnTo>
                    <a:pt x="108072" y="1889"/>
                  </a:lnTo>
                  <a:lnTo>
                    <a:pt x="109017" y="1889"/>
                  </a:lnTo>
                  <a:lnTo>
                    <a:pt x="109017" y="982"/>
                  </a:lnTo>
                  <a:close/>
                </a:path>
                <a:path w="993775" h="149860">
                  <a:moveTo>
                    <a:pt x="993357" y="0"/>
                  </a:moveTo>
                  <a:lnTo>
                    <a:pt x="884361" y="0"/>
                  </a:lnTo>
                  <a:lnTo>
                    <a:pt x="884361" y="149584"/>
                  </a:lnTo>
                  <a:lnTo>
                    <a:pt x="887987" y="148224"/>
                  </a:lnTo>
                  <a:lnTo>
                    <a:pt x="886251" y="148224"/>
                  </a:lnTo>
                  <a:lnTo>
                    <a:pt x="884966" y="147392"/>
                  </a:lnTo>
                  <a:lnTo>
                    <a:pt x="886251" y="146909"/>
                  </a:lnTo>
                  <a:lnTo>
                    <a:pt x="886251" y="1889"/>
                  </a:lnTo>
                  <a:lnTo>
                    <a:pt x="885268" y="1889"/>
                  </a:lnTo>
                  <a:lnTo>
                    <a:pt x="886251" y="982"/>
                  </a:lnTo>
                  <a:lnTo>
                    <a:pt x="993357" y="982"/>
                  </a:lnTo>
                  <a:lnTo>
                    <a:pt x="993357" y="0"/>
                  </a:lnTo>
                  <a:close/>
                </a:path>
                <a:path w="993775" h="149860">
                  <a:moveTo>
                    <a:pt x="886251" y="146909"/>
                  </a:moveTo>
                  <a:lnTo>
                    <a:pt x="884966" y="147392"/>
                  </a:lnTo>
                  <a:lnTo>
                    <a:pt x="886251" y="148224"/>
                  </a:lnTo>
                  <a:lnTo>
                    <a:pt x="886251" y="146909"/>
                  </a:lnTo>
                  <a:close/>
                </a:path>
                <a:path w="993775" h="149860">
                  <a:moveTo>
                    <a:pt x="991467" y="107407"/>
                  </a:moveTo>
                  <a:lnTo>
                    <a:pt x="886251" y="146909"/>
                  </a:lnTo>
                  <a:lnTo>
                    <a:pt x="886251" y="148224"/>
                  </a:lnTo>
                  <a:lnTo>
                    <a:pt x="887987" y="148224"/>
                  </a:lnTo>
                  <a:lnTo>
                    <a:pt x="993357" y="108692"/>
                  </a:lnTo>
                  <a:lnTo>
                    <a:pt x="993357" y="108088"/>
                  </a:lnTo>
                  <a:lnTo>
                    <a:pt x="991467" y="108088"/>
                  </a:lnTo>
                  <a:lnTo>
                    <a:pt x="991467" y="107407"/>
                  </a:lnTo>
                  <a:close/>
                </a:path>
                <a:path w="993775" h="149860">
                  <a:moveTo>
                    <a:pt x="992071" y="107180"/>
                  </a:moveTo>
                  <a:lnTo>
                    <a:pt x="991467" y="107407"/>
                  </a:lnTo>
                  <a:lnTo>
                    <a:pt x="991467" y="108088"/>
                  </a:lnTo>
                  <a:lnTo>
                    <a:pt x="992071" y="107180"/>
                  </a:lnTo>
                  <a:close/>
                </a:path>
                <a:path w="993775" h="149860">
                  <a:moveTo>
                    <a:pt x="993357" y="107180"/>
                  </a:moveTo>
                  <a:lnTo>
                    <a:pt x="992071" y="107180"/>
                  </a:lnTo>
                  <a:lnTo>
                    <a:pt x="991467" y="108088"/>
                  </a:lnTo>
                  <a:lnTo>
                    <a:pt x="993357" y="108088"/>
                  </a:lnTo>
                  <a:lnTo>
                    <a:pt x="993357" y="107180"/>
                  </a:lnTo>
                  <a:close/>
                </a:path>
                <a:path w="993775" h="149860">
                  <a:moveTo>
                    <a:pt x="991467" y="982"/>
                  </a:moveTo>
                  <a:lnTo>
                    <a:pt x="991467" y="107407"/>
                  </a:lnTo>
                  <a:lnTo>
                    <a:pt x="992071" y="107180"/>
                  </a:lnTo>
                  <a:lnTo>
                    <a:pt x="993357" y="107180"/>
                  </a:lnTo>
                  <a:lnTo>
                    <a:pt x="993357" y="1889"/>
                  </a:lnTo>
                  <a:lnTo>
                    <a:pt x="992450" y="1889"/>
                  </a:lnTo>
                  <a:lnTo>
                    <a:pt x="991467" y="982"/>
                  </a:lnTo>
                  <a:close/>
                </a:path>
                <a:path w="993775" h="149860">
                  <a:moveTo>
                    <a:pt x="886251" y="982"/>
                  </a:moveTo>
                  <a:lnTo>
                    <a:pt x="885268" y="1889"/>
                  </a:lnTo>
                  <a:lnTo>
                    <a:pt x="886251" y="1889"/>
                  </a:lnTo>
                  <a:lnTo>
                    <a:pt x="886251" y="982"/>
                  </a:lnTo>
                  <a:close/>
                </a:path>
                <a:path w="993775" h="149860">
                  <a:moveTo>
                    <a:pt x="991467" y="982"/>
                  </a:moveTo>
                  <a:lnTo>
                    <a:pt x="886251" y="982"/>
                  </a:lnTo>
                  <a:lnTo>
                    <a:pt x="886251" y="1889"/>
                  </a:lnTo>
                  <a:lnTo>
                    <a:pt x="991467" y="1889"/>
                  </a:lnTo>
                  <a:lnTo>
                    <a:pt x="991467" y="982"/>
                  </a:lnTo>
                  <a:close/>
                </a:path>
                <a:path w="993775" h="149860">
                  <a:moveTo>
                    <a:pt x="993357" y="982"/>
                  </a:moveTo>
                  <a:lnTo>
                    <a:pt x="991467" y="982"/>
                  </a:lnTo>
                  <a:lnTo>
                    <a:pt x="992450" y="1889"/>
                  </a:lnTo>
                  <a:lnTo>
                    <a:pt x="993357" y="1889"/>
                  </a:lnTo>
                  <a:lnTo>
                    <a:pt x="993357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643343" y="468848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64" y="422681"/>
                  </a:moveTo>
                  <a:lnTo>
                    <a:pt x="0" y="422681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681"/>
                  </a:lnTo>
                  <a:close/>
                </a:path>
                <a:path w="884555" h="476250">
                  <a:moveTo>
                    <a:pt x="884364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64" y="315544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642404" y="468756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282" y="423595"/>
                  </a:moveTo>
                  <a:lnTo>
                    <a:pt x="885240" y="423595"/>
                  </a:lnTo>
                  <a:lnTo>
                    <a:pt x="885240" y="476250"/>
                  </a:lnTo>
                  <a:lnTo>
                    <a:pt x="884605" y="476897"/>
                  </a:lnTo>
                  <a:lnTo>
                    <a:pt x="884605" y="476250"/>
                  </a:lnTo>
                  <a:lnTo>
                    <a:pt x="885240" y="476250"/>
                  </a:lnTo>
                  <a:lnTo>
                    <a:pt x="885240" y="423595"/>
                  </a:lnTo>
                  <a:lnTo>
                    <a:pt x="884389" y="423595"/>
                  </a:lnTo>
                  <a:lnTo>
                    <a:pt x="884389" y="476199"/>
                  </a:lnTo>
                  <a:lnTo>
                    <a:pt x="1892" y="476199"/>
                  </a:lnTo>
                  <a:lnTo>
                    <a:pt x="1892" y="423595"/>
                  </a:lnTo>
                  <a:lnTo>
                    <a:pt x="0" y="42359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63" y="477520"/>
                  </a:lnTo>
                  <a:lnTo>
                    <a:pt x="1663" y="476885"/>
                  </a:lnTo>
                  <a:lnTo>
                    <a:pt x="1892" y="477100"/>
                  </a:lnTo>
                  <a:lnTo>
                    <a:pt x="884389" y="477100"/>
                  </a:lnTo>
                  <a:lnTo>
                    <a:pt x="884389" y="477520"/>
                  </a:lnTo>
                  <a:lnTo>
                    <a:pt x="884605" y="477520"/>
                  </a:lnTo>
                  <a:lnTo>
                    <a:pt x="884605" y="477100"/>
                  </a:lnTo>
                  <a:lnTo>
                    <a:pt x="886282" y="477100"/>
                  </a:lnTo>
                  <a:lnTo>
                    <a:pt x="886282" y="476250"/>
                  </a:lnTo>
                  <a:lnTo>
                    <a:pt x="886282" y="423595"/>
                  </a:lnTo>
                  <a:close/>
                </a:path>
                <a:path w="886460" h="477520">
                  <a:moveTo>
                    <a:pt x="8862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58"/>
                  </a:lnTo>
                  <a:lnTo>
                    <a:pt x="1892" y="316458"/>
                  </a:lnTo>
                  <a:lnTo>
                    <a:pt x="1892" y="1892"/>
                  </a:lnTo>
                  <a:lnTo>
                    <a:pt x="884389" y="1892"/>
                  </a:lnTo>
                  <a:lnTo>
                    <a:pt x="884389" y="316458"/>
                  </a:lnTo>
                  <a:lnTo>
                    <a:pt x="886282" y="316458"/>
                  </a:lnTo>
                  <a:lnTo>
                    <a:pt x="886282" y="1892"/>
                  </a:lnTo>
                  <a:lnTo>
                    <a:pt x="886282" y="1270"/>
                  </a:lnTo>
                  <a:lnTo>
                    <a:pt x="886282" y="914"/>
                  </a:lnTo>
                  <a:lnTo>
                    <a:pt x="88628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7" name="object 147"/>
          <p:cNvSpPr txBox="1"/>
          <p:nvPr/>
        </p:nvSpPr>
        <p:spPr>
          <a:xfrm>
            <a:off x="589794" y="500374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0226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Franco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Frasconi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48" name="object 1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17050" y="4708282"/>
            <a:ext cx="294784" cy="294784"/>
          </a:xfrm>
          <a:prstGeom prst="rect">
            <a:avLst/>
          </a:prstGeom>
        </p:spPr>
      </p:pic>
      <p:sp>
        <p:nvSpPr>
          <p:cNvPr id="149" name="object 149"/>
          <p:cNvSpPr txBox="1"/>
          <p:nvPr/>
        </p:nvSpPr>
        <p:spPr>
          <a:xfrm>
            <a:off x="644299" y="491319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50" name="object 150"/>
          <p:cNvGrpSpPr/>
          <p:nvPr/>
        </p:nvGrpSpPr>
        <p:grpSpPr>
          <a:xfrm>
            <a:off x="1706393" y="4675553"/>
            <a:ext cx="1047115" cy="531495"/>
            <a:chOff x="1706393" y="4675553"/>
            <a:chExt cx="1047115" cy="531495"/>
          </a:xfrm>
        </p:grpSpPr>
        <p:pic>
          <p:nvPicPr>
            <p:cNvPr id="151" name="object 1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06393" y="4675553"/>
              <a:ext cx="1046864" cy="530990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1731261" y="500405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69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69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241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1730279" y="500306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0" y="148224"/>
                  </a:lnTo>
                  <a:lnTo>
                    <a:pt x="107180" y="146910"/>
                  </a:lnTo>
                  <a:lnTo>
                    <a:pt x="3704" y="108088"/>
                  </a:lnTo>
                  <a:lnTo>
                    <a:pt x="1889" y="108088"/>
                  </a:lnTo>
                  <a:lnTo>
                    <a:pt x="1283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1" y="1889"/>
                  </a:lnTo>
                  <a:lnTo>
                    <a:pt x="1889" y="982"/>
                  </a:lnTo>
                  <a:lnTo>
                    <a:pt x="109070" y="982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10"/>
                  </a:moveTo>
                  <a:lnTo>
                    <a:pt x="107180" y="148224"/>
                  </a:lnTo>
                  <a:lnTo>
                    <a:pt x="108465" y="147392"/>
                  </a:lnTo>
                  <a:lnTo>
                    <a:pt x="107180" y="146910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07180" y="146910"/>
                  </a:lnTo>
                  <a:lnTo>
                    <a:pt x="108465" y="147392"/>
                  </a:lnTo>
                  <a:lnTo>
                    <a:pt x="107180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7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9" y="108088"/>
                  </a:lnTo>
                  <a:lnTo>
                    <a:pt x="1889" y="107407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8"/>
                  </a:lnTo>
                  <a:lnTo>
                    <a:pt x="3704" y="108088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3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1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09070" y="982"/>
                  </a:moveTo>
                  <a:lnTo>
                    <a:pt x="107180" y="982"/>
                  </a:lnTo>
                  <a:lnTo>
                    <a:pt x="108087" y="1889"/>
                  </a:lnTo>
                  <a:lnTo>
                    <a:pt x="109070" y="1889"/>
                  </a:lnTo>
                  <a:lnTo>
                    <a:pt x="109070" y="982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2" y="148224"/>
                  </a:lnTo>
                  <a:lnTo>
                    <a:pt x="886244" y="148224"/>
                  </a:lnTo>
                  <a:lnTo>
                    <a:pt x="885035" y="147392"/>
                  </a:lnTo>
                  <a:lnTo>
                    <a:pt x="886244" y="146938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424" y="982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38"/>
                  </a:moveTo>
                  <a:lnTo>
                    <a:pt x="885035" y="147392"/>
                  </a:lnTo>
                  <a:lnTo>
                    <a:pt x="886244" y="148224"/>
                  </a:lnTo>
                  <a:lnTo>
                    <a:pt x="886244" y="146938"/>
                  </a:lnTo>
                  <a:close/>
                </a:path>
                <a:path w="993775" h="149860">
                  <a:moveTo>
                    <a:pt x="991534" y="107407"/>
                  </a:moveTo>
                  <a:lnTo>
                    <a:pt x="886244" y="146938"/>
                  </a:lnTo>
                  <a:lnTo>
                    <a:pt x="886244" y="148224"/>
                  </a:lnTo>
                  <a:lnTo>
                    <a:pt x="887982" y="148224"/>
                  </a:lnTo>
                  <a:lnTo>
                    <a:pt x="993424" y="108692"/>
                  </a:lnTo>
                  <a:lnTo>
                    <a:pt x="993424" y="108088"/>
                  </a:lnTo>
                  <a:lnTo>
                    <a:pt x="991534" y="108088"/>
                  </a:lnTo>
                  <a:lnTo>
                    <a:pt x="991534" y="107407"/>
                  </a:lnTo>
                  <a:close/>
                </a:path>
                <a:path w="993775" h="149860">
                  <a:moveTo>
                    <a:pt x="992139" y="107180"/>
                  </a:moveTo>
                  <a:lnTo>
                    <a:pt x="991534" y="107407"/>
                  </a:lnTo>
                  <a:lnTo>
                    <a:pt x="991534" y="108088"/>
                  </a:lnTo>
                  <a:lnTo>
                    <a:pt x="992139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39" y="107180"/>
                  </a:lnTo>
                  <a:lnTo>
                    <a:pt x="991534" y="108088"/>
                  </a:lnTo>
                  <a:lnTo>
                    <a:pt x="993424" y="108088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991534" y="107407"/>
                  </a:lnTo>
                  <a:lnTo>
                    <a:pt x="992139" y="107180"/>
                  </a:lnTo>
                  <a:lnTo>
                    <a:pt x="993424" y="107180"/>
                  </a:lnTo>
                  <a:lnTo>
                    <a:pt x="993424" y="1889"/>
                  </a:lnTo>
                  <a:lnTo>
                    <a:pt x="992441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534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993424" y="982"/>
                  </a:moveTo>
                  <a:lnTo>
                    <a:pt x="991534" y="982"/>
                  </a:lnTo>
                  <a:lnTo>
                    <a:pt x="992441" y="1889"/>
                  </a:lnTo>
                  <a:lnTo>
                    <a:pt x="993424" y="1889"/>
                  </a:lnTo>
                  <a:lnTo>
                    <a:pt x="993424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1784845" y="468848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5" h="476250">
                  <a:moveTo>
                    <a:pt x="884351" y="422681"/>
                  </a:moveTo>
                  <a:lnTo>
                    <a:pt x="0" y="422681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81"/>
                  </a:lnTo>
                  <a:close/>
                </a:path>
                <a:path w="884555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DD7B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1783867" y="468756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244" y="423595"/>
                  </a:moveTo>
                  <a:lnTo>
                    <a:pt x="885266" y="423595"/>
                  </a:lnTo>
                  <a:lnTo>
                    <a:pt x="885266" y="476250"/>
                  </a:lnTo>
                  <a:lnTo>
                    <a:pt x="884580" y="476897"/>
                  </a:lnTo>
                  <a:lnTo>
                    <a:pt x="884580" y="476250"/>
                  </a:lnTo>
                  <a:lnTo>
                    <a:pt x="885266" y="476250"/>
                  </a:lnTo>
                  <a:lnTo>
                    <a:pt x="885266" y="423595"/>
                  </a:lnTo>
                  <a:lnTo>
                    <a:pt x="884351" y="423595"/>
                  </a:lnTo>
                  <a:lnTo>
                    <a:pt x="884351" y="476199"/>
                  </a:lnTo>
                  <a:lnTo>
                    <a:pt x="1892" y="476199"/>
                  </a:lnTo>
                  <a:lnTo>
                    <a:pt x="1892" y="423595"/>
                  </a:lnTo>
                  <a:lnTo>
                    <a:pt x="0" y="42359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76" y="477520"/>
                  </a:lnTo>
                  <a:lnTo>
                    <a:pt x="1676" y="476897"/>
                  </a:lnTo>
                  <a:lnTo>
                    <a:pt x="1892" y="477100"/>
                  </a:lnTo>
                  <a:lnTo>
                    <a:pt x="884351" y="477100"/>
                  </a:lnTo>
                  <a:lnTo>
                    <a:pt x="884351" y="477520"/>
                  </a:lnTo>
                  <a:lnTo>
                    <a:pt x="884580" y="477520"/>
                  </a:lnTo>
                  <a:lnTo>
                    <a:pt x="884580" y="477100"/>
                  </a:lnTo>
                  <a:lnTo>
                    <a:pt x="886244" y="477100"/>
                  </a:lnTo>
                  <a:lnTo>
                    <a:pt x="886244" y="476250"/>
                  </a:lnTo>
                  <a:lnTo>
                    <a:pt x="886244" y="423595"/>
                  </a:lnTo>
                  <a:close/>
                </a:path>
                <a:path w="886460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58"/>
                  </a:lnTo>
                  <a:lnTo>
                    <a:pt x="1892" y="316458"/>
                  </a:lnTo>
                  <a:lnTo>
                    <a:pt x="1892" y="1892"/>
                  </a:lnTo>
                  <a:lnTo>
                    <a:pt x="884351" y="1892"/>
                  </a:lnTo>
                  <a:lnTo>
                    <a:pt x="884351" y="316458"/>
                  </a:lnTo>
                  <a:lnTo>
                    <a:pt x="886244" y="316458"/>
                  </a:lnTo>
                  <a:lnTo>
                    <a:pt x="886244" y="1892"/>
                  </a:lnTo>
                  <a:lnTo>
                    <a:pt x="886244" y="1270"/>
                  </a:lnTo>
                  <a:lnTo>
                    <a:pt x="886244" y="91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1731261" y="5004027"/>
              <a:ext cx="991869" cy="107314"/>
            </a:xfrm>
            <a:custGeom>
              <a:avLst/>
              <a:gdLst/>
              <a:ahLst/>
              <a:cxnLst/>
              <a:rect l="l" t="t" r="r" b="b"/>
              <a:pathLst>
                <a:path w="991869" h="107314">
                  <a:moveTo>
                    <a:pt x="991459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30273" y="5002529"/>
              <a:ext cx="993775" cy="109220"/>
            </a:xfrm>
            <a:custGeom>
              <a:avLst/>
              <a:gdLst/>
              <a:ahLst/>
              <a:cxnLst/>
              <a:rect l="l" t="t" r="r" b="b"/>
              <a:pathLst>
                <a:path w="993775" h="109220">
                  <a:moveTo>
                    <a:pt x="993419" y="0"/>
                  </a:moveTo>
                  <a:lnTo>
                    <a:pt x="991539" y="0"/>
                  </a:lnTo>
                  <a:lnTo>
                    <a:pt x="991539" y="1270"/>
                  </a:lnTo>
                  <a:lnTo>
                    <a:pt x="991539" y="1524"/>
                  </a:lnTo>
                  <a:lnTo>
                    <a:pt x="991539" y="2438"/>
                  </a:lnTo>
                  <a:lnTo>
                    <a:pt x="991539" y="107645"/>
                  </a:lnTo>
                  <a:lnTo>
                    <a:pt x="1892" y="107645"/>
                  </a:lnTo>
                  <a:lnTo>
                    <a:pt x="1892" y="2540"/>
                  </a:lnTo>
                  <a:lnTo>
                    <a:pt x="1498" y="2540"/>
                  </a:lnTo>
                  <a:lnTo>
                    <a:pt x="1892" y="2438"/>
                  </a:lnTo>
                  <a:lnTo>
                    <a:pt x="991539" y="2438"/>
                  </a:lnTo>
                  <a:lnTo>
                    <a:pt x="991539" y="1524"/>
                  </a:lnTo>
                  <a:lnTo>
                    <a:pt x="1892" y="1524"/>
                  </a:lnTo>
                  <a:lnTo>
                    <a:pt x="1498" y="1917"/>
                  </a:lnTo>
                  <a:lnTo>
                    <a:pt x="1498" y="1270"/>
                  </a:lnTo>
                  <a:lnTo>
                    <a:pt x="991539" y="1270"/>
                  </a:lnTo>
                  <a:lnTo>
                    <a:pt x="99153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107950"/>
                  </a:lnTo>
                  <a:lnTo>
                    <a:pt x="0" y="109220"/>
                  </a:lnTo>
                  <a:lnTo>
                    <a:pt x="1854" y="109220"/>
                  </a:lnTo>
                  <a:lnTo>
                    <a:pt x="1854" y="108597"/>
                  </a:lnTo>
                  <a:lnTo>
                    <a:pt x="991539" y="108635"/>
                  </a:lnTo>
                  <a:lnTo>
                    <a:pt x="991539" y="109220"/>
                  </a:lnTo>
                  <a:lnTo>
                    <a:pt x="991577" y="108635"/>
                  </a:lnTo>
                  <a:lnTo>
                    <a:pt x="993419" y="108635"/>
                  </a:lnTo>
                  <a:lnTo>
                    <a:pt x="993419" y="107950"/>
                  </a:lnTo>
                  <a:lnTo>
                    <a:pt x="993419" y="107645"/>
                  </a:lnTo>
                  <a:lnTo>
                    <a:pt x="993419" y="2540"/>
                  </a:lnTo>
                  <a:lnTo>
                    <a:pt x="992162" y="2540"/>
                  </a:lnTo>
                  <a:lnTo>
                    <a:pt x="992162" y="107950"/>
                  </a:lnTo>
                  <a:lnTo>
                    <a:pt x="991577" y="108597"/>
                  </a:lnTo>
                  <a:lnTo>
                    <a:pt x="991577" y="107950"/>
                  </a:lnTo>
                  <a:lnTo>
                    <a:pt x="992162" y="107950"/>
                  </a:lnTo>
                  <a:lnTo>
                    <a:pt x="992162" y="2540"/>
                  </a:lnTo>
                  <a:lnTo>
                    <a:pt x="991920" y="2540"/>
                  </a:lnTo>
                  <a:lnTo>
                    <a:pt x="991920" y="1917"/>
                  </a:lnTo>
                  <a:lnTo>
                    <a:pt x="992441" y="2438"/>
                  </a:lnTo>
                  <a:lnTo>
                    <a:pt x="993419" y="2438"/>
                  </a:lnTo>
                  <a:lnTo>
                    <a:pt x="993419" y="1524"/>
                  </a:lnTo>
                  <a:lnTo>
                    <a:pt x="991920" y="1524"/>
                  </a:lnTo>
                  <a:lnTo>
                    <a:pt x="991920" y="1270"/>
                  </a:lnTo>
                  <a:lnTo>
                    <a:pt x="993419" y="1270"/>
                  </a:lnTo>
                  <a:lnTo>
                    <a:pt x="993419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1732169" y="5002990"/>
            <a:ext cx="98996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9554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Joris</a:t>
            </a:r>
            <a:r>
              <a:rPr kumimoji="0" sz="450" b="0" i="0" u="none" strike="noStrike" kern="0" cap="none" spc="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van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Heijningen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59" name="object 15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858548" y="4697775"/>
            <a:ext cx="294784" cy="294784"/>
          </a:xfrm>
          <a:prstGeom prst="rect">
            <a:avLst/>
          </a:prstGeom>
        </p:spPr>
      </p:pic>
      <p:sp>
        <p:nvSpPr>
          <p:cNvPr id="160" name="object 160"/>
          <p:cNvSpPr txBox="1"/>
          <p:nvPr/>
        </p:nvSpPr>
        <p:spPr>
          <a:xfrm>
            <a:off x="1785759" y="491319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22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61" name="object 161"/>
          <p:cNvGrpSpPr/>
          <p:nvPr/>
        </p:nvGrpSpPr>
        <p:grpSpPr>
          <a:xfrm>
            <a:off x="2902540" y="1846752"/>
            <a:ext cx="1045210" cy="531495"/>
            <a:chOff x="2902540" y="1846752"/>
            <a:chExt cx="1045210" cy="531495"/>
          </a:xfrm>
        </p:grpSpPr>
        <p:pic>
          <p:nvPicPr>
            <p:cNvPr id="162" name="object 1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902540" y="1846752"/>
              <a:ext cx="1044974" cy="530990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2926576" y="217471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19">
                  <a:moveTo>
                    <a:pt x="991535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5" y="107105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2925669" y="217381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4"/>
                  </a:lnTo>
                  <a:lnTo>
                    <a:pt x="3505" y="108012"/>
                  </a:lnTo>
                  <a:lnTo>
                    <a:pt x="1889" y="108012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4"/>
                  </a:moveTo>
                  <a:lnTo>
                    <a:pt x="107105" y="148224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12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6"/>
                  </a:moveTo>
                  <a:lnTo>
                    <a:pt x="1889" y="108012"/>
                  </a:lnTo>
                  <a:lnTo>
                    <a:pt x="3505" y="108012"/>
                  </a:lnTo>
                  <a:lnTo>
                    <a:pt x="1889" y="107406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1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12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2980156" y="1859228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605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64" y="315480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2979254" y="185800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824"/>
                  </a:moveTo>
                  <a:lnTo>
                    <a:pt x="884351" y="423824"/>
                  </a:lnTo>
                  <a:lnTo>
                    <a:pt x="884351" y="476250"/>
                  </a:lnTo>
                  <a:lnTo>
                    <a:pt x="884351" y="476504"/>
                  </a:lnTo>
                  <a:lnTo>
                    <a:pt x="884351" y="477405"/>
                  </a:lnTo>
                  <a:lnTo>
                    <a:pt x="1320" y="477520"/>
                  </a:lnTo>
                  <a:lnTo>
                    <a:pt x="1320" y="476897"/>
                  </a:lnTo>
                  <a:lnTo>
                    <a:pt x="1892" y="477405"/>
                  </a:lnTo>
                  <a:lnTo>
                    <a:pt x="884351" y="477405"/>
                  </a:lnTo>
                  <a:lnTo>
                    <a:pt x="884351" y="476504"/>
                  </a:lnTo>
                  <a:lnTo>
                    <a:pt x="1892" y="476504"/>
                  </a:lnTo>
                  <a:lnTo>
                    <a:pt x="1320" y="476504"/>
                  </a:lnTo>
                  <a:lnTo>
                    <a:pt x="1320" y="476250"/>
                  </a:lnTo>
                  <a:lnTo>
                    <a:pt x="1892" y="476250"/>
                  </a:lnTo>
                  <a:lnTo>
                    <a:pt x="1892" y="423824"/>
                  </a:lnTo>
                  <a:lnTo>
                    <a:pt x="0" y="423824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872" y="477520"/>
                  </a:lnTo>
                  <a:lnTo>
                    <a:pt x="886244" y="477405"/>
                  </a:lnTo>
                  <a:lnTo>
                    <a:pt x="886244" y="476504"/>
                  </a:lnTo>
                  <a:lnTo>
                    <a:pt x="885266" y="476504"/>
                  </a:lnTo>
                  <a:lnTo>
                    <a:pt x="884872" y="476897"/>
                  </a:lnTo>
                  <a:lnTo>
                    <a:pt x="884872" y="476250"/>
                  </a:lnTo>
                  <a:lnTo>
                    <a:pt x="886244" y="476250"/>
                  </a:lnTo>
                  <a:lnTo>
                    <a:pt x="886244" y="423824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828" y="0"/>
                  </a:lnTo>
                  <a:lnTo>
                    <a:pt x="1828" y="1270"/>
                  </a:lnTo>
                  <a:lnTo>
                    <a:pt x="1193" y="1917"/>
                  </a:lnTo>
                  <a:lnTo>
                    <a:pt x="1193" y="1270"/>
                  </a:lnTo>
                  <a:lnTo>
                    <a:pt x="1828" y="1270"/>
                  </a:lnTo>
                  <a:lnTo>
                    <a:pt x="182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699"/>
                  </a:lnTo>
                  <a:lnTo>
                    <a:pt x="1892" y="316699"/>
                  </a:lnTo>
                  <a:lnTo>
                    <a:pt x="1892" y="2540"/>
                  </a:lnTo>
                  <a:lnTo>
                    <a:pt x="1193" y="2540"/>
                  </a:lnTo>
                  <a:lnTo>
                    <a:pt x="1193" y="2197"/>
                  </a:lnTo>
                  <a:lnTo>
                    <a:pt x="1892" y="2197"/>
                  </a:lnTo>
                  <a:lnTo>
                    <a:pt x="884351" y="2197"/>
                  </a:lnTo>
                  <a:lnTo>
                    <a:pt x="884351" y="2540"/>
                  </a:lnTo>
                  <a:lnTo>
                    <a:pt x="884351" y="316699"/>
                  </a:lnTo>
                  <a:lnTo>
                    <a:pt x="886244" y="316699"/>
                  </a:lnTo>
                  <a:lnTo>
                    <a:pt x="886244" y="2540"/>
                  </a:lnTo>
                  <a:lnTo>
                    <a:pt x="884986" y="2540"/>
                  </a:lnTo>
                  <a:lnTo>
                    <a:pt x="884986" y="1905"/>
                  </a:lnTo>
                  <a:lnTo>
                    <a:pt x="885266" y="2197"/>
                  </a:lnTo>
                  <a:lnTo>
                    <a:pt x="886244" y="2197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7" name="object 167"/>
          <p:cNvSpPr txBox="1"/>
          <p:nvPr/>
        </p:nvSpPr>
        <p:spPr>
          <a:xfrm>
            <a:off x="2926614" y="2175211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Alex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Amato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68" name="object 16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053863" y="1879028"/>
            <a:ext cx="294784" cy="294784"/>
          </a:xfrm>
          <a:prstGeom prst="rect">
            <a:avLst/>
          </a:prstGeom>
        </p:spPr>
      </p:pic>
      <p:sp>
        <p:nvSpPr>
          <p:cNvPr id="169" name="object 169"/>
          <p:cNvSpPr txBox="1"/>
          <p:nvPr/>
        </p:nvSpPr>
        <p:spPr>
          <a:xfrm>
            <a:off x="2981149" y="208310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70" name="object 170"/>
          <p:cNvGrpSpPr/>
          <p:nvPr/>
        </p:nvGrpSpPr>
        <p:grpSpPr>
          <a:xfrm>
            <a:off x="2850023" y="1017122"/>
            <a:ext cx="2239010" cy="5686425"/>
            <a:chOff x="2850023" y="1017122"/>
            <a:chExt cx="2239010" cy="5686425"/>
          </a:xfrm>
        </p:grpSpPr>
        <p:sp>
          <p:nvSpPr>
            <p:cNvPr id="171" name="object 171"/>
            <p:cNvSpPr/>
            <p:nvPr/>
          </p:nvSpPr>
          <p:spPr>
            <a:xfrm>
              <a:off x="2852880" y="1041839"/>
              <a:ext cx="2233295" cy="5659120"/>
            </a:xfrm>
            <a:custGeom>
              <a:avLst/>
              <a:gdLst/>
              <a:ahLst/>
              <a:cxnLst/>
              <a:rect l="l" t="t" r="r" b="b"/>
              <a:pathLst>
                <a:path w="2233295" h="5659120">
                  <a:moveTo>
                    <a:pt x="701210" y="0"/>
                  </a:moveTo>
                  <a:lnTo>
                    <a:pt x="128571" y="0"/>
                  </a:lnTo>
                  <a:lnTo>
                    <a:pt x="78539" y="10097"/>
                  </a:lnTo>
                  <a:lnTo>
                    <a:pt x="37670" y="37641"/>
                  </a:lnTo>
                  <a:lnTo>
                    <a:pt x="10108" y="78507"/>
                  </a:lnTo>
                  <a:lnTo>
                    <a:pt x="0" y="128571"/>
                  </a:lnTo>
                  <a:lnTo>
                    <a:pt x="0" y="5530012"/>
                  </a:lnTo>
                  <a:lnTo>
                    <a:pt x="10108" y="5580051"/>
                  </a:lnTo>
                  <a:lnTo>
                    <a:pt x="37670" y="5620914"/>
                  </a:lnTo>
                  <a:lnTo>
                    <a:pt x="78539" y="5648465"/>
                  </a:lnTo>
                  <a:lnTo>
                    <a:pt x="128571" y="5658568"/>
                  </a:lnTo>
                  <a:lnTo>
                    <a:pt x="2104688" y="5658568"/>
                  </a:lnTo>
                  <a:lnTo>
                    <a:pt x="2154720" y="5648465"/>
                  </a:lnTo>
                  <a:lnTo>
                    <a:pt x="2195589" y="5620914"/>
                  </a:lnTo>
                  <a:lnTo>
                    <a:pt x="2223151" y="5580051"/>
                  </a:lnTo>
                  <a:lnTo>
                    <a:pt x="2233259" y="5530012"/>
                  </a:lnTo>
                  <a:lnTo>
                    <a:pt x="2233259" y="128571"/>
                  </a:lnTo>
                  <a:lnTo>
                    <a:pt x="2223151" y="78507"/>
                  </a:lnTo>
                  <a:lnTo>
                    <a:pt x="2195589" y="37641"/>
                  </a:lnTo>
                  <a:lnTo>
                    <a:pt x="2154720" y="10097"/>
                  </a:lnTo>
                  <a:lnTo>
                    <a:pt x="2104688" y="0"/>
                  </a:lnTo>
                  <a:lnTo>
                    <a:pt x="1532049" y="0"/>
                  </a:lnTo>
                </a:path>
              </a:pathLst>
            </a:custGeom>
            <a:ln w="5668">
              <a:solidFill>
                <a:srgbClr val="7030A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3547884" y="1017130"/>
              <a:ext cx="843280" cy="49530"/>
            </a:xfrm>
            <a:custGeom>
              <a:avLst/>
              <a:gdLst/>
              <a:ahLst/>
              <a:cxnLst/>
              <a:rect l="l" t="t" r="r" b="b"/>
              <a:pathLst>
                <a:path w="843279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43279" h="49530">
                  <a:moveTo>
                    <a:pt x="843241" y="0"/>
                  </a:moveTo>
                  <a:lnTo>
                    <a:pt x="793800" y="24714"/>
                  </a:lnTo>
                  <a:lnTo>
                    <a:pt x="843241" y="49428"/>
                  </a:lnTo>
                  <a:lnTo>
                    <a:pt x="84324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3" name="object 1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983418" y="1846752"/>
              <a:ext cx="1046864" cy="530990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4007984" y="217472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07077" y="217381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3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3" y="149584"/>
                  </a:lnTo>
                  <a:lnTo>
                    <a:pt x="108993" y="148224"/>
                  </a:lnTo>
                  <a:lnTo>
                    <a:pt x="107104" y="148224"/>
                  </a:lnTo>
                  <a:lnTo>
                    <a:pt x="107104" y="146834"/>
                  </a:lnTo>
                  <a:lnTo>
                    <a:pt x="3430" y="108012"/>
                  </a:lnTo>
                  <a:lnTo>
                    <a:pt x="1888" y="108012"/>
                  </a:lnTo>
                  <a:lnTo>
                    <a:pt x="1209" y="107180"/>
                  </a:lnTo>
                  <a:lnTo>
                    <a:pt x="1888" y="107180"/>
                  </a:lnTo>
                  <a:lnTo>
                    <a:pt x="1888" y="1889"/>
                  </a:lnTo>
                  <a:lnTo>
                    <a:pt x="906" y="1889"/>
                  </a:lnTo>
                  <a:lnTo>
                    <a:pt x="1888" y="906"/>
                  </a:lnTo>
                  <a:lnTo>
                    <a:pt x="108993" y="906"/>
                  </a:lnTo>
                  <a:lnTo>
                    <a:pt x="108993" y="0"/>
                  </a:lnTo>
                  <a:close/>
                </a:path>
                <a:path w="993775" h="149860">
                  <a:moveTo>
                    <a:pt x="107104" y="146834"/>
                  </a:moveTo>
                  <a:lnTo>
                    <a:pt x="107104" y="148224"/>
                  </a:lnTo>
                  <a:lnTo>
                    <a:pt x="108389" y="147316"/>
                  </a:lnTo>
                  <a:lnTo>
                    <a:pt x="107104" y="146834"/>
                  </a:lnTo>
                  <a:close/>
                </a:path>
                <a:path w="993775" h="149860">
                  <a:moveTo>
                    <a:pt x="107104" y="906"/>
                  </a:moveTo>
                  <a:lnTo>
                    <a:pt x="107104" y="146834"/>
                  </a:lnTo>
                  <a:lnTo>
                    <a:pt x="108389" y="147316"/>
                  </a:lnTo>
                  <a:lnTo>
                    <a:pt x="107104" y="148224"/>
                  </a:lnTo>
                  <a:lnTo>
                    <a:pt x="108993" y="148224"/>
                  </a:lnTo>
                  <a:lnTo>
                    <a:pt x="108993" y="1889"/>
                  </a:lnTo>
                  <a:lnTo>
                    <a:pt x="108012" y="1889"/>
                  </a:lnTo>
                  <a:lnTo>
                    <a:pt x="107104" y="906"/>
                  </a:lnTo>
                  <a:close/>
                </a:path>
                <a:path w="993775" h="149860">
                  <a:moveTo>
                    <a:pt x="1209" y="107180"/>
                  </a:moveTo>
                  <a:lnTo>
                    <a:pt x="1888" y="108012"/>
                  </a:lnTo>
                  <a:lnTo>
                    <a:pt x="1888" y="107434"/>
                  </a:lnTo>
                  <a:lnTo>
                    <a:pt x="1209" y="107180"/>
                  </a:lnTo>
                  <a:close/>
                </a:path>
                <a:path w="993775" h="149860">
                  <a:moveTo>
                    <a:pt x="1888" y="107434"/>
                  </a:moveTo>
                  <a:lnTo>
                    <a:pt x="1888" y="108012"/>
                  </a:lnTo>
                  <a:lnTo>
                    <a:pt x="3430" y="108012"/>
                  </a:lnTo>
                  <a:lnTo>
                    <a:pt x="1888" y="107434"/>
                  </a:lnTo>
                  <a:close/>
                </a:path>
                <a:path w="993775" h="149860">
                  <a:moveTo>
                    <a:pt x="1888" y="107180"/>
                  </a:moveTo>
                  <a:lnTo>
                    <a:pt x="1209" y="107180"/>
                  </a:lnTo>
                  <a:lnTo>
                    <a:pt x="1888" y="107434"/>
                  </a:lnTo>
                  <a:lnTo>
                    <a:pt x="1888" y="107180"/>
                  </a:lnTo>
                  <a:close/>
                </a:path>
                <a:path w="993775" h="149860">
                  <a:moveTo>
                    <a:pt x="1888" y="906"/>
                  </a:moveTo>
                  <a:lnTo>
                    <a:pt x="906" y="1889"/>
                  </a:lnTo>
                  <a:lnTo>
                    <a:pt x="1888" y="1889"/>
                  </a:lnTo>
                  <a:lnTo>
                    <a:pt x="1888" y="906"/>
                  </a:lnTo>
                  <a:close/>
                </a:path>
                <a:path w="993775" h="149860">
                  <a:moveTo>
                    <a:pt x="107104" y="906"/>
                  </a:moveTo>
                  <a:lnTo>
                    <a:pt x="1888" y="906"/>
                  </a:lnTo>
                  <a:lnTo>
                    <a:pt x="1888" y="1889"/>
                  </a:lnTo>
                  <a:lnTo>
                    <a:pt x="107104" y="1889"/>
                  </a:lnTo>
                  <a:lnTo>
                    <a:pt x="107104" y="906"/>
                  </a:lnTo>
                  <a:close/>
                </a:path>
                <a:path w="993775" h="149860">
                  <a:moveTo>
                    <a:pt x="108993" y="906"/>
                  </a:moveTo>
                  <a:lnTo>
                    <a:pt x="107104" y="906"/>
                  </a:lnTo>
                  <a:lnTo>
                    <a:pt x="108012" y="1889"/>
                  </a:lnTo>
                  <a:lnTo>
                    <a:pt x="108993" y="1889"/>
                  </a:lnTo>
                  <a:lnTo>
                    <a:pt x="108993" y="906"/>
                  </a:lnTo>
                  <a:close/>
                </a:path>
                <a:path w="993775" h="149860">
                  <a:moveTo>
                    <a:pt x="993348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6"/>
                  </a:lnTo>
                  <a:lnTo>
                    <a:pt x="993348" y="906"/>
                  </a:lnTo>
                  <a:lnTo>
                    <a:pt x="993348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8" y="108691"/>
                  </a:lnTo>
                  <a:lnTo>
                    <a:pt x="993348" y="108012"/>
                  </a:lnTo>
                  <a:lnTo>
                    <a:pt x="991459" y="108012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12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8" y="107180"/>
                  </a:moveTo>
                  <a:lnTo>
                    <a:pt x="992064" y="107180"/>
                  </a:lnTo>
                  <a:lnTo>
                    <a:pt x="991459" y="108012"/>
                  </a:lnTo>
                  <a:lnTo>
                    <a:pt x="993348" y="108012"/>
                  </a:lnTo>
                  <a:lnTo>
                    <a:pt x="993348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8" y="107180"/>
                  </a:lnTo>
                  <a:lnTo>
                    <a:pt x="993348" y="1889"/>
                  </a:lnTo>
                  <a:lnTo>
                    <a:pt x="992366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8" y="906"/>
                  </a:moveTo>
                  <a:lnTo>
                    <a:pt x="991459" y="906"/>
                  </a:lnTo>
                  <a:lnTo>
                    <a:pt x="992366" y="1889"/>
                  </a:lnTo>
                  <a:lnTo>
                    <a:pt x="993348" y="1889"/>
                  </a:lnTo>
                  <a:lnTo>
                    <a:pt x="993348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61574" y="1859228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4060583" y="185800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824"/>
                  </a:moveTo>
                  <a:lnTo>
                    <a:pt x="884351" y="423824"/>
                  </a:lnTo>
                  <a:lnTo>
                    <a:pt x="884351" y="476250"/>
                  </a:lnTo>
                  <a:lnTo>
                    <a:pt x="884351" y="476504"/>
                  </a:lnTo>
                  <a:lnTo>
                    <a:pt x="884351" y="477405"/>
                  </a:lnTo>
                  <a:lnTo>
                    <a:pt x="1371" y="477520"/>
                  </a:lnTo>
                  <a:lnTo>
                    <a:pt x="1371" y="476885"/>
                  </a:lnTo>
                  <a:lnTo>
                    <a:pt x="1892" y="477405"/>
                  </a:lnTo>
                  <a:lnTo>
                    <a:pt x="884351" y="477405"/>
                  </a:lnTo>
                  <a:lnTo>
                    <a:pt x="884351" y="476504"/>
                  </a:lnTo>
                  <a:lnTo>
                    <a:pt x="1892" y="476504"/>
                  </a:lnTo>
                  <a:lnTo>
                    <a:pt x="1371" y="476504"/>
                  </a:lnTo>
                  <a:lnTo>
                    <a:pt x="1371" y="476250"/>
                  </a:lnTo>
                  <a:lnTo>
                    <a:pt x="1892" y="476250"/>
                  </a:lnTo>
                  <a:lnTo>
                    <a:pt x="1892" y="423824"/>
                  </a:lnTo>
                  <a:lnTo>
                    <a:pt x="0" y="423824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923" y="477520"/>
                  </a:lnTo>
                  <a:lnTo>
                    <a:pt x="886244" y="477405"/>
                  </a:lnTo>
                  <a:lnTo>
                    <a:pt x="886244" y="476504"/>
                  </a:lnTo>
                  <a:lnTo>
                    <a:pt x="885342" y="476504"/>
                  </a:lnTo>
                  <a:lnTo>
                    <a:pt x="884923" y="476897"/>
                  </a:lnTo>
                  <a:lnTo>
                    <a:pt x="884923" y="476250"/>
                  </a:lnTo>
                  <a:lnTo>
                    <a:pt x="886244" y="476250"/>
                  </a:lnTo>
                  <a:lnTo>
                    <a:pt x="886244" y="423824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841" y="0"/>
                  </a:lnTo>
                  <a:lnTo>
                    <a:pt x="1841" y="1270"/>
                  </a:lnTo>
                  <a:lnTo>
                    <a:pt x="1257" y="1917"/>
                  </a:lnTo>
                  <a:lnTo>
                    <a:pt x="1257" y="1270"/>
                  </a:lnTo>
                  <a:lnTo>
                    <a:pt x="1841" y="1270"/>
                  </a:lnTo>
                  <a:lnTo>
                    <a:pt x="184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699"/>
                  </a:lnTo>
                  <a:lnTo>
                    <a:pt x="1892" y="316699"/>
                  </a:lnTo>
                  <a:lnTo>
                    <a:pt x="1892" y="2540"/>
                  </a:lnTo>
                  <a:lnTo>
                    <a:pt x="1257" y="2540"/>
                  </a:lnTo>
                  <a:lnTo>
                    <a:pt x="1257" y="2197"/>
                  </a:lnTo>
                  <a:lnTo>
                    <a:pt x="1892" y="2197"/>
                  </a:lnTo>
                  <a:lnTo>
                    <a:pt x="884351" y="2197"/>
                  </a:lnTo>
                  <a:lnTo>
                    <a:pt x="884351" y="2540"/>
                  </a:lnTo>
                  <a:lnTo>
                    <a:pt x="884351" y="316699"/>
                  </a:lnTo>
                  <a:lnTo>
                    <a:pt x="886244" y="316699"/>
                  </a:lnTo>
                  <a:lnTo>
                    <a:pt x="886244" y="2540"/>
                  </a:lnTo>
                  <a:lnTo>
                    <a:pt x="885050" y="2540"/>
                  </a:lnTo>
                  <a:lnTo>
                    <a:pt x="885050" y="1917"/>
                  </a:lnTo>
                  <a:lnTo>
                    <a:pt x="885342" y="2197"/>
                  </a:lnTo>
                  <a:lnTo>
                    <a:pt x="886244" y="2197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8" name="object 178"/>
          <p:cNvSpPr txBox="1"/>
          <p:nvPr/>
        </p:nvSpPr>
        <p:spPr>
          <a:xfrm>
            <a:off x="4008021" y="2175211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Iain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Martin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9" name="object 17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135269" y="1879028"/>
            <a:ext cx="294784" cy="294784"/>
          </a:xfrm>
          <a:prstGeom prst="rect">
            <a:avLst/>
          </a:prstGeom>
        </p:spPr>
      </p:pic>
      <p:sp>
        <p:nvSpPr>
          <p:cNvPr id="180" name="object 180"/>
          <p:cNvSpPr txBox="1"/>
          <p:nvPr/>
        </p:nvSpPr>
        <p:spPr>
          <a:xfrm>
            <a:off x="4062481" y="208310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81" name="object 181"/>
          <p:cNvGrpSpPr/>
          <p:nvPr/>
        </p:nvGrpSpPr>
        <p:grpSpPr>
          <a:xfrm>
            <a:off x="2900650" y="2604500"/>
            <a:ext cx="1045210" cy="531495"/>
            <a:chOff x="2900650" y="2604500"/>
            <a:chExt cx="1045210" cy="531495"/>
          </a:xfrm>
        </p:grpSpPr>
        <p:pic>
          <p:nvPicPr>
            <p:cNvPr id="182" name="object 18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00650" y="2604500"/>
              <a:ext cx="1044974" cy="530990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2924838" y="2932165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5" y="0"/>
                  </a:lnTo>
                  <a:lnTo>
                    <a:pt x="884355" y="147317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2923856" y="2931259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0" y="148224"/>
                  </a:lnTo>
                  <a:lnTo>
                    <a:pt x="107180" y="146834"/>
                  </a:lnTo>
                  <a:lnTo>
                    <a:pt x="3705" y="108087"/>
                  </a:lnTo>
                  <a:lnTo>
                    <a:pt x="1888" y="108087"/>
                  </a:lnTo>
                  <a:lnTo>
                    <a:pt x="1283" y="107180"/>
                  </a:lnTo>
                  <a:lnTo>
                    <a:pt x="1888" y="107180"/>
                  </a:lnTo>
                  <a:lnTo>
                    <a:pt x="1888" y="1889"/>
                  </a:lnTo>
                  <a:lnTo>
                    <a:pt x="981" y="1889"/>
                  </a:lnTo>
                  <a:lnTo>
                    <a:pt x="1888" y="906"/>
                  </a:lnTo>
                  <a:lnTo>
                    <a:pt x="109070" y="906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834"/>
                  </a:moveTo>
                  <a:lnTo>
                    <a:pt x="107180" y="148224"/>
                  </a:lnTo>
                  <a:lnTo>
                    <a:pt x="108465" y="147316"/>
                  </a:lnTo>
                  <a:lnTo>
                    <a:pt x="107180" y="146834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07180" y="146834"/>
                  </a:lnTo>
                  <a:lnTo>
                    <a:pt x="108465" y="147316"/>
                  </a:lnTo>
                  <a:lnTo>
                    <a:pt x="107180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7" y="1889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8" y="108087"/>
                  </a:lnTo>
                  <a:lnTo>
                    <a:pt x="1888" y="107406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8" y="107406"/>
                  </a:moveTo>
                  <a:lnTo>
                    <a:pt x="1888" y="108087"/>
                  </a:lnTo>
                  <a:lnTo>
                    <a:pt x="3705" y="108087"/>
                  </a:lnTo>
                  <a:lnTo>
                    <a:pt x="1888" y="107406"/>
                  </a:lnTo>
                  <a:close/>
                </a:path>
                <a:path w="993775" h="149860">
                  <a:moveTo>
                    <a:pt x="1888" y="107180"/>
                  </a:moveTo>
                  <a:lnTo>
                    <a:pt x="1283" y="107180"/>
                  </a:lnTo>
                  <a:lnTo>
                    <a:pt x="1888" y="107406"/>
                  </a:lnTo>
                  <a:lnTo>
                    <a:pt x="1888" y="107180"/>
                  </a:lnTo>
                  <a:close/>
                </a:path>
                <a:path w="993775" h="149860">
                  <a:moveTo>
                    <a:pt x="1888" y="906"/>
                  </a:moveTo>
                  <a:lnTo>
                    <a:pt x="981" y="1889"/>
                  </a:lnTo>
                  <a:lnTo>
                    <a:pt x="1888" y="1889"/>
                  </a:lnTo>
                  <a:lnTo>
                    <a:pt x="1888" y="906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888" y="906"/>
                  </a:lnTo>
                  <a:lnTo>
                    <a:pt x="1888" y="1889"/>
                  </a:lnTo>
                  <a:lnTo>
                    <a:pt x="107180" y="1889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09070" y="906"/>
                  </a:moveTo>
                  <a:lnTo>
                    <a:pt x="107180" y="906"/>
                  </a:lnTo>
                  <a:lnTo>
                    <a:pt x="108087" y="1889"/>
                  </a:lnTo>
                  <a:lnTo>
                    <a:pt x="109070" y="1889"/>
                  </a:lnTo>
                  <a:lnTo>
                    <a:pt x="109070" y="906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2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6"/>
                  </a:lnTo>
                  <a:lnTo>
                    <a:pt x="993424" y="906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534" y="107406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82" y="148224"/>
                  </a:lnTo>
                  <a:lnTo>
                    <a:pt x="993424" y="108692"/>
                  </a:lnTo>
                  <a:lnTo>
                    <a:pt x="993424" y="108087"/>
                  </a:lnTo>
                  <a:lnTo>
                    <a:pt x="991534" y="108087"/>
                  </a:lnTo>
                  <a:lnTo>
                    <a:pt x="991534" y="107406"/>
                  </a:lnTo>
                  <a:close/>
                </a:path>
                <a:path w="993775" h="149860">
                  <a:moveTo>
                    <a:pt x="992139" y="107180"/>
                  </a:moveTo>
                  <a:lnTo>
                    <a:pt x="991534" y="107406"/>
                  </a:lnTo>
                  <a:lnTo>
                    <a:pt x="991534" y="108087"/>
                  </a:lnTo>
                  <a:lnTo>
                    <a:pt x="992139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39" y="107180"/>
                  </a:lnTo>
                  <a:lnTo>
                    <a:pt x="991534" y="108087"/>
                  </a:lnTo>
                  <a:lnTo>
                    <a:pt x="993424" y="108087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991534" y="107406"/>
                  </a:lnTo>
                  <a:lnTo>
                    <a:pt x="992139" y="107180"/>
                  </a:lnTo>
                  <a:lnTo>
                    <a:pt x="993424" y="107180"/>
                  </a:lnTo>
                  <a:lnTo>
                    <a:pt x="993424" y="1889"/>
                  </a:lnTo>
                  <a:lnTo>
                    <a:pt x="992441" y="1889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534" y="1889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993424" y="906"/>
                  </a:moveTo>
                  <a:lnTo>
                    <a:pt x="991534" y="906"/>
                  </a:lnTo>
                  <a:lnTo>
                    <a:pt x="992441" y="1889"/>
                  </a:lnTo>
                  <a:lnTo>
                    <a:pt x="993424" y="1889"/>
                  </a:lnTo>
                  <a:lnTo>
                    <a:pt x="993424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2978353" y="2616682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2977439" y="261619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151"/>
                  </a:moveTo>
                  <a:lnTo>
                    <a:pt x="884351" y="423151"/>
                  </a:lnTo>
                  <a:lnTo>
                    <a:pt x="884351" y="475754"/>
                  </a:lnTo>
                  <a:lnTo>
                    <a:pt x="1892" y="475754"/>
                  </a:lnTo>
                  <a:lnTo>
                    <a:pt x="1892" y="423151"/>
                  </a:lnTo>
                  <a:lnTo>
                    <a:pt x="0" y="423151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669"/>
                  </a:lnTo>
                  <a:lnTo>
                    <a:pt x="886244" y="476250"/>
                  </a:lnTo>
                  <a:lnTo>
                    <a:pt x="886244" y="475754"/>
                  </a:lnTo>
                  <a:lnTo>
                    <a:pt x="886244" y="423151"/>
                  </a:lnTo>
                  <a:close/>
                </a:path>
                <a:path w="886460" h="477519">
                  <a:moveTo>
                    <a:pt x="886244" y="482"/>
                  </a:moveTo>
                  <a:lnTo>
                    <a:pt x="885075" y="482"/>
                  </a:lnTo>
                  <a:lnTo>
                    <a:pt x="885075" y="1270"/>
                  </a:lnTo>
                  <a:lnTo>
                    <a:pt x="884504" y="1270"/>
                  </a:lnTo>
                  <a:lnTo>
                    <a:pt x="884504" y="647"/>
                  </a:lnTo>
                  <a:lnTo>
                    <a:pt x="885075" y="1270"/>
                  </a:lnTo>
                  <a:lnTo>
                    <a:pt x="885075" y="482"/>
                  </a:lnTo>
                  <a:lnTo>
                    <a:pt x="884504" y="482"/>
                  </a:lnTo>
                  <a:lnTo>
                    <a:pt x="884504" y="0"/>
                  </a:lnTo>
                  <a:lnTo>
                    <a:pt x="884351" y="0"/>
                  </a:lnTo>
                  <a:lnTo>
                    <a:pt x="884351" y="482"/>
                  </a:lnTo>
                  <a:lnTo>
                    <a:pt x="1892" y="482"/>
                  </a:lnTo>
                  <a:lnTo>
                    <a:pt x="1727" y="647"/>
                  </a:lnTo>
                  <a:lnTo>
                    <a:pt x="172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26"/>
                  </a:lnTo>
                  <a:lnTo>
                    <a:pt x="1892" y="316026"/>
                  </a:lnTo>
                  <a:lnTo>
                    <a:pt x="1892" y="1460"/>
                  </a:lnTo>
                  <a:lnTo>
                    <a:pt x="884351" y="1460"/>
                  </a:lnTo>
                  <a:lnTo>
                    <a:pt x="884351" y="316026"/>
                  </a:lnTo>
                  <a:lnTo>
                    <a:pt x="886244" y="316026"/>
                  </a:lnTo>
                  <a:lnTo>
                    <a:pt x="886244" y="1460"/>
                  </a:lnTo>
                  <a:lnTo>
                    <a:pt x="886244" y="1270"/>
                  </a:lnTo>
                  <a:lnTo>
                    <a:pt x="886244" y="482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7" name="object 187"/>
          <p:cNvSpPr txBox="1"/>
          <p:nvPr/>
        </p:nvSpPr>
        <p:spPr>
          <a:xfrm>
            <a:off x="2924800" y="2932154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5209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Jessica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Steinlechner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88" name="object 18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052048" y="2636474"/>
            <a:ext cx="294784" cy="294784"/>
          </a:xfrm>
          <a:prstGeom prst="rect">
            <a:avLst/>
          </a:prstGeom>
        </p:spPr>
      </p:pic>
      <p:sp>
        <p:nvSpPr>
          <p:cNvPr id="189" name="object 189"/>
          <p:cNvSpPr txBox="1"/>
          <p:nvPr/>
        </p:nvSpPr>
        <p:spPr>
          <a:xfrm>
            <a:off x="2979336" y="284070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90" name="object 190"/>
          <p:cNvGrpSpPr/>
          <p:nvPr/>
        </p:nvGrpSpPr>
        <p:grpSpPr>
          <a:xfrm>
            <a:off x="3981528" y="2604500"/>
            <a:ext cx="1047115" cy="531495"/>
            <a:chOff x="3981528" y="2604500"/>
            <a:chExt cx="1047115" cy="531495"/>
          </a:xfrm>
        </p:grpSpPr>
        <p:pic>
          <p:nvPicPr>
            <p:cNvPr id="191" name="object 19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81528" y="2604500"/>
              <a:ext cx="1046864" cy="530990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4006169" y="2932165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81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81" y="147317"/>
                  </a:lnTo>
                  <a:lnTo>
                    <a:pt x="107181" y="0"/>
                  </a:lnTo>
                  <a:close/>
                </a:path>
                <a:path w="991870" h="147319">
                  <a:moveTo>
                    <a:pt x="991535" y="0"/>
                  </a:moveTo>
                  <a:lnTo>
                    <a:pt x="884355" y="0"/>
                  </a:lnTo>
                  <a:lnTo>
                    <a:pt x="884355" y="147317"/>
                  </a:lnTo>
                  <a:lnTo>
                    <a:pt x="991535" y="107180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4005262" y="2931259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4"/>
                  </a:lnTo>
                  <a:lnTo>
                    <a:pt x="3705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4"/>
                  </a:moveTo>
                  <a:lnTo>
                    <a:pt x="107105" y="148224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6"/>
                  </a:moveTo>
                  <a:lnTo>
                    <a:pt x="1889" y="108087"/>
                  </a:lnTo>
                  <a:lnTo>
                    <a:pt x="3705" y="108087"/>
                  </a:lnTo>
                  <a:lnTo>
                    <a:pt x="1889" y="107406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2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4059758" y="2616682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4058843" y="261619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151"/>
                  </a:moveTo>
                  <a:lnTo>
                    <a:pt x="884351" y="423151"/>
                  </a:lnTo>
                  <a:lnTo>
                    <a:pt x="884351" y="475754"/>
                  </a:lnTo>
                  <a:lnTo>
                    <a:pt x="1892" y="475754"/>
                  </a:lnTo>
                  <a:lnTo>
                    <a:pt x="1892" y="423151"/>
                  </a:lnTo>
                  <a:lnTo>
                    <a:pt x="0" y="423151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669"/>
                  </a:lnTo>
                  <a:lnTo>
                    <a:pt x="886244" y="476250"/>
                  </a:lnTo>
                  <a:lnTo>
                    <a:pt x="886244" y="475754"/>
                  </a:lnTo>
                  <a:lnTo>
                    <a:pt x="886244" y="423151"/>
                  </a:lnTo>
                  <a:close/>
                </a:path>
                <a:path w="886460" h="477519">
                  <a:moveTo>
                    <a:pt x="886244" y="482"/>
                  </a:moveTo>
                  <a:lnTo>
                    <a:pt x="885075" y="482"/>
                  </a:lnTo>
                  <a:lnTo>
                    <a:pt x="885075" y="1270"/>
                  </a:lnTo>
                  <a:lnTo>
                    <a:pt x="884504" y="1270"/>
                  </a:lnTo>
                  <a:lnTo>
                    <a:pt x="884504" y="647"/>
                  </a:lnTo>
                  <a:lnTo>
                    <a:pt x="885075" y="1270"/>
                  </a:lnTo>
                  <a:lnTo>
                    <a:pt x="885075" y="482"/>
                  </a:lnTo>
                  <a:lnTo>
                    <a:pt x="884504" y="482"/>
                  </a:lnTo>
                  <a:lnTo>
                    <a:pt x="884504" y="0"/>
                  </a:lnTo>
                  <a:lnTo>
                    <a:pt x="884351" y="0"/>
                  </a:lnTo>
                  <a:lnTo>
                    <a:pt x="884351" y="482"/>
                  </a:lnTo>
                  <a:lnTo>
                    <a:pt x="1892" y="482"/>
                  </a:lnTo>
                  <a:lnTo>
                    <a:pt x="1727" y="647"/>
                  </a:lnTo>
                  <a:lnTo>
                    <a:pt x="172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26"/>
                  </a:lnTo>
                  <a:lnTo>
                    <a:pt x="1892" y="316026"/>
                  </a:lnTo>
                  <a:lnTo>
                    <a:pt x="1892" y="1460"/>
                  </a:lnTo>
                  <a:lnTo>
                    <a:pt x="884351" y="1460"/>
                  </a:lnTo>
                  <a:lnTo>
                    <a:pt x="884351" y="316026"/>
                  </a:lnTo>
                  <a:lnTo>
                    <a:pt x="886244" y="316026"/>
                  </a:lnTo>
                  <a:lnTo>
                    <a:pt x="886244" y="1460"/>
                  </a:lnTo>
                  <a:lnTo>
                    <a:pt x="886244" y="1270"/>
                  </a:lnTo>
                  <a:lnTo>
                    <a:pt x="886244" y="482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6" name="object 196"/>
          <p:cNvSpPr txBox="1"/>
          <p:nvPr/>
        </p:nvSpPr>
        <p:spPr>
          <a:xfrm>
            <a:off x="4006207" y="2932154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30670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Benoît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Sassolas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97" name="object 19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133456" y="2636474"/>
            <a:ext cx="294784" cy="294784"/>
          </a:xfrm>
          <a:prstGeom prst="rect">
            <a:avLst/>
          </a:prstGeom>
        </p:spPr>
      </p:pic>
      <p:sp>
        <p:nvSpPr>
          <p:cNvPr id="198" name="object 198"/>
          <p:cNvSpPr txBox="1"/>
          <p:nvPr/>
        </p:nvSpPr>
        <p:spPr>
          <a:xfrm>
            <a:off x="4060742" y="284070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99" name="object 199"/>
          <p:cNvGrpSpPr/>
          <p:nvPr/>
        </p:nvGrpSpPr>
        <p:grpSpPr>
          <a:xfrm>
            <a:off x="2900650" y="3292332"/>
            <a:ext cx="1045210" cy="531495"/>
            <a:chOff x="2900650" y="3292332"/>
            <a:chExt cx="1045210" cy="531495"/>
          </a:xfrm>
        </p:grpSpPr>
        <p:pic>
          <p:nvPicPr>
            <p:cNvPr id="200" name="object 20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00650" y="3292332"/>
              <a:ext cx="1044974" cy="530990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2924838" y="3620223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17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2923856" y="3619240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9"/>
                  </a:lnTo>
                  <a:lnTo>
                    <a:pt x="109070" y="149660"/>
                  </a:lnTo>
                  <a:lnTo>
                    <a:pt x="109070" y="148300"/>
                  </a:lnTo>
                  <a:lnTo>
                    <a:pt x="107180" y="148300"/>
                  </a:lnTo>
                  <a:lnTo>
                    <a:pt x="107180" y="146911"/>
                  </a:lnTo>
                  <a:lnTo>
                    <a:pt x="3505" y="108088"/>
                  </a:lnTo>
                  <a:lnTo>
                    <a:pt x="1888" y="108088"/>
                  </a:lnTo>
                  <a:lnTo>
                    <a:pt x="1283" y="107256"/>
                  </a:lnTo>
                  <a:lnTo>
                    <a:pt x="1888" y="107256"/>
                  </a:lnTo>
                  <a:lnTo>
                    <a:pt x="1888" y="1889"/>
                  </a:lnTo>
                  <a:lnTo>
                    <a:pt x="981" y="1889"/>
                  </a:lnTo>
                  <a:lnTo>
                    <a:pt x="1888" y="982"/>
                  </a:lnTo>
                  <a:lnTo>
                    <a:pt x="109070" y="982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11"/>
                  </a:moveTo>
                  <a:lnTo>
                    <a:pt x="107180" y="148300"/>
                  </a:lnTo>
                  <a:lnTo>
                    <a:pt x="108465" y="147392"/>
                  </a:lnTo>
                  <a:lnTo>
                    <a:pt x="107180" y="146911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07180" y="146911"/>
                  </a:lnTo>
                  <a:lnTo>
                    <a:pt x="108465" y="147392"/>
                  </a:lnTo>
                  <a:lnTo>
                    <a:pt x="107180" y="148300"/>
                  </a:lnTo>
                  <a:lnTo>
                    <a:pt x="109070" y="148300"/>
                  </a:lnTo>
                  <a:lnTo>
                    <a:pt x="109070" y="1889"/>
                  </a:lnTo>
                  <a:lnTo>
                    <a:pt x="108087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283" y="107256"/>
                  </a:moveTo>
                  <a:lnTo>
                    <a:pt x="1888" y="108088"/>
                  </a:lnTo>
                  <a:lnTo>
                    <a:pt x="1888" y="107482"/>
                  </a:lnTo>
                  <a:lnTo>
                    <a:pt x="1283" y="107256"/>
                  </a:lnTo>
                  <a:close/>
                </a:path>
                <a:path w="993775" h="149860">
                  <a:moveTo>
                    <a:pt x="1888" y="107482"/>
                  </a:moveTo>
                  <a:lnTo>
                    <a:pt x="1888" y="108088"/>
                  </a:lnTo>
                  <a:lnTo>
                    <a:pt x="3505" y="108088"/>
                  </a:lnTo>
                  <a:lnTo>
                    <a:pt x="1888" y="107482"/>
                  </a:lnTo>
                  <a:close/>
                </a:path>
                <a:path w="993775" h="149860">
                  <a:moveTo>
                    <a:pt x="1888" y="107256"/>
                  </a:moveTo>
                  <a:lnTo>
                    <a:pt x="1283" y="107256"/>
                  </a:lnTo>
                  <a:lnTo>
                    <a:pt x="1888" y="107482"/>
                  </a:lnTo>
                  <a:lnTo>
                    <a:pt x="1888" y="107256"/>
                  </a:lnTo>
                  <a:close/>
                </a:path>
                <a:path w="993775" h="149860">
                  <a:moveTo>
                    <a:pt x="1888" y="982"/>
                  </a:moveTo>
                  <a:lnTo>
                    <a:pt x="981" y="1889"/>
                  </a:lnTo>
                  <a:lnTo>
                    <a:pt x="1888" y="1889"/>
                  </a:lnTo>
                  <a:lnTo>
                    <a:pt x="1888" y="982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888" y="982"/>
                  </a:lnTo>
                  <a:lnTo>
                    <a:pt x="1888" y="1889"/>
                  </a:lnTo>
                  <a:lnTo>
                    <a:pt x="107180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09070" y="982"/>
                  </a:moveTo>
                  <a:lnTo>
                    <a:pt x="107180" y="982"/>
                  </a:lnTo>
                  <a:lnTo>
                    <a:pt x="108087" y="1889"/>
                  </a:lnTo>
                  <a:lnTo>
                    <a:pt x="109070" y="1889"/>
                  </a:lnTo>
                  <a:lnTo>
                    <a:pt x="109070" y="982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7982" y="148300"/>
                  </a:lnTo>
                  <a:lnTo>
                    <a:pt x="886244" y="148300"/>
                  </a:lnTo>
                  <a:lnTo>
                    <a:pt x="884958" y="147392"/>
                  </a:lnTo>
                  <a:lnTo>
                    <a:pt x="886244" y="146911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424" y="982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11"/>
                  </a:moveTo>
                  <a:lnTo>
                    <a:pt x="884958" y="147392"/>
                  </a:lnTo>
                  <a:lnTo>
                    <a:pt x="886244" y="148300"/>
                  </a:lnTo>
                  <a:lnTo>
                    <a:pt x="886244" y="146911"/>
                  </a:lnTo>
                  <a:close/>
                </a:path>
                <a:path w="993775" h="149860">
                  <a:moveTo>
                    <a:pt x="991534" y="107482"/>
                  </a:moveTo>
                  <a:lnTo>
                    <a:pt x="886244" y="146911"/>
                  </a:lnTo>
                  <a:lnTo>
                    <a:pt x="886244" y="148300"/>
                  </a:lnTo>
                  <a:lnTo>
                    <a:pt x="887982" y="148300"/>
                  </a:lnTo>
                  <a:lnTo>
                    <a:pt x="993424" y="108769"/>
                  </a:lnTo>
                  <a:lnTo>
                    <a:pt x="993424" y="108088"/>
                  </a:lnTo>
                  <a:lnTo>
                    <a:pt x="991534" y="108088"/>
                  </a:lnTo>
                  <a:lnTo>
                    <a:pt x="991534" y="107482"/>
                  </a:lnTo>
                  <a:close/>
                </a:path>
                <a:path w="993775" h="149860">
                  <a:moveTo>
                    <a:pt x="992139" y="107256"/>
                  </a:moveTo>
                  <a:lnTo>
                    <a:pt x="991534" y="107482"/>
                  </a:lnTo>
                  <a:lnTo>
                    <a:pt x="991534" y="108088"/>
                  </a:lnTo>
                  <a:lnTo>
                    <a:pt x="992139" y="107256"/>
                  </a:lnTo>
                  <a:close/>
                </a:path>
                <a:path w="993775" h="149860">
                  <a:moveTo>
                    <a:pt x="993424" y="107256"/>
                  </a:moveTo>
                  <a:lnTo>
                    <a:pt x="992139" y="107256"/>
                  </a:lnTo>
                  <a:lnTo>
                    <a:pt x="991534" y="108088"/>
                  </a:lnTo>
                  <a:lnTo>
                    <a:pt x="993424" y="108088"/>
                  </a:lnTo>
                  <a:lnTo>
                    <a:pt x="993424" y="107256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991534" y="107482"/>
                  </a:lnTo>
                  <a:lnTo>
                    <a:pt x="992139" y="107256"/>
                  </a:lnTo>
                  <a:lnTo>
                    <a:pt x="993424" y="107256"/>
                  </a:lnTo>
                  <a:lnTo>
                    <a:pt x="993424" y="1889"/>
                  </a:lnTo>
                  <a:lnTo>
                    <a:pt x="992441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534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993424" y="982"/>
                  </a:moveTo>
                  <a:lnTo>
                    <a:pt x="991534" y="982"/>
                  </a:lnTo>
                  <a:lnTo>
                    <a:pt x="992441" y="1889"/>
                  </a:lnTo>
                  <a:lnTo>
                    <a:pt x="993424" y="1889"/>
                  </a:lnTo>
                  <a:lnTo>
                    <a:pt x="993424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2978353" y="3304730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2977439" y="330326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4065"/>
                  </a:moveTo>
                  <a:lnTo>
                    <a:pt x="884351" y="424065"/>
                  </a:lnTo>
                  <a:lnTo>
                    <a:pt x="884351" y="476250"/>
                  </a:lnTo>
                  <a:lnTo>
                    <a:pt x="884351" y="476669"/>
                  </a:lnTo>
                  <a:lnTo>
                    <a:pt x="1892" y="476669"/>
                  </a:lnTo>
                  <a:lnTo>
                    <a:pt x="1752" y="476669"/>
                  </a:lnTo>
                  <a:lnTo>
                    <a:pt x="1752" y="477520"/>
                  </a:lnTo>
                  <a:lnTo>
                    <a:pt x="1130" y="477520"/>
                  </a:lnTo>
                  <a:lnTo>
                    <a:pt x="1130" y="476897"/>
                  </a:lnTo>
                  <a:lnTo>
                    <a:pt x="1752" y="477520"/>
                  </a:lnTo>
                  <a:lnTo>
                    <a:pt x="1752" y="476669"/>
                  </a:lnTo>
                  <a:lnTo>
                    <a:pt x="1130" y="476669"/>
                  </a:lnTo>
                  <a:lnTo>
                    <a:pt x="1130" y="476250"/>
                  </a:lnTo>
                  <a:lnTo>
                    <a:pt x="1892" y="476250"/>
                  </a:lnTo>
                  <a:lnTo>
                    <a:pt x="1892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59"/>
                  </a:lnTo>
                  <a:lnTo>
                    <a:pt x="886244" y="477520"/>
                  </a:lnTo>
                  <a:lnTo>
                    <a:pt x="886244" y="476669"/>
                  </a:lnTo>
                  <a:lnTo>
                    <a:pt x="885266" y="476669"/>
                  </a:lnTo>
                  <a:lnTo>
                    <a:pt x="885063" y="476897"/>
                  </a:lnTo>
                  <a:lnTo>
                    <a:pt x="885063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60"/>
                  </a:lnTo>
                  <a:lnTo>
                    <a:pt x="1892" y="1460"/>
                  </a:lnTo>
                  <a:lnTo>
                    <a:pt x="1409" y="1917"/>
                  </a:lnTo>
                  <a:lnTo>
                    <a:pt x="1409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92" y="316941"/>
                  </a:lnTo>
                  <a:lnTo>
                    <a:pt x="1892" y="2540"/>
                  </a:lnTo>
                  <a:lnTo>
                    <a:pt x="1409" y="2540"/>
                  </a:lnTo>
                  <a:lnTo>
                    <a:pt x="1409" y="2374"/>
                  </a:lnTo>
                  <a:lnTo>
                    <a:pt x="1892" y="2374"/>
                  </a:lnTo>
                  <a:lnTo>
                    <a:pt x="884351" y="2374"/>
                  </a:lnTo>
                  <a:lnTo>
                    <a:pt x="884351" y="2540"/>
                  </a:lnTo>
                  <a:lnTo>
                    <a:pt x="884351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796" y="2540"/>
                  </a:lnTo>
                  <a:lnTo>
                    <a:pt x="884796" y="1905"/>
                  </a:lnTo>
                  <a:lnTo>
                    <a:pt x="885266" y="2374"/>
                  </a:lnTo>
                  <a:lnTo>
                    <a:pt x="886244" y="2374"/>
                  </a:lnTo>
                  <a:lnTo>
                    <a:pt x="886244" y="1460"/>
                  </a:lnTo>
                  <a:lnTo>
                    <a:pt x="884796" y="1460"/>
                  </a:lnTo>
                  <a:lnTo>
                    <a:pt x="884796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" name="object 205"/>
          <p:cNvSpPr txBox="1"/>
          <p:nvPr/>
        </p:nvSpPr>
        <p:spPr>
          <a:xfrm>
            <a:off x="2924800" y="3620315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257175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Margherita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Turconi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06" name="object 20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052048" y="3324455"/>
            <a:ext cx="294784" cy="294784"/>
          </a:xfrm>
          <a:prstGeom prst="rect">
            <a:avLst/>
          </a:prstGeom>
        </p:spPr>
      </p:pic>
      <p:sp>
        <p:nvSpPr>
          <p:cNvPr id="207" name="object 207"/>
          <p:cNvSpPr txBox="1"/>
          <p:nvPr/>
        </p:nvSpPr>
        <p:spPr>
          <a:xfrm>
            <a:off x="2979336" y="3528650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08" name="object 208"/>
          <p:cNvGrpSpPr/>
          <p:nvPr/>
        </p:nvGrpSpPr>
        <p:grpSpPr>
          <a:xfrm>
            <a:off x="3981528" y="3292332"/>
            <a:ext cx="1047115" cy="531495"/>
            <a:chOff x="3981528" y="3292332"/>
            <a:chExt cx="1047115" cy="531495"/>
          </a:xfrm>
        </p:grpSpPr>
        <p:pic>
          <p:nvPicPr>
            <p:cNvPr id="209" name="object 20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981528" y="3292332"/>
              <a:ext cx="1046864" cy="530990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4006169" y="3620223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1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1" y="147317"/>
                  </a:lnTo>
                  <a:lnTo>
                    <a:pt x="107181" y="0"/>
                  </a:lnTo>
                  <a:close/>
                </a:path>
                <a:path w="991870" h="147320">
                  <a:moveTo>
                    <a:pt x="991535" y="0"/>
                  </a:moveTo>
                  <a:lnTo>
                    <a:pt x="884355" y="0"/>
                  </a:lnTo>
                  <a:lnTo>
                    <a:pt x="884355" y="147317"/>
                  </a:lnTo>
                  <a:lnTo>
                    <a:pt x="991535" y="107105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4005262" y="3619240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9"/>
                  </a:lnTo>
                  <a:lnTo>
                    <a:pt x="108995" y="149660"/>
                  </a:lnTo>
                  <a:lnTo>
                    <a:pt x="108995" y="148300"/>
                  </a:lnTo>
                  <a:lnTo>
                    <a:pt x="107105" y="148300"/>
                  </a:lnTo>
                  <a:lnTo>
                    <a:pt x="107105" y="146910"/>
                  </a:lnTo>
                  <a:lnTo>
                    <a:pt x="3505" y="108088"/>
                  </a:lnTo>
                  <a:lnTo>
                    <a:pt x="1889" y="108088"/>
                  </a:lnTo>
                  <a:lnTo>
                    <a:pt x="1285" y="107256"/>
                  </a:lnTo>
                  <a:lnTo>
                    <a:pt x="1889" y="107256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10"/>
                  </a:moveTo>
                  <a:lnTo>
                    <a:pt x="107105" y="148300"/>
                  </a:lnTo>
                  <a:lnTo>
                    <a:pt x="108390" y="147392"/>
                  </a:lnTo>
                  <a:lnTo>
                    <a:pt x="107105" y="146910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10"/>
                  </a:lnTo>
                  <a:lnTo>
                    <a:pt x="108390" y="147392"/>
                  </a:lnTo>
                  <a:lnTo>
                    <a:pt x="107105" y="148300"/>
                  </a:lnTo>
                  <a:lnTo>
                    <a:pt x="108995" y="148300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256"/>
                  </a:moveTo>
                  <a:lnTo>
                    <a:pt x="1889" y="108088"/>
                  </a:lnTo>
                  <a:lnTo>
                    <a:pt x="1889" y="107483"/>
                  </a:lnTo>
                  <a:lnTo>
                    <a:pt x="1285" y="107256"/>
                  </a:lnTo>
                  <a:close/>
                </a:path>
                <a:path w="993775" h="149860">
                  <a:moveTo>
                    <a:pt x="1889" y="107483"/>
                  </a:moveTo>
                  <a:lnTo>
                    <a:pt x="1889" y="108088"/>
                  </a:lnTo>
                  <a:lnTo>
                    <a:pt x="3505" y="108088"/>
                  </a:lnTo>
                  <a:lnTo>
                    <a:pt x="1889" y="107483"/>
                  </a:lnTo>
                  <a:close/>
                </a:path>
                <a:path w="993775" h="149860">
                  <a:moveTo>
                    <a:pt x="1889" y="107256"/>
                  </a:moveTo>
                  <a:lnTo>
                    <a:pt x="1285" y="107256"/>
                  </a:lnTo>
                  <a:lnTo>
                    <a:pt x="1889" y="107483"/>
                  </a:lnTo>
                  <a:lnTo>
                    <a:pt x="1889" y="107256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7979" y="148300"/>
                  </a:lnTo>
                  <a:lnTo>
                    <a:pt x="886244" y="148300"/>
                  </a:lnTo>
                  <a:lnTo>
                    <a:pt x="884958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58" y="147392"/>
                  </a:lnTo>
                  <a:lnTo>
                    <a:pt x="886244" y="148300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83"/>
                  </a:moveTo>
                  <a:lnTo>
                    <a:pt x="886244" y="146910"/>
                  </a:lnTo>
                  <a:lnTo>
                    <a:pt x="886244" y="148300"/>
                  </a:lnTo>
                  <a:lnTo>
                    <a:pt x="887979" y="148300"/>
                  </a:lnTo>
                  <a:lnTo>
                    <a:pt x="993349" y="108769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83"/>
                  </a:lnTo>
                  <a:close/>
                </a:path>
                <a:path w="993775" h="149860">
                  <a:moveTo>
                    <a:pt x="992064" y="107256"/>
                  </a:moveTo>
                  <a:lnTo>
                    <a:pt x="991459" y="107483"/>
                  </a:lnTo>
                  <a:lnTo>
                    <a:pt x="991459" y="108088"/>
                  </a:lnTo>
                  <a:lnTo>
                    <a:pt x="992064" y="107256"/>
                  </a:lnTo>
                  <a:close/>
                </a:path>
                <a:path w="993775" h="149860">
                  <a:moveTo>
                    <a:pt x="993349" y="107256"/>
                  </a:moveTo>
                  <a:lnTo>
                    <a:pt x="992064" y="107256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256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83"/>
                  </a:lnTo>
                  <a:lnTo>
                    <a:pt x="992064" y="107256"/>
                  </a:lnTo>
                  <a:lnTo>
                    <a:pt x="993349" y="107256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4059758" y="3304730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4058843" y="330326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4065"/>
                  </a:moveTo>
                  <a:lnTo>
                    <a:pt x="884351" y="424065"/>
                  </a:lnTo>
                  <a:lnTo>
                    <a:pt x="884351" y="476250"/>
                  </a:lnTo>
                  <a:lnTo>
                    <a:pt x="884351" y="476669"/>
                  </a:lnTo>
                  <a:lnTo>
                    <a:pt x="1892" y="476669"/>
                  </a:lnTo>
                  <a:lnTo>
                    <a:pt x="1752" y="476669"/>
                  </a:lnTo>
                  <a:lnTo>
                    <a:pt x="1752" y="477520"/>
                  </a:lnTo>
                  <a:lnTo>
                    <a:pt x="1130" y="477520"/>
                  </a:lnTo>
                  <a:lnTo>
                    <a:pt x="1130" y="476897"/>
                  </a:lnTo>
                  <a:lnTo>
                    <a:pt x="1752" y="477520"/>
                  </a:lnTo>
                  <a:lnTo>
                    <a:pt x="1752" y="476669"/>
                  </a:lnTo>
                  <a:lnTo>
                    <a:pt x="1130" y="476669"/>
                  </a:lnTo>
                  <a:lnTo>
                    <a:pt x="1130" y="476250"/>
                  </a:lnTo>
                  <a:lnTo>
                    <a:pt x="1892" y="476250"/>
                  </a:lnTo>
                  <a:lnTo>
                    <a:pt x="1892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59"/>
                  </a:lnTo>
                  <a:lnTo>
                    <a:pt x="886244" y="477520"/>
                  </a:lnTo>
                  <a:lnTo>
                    <a:pt x="886244" y="476669"/>
                  </a:lnTo>
                  <a:lnTo>
                    <a:pt x="885266" y="476669"/>
                  </a:lnTo>
                  <a:lnTo>
                    <a:pt x="885063" y="476897"/>
                  </a:lnTo>
                  <a:lnTo>
                    <a:pt x="885063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60"/>
                  </a:lnTo>
                  <a:lnTo>
                    <a:pt x="1892" y="1460"/>
                  </a:lnTo>
                  <a:lnTo>
                    <a:pt x="1409" y="1917"/>
                  </a:lnTo>
                  <a:lnTo>
                    <a:pt x="1409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92" y="316941"/>
                  </a:lnTo>
                  <a:lnTo>
                    <a:pt x="1892" y="2540"/>
                  </a:lnTo>
                  <a:lnTo>
                    <a:pt x="1409" y="2540"/>
                  </a:lnTo>
                  <a:lnTo>
                    <a:pt x="1409" y="2374"/>
                  </a:lnTo>
                  <a:lnTo>
                    <a:pt x="1892" y="2374"/>
                  </a:lnTo>
                  <a:lnTo>
                    <a:pt x="884351" y="2374"/>
                  </a:lnTo>
                  <a:lnTo>
                    <a:pt x="884351" y="2540"/>
                  </a:lnTo>
                  <a:lnTo>
                    <a:pt x="884351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809" y="2540"/>
                  </a:lnTo>
                  <a:lnTo>
                    <a:pt x="884809" y="1917"/>
                  </a:lnTo>
                  <a:lnTo>
                    <a:pt x="885266" y="2374"/>
                  </a:lnTo>
                  <a:lnTo>
                    <a:pt x="886244" y="2374"/>
                  </a:lnTo>
                  <a:lnTo>
                    <a:pt x="886244" y="1460"/>
                  </a:lnTo>
                  <a:lnTo>
                    <a:pt x="884809" y="1460"/>
                  </a:lnTo>
                  <a:lnTo>
                    <a:pt x="884809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4" name="object 214"/>
          <p:cNvSpPr txBox="1"/>
          <p:nvPr/>
        </p:nvSpPr>
        <p:spPr>
          <a:xfrm>
            <a:off x="4006207" y="3620315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Benno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Willke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15" name="object 21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133456" y="3324455"/>
            <a:ext cx="294784" cy="294784"/>
          </a:xfrm>
          <a:prstGeom prst="rect">
            <a:avLst/>
          </a:prstGeom>
        </p:spPr>
      </p:pic>
      <p:sp>
        <p:nvSpPr>
          <p:cNvPr id="216" name="object 216"/>
          <p:cNvSpPr txBox="1"/>
          <p:nvPr/>
        </p:nvSpPr>
        <p:spPr>
          <a:xfrm>
            <a:off x="4060742" y="3528650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7" name="object 217"/>
          <p:cNvGrpSpPr/>
          <p:nvPr/>
        </p:nvGrpSpPr>
        <p:grpSpPr>
          <a:xfrm>
            <a:off x="2900650" y="3999059"/>
            <a:ext cx="1045210" cy="531495"/>
            <a:chOff x="2900650" y="3999059"/>
            <a:chExt cx="1045210" cy="531495"/>
          </a:xfrm>
        </p:grpSpPr>
        <p:pic>
          <p:nvPicPr>
            <p:cNvPr id="218" name="object 21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900650" y="3999059"/>
              <a:ext cx="1044974" cy="530990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2924838" y="432725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16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23856" y="432634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9070" y="149584"/>
                  </a:lnTo>
                  <a:lnTo>
                    <a:pt x="109070" y="148222"/>
                  </a:lnTo>
                  <a:lnTo>
                    <a:pt x="107180" y="148222"/>
                  </a:lnTo>
                  <a:lnTo>
                    <a:pt x="107180" y="146834"/>
                  </a:lnTo>
                  <a:lnTo>
                    <a:pt x="3705" y="108087"/>
                  </a:lnTo>
                  <a:lnTo>
                    <a:pt x="1888" y="108087"/>
                  </a:lnTo>
                  <a:lnTo>
                    <a:pt x="1283" y="107180"/>
                  </a:lnTo>
                  <a:lnTo>
                    <a:pt x="1888" y="107180"/>
                  </a:lnTo>
                  <a:lnTo>
                    <a:pt x="1888" y="1888"/>
                  </a:lnTo>
                  <a:lnTo>
                    <a:pt x="981" y="1888"/>
                  </a:lnTo>
                  <a:lnTo>
                    <a:pt x="1888" y="906"/>
                  </a:lnTo>
                  <a:lnTo>
                    <a:pt x="109070" y="906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834"/>
                  </a:moveTo>
                  <a:lnTo>
                    <a:pt x="107180" y="148222"/>
                  </a:lnTo>
                  <a:lnTo>
                    <a:pt x="108465" y="147316"/>
                  </a:lnTo>
                  <a:lnTo>
                    <a:pt x="107180" y="146834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07180" y="146834"/>
                  </a:lnTo>
                  <a:lnTo>
                    <a:pt x="108465" y="147316"/>
                  </a:lnTo>
                  <a:lnTo>
                    <a:pt x="107180" y="148222"/>
                  </a:lnTo>
                  <a:lnTo>
                    <a:pt x="109070" y="148222"/>
                  </a:lnTo>
                  <a:lnTo>
                    <a:pt x="109070" y="1888"/>
                  </a:lnTo>
                  <a:lnTo>
                    <a:pt x="108087" y="1888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8" y="108087"/>
                  </a:lnTo>
                  <a:lnTo>
                    <a:pt x="1888" y="107406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8" y="107406"/>
                  </a:moveTo>
                  <a:lnTo>
                    <a:pt x="1888" y="108087"/>
                  </a:lnTo>
                  <a:lnTo>
                    <a:pt x="3705" y="108087"/>
                  </a:lnTo>
                  <a:lnTo>
                    <a:pt x="1888" y="107406"/>
                  </a:lnTo>
                  <a:close/>
                </a:path>
                <a:path w="993775" h="149860">
                  <a:moveTo>
                    <a:pt x="1888" y="107180"/>
                  </a:moveTo>
                  <a:lnTo>
                    <a:pt x="1283" y="107180"/>
                  </a:lnTo>
                  <a:lnTo>
                    <a:pt x="1888" y="107406"/>
                  </a:lnTo>
                  <a:lnTo>
                    <a:pt x="1888" y="107180"/>
                  </a:lnTo>
                  <a:close/>
                </a:path>
                <a:path w="993775" h="149860">
                  <a:moveTo>
                    <a:pt x="1888" y="906"/>
                  </a:moveTo>
                  <a:lnTo>
                    <a:pt x="981" y="1888"/>
                  </a:lnTo>
                  <a:lnTo>
                    <a:pt x="1888" y="1888"/>
                  </a:lnTo>
                  <a:lnTo>
                    <a:pt x="1888" y="906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888" y="906"/>
                  </a:lnTo>
                  <a:lnTo>
                    <a:pt x="1888" y="1888"/>
                  </a:lnTo>
                  <a:lnTo>
                    <a:pt x="107180" y="1888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09070" y="906"/>
                  </a:moveTo>
                  <a:lnTo>
                    <a:pt x="107180" y="906"/>
                  </a:lnTo>
                  <a:lnTo>
                    <a:pt x="108087" y="1888"/>
                  </a:lnTo>
                  <a:lnTo>
                    <a:pt x="109070" y="1888"/>
                  </a:lnTo>
                  <a:lnTo>
                    <a:pt x="109070" y="906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5" y="148222"/>
                  </a:lnTo>
                  <a:lnTo>
                    <a:pt x="886244" y="148222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8"/>
                  </a:lnTo>
                  <a:lnTo>
                    <a:pt x="885337" y="1888"/>
                  </a:lnTo>
                  <a:lnTo>
                    <a:pt x="886244" y="906"/>
                  </a:lnTo>
                  <a:lnTo>
                    <a:pt x="993424" y="906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2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534" y="107406"/>
                  </a:moveTo>
                  <a:lnTo>
                    <a:pt x="886244" y="146834"/>
                  </a:lnTo>
                  <a:lnTo>
                    <a:pt x="886244" y="148222"/>
                  </a:lnTo>
                  <a:lnTo>
                    <a:pt x="887985" y="148222"/>
                  </a:lnTo>
                  <a:lnTo>
                    <a:pt x="993424" y="108691"/>
                  </a:lnTo>
                  <a:lnTo>
                    <a:pt x="993424" y="108087"/>
                  </a:lnTo>
                  <a:lnTo>
                    <a:pt x="991534" y="108087"/>
                  </a:lnTo>
                  <a:lnTo>
                    <a:pt x="991534" y="107406"/>
                  </a:lnTo>
                  <a:close/>
                </a:path>
                <a:path w="993775" h="149860">
                  <a:moveTo>
                    <a:pt x="992139" y="107180"/>
                  </a:moveTo>
                  <a:lnTo>
                    <a:pt x="991534" y="107406"/>
                  </a:lnTo>
                  <a:lnTo>
                    <a:pt x="991534" y="108087"/>
                  </a:lnTo>
                  <a:lnTo>
                    <a:pt x="992139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39" y="107180"/>
                  </a:lnTo>
                  <a:lnTo>
                    <a:pt x="991534" y="108087"/>
                  </a:lnTo>
                  <a:lnTo>
                    <a:pt x="993424" y="108087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991534" y="107406"/>
                  </a:lnTo>
                  <a:lnTo>
                    <a:pt x="992139" y="107180"/>
                  </a:lnTo>
                  <a:lnTo>
                    <a:pt x="993424" y="107180"/>
                  </a:lnTo>
                  <a:lnTo>
                    <a:pt x="993424" y="1888"/>
                  </a:lnTo>
                  <a:lnTo>
                    <a:pt x="992441" y="1888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8"/>
                  </a:lnTo>
                  <a:lnTo>
                    <a:pt x="886244" y="1888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886244" y="906"/>
                  </a:lnTo>
                  <a:lnTo>
                    <a:pt x="886244" y="1888"/>
                  </a:lnTo>
                  <a:lnTo>
                    <a:pt x="991534" y="1888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993424" y="906"/>
                  </a:moveTo>
                  <a:lnTo>
                    <a:pt x="991534" y="906"/>
                  </a:lnTo>
                  <a:lnTo>
                    <a:pt x="992441" y="1888"/>
                  </a:lnTo>
                  <a:lnTo>
                    <a:pt x="993424" y="1888"/>
                  </a:lnTo>
                  <a:lnTo>
                    <a:pt x="993424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78353" y="401176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81"/>
                  </a:moveTo>
                  <a:lnTo>
                    <a:pt x="0" y="422681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81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2977439" y="401065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786"/>
                  </a:moveTo>
                  <a:lnTo>
                    <a:pt x="884351" y="423786"/>
                  </a:lnTo>
                  <a:lnTo>
                    <a:pt x="884351" y="476250"/>
                  </a:lnTo>
                  <a:lnTo>
                    <a:pt x="884351" y="476389"/>
                  </a:lnTo>
                  <a:lnTo>
                    <a:pt x="884351" y="477291"/>
                  </a:lnTo>
                  <a:lnTo>
                    <a:pt x="884351" y="477520"/>
                  </a:lnTo>
                  <a:lnTo>
                    <a:pt x="1447" y="477520"/>
                  </a:lnTo>
                  <a:lnTo>
                    <a:pt x="1447" y="476885"/>
                  </a:lnTo>
                  <a:lnTo>
                    <a:pt x="1892" y="477291"/>
                  </a:lnTo>
                  <a:lnTo>
                    <a:pt x="884351" y="477291"/>
                  </a:lnTo>
                  <a:lnTo>
                    <a:pt x="884351" y="476389"/>
                  </a:lnTo>
                  <a:lnTo>
                    <a:pt x="1892" y="476389"/>
                  </a:lnTo>
                  <a:lnTo>
                    <a:pt x="1447" y="476389"/>
                  </a:lnTo>
                  <a:lnTo>
                    <a:pt x="1447" y="476250"/>
                  </a:lnTo>
                  <a:lnTo>
                    <a:pt x="1892" y="476250"/>
                  </a:lnTo>
                  <a:lnTo>
                    <a:pt x="1892" y="423786"/>
                  </a:lnTo>
                  <a:lnTo>
                    <a:pt x="0" y="42378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58" y="477520"/>
                  </a:lnTo>
                  <a:lnTo>
                    <a:pt x="884758" y="477291"/>
                  </a:lnTo>
                  <a:lnTo>
                    <a:pt x="886244" y="477291"/>
                  </a:lnTo>
                  <a:lnTo>
                    <a:pt x="886244" y="476389"/>
                  </a:lnTo>
                  <a:lnTo>
                    <a:pt x="885266" y="476389"/>
                  </a:lnTo>
                  <a:lnTo>
                    <a:pt x="884758" y="476897"/>
                  </a:lnTo>
                  <a:lnTo>
                    <a:pt x="884758" y="476250"/>
                  </a:lnTo>
                  <a:lnTo>
                    <a:pt x="886244" y="476250"/>
                  </a:lnTo>
                  <a:lnTo>
                    <a:pt x="886244" y="423786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727" y="0"/>
                  </a:lnTo>
                  <a:lnTo>
                    <a:pt x="1727" y="1270"/>
                  </a:lnTo>
                  <a:lnTo>
                    <a:pt x="1079" y="1917"/>
                  </a:lnTo>
                  <a:lnTo>
                    <a:pt x="1079" y="1270"/>
                  </a:lnTo>
                  <a:lnTo>
                    <a:pt x="1727" y="1270"/>
                  </a:lnTo>
                  <a:lnTo>
                    <a:pt x="172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649"/>
                  </a:lnTo>
                  <a:lnTo>
                    <a:pt x="1892" y="316649"/>
                  </a:lnTo>
                  <a:lnTo>
                    <a:pt x="1892" y="2540"/>
                  </a:lnTo>
                  <a:lnTo>
                    <a:pt x="1079" y="2540"/>
                  </a:lnTo>
                  <a:lnTo>
                    <a:pt x="1079" y="2082"/>
                  </a:lnTo>
                  <a:lnTo>
                    <a:pt x="1892" y="2082"/>
                  </a:lnTo>
                  <a:lnTo>
                    <a:pt x="884351" y="2082"/>
                  </a:lnTo>
                  <a:lnTo>
                    <a:pt x="884351" y="2540"/>
                  </a:lnTo>
                  <a:lnTo>
                    <a:pt x="884351" y="316649"/>
                  </a:lnTo>
                  <a:lnTo>
                    <a:pt x="886244" y="316649"/>
                  </a:lnTo>
                  <a:lnTo>
                    <a:pt x="886244" y="2540"/>
                  </a:lnTo>
                  <a:lnTo>
                    <a:pt x="885101" y="2540"/>
                  </a:lnTo>
                  <a:lnTo>
                    <a:pt x="885101" y="1917"/>
                  </a:lnTo>
                  <a:lnTo>
                    <a:pt x="885266" y="2082"/>
                  </a:lnTo>
                  <a:lnTo>
                    <a:pt x="886244" y="2082"/>
                  </a:lnTo>
                  <a:lnTo>
                    <a:pt x="886244" y="1270"/>
                  </a:lnTo>
                  <a:lnTo>
                    <a:pt x="886244" y="110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3" name="object 223"/>
          <p:cNvSpPr txBox="1"/>
          <p:nvPr/>
        </p:nvSpPr>
        <p:spPr>
          <a:xfrm>
            <a:off x="2924800" y="432774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9337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Keiko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Kokeyama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24" name="object 22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052048" y="4031562"/>
            <a:ext cx="294784" cy="294784"/>
          </a:xfrm>
          <a:prstGeom prst="rect">
            <a:avLst/>
          </a:prstGeom>
        </p:spPr>
      </p:pic>
      <p:sp>
        <p:nvSpPr>
          <p:cNvPr id="225" name="object 225"/>
          <p:cNvSpPr txBox="1"/>
          <p:nvPr/>
        </p:nvSpPr>
        <p:spPr>
          <a:xfrm>
            <a:off x="2979336" y="423617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26" name="object 226"/>
          <p:cNvGrpSpPr/>
          <p:nvPr/>
        </p:nvGrpSpPr>
        <p:grpSpPr>
          <a:xfrm>
            <a:off x="3981528" y="3999059"/>
            <a:ext cx="1047115" cy="531495"/>
            <a:chOff x="3981528" y="3999059"/>
            <a:chExt cx="1047115" cy="531495"/>
          </a:xfrm>
        </p:grpSpPr>
        <p:pic>
          <p:nvPicPr>
            <p:cNvPr id="227" name="object 22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81528" y="3999059"/>
              <a:ext cx="1046864" cy="530990"/>
            </a:xfrm>
            <a:prstGeom prst="rect">
              <a:avLst/>
            </a:prstGeom>
          </p:spPr>
        </p:pic>
        <p:sp>
          <p:nvSpPr>
            <p:cNvPr id="228" name="object 228"/>
            <p:cNvSpPr/>
            <p:nvPr/>
          </p:nvSpPr>
          <p:spPr>
            <a:xfrm>
              <a:off x="4006169" y="432725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1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81" y="147316"/>
                  </a:lnTo>
                  <a:lnTo>
                    <a:pt x="107181" y="0"/>
                  </a:lnTo>
                  <a:close/>
                </a:path>
                <a:path w="991870" h="147320">
                  <a:moveTo>
                    <a:pt x="991535" y="0"/>
                  </a:moveTo>
                  <a:lnTo>
                    <a:pt x="884355" y="0"/>
                  </a:lnTo>
                  <a:lnTo>
                    <a:pt x="884355" y="147316"/>
                  </a:lnTo>
                  <a:lnTo>
                    <a:pt x="991535" y="107180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4005262" y="432634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2"/>
                  </a:lnTo>
                  <a:lnTo>
                    <a:pt x="107105" y="148222"/>
                  </a:lnTo>
                  <a:lnTo>
                    <a:pt x="107105" y="146834"/>
                  </a:lnTo>
                  <a:lnTo>
                    <a:pt x="3705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8"/>
                  </a:lnTo>
                  <a:lnTo>
                    <a:pt x="906" y="1888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4"/>
                  </a:moveTo>
                  <a:lnTo>
                    <a:pt x="107105" y="148222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2"/>
                  </a:lnTo>
                  <a:lnTo>
                    <a:pt x="108995" y="148222"/>
                  </a:lnTo>
                  <a:lnTo>
                    <a:pt x="108995" y="1888"/>
                  </a:lnTo>
                  <a:lnTo>
                    <a:pt x="108088" y="1888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6"/>
                  </a:moveTo>
                  <a:lnTo>
                    <a:pt x="1889" y="108087"/>
                  </a:lnTo>
                  <a:lnTo>
                    <a:pt x="3705" y="108087"/>
                  </a:lnTo>
                  <a:lnTo>
                    <a:pt x="1889" y="107406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8"/>
                  </a:lnTo>
                  <a:lnTo>
                    <a:pt x="1889" y="1888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8"/>
                  </a:lnTo>
                  <a:lnTo>
                    <a:pt x="107105" y="1888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8" y="1888"/>
                  </a:lnTo>
                  <a:lnTo>
                    <a:pt x="108995" y="1888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3" y="148222"/>
                  </a:lnTo>
                  <a:lnTo>
                    <a:pt x="886244" y="148222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8"/>
                  </a:lnTo>
                  <a:lnTo>
                    <a:pt x="885262" y="1888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2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2"/>
                  </a:lnTo>
                  <a:lnTo>
                    <a:pt x="887983" y="148222"/>
                  </a:lnTo>
                  <a:lnTo>
                    <a:pt x="993349" y="108691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8"/>
                  </a:lnTo>
                  <a:lnTo>
                    <a:pt x="992442" y="1888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2" y="1888"/>
                  </a:lnTo>
                  <a:lnTo>
                    <a:pt x="886244" y="1888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8"/>
                  </a:lnTo>
                  <a:lnTo>
                    <a:pt x="991459" y="1888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8"/>
                  </a:lnTo>
                  <a:lnTo>
                    <a:pt x="993349" y="1888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4059758" y="401176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81"/>
                  </a:moveTo>
                  <a:lnTo>
                    <a:pt x="0" y="422681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81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4058843" y="401065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786"/>
                  </a:moveTo>
                  <a:lnTo>
                    <a:pt x="884351" y="423786"/>
                  </a:lnTo>
                  <a:lnTo>
                    <a:pt x="884351" y="476250"/>
                  </a:lnTo>
                  <a:lnTo>
                    <a:pt x="884351" y="476389"/>
                  </a:lnTo>
                  <a:lnTo>
                    <a:pt x="884351" y="477291"/>
                  </a:lnTo>
                  <a:lnTo>
                    <a:pt x="884351" y="477520"/>
                  </a:lnTo>
                  <a:lnTo>
                    <a:pt x="1447" y="477520"/>
                  </a:lnTo>
                  <a:lnTo>
                    <a:pt x="1447" y="476885"/>
                  </a:lnTo>
                  <a:lnTo>
                    <a:pt x="1892" y="477291"/>
                  </a:lnTo>
                  <a:lnTo>
                    <a:pt x="884351" y="477291"/>
                  </a:lnTo>
                  <a:lnTo>
                    <a:pt x="884351" y="476389"/>
                  </a:lnTo>
                  <a:lnTo>
                    <a:pt x="1892" y="476389"/>
                  </a:lnTo>
                  <a:lnTo>
                    <a:pt x="1447" y="476389"/>
                  </a:lnTo>
                  <a:lnTo>
                    <a:pt x="1447" y="476250"/>
                  </a:lnTo>
                  <a:lnTo>
                    <a:pt x="1892" y="476250"/>
                  </a:lnTo>
                  <a:lnTo>
                    <a:pt x="1892" y="423786"/>
                  </a:lnTo>
                  <a:lnTo>
                    <a:pt x="0" y="42378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58" y="477520"/>
                  </a:lnTo>
                  <a:lnTo>
                    <a:pt x="884758" y="477291"/>
                  </a:lnTo>
                  <a:lnTo>
                    <a:pt x="886244" y="477291"/>
                  </a:lnTo>
                  <a:lnTo>
                    <a:pt x="886244" y="476389"/>
                  </a:lnTo>
                  <a:lnTo>
                    <a:pt x="885266" y="476389"/>
                  </a:lnTo>
                  <a:lnTo>
                    <a:pt x="884758" y="476897"/>
                  </a:lnTo>
                  <a:lnTo>
                    <a:pt x="884758" y="476250"/>
                  </a:lnTo>
                  <a:lnTo>
                    <a:pt x="886244" y="476250"/>
                  </a:lnTo>
                  <a:lnTo>
                    <a:pt x="886244" y="423786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727" y="0"/>
                  </a:lnTo>
                  <a:lnTo>
                    <a:pt x="1727" y="1270"/>
                  </a:lnTo>
                  <a:lnTo>
                    <a:pt x="1092" y="1905"/>
                  </a:lnTo>
                  <a:lnTo>
                    <a:pt x="1092" y="1270"/>
                  </a:lnTo>
                  <a:lnTo>
                    <a:pt x="1727" y="1270"/>
                  </a:lnTo>
                  <a:lnTo>
                    <a:pt x="172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649"/>
                  </a:lnTo>
                  <a:lnTo>
                    <a:pt x="1892" y="316649"/>
                  </a:lnTo>
                  <a:lnTo>
                    <a:pt x="1892" y="2540"/>
                  </a:lnTo>
                  <a:lnTo>
                    <a:pt x="1092" y="2540"/>
                  </a:lnTo>
                  <a:lnTo>
                    <a:pt x="1092" y="2082"/>
                  </a:lnTo>
                  <a:lnTo>
                    <a:pt x="1892" y="2082"/>
                  </a:lnTo>
                  <a:lnTo>
                    <a:pt x="884351" y="2082"/>
                  </a:lnTo>
                  <a:lnTo>
                    <a:pt x="884351" y="2540"/>
                  </a:lnTo>
                  <a:lnTo>
                    <a:pt x="884351" y="316649"/>
                  </a:lnTo>
                  <a:lnTo>
                    <a:pt x="886244" y="316649"/>
                  </a:lnTo>
                  <a:lnTo>
                    <a:pt x="886244" y="2540"/>
                  </a:lnTo>
                  <a:lnTo>
                    <a:pt x="885101" y="2540"/>
                  </a:lnTo>
                  <a:lnTo>
                    <a:pt x="885101" y="1917"/>
                  </a:lnTo>
                  <a:lnTo>
                    <a:pt x="885266" y="2082"/>
                  </a:lnTo>
                  <a:lnTo>
                    <a:pt x="886244" y="2082"/>
                  </a:lnTo>
                  <a:lnTo>
                    <a:pt x="886244" y="1270"/>
                  </a:lnTo>
                  <a:lnTo>
                    <a:pt x="886244" y="110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2" name="object 232"/>
          <p:cNvSpPr txBox="1"/>
          <p:nvPr/>
        </p:nvSpPr>
        <p:spPr>
          <a:xfrm>
            <a:off x="4006207" y="432774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Michal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33" name="object 23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4133456" y="4031562"/>
            <a:ext cx="294784" cy="294784"/>
          </a:xfrm>
          <a:prstGeom prst="rect">
            <a:avLst/>
          </a:prstGeom>
        </p:spPr>
      </p:pic>
      <p:sp>
        <p:nvSpPr>
          <p:cNvPr id="234" name="object 234"/>
          <p:cNvSpPr txBox="1"/>
          <p:nvPr/>
        </p:nvSpPr>
        <p:spPr>
          <a:xfrm>
            <a:off x="4060742" y="423617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35" name="object 235"/>
          <p:cNvGrpSpPr/>
          <p:nvPr/>
        </p:nvGrpSpPr>
        <p:grpSpPr>
          <a:xfrm>
            <a:off x="2891202" y="4675553"/>
            <a:ext cx="1045210" cy="531495"/>
            <a:chOff x="2891202" y="4675553"/>
            <a:chExt cx="1045210" cy="531495"/>
          </a:xfrm>
        </p:grpSpPr>
        <p:pic>
          <p:nvPicPr>
            <p:cNvPr id="236" name="object 23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91202" y="4675553"/>
              <a:ext cx="1044974" cy="53099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915239" y="500405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241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4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2914332" y="500306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3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3" y="149584"/>
                  </a:lnTo>
                  <a:lnTo>
                    <a:pt x="108993" y="148224"/>
                  </a:lnTo>
                  <a:lnTo>
                    <a:pt x="107104" y="148224"/>
                  </a:lnTo>
                  <a:lnTo>
                    <a:pt x="107104" y="146909"/>
                  </a:lnTo>
                  <a:lnTo>
                    <a:pt x="3702" y="108088"/>
                  </a:lnTo>
                  <a:lnTo>
                    <a:pt x="1888" y="108088"/>
                  </a:lnTo>
                  <a:lnTo>
                    <a:pt x="1283" y="107180"/>
                  </a:lnTo>
                  <a:lnTo>
                    <a:pt x="1888" y="107180"/>
                  </a:lnTo>
                  <a:lnTo>
                    <a:pt x="1888" y="1889"/>
                  </a:lnTo>
                  <a:lnTo>
                    <a:pt x="906" y="1889"/>
                  </a:lnTo>
                  <a:lnTo>
                    <a:pt x="1888" y="982"/>
                  </a:lnTo>
                  <a:lnTo>
                    <a:pt x="108993" y="982"/>
                  </a:lnTo>
                  <a:lnTo>
                    <a:pt x="108993" y="0"/>
                  </a:lnTo>
                  <a:close/>
                </a:path>
                <a:path w="993775" h="149860">
                  <a:moveTo>
                    <a:pt x="107104" y="146909"/>
                  </a:moveTo>
                  <a:lnTo>
                    <a:pt x="107104" y="148224"/>
                  </a:lnTo>
                  <a:lnTo>
                    <a:pt x="108389" y="147392"/>
                  </a:lnTo>
                  <a:lnTo>
                    <a:pt x="107104" y="146909"/>
                  </a:lnTo>
                  <a:close/>
                </a:path>
                <a:path w="993775" h="149860">
                  <a:moveTo>
                    <a:pt x="107104" y="982"/>
                  </a:moveTo>
                  <a:lnTo>
                    <a:pt x="107104" y="146909"/>
                  </a:lnTo>
                  <a:lnTo>
                    <a:pt x="108389" y="147392"/>
                  </a:lnTo>
                  <a:lnTo>
                    <a:pt x="107104" y="148224"/>
                  </a:lnTo>
                  <a:lnTo>
                    <a:pt x="108993" y="148224"/>
                  </a:lnTo>
                  <a:lnTo>
                    <a:pt x="108993" y="1889"/>
                  </a:lnTo>
                  <a:lnTo>
                    <a:pt x="108087" y="1889"/>
                  </a:lnTo>
                  <a:lnTo>
                    <a:pt x="107104" y="982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8" y="108088"/>
                  </a:lnTo>
                  <a:lnTo>
                    <a:pt x="1888" y="107407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8" y="107407"/>
                  </a:moveTo>
                  <a:lnTo>
                    <a:pt x="1888" y="108088"/>
                  </a:lnTo>
                  <a:lnTo>
                    <a:pt x="3702" y="108088"/>
                  </a:lnTo>
                  <a:lnTo>
                    <a:pt x="1888" y="107407"/>
                  </a:lnTo>
                  <a:close/>
                </a:path>
                <a:path w="993775" h="149860">
                  <a:moveTo>
                    <a:pt x="1888" y="107180"/>
                  </a:moveTo>
                  <a:lnTo>
                    <a:pt x="1283" y="107180"/>
                  </a:lnTo>
                  <a:lnTo>
                    <a:pt x="1888" y="107407"/>
                  </a:lnTo>
                  <a:lnTo>
                    <a:pt x="1888" y="107180"/>
                  </a:lnTo>
                  <a:close/>
                </a:path>
                <a:path w="993775" h="149860">
                  <a:moveTo>
                    <a:pt x="1888" y="982"/>
                  </a:moveTo>
                  <a:lnTo>
                    <a:pt x="906" y="1889"/>
                  </a:lnTo>
                  <a:lnTo>
                    <a:pt x="1888" y="1889"/>
                  </a:lnTo>
                  <a:lnTo>
                    <a:pt x="1888" y="982"/>
                  </a:lnTo>
                  <a:close/>
                </a:path>
                <a:path w="993775" h="149860">
                  <a:moveTo>
                    <a:pt x="107104" y="982"/>
                  </a:moveTo>
                  <a:lnTo>
                    <a:pt x="1888" y="982"/>
                  </a:lnTo>
                  <a:lnTo>
                    <a:pt x="1888" y="1889"/>
                  </a:lnTo>
                  <a:lnTo>
                    <a:pt x="107104" y="1889"/>
                  </a:lnTo>
                  <a:lnTo>
                    <a:pt x="107104" y="982"/>
                  </a:lnTo>
                  <a:close/>
                </a:path>
                <a:path w="993775" h="149860">
                  <a:moveTo>
                    <a:pt x="108993" y="982"/>
                  </a:moveTo>
                  <a:lnTo>
                    <a:pt x="107104" y="982"/>
                  </a:lnTo>
                  <a:lnTo>
                    <a:pt x="108087" y="1889"/>
                  </a:lnTo>
                  <a:lnTo>
                    <a:pt x="108993" y="1889"/>
                  </a:lnTo>
                  <a:lnTo>
                    <a:pt x="108993" y="982"/>
                  </a:lnTo>
                  <a:close/>
                </a:path>
                <a:path w="993775" h="149860">
                  <a:moveTo>
                    <a:pt x="993348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82"/>
                  </a:lnTo>
                  <a:lnTo>
                    <a:pt x="993348" y="982"/>
                  </a:lnTo>
                  <a:lnTo>
                    <a:pt x="993348" y="0"/>
                  </a:lnTo>
                  <a:close/>
                </a:path>
                <a:path w="993775" h="149860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09"/>
                  </a:lnTo>
                  <a:close/>
                </a:path>
                <a:path w="993775" h="149860">
                  <a:moveTo>
                    <a:pt x="991459" y="107407"/>
                  </a:moveTo>
                  <a:lnTo>
                    <a:pt x="886244" y="146909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8" y="108692"/>
                  </a:lnTo>
                  <a:lnTo>
                    <a:pt x="993348" y="108088"/>
                  </a:lnTo>
                  <a:lnTo>
                    <a:pt x="991459" y="108088"/>
                  </a:lnTo>
                  <a:lnTo>
                    <a:pt x="991459" y="107407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88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8" y="107180"/>
                  </a:moveTo>
                  <a:lnTo>
                    <a:pt x="992064" y="107180"/>
                  </a:lnTo>
                  <a:lnTo>
                    <a:pt x="991459" y="108088"/>
                  </a:lnTo>
                  <a:lnTo>
                    <a:pt x="993348" y="108088"/>
                  </a:lnTo>
                  <a:lnTo>
                    <a:pt x="993348" y="107180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8" y="107180"/>
                  </a:lnTo>
                  <a:lnTo>
                    <a:pt x="993348" y="1889"/>
                  </a:lnTo>
                  <a:lnTo>
                    <a:pt x="992441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8" y="982"/>
                  </a:moveTo>
                  <a:lnTo>
                    <a:pt x="991459" y="982"/>
                  </a:lnTo>
                  <a:lnTo>
                    <a:pt x="992441" y="1889"/>
                  </a:lnTo>
                  <a:lnTo>
                    <a:pt x="993348" y="1889"/>
                  </a:lnTo>
                  <a:lnTo>
                    <a:pt x="993348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2968828" y="468848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81"/>
                  </a:moveTo>
                  <a:lnTo>
                    <a:pt x="0" y="422681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81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2967913" y="468756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244" y="423595"/>
                  </a:moveTo>
                  <a:lnTo>
                    <a:pt x="885202" y="423595"/>
                  </a:lnTo>
                  <a:lnTo>
                    <a:pt x="885202" y="476250"/>
                  </a:lnTo>
                  <a:lnTo>
                    <a:pt x="884567" y="476897"/>
                  </a:lnTo>
                  <a:lnTo>
                    <a:pt x="884567" y="476250"/>
                  </a:lnTo>
                  <a:lnTo>
                    <a:pt x="885202" y="476250"/>
                  </a:lnTo>
                  <a:lnTo>
                    <a:pt x="885202" y="423595"/>
                  </a:lnTo>
                  <a:lnTo>
                    <a:pt x="884351" y="423595"/>
                  </a:lnTo>
                  <a:lnTo>
                    <a:pt x="884351" y="476199"/>
                  </a:lnTo>
                  <a:lnTo>
                    <a:pt x="1892" y="476199"/>
                  </a:lnTo>
                  <a:lnTo>
                    <a:pt x="1892" y="423595"/>
                  </a:lnTo>
                  <a:lnTo>
                    <a:pt x="0" y="42359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63" y="477520"/>
                  </a:lnTo>
                  <a:lnTo>
                    <a:pt x="1663" y="476897"/>
                  </a:lnTo>
                  <a:lnTo>
                    <a:pt x="1892" y="477100"/>
                  </a:lnTo>
                  <a:lnTo>
                    <a:pt x="884351" y="477100"/>
                  </a:lnTo>
                  <a:lnTo>
                    <a:pt x="884351" y="477520"/>
                  </a:lnTo>
                  <a:lnTo>
                    <a:pt x="884567" y="477520"/>
                  </a:lnTo>
                  <a:lnTo>
                    <a:pt x="884567" y="477100"/>
                  </a:lnTo>
                  <a:lnTo>
                    <a:pt x="886244" y="477100"/>
                  </a:lnTo>
                  <a:lnTo>
                    <a:pt x="886244" y="476250"/>
                  </a:lnTo>
                  <a:lnTo>
                    <a:pt x="886244" y="423595"/>
                  </a:lnTo>
                  <a:close/>
                </a:path>
                <a:path w="886460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58"/>
                  </a:lnTo>
                  <a:lnTo>
                    <a:pt x="1892" y="316458"/>
                  </a:lnTo>
                  <a:lnTo>
                    <a:pt x="1892" y="1892"/>
                  </a:lnTo>
                  <a:lnTo>
                    <a:pt x="884351" y="1892"/>
                  </a:lnTo>
                  <a:lnTo>
                    <a:pt x="884351" y="316458"/>
                  </a:lnTo>
                  <a:lnTo>
                    <a:pt x="886244" y="316458"/>
                  </a:lnTo>
                  <a:lnTo>
                    <a:pt x="886244" y="1892"/>
                  </a:lnTo>
                  <a:lnTo>
                    <a:pt x="886244" y="1270"/>
                  </a:lnTo>
                  <a:lnTo>
                    <a:pt x="886244" y="91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1" name="object 241"/>
          <p:cNvSpPr txBox="1"/>
          <p:nvPr/>
        </p:nvSpPr>
        <p:spPr>
          <a:xfrm>
            <a:off x="2915276" y="500374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1877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Giacomo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Ciani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42" name="object 24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042524" y="4708282"/>
            <a:ext cx="294784" cy="294784"/>
          </a:xfrm>
          <a:prstGeom prst="rect">
            <a:avLst/>
          </a:prstGeom>
        </p:spPr>
      </p:pic>
      <p:sp>
        <p:nvSpPr>
          <p:cNvPr id="243" name="object 243"/>
          <p:cNvSpPr txBox="1"/>
          <p:nvPr/>
        </p:nvSpPr>
        <p:spPr>
          <a:xfrm>
            <a:off x="2977794" y="4913194"/>
            <a:ext cx="87503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9560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44" name="object 244"/>
          <p:cNvGrpSpPr/>
          <p:nvPr/>
        </p:nvGrpSpPr>
        <p:grpSpPr>
          <a:xfrm>
            <a:off x="3975859" y="4675553"/>
            <a:ext cx="1045210" cy="531495"/>
            <a:chOff x="3975859" y="4675553"/>
            <a:chExt cx="1045210" cy="531495"/>
          </a:xfrm>
        </p:grpSpPr>
        <p:pic>
          <p:nvPicPr>
            <p:cNvPr id="245" name="object 24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975859" y="4675553"/>
              <a:ext cx="1044974" cy="530990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4000199" y="500405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241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4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99291" y="500306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3" y="108088"/>
                  </a:lnTo>
                  <a:lnTo>
                    <a:pt x="1889" y="108088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8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8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8"/>
                  </a:lnTo>
                  <a:lnTo>
                    <a:pt x="3703" y="108088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8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1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07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7981" y="148224"/>
                  </a:lnTo>
                  <a:lnTo>
                    <a:pt x="993349" y="108692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07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88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4053789" y="468848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81"/>
                  </a:moveTo>
                  <a:lnTo>
                    <a:pt x="0" y="422681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81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4052798" y="468756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320" y="423595"/>
                  </a:moveTo>
                  <a:lnTo>
                    <a:pt x="885278" y="423595"/>
                  </a:lnTo>
                  <a:lnTo>
                    <a:pt x="885278" y="476250"/>
                  </a:lnTo>
                  <a:lnTo>
                    <a:pt x="884593" y="476885"/>
                  </a:lnTo>
                  <a:lnTo>
                    <a:pt x="884593" y="476250"/>
                  </a:lnTo>
                  <a:lnTo>
                    <a:pt x="885278" y="476250"/>
                  </a:lnTo>
                  <a:lnTo>
                    <a:pt x="885278" y="423595"/>
                  </a:lnTo>
                  <a:lnTo>
                    <a:pt x="884351" y="423595"/>
                  </a:lnTo>
                  <a:lnTo>
                    <a:pt x="884351" y="476199"/>
                  </a:lnTo>
                  <a:lnTo>
                    <a:pt x="1892" y="476199"/>
                  </a:lnTo>
                  <a:lnTo>
                    <a:pt x="1892" y="423595"/>
                  </a:lnTo>
                  <a:lnTo>
                    <a:pt x="0" y="42359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76" y="477520"/>
                  </a:lnTo>
                  <a:lnTo>
                    <a:pt x="1676" y="476885"/>
                  </a:lnTo>
                  <a:lnTo>
                    <a:pt x="1892" y="477100"/>
                  </a:lnTo>
                  <a:lnTo>
                    <a:pt x="884351" y="477100"/>
                  </a:lnTo>
                  <a:lnTo>
                    <a:pt x="884351" y="477520"/>
                  </a:lnTo>
                  <a:lnTo>
                    <a:pt x="884593" y="477520"/>
                  </a:lnTo>
                  <a:lnTo>
                    <a:pt x="884593" y="477100"/>
                  </a:lnTo>
                  <a:lnTo>
                    <a:pt x="886320" y="477100"/>
                  </a:lnTo>
                  <a:lnTo>
                    <a:pt x="886320" y="476250"/>
                  </a:lnTo>
                  <a:lnTo>
                    <a:pt x="886320" y="423595"/>
                  </a:lnTo>
                  <a:close/>
                </a:path>
                <a:path w="886460" h="477520">
                  <a:moveTo>
                    <a:pt x="8863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58"/>
                  </a:lnTo>
                  <a:lnTo>
                    <a:pt x="1892" y="316458"/>
                  </a:lnTo>
                  <a:lnTo>
                    <a:pt x="1892" y="1892"/>
                  </a:lnTo>
                  <a:lnTo>
                    <a:pt x="884351" y="1892"/>
                  </a:lnTo>
                  <a:lnTo>
                    <a:pt x="884351" y="316458"/>
                  </a:lnTo>
                  <a:lnTo>
                    <a:pt x="886320" y="316458"/>
                  </a:lnTo>
                  <a:lnTo>
                    <a:pt x="886320" y="1892"/>
                  </a:lnTo>
                  <a:lnTo>
                    <a:pt x="886320" y="1270"/>
                  </a:lnTo>
                  <a:lnTo>
                    <a:pt x="886320" y="914"/>
                  </a:lnTo>
                  <a:lnTo>
                    <a:pt x="886320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0" name="object 250"/>
          <p:cNvSpPr txBox="1"/>
          <p:nvPr/>
        </p:nvSpPr>
        <p:spPr>
          <a:xfrm>
            <a:off x="4000235" y="500374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76225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Henning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Valbruch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51" name="object 251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127484" y="4708282"/>
            <a:ext cx="294784" cy="294784"/>
          </a:xfrm>
          <a:prstGeom prst="rect">
            <a:avLst/>
          </a:prstGeom>
        </p:spPr>
      </p:pic>
      <p:sp>
        <p:nvSpPr>
          <p:cNvPr id="252" name="object 252"/>
          <p:cNvSpPr txBox="1"/>
          <p:nvPr/>
        </p:nvSpPr>
        <p:spPr>
          <a:xfrm>
            <a:off x="4054695" y="491319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53" name="object 253"/>
          <p:cNvGrpSpPr/>
          <p:nvPr/>
        </p:nvGrpSpPr>
        <p:grpSpPr>
          <a:xfrm>
            <a:off x="2902540" y="6026651"/>
            <a:ext cx="1047115" cy="531495"/>
            <a:chOff x="2902540" y="6026651"/>
            <a:chExt cx="1047115" cy="531495"/>
          </a:xfrm>
        </p:grpSpPr>
        <p:pic>
          <p:nvPicPr>
            <p:cNvPr id="254" name="object 25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902540" y="6026651"/>
              <a:ext cx="1046864" cy="530990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2928163" y="6353847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107105" y="147301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01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2927181" y="6352902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9071" y="0"/>
                  </a:moveTo>
                  <a:lnTo>
                    <a:pt x="0" y="0"/>
                  </a:lnTo>
                  <a:lnTo>
                    <a:pt x="0" y="108730"/>
                  </a:lnTo>
                  <a:lnTo>
                    <a:pt x="109071" y="149607"/>
                  </a:lnTo>
                  <a:lnTo>
                    <a:pt x="109071" y="148246"/>
                  </a:lnTo>
                  <a:lnTo>
                    <a:pt x="107181" y="148246"/>
                  </a:lnTo>
                  <a:lnTo>
                    <a:pt x="107181" y="146880"/>
                  </a:lnTo>
                  <a:lnTo>
                    <a:pt x="3644" y="108072"/>
                  </a:lnTo>
                  <a:lnTo>
                    <a:pt x="1889" y="108072"/>
                  </a:lnTo>
                  <a:lnTo>
                    <a:pt x="1285" y="107188"/>
                  </a:lnTo>
                  <a:lnTo>
                    <a:pt x="1889" y="107188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44"/>
                  </a:lnTo>
                  <a:lnTo>
                    <a:pt x="109071" y="944"/>
                  </a:lnTo>
                  <a:lnTo>
                    <a:pt x="109071" y="0"/>
                  </a:lnTo>
                  <a:close/>
                </a:path>
                <a:path w="993775" h="149859">
                  <a:moveTo>
                    <a:pt x="107181" y="146880"/>
                  </a:moveTo>
                  <a:lnTo>
                    <a:pt x="107181" y="148246"/>
                  </a:lnTo>
                  <a:lnTo>
                    <a:pt x="108465" y="147362"/>
                  </a:lnTo>
                  <a:lnTo>
                    <a:pt x="107181" y="146880"/>
                  </a:lnTo>
                  <a:close/>
                </a:path>
                <a:path w="993775" h="149859">
                  <a:moveTo>
                    <a:pt x="107181" y="944"/>
                  </a:moveTo>
                  <a:lnTo>
                    <a:pt x="107181" y="146880"/>
                  </a:lnTo>
                  <a:lnTo>
                    <a:pt x="108465" y="147362"/>
                  </a:lnTo>
                  <a:lnTo>
                    <a:pt x="107181" y="148246"/>
                  </a:lnTo>
                  <a:lnTo>
                    <a:pt x="109071" y="148246"/>
                  </a:lnTo>
                  <a:lnTo>
                    <a:pt x="109071" y="1889"/>
                  </a:lnTo>
                  <a:lnTo>
                    <a:pt x="108088" y="1889"/>
                  </a:lnTo>
                  <a:lnTo>
                    <a:pt x="107181" y="944"/>
                  </a:lnTo>
                  <a:close/>
                </a:path>
                <a:path w="993775" h="149859">
                  <a:moveTo>
                    <a:pt x="1285" y="107188"/>
                  </a:moveTo>
                  <a:lnTo>
                    <a:pt x="1889" y="108072"/>
                  </a:lnTo>
                  <a:lnTo>
                    <a:pt x="1889" y="107414"/>
                  </a:lnTo>
                  <a:lnTo>
                    <a:pt x="1285" y="107188"/>
                  </a:lnTo>
                  <a:close/>
                </a:path>
                <a:path w="993775" h="149859">
                  <a:moveTo>
                    <a:pt x="1889" y="107414"/>
                  </a:moveTo>
                  <a:lnTo>
                    <a:pt x="1889" y="108072"/>
                  </a:lnTo>
                  <a:lnTo>
                    <a:pt x="3644" y="108072"/>
                  </a:lnTo>
                  <a:lnTo>
                    <a:pt x="1889" y="107414"/>
                  </a:lnTo>
                  <a:close/>
                </a:path>
                <a:path w="993775" h="149859">
                  <a:moveTo>
                    <a:pt x="1889" y="107188"/>
                  </a:moveTo>
                  <a:lnTo>
                    <a:pt x="1285" y="107188"/>
                  </a:lnTo>
                  <a:lnTo>
                    <a:pt x="1889" y="107414"/>
                  </a:lnTo>
                  <a:lnTo>
                    <a:pt x="1889" y="107188"/>
                  </a:lnTo>
                  <a:close/>
                </a:path>
                <a:path w="993775" h="149859">
                  <a:moveTo>
                    <a:pt x="1889" y="944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44"/>
                  </a:lnTo>
                  <a:close/>
                </a:path>
                <a:path w="993775" h="149859">
                  <a:moveTo>
                    <a:pt x="107181" y="944"/>
                  </a:moveTo>
                  <a:lnTo>
                    <a:pt x="1889" y="944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44"/>
                  </a:lnTo>
                  <a:close/>
                </a:path>
                <a:path w="993775" h="149859">
                  <a:moveTo>
                    <a:pt x="109071" y="944"/>
                  </a:moveTo>
                  <a:lnTo>
                    <a:pt x="107181" y="944"/>
                  </a:lnTo>
                  <a:lnTo>
                    <a:pt x="108088" y="1889"/>
                  </a:lnTo>
                  <a:lnTo>
                    <a:pt x="109071" y="1889"/>
                  </a:lnTo>
                  <a:lnTo>
                    <a:pt x="109071" y="944"/>
                  </a:lnTo>
                  <a:close/>
                </a:path>
                <a:path w="993775" h="149859">
                  <a:moveTo>
                    <a:pt x="993425" y="0"/>
                  </a:moveTo>
                  <a:lnTo>
                    <a:pt x="884355" y="0"/>
                  </a:lnTo>
                  <a:lnTo>
                    <a:pt x="884355" y="149607"/>
                  </a:lnTo>
                  <a:lnTo>
                    <a:pt x="887985" y="148246"/>
                  </a:lnTo>
                  <a:lnTo>
                    <a:pt x="886244" y="148246"/>
                  </a:lnTo>
                  <a:lnTo>
                    <a:pt x="885035" y="147362"/>
                  </a:lnTo>
                  <a:lnTo>
                    <a:pt x="886244" y="146908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44"/>
                  </a:lnTo>
                  <a:lnTo>
                    <a:pt x="993425" y="944"/>
                  </a:lnTo>
                  <a:lnTo>
                    <a:pt x="993425" y="0"/>
                  </a:lnTo>
                  <a:close/>
                </a:path>
                <a:path w="993775" h="149859">
                  <a:moveTo>
                    <a:pt x="886244" y="146908"/>
                  </a:moveTo>
                  <a:lnTo>
                    <a:pt x="885035" y="147362"/>
                  </a:lnTo>
                  <a:lnTo>
                    <a:pt x="886244" y="148246"/>
                  </a:lnTo>
                  <a:lnTo>
                    <a:pt x="886244" y="146908"/>
                  </a:lnTo>
                  <a:close/>
                </a:path>
                <a:path w="993775" h="149859">
                  <a:moveTo>
                    <a:pt x="991535" y="107415"/>
                  </a:moveTo>
                  <a:lnTo>
                    <a:pt x="886244" y="146908"/>
                  </a:lnTo>
                  <a:lnTo>
                    <a:pt x="886244" y="148246"/>
                  </a:lnTo>
                  <a:lnTo>
                    <a:pt x="887985" y="148246"/>
                  </a:lnTo>
                  <a:lnTo>
                    <a:pt x="993425" y="108730"/>
                  </a:lnTo>
                  <a:lnTo>
                    <a:pt x="993425" y="108072"/>
                  </a:lnTo>
                  <a:lnTo>
                    <a:pt x="991535" y="108072"/>
                  </a:lnTo>
                  <a:lnTo>
                    <a:pt x="991535" y="107415"/>
                  </a:lnTo>
                  <a:close/>
                </a:path>
                <a:path w="993775" h="149859">
                  <a:moveTo>
                    <a:pt x="992140" y="107188"/>
                  </a:moveTo>
                  <a:lnTo>
                    <a:pt x="991535" y="107415"/>
                  </a:lnTo>
                  <a:lnTo>
                    <a:pt x="991535" y="108072"/>
                  </a:lnTo>
                  <a:lnTo>
                    <a:pt x="992140" y="107188"/>
                  </a:lnTo>
                  <a:close/>
                </a:path>
                <a:path w="993775" h="149859">
                  <a:moveTo>
                    <a:pt x="993425" y="107188"/>
                  </a:moveTo>
                  <a:lnTo>
                    <a:pt x="992140" y="107188"/>
                  </a:lnTo>
                  <a:lnTo>
                    <a:pt x="991535" y="108072"/>
                  </a:lnTo>
                  <a:lnTo>
                    <a:pt x="993425" y="108072"/>
                  </a:lnTo>
                  <a:lnTo>
                    <a:pt x="993425" y="107188"/>
                  </a:lnTo>
                  <a:close/>
                </a:path>
                <a:path w="993775" h="149859">
                  <a:moveTo>
                    <a:pt x="991535" y="944"/>
                  </a:moveTo>
                  <a:lnTo>
                    <a:pt x="991535" y="107415"/>
                  </a:lnTo>
                  <a:lnTo>
                    <a:pt x="992140" y="107188"/>
                  </a:lnTo>
                  <a:lnTo>
                    <a:pt x="993425" y="107188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44"/>
                  </a:lnTo>
                  <a:close/>
                </a:path>
                <a:path w="993775" h="149859">
                  <a:moveTo>
                    <a:pt x="886244" y="944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44"/>
                  </a:lnTo>
                  <a:close/>
                </a:path>
                <a:path w="993775" h="149859">
                  <a:moveTo>
                    <a:pt x="991535" y="944"/>
                  </a:moveTo>
                  <a:lnTo>
                    <a:pt x="886244" y="944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44"/>
                  </a:lnTo>
                  <a:close/>
                </a:path>
                <a:path w="993775" h="149859">
                  <a:moveTo>
                    <a:pt x="993425" y="944"/>
                  </a:moveTo>
                  <a:lnTo>
                    <a:pt x="991535" y="944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44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2981744" y="603835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630"/>
                  </a:moveTo>
                  <a:lnTo>
                    <a:pt x="0" y="422630"/>
                  </a:lnTo>
                  <a:lnTo>
                    <a:pt x="0" y="476199"/>
                  </a:lnTo>
                  <a:lnTo>
                    <a:pt x="884364" y="476199"/>
                  </a:lnTo>
                  <a:lnTo>
                    <a:pt x="884364" y="422630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493"/>
                  </a:lnTo>
                  <a:lnTo>
                    <a:pt x="884364" y="315493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2980766" y="6037580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244" y="423405"/>
                  </a:moveTo>
                  <a:lnTo>
                    <a:pt x="885101" y="423405"/>
                  </a:lnTo>
                  <a:lnTo>
                    <a:pt x="885101" y="476250"/>
                  </a:lnTo>
                  <a:lnTo>
                    <a:pt x="884440" y="476897"/>
                  </a:lnTo>
                  <a:lnTo>
                    <a:pt x="884440" y="476250"/>
                  </a:lnTo>
                  <a:lnTo>
                    <a:pt x="885101" y="476250"/>
                  </a:lnTo>
                  <a:lnTo>
                    <a:pt x="885101" y="423405"/>
                  </a:lnTo>
                  <a:lnTo>
                    <a:pt x="884351" y="423405"/>
                  </a:lnTo>
                  <a:lnTo>
                    <a:pt x="884351" y="476021"/>
                  </a:lnTo>
                  <a:lnTo>
                    <a:pt x="1892" y="476021"/>
                  </a:lnTo>
                  <a:lnTo>
                    <a:pt x="1892" y="423405"/>
                  </a:lnTo>
                  <a:lnTo>
                    <a:pt x="0" y="42340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816" y="477520"/>
                  </a:lnTo>
                  <a:lnTo>
                    <a:pt x="1816" y="476897"/>
                  </a:lnTo>
                  <a:lnTo>
                    <a:pt x="884351" y="476973"/>
                  </a:lnTo>
                  <a:lnTo>
                    <a:pt x="884351" y="477520"/>
                  </a:lnTo>
                  <a:lnTo>
                    <a:pt x="884440" y="476973"/>
                  </a:lnTo>
                  <a:lnTo>
                    <a:pt x="886244" y="476973"/>
                  </a:lnTo>
                  <a:lnTo>
                    <a:pt x="886244" y="476250"/>
                  </a:lnTo>
                  <a:lnTo>
                    <a:pt x="886244" y="476021"/>
                  </a:lnTo>
                  <a:lnTo>
                    <a:pt x="886244" y="423405"/>
                  </a:lnTo>
                  <a:close/>
                </a:path>
                <a:path w="886460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268"/>
                  </a:lnTo>
                  <a:lnTo>
                    <a:pt x="1892" y="316268"/>
                  </a:lnTo>
                  <a:lnTo>
                    <a:pt x="1892" y="1701"/>
                  </a:lnTo>
                  <a:lnTo>
                    <a:pt x="884351" y="1701"/>
                  </a:lnTo>
                  <a:lnTo>
                    <a:pt x="884351" y="316268"/>
                  </a:lnTo>
                  <a:lnTo>
                    <a:pt x="886244" y="316268"/>
                  </a:lnTo>
                  <a:lnTo>
                    <a:pt x="886244" y="1701"/>
                  </a:lnTo>
                  <a:lnTo>
                    <a:pt x="886244" y="1270"/>
                  </a:lnTo>
                  <a:lnTo>
                    <a:pt x="886244" y="787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9" name="object 259"/>
          <p:cNvSpPr txBox="1"/>
          <p:nvPr/>
        </p:nvSpPr>
        <p:spPr>
          <a:xfrm>
            <a:off x="2928125" y="6353666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Livia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60" name="object 26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055451" y="6058117"/>
            <a:ext cx="294784" cy="294784"/>
          </a:xfrm>
          <a:prstGeom prst="rect">
            <a:avLst/>
          </a:prstGeom>
        </p:spPr>
      </p:pic>
      <p:sp>
        <p:nvSpPr>
          <p:cNvPr id="261" name="object 261"/>
          <p:cNvSpPr txBox="1"/>
          <p:nvPr/>
        </p:nvSpPr>
        <p:spPr>
          <a:xfrm>
            <a:off x="2982660" y="626338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2" name="object 262"/>
          <p:cNvGrpSpPr/>
          <p:nvPr/>
        </p:nvGrpSpPr>
        <p:grpSpPr>
          <a:xfrm>
            <a:off x="3996645" y="6026651"/>
            <a:ext cx="1045210" cy="531495"/>
            <a:chOff x="3996645" y="6026651"/>
            <a:chExt cx="1045210" cy="531495"/>
          </a:xfrm>
        </p:grpSpPr>
        <p:pic>
          <p:nvPicPr>
            <p:cNvPr id="263" name="object 2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996645" y="6026651"/>
              <a:ext cx="1044974" cy="530990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4020908" y="6353847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107105" y="147301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01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4019925" y="6352902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730"/>
                  </a:lnTo>
                  <a:lnTo>
                    <a:pt x="108995" y="149607"/>
                  </a:lnTo>
                  <a:lnTo>
                    <a:pt x="108995" y="148246"/>
                  </a:lnTo>
                  <a:lnTo>
                    <a:pt x="107105" y="148246"/>
                  </a:lnTo>
                  <a:lnTo>
                    <a:pt x="107105" y="146880"/>
                  </a:lnTo>
                  <a:lnTo>
                    <a:pt x="3643" y="108072"/>
                  </a:lnTo>
                  <a:lnTo>
                    <a:pt x="1889" y="108072"/>
                  </a:lnTo>
                  <a:lnTo>
                    <a:pt x="1285" y="107188"/>
                  </a:lnTo>
                  <a:lnTo>
                    <a:pt x="1889" y="107188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44"/>
                  </a:lnTo>
                  <a:lnTo>
                    <a:pt x="108995" y="944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880"/>
                  </a:moveTo>
                  <a:lnTo>
                    <a:pt x="107105" y="148246"/>
                  </a:lnTo>
                  <a:lnTo>
                    <a:pt x="108390" y="147362"/>
                  </a:lnTo>
                  <a:lnTo>
                    <a:pt x="107105" y="146880"/>
                  </a:lnTo>
                  <a:close/>
                </a:path>
                <a:path w="993775" h="149859">
                  <a:moveTo>
                    <a:pt x="107105" y="944"/>
                  </a:moveTo>
                  <a:lnTo>
                    <a:pt x="107105" y="146880"/>
                  </a:lnTo>
                  <a:lnTo>
                    <a:pt x="108390" y="147362"/>
                  </a:lnTo>
                  <a:lnTo>
                    <a:pt x="107105" y="148246"/>
                  </a:lnTo>
                  <a:lnTo>
                    <a:pt x="108995" y="148246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44"/>
                  </a:lnTo>
                  <a:close/>
                </a:path>
                <a:path w="993775" h="149859">
                  <a:moveTo>
                    <a:pt x="1285" y="107188"/>
                  </a:moveTo>
                  <a:lnTo>
                    <a:pt x="1889" y="108072"/>
                  </a:lnTo>
                  <a:lnTo>
                    <a:pt x="1889" y="107415"/>
                  </a:lnTo>
                  <a:lnTo>
                    <a:pt x="1285" y="107188"/>
                  </a:lnTo>
                  <a:close/>
                </a:path>
                <a:path w="993775" h="149859">
                  <a:moveTo>
                    <a:pt x="1889" y="107415"/>
                  </a:moveTo>
                  <a:lnTo>
                    <a:pt x="1889" y="108072"/>
                  </a:lnTo>
                  <a:lnTo>
                    <a:pt x="3643" y="108072"/>
                  </a:lnTo>
                  <a:lnTo>
                    <a:pt x="1889" y="107415"/>
                  </a:lnTo>
                  <a:close/>
                </a:path>
                <a:path w="993775" h="149859">
                  <a:moveTo>
                    <a:pt x="1889" y="107188"/>
                  </a:moveTo>
                  <a:lnTo>
                    <a:pt x="1285" y="107188"/>
                  </a:lnTo>
                  <a:lnTo>
                    <a:pt x="1889" y="107415"/>
                  </a:lnTo>
                  <a:lnTo>
                    <a:pt x="1889" y="107188"/>
                  </a:lnTo>
                  <a:close/>
                </a:path>
                <a:path w="993775" h="149859">
                  <a:moveTo>
                    <a:pt x="1889" y="944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44"/>
                  </a:lnTo>
                  <a:close/>
                </a:path>
                <a:path w="993775" h="149859">
                  <a:moveTo>
                    <a:pt x="107105" y="944"/>
                  </a:moveTo>
                  <a:lnTo>
                    <a:pt x="1889" y="944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44"/>
                  </a:lnTo>
                  <a:close/>
                </a:path>
                <a:path w="993775" h="149859">
                  <a:moveTo>
                    <a:pt x="108995" y="944"/>
                  </a:moveTo>
                  <a:lnTo>
                    <a:pt x="107105" y="944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44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5" y="0"/>
                  </a:lnTo>
                  <a:lnTo>
                    <a:pt x="884355" y="149607"/>
                  </a:lnTo>
                  <a:lnTo>
                    <a:pt x="887983" y="148246"/>
                  </a:lnTo>
                  <a:lnTo>
                    <a:pt x="886244" y="148246"/>
                  </a:lnTo>
                  <a:lnTo>
                    <a:pt x="884960" y="147362"/>
                  </a:lnTo>
                  <a:lnTo>
                    <a:pt x="886244" y="14688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44"/>
                  </a:lnTo>
                  <a:lnTo>
                    <a:pt x="993349" y="944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880"/>
                  </a:moveTo>
                  <a:lnTo>
                    <a:pt x="884960" y="147362"/>
                  </a:lnTo>
                  <a:lnTo>
                    <a:pt x="886244" y="148246"/>
                  </a:lnTo>
                  <a:lnTo>
                    <a:pt x="886244" y="146880"/>
                  </a:lnTo>
                  <a:close/>
                </a:path>
                <a:path w="993775" h="149859">
                  <a:moveTo>
                    <a:pt x="991459" y="107443"/>
                  </a:moveTo>
                  <a:lnTo>
                    <a:pt x="886244" y="146880"/>
                  </a:lnTo>
                  <a:lnTo>
                    <a:pt x="886244" y="148246"/>
                  </a:lnTo>
                  <a:lnTo>
                    <a:pt x="887983" y="148246"/>
                  </a:lnTo>
                  <a:lnTo>
                    <a:pt x="993349" y="108730"/>
                  </a:lnTo>
                  <a:lnTo>
                    <a:pt x="993349" y="108072"/>
                  </a:lnTo>
                  <a:lnTo>
                    <a:pt x="991459" y="108072"/>
                  </a:lnTo>
                  <a:lnTo>
                    <a:pt x="991459" y="107443"/>
                  </a:lnTo>
                  <a:close/>
                </a:path>
                <a:path w="993775" h="149859">
                  <a:moveTo>
                    <a:pt x="992140" y="107188"/>
                  </a:moveTo>
                  <a:lnTo>
                    <a:pt x="991459" y="107443"/>
                  </a:lnTo>
                  <a:lnTo>
                    <a:pt x="991459" y="108072"/>
                  </a:lnTo>
                  <a:lnTo>
                    <a:pt x="992140" y="107188"/>
                  </a:lnTo>
                  <a:close/>
                </a:path>
                <a:path w="993775" h="149859">
                  <a:moveTo>
                    <a:pt x="993349" y="107188"/>
                  </a:moveTo>
                  <a:lnTo>
                    <a:pt x="992140" y="107188"/>
                  </a:lnTo>
                  <a:lnTo>
                    <a:pt x="991459" y="108072"/>
                  </a:lnTo>
                  <a:lnTo>
                    <a:pt x="993349" y="108072"/>
                  </a:lnTo>
                  <a:lnTo>
                    <a:pt x="993349" y="107188"/>
                  </a:lnTo>
                  <a:close/>
                </a:path>
                <a:path w="993775" h="149859">
                  <a:moveTo>
                    <a:pt x="991459" y="944"/>
                  </a:moveTo>
                  <a:lnTo>
                    <a:pt x="991459" y="107443"/>
                  </a:lnTo>
                  <a:lnTo>
                    <a:pt x="992140" y="107188"/>
                  </a:lnTo>
                  <a:lnTo>
                    <a:pt x="993349" y="107188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44"/>
                  </a:lnTo>
                  <a:close/>
                </a:path>
                <a:path w="993775" h="149859">
                  <a:moveTo>
                    <a:pt x="886244" y="944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44"/>
                  </a:lnTo>
                  <a:close/>
                </a:path>
                <a:path w="993775" h="149859">
                  <a:moveTo>
                    <a:pt x="991459" y="944"/>
                  </a:moveTo>
                  <a:lnTo>
                    <a:pt x="886244" y="944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44"/>
                  </a:lnTo>
                  <a:close/>
                </a:path>
                <a:path w="993775" h="149859">
                  <a:moveTo>
                    <a:pt x="993349" y="944"/>
                  </a:moveTo>
                  <a:lnTo>
                    <a:pt x="991459" y="944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44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4074414" y="603835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630"/>
                  </a:moveTo>
                  <a:lnTo>
                    <a:pt x="0" y="422630"/>
                  </a:lnTo>
                  <a:lnTo>
                    <a:pt x="0" y="476199"/>
                  </a:lnTo>
                  <a:lnTo>
                    <a:pt x="884364" y="476199"/>
                  </a:lnTo>
                  <a:lnTo>
                    <a:pt x="884364" y="422630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493"/>
                  </a:lnTo>
                  <a:lnTo>
                    <a:pt x="884364" y="315493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4073512" y="6037580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244" y="423405"/>
                  </a:moveTo>
                  <a:lnTo>
                    <a:pt x="885037" y="423405"/>
                  </a:lnTo>
                  <a:lnTo>
                    <a:pt x="885037" y="476250"/>
                  </a:lnTo>
                  <a:lnTo>
                    <a:pt x="884428" y="476897"/>
                  </a:lnTo>
                  <a:lnTo>
                    <a:pt x="884428" y="476250"/>
                  </a:lnTo>
                  <a:lnTo>
                    <a:pt x="885037" y="476250"/>
                  </a:lnTo>
                  <a:lnTo>
                    <a:pt x="885037" y="423405"/>
                  </a:lnTo>
                  <a:lnTo>
                    <a:pt x="884351" y="423405"/>
                  </a:lnTo>
                  <a:lnTo>
                    <a:pt x="884351" y="476021"/>
                  </a:lnTo>
                  <a:lnTo>
                    <a:pt x="1892" y="476021"/>
                  </a:lnTo>
                  <a:lnTo>
                    <a:pt x="1892" y="423405"/>
                  </a:lnTo>
                  <a:lnTo>
                    <a:pt x="0" y="42340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803" y="477520"/>
                  </a:lnTo>
                  <a:lnTo>
                    <a:pt x="1803" y="476897"/>
                  </a:lnTo>
                  <a:lnTo>
                    <a:pt x="884351" y="476973"/>
                  </a:lnTo>
                  <a:lnTo>
                    <a:pt x="884351" y="477520"/>
                  </a:lnTo>
                  <a:lnTo>
                    <a:pt x="884428" y="476973"/>
                  </a:lnTo>
                  <a:lnTo>
                    <a:pt x="886244" y="476973"/>
                  </a:lnTo>
                  <a:lnTo>
                    <a:pt x="886244" y="476250"/>
                  </a:lnTo>
                  <a:lnTo>
                    <a:pt x="886244" y="476021"/>
                  </a:lnTo>
                  <a:lnTo>
                    <a:pt x="886244" y="423405"/>
                  </a:lnTo>
                  <a:close/>
                </a:path>
                <a:path w="886460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268"/>
                  </a:lnTo>
                  <a:lnTo>
                    <a:pt x="1892" y="316268"/>
                  </a:lnTo>
                  <a:lnTo>
                    <a:pt x="1892" y="1701"/>
                  </a:lnTo>
                  <a:lnTo>
                    <a:pt x="884351" y="1701"/>
                  </a:lnTo>
                  <a:lnTo>
                    <a:pt x="884351" y="316268"/>
                  </a:lnTo>
                  <a:lnTo>
                    <a:pt x="886244" y="316268"/>
                  </a:lnTo>
                  <a:lnTo>
                    <a:pt x="886244" y="1701"/>
                  </a:lnTo>
                  <a:lnTo>
                    <a:pt x="886244" y="1270"/>
                  </a:lnTo>
                  <a:lnTo>
                    <a:pt x="886244" y="787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8" name="object 268"/>
          <p:cNvSpPr txBox="1"/>
          <p:nvPr/>
        </p:nvSpPr>
        <p:spPr>
          <a:xfrm>
            <a:off x="4020870" y="6353666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04165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Mario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Martinez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69" name="object 269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148119" y="6058117"/>
            <a:ext cx="294784" cy="294762"/>
          </a:xfrm>
          <a:prstGeom prst="rect">
            <a:avLst/>
          </a:prstGeom>
        </p:spPr>
      </p:pic>
      <p:sp>
        <p:nvSpPr>
          <p:cNvPr id="270" name="object 270"/>
          <p:cNvSpPr txBox="1"/>
          <p:nvPr/>
        </p:nvSpPr>
        <p:spPr>
          <a:xfrm>
            <a:off x="4075405" y="626338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1" name="object 271"/>
          <p:cNvGrpSpPr/>
          <p:nvPr/>
        </p:nvGrpSpPr>
        <p:grpSpPr>
          <a:xfrm>
            <a:off x="2902540" y="5336930"/>
            <a:ext cx="1047115" cy="531495"/>
            <a:chOff x="2902540" y="5336930"/>
            <a:chExt cx="1047115" cy="531495"/>
          </a:xfrm>
        </p:grpSpPr>
        <p:pic>
          <p:nvPicPr>
            <p:cNvPr id="272" name="object 27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902540" y="5336930"/>
              <a:ext cx="1046864" cy="530990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2928163" y="56658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2927181" y="56648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1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1" y="149584"/>
                  </a:lnTo>
                  <a:lnTo>
                    <a:pt x="109071" y="148223"/>
                  </a:lnTo>
                  <a:lnTo>
                    <a:pt x="107181" y="148223"/>
                  </a:lnTo>
                  <a:lnTo>
                    <a:pt x="107181" y="146836"/>
                  </a:lnTo>
                  <a:lnTo>
                    <a:pt x="3505" y="108012"/>
                  </a:lnTo>
                  <a:lnTo>
                    <a:pt x="1889" y="108012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7"/>
                  </a:lnTo>
                  <a:lnTo>
                    <a:pt x="109071" y="907"/>
                  </a:lnTo>
                  <a:lnTo>
                    <a:pt x="109071" y="0"/>
                  </a:lnTo>
                  <a:close/>
                </a:path>
                <a:path w="993775" h="149860">
                  <a:moveTo>
                    <a:pt x="107181" y="146836"/>
                  </a:moveTo>
                  <a:lnTo>
                    <a:pt x="107181" y="148223"/>
                  </a:lnTo>
                  <a:lnTo>
                    <a:pt x="108465" y="147316"/>
                  </a:lnTo>
                  <a:lnTo>
                    <a:pt x="107181" y="146836"/>
                  </a:lnTo>
                  <a:close/>
                </a:path>
                <a:path w="993775" h="149860">
                  <a:moveTo>
                    <a:pt x="107181" y="907"/>
                  </a:moveTo>
                  <a:lnTo>
                    <a:pt x="107181" y="146836"/>
                  </a:lnTo>
                  <a:lnTo>
                    <a:pt x="108465" y="147316"/>
                  </a:lnTo>
                  <a:lnTo>
                    <a:pt x="107181" y="148223"/>
                  </a:lnTo>
                  <a:lnTo>
                    <a:pt x="109071" y="148223"/>
                  </a:lnTo>
                  <a:lnTo>
                    <a:pt x="109071" y="1889"/>
                  </a:lnTo>
                  <a:lnTo>
                    <a:pt x="108088" y="1889"/>
                  </a:lnTo>
                  <a:lnTo>
                    <a:pt x="107181" y="907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12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12"/>
                  </a:lnTo>
                  <a:lnTo>
                    <a:pt x="3505" y="108012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7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7"/>
                  </a:lnTo>
                  <a:close/>
                </a:path>
                <a:path w="993775" h="149860">
                  <a:moveTo>
                    <a:pt x="107181" y="907"/>
                  </a:moveTo>
                  <a:lnTo>
                    <a:pt x="1889" y="907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07"/>
                  </a:lnTo>
                  <a:close/>
                </a:path>
                <a:path w="993775" h="149860">
                  <a:moveTo>
                    <a:pt x="109071" y="907"/>
                  </a:moveTo>
                  <a:lnTo>
                    <a:pt x="107181" y="907"/>
                  </a:lnTo>
                  <a:lnTo>
                    <a:pt x="108088" y="1889"/>
                  </a:lnTo>
                  <a:lnTo>
                    <a:pt x="109071" y="1889"/>
                  </a:lnTo>
                  <a:lnTo>
                    <a:pt x="109071" y="907"/>
                  </a:lnTo>
                  <a:close/>
                </a:path>
                <a:path w="993775" h="149860">
                  <a:moveTo>
                    <a:pt x="993425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4" y="148223"/>
                  </a:lnTo>
                  <a:lnTo>
                    <a:pt x="886244" y="148223"/>
                  </a:lnTo>
                  <a:lnTo>
                    <a:pt x="885035" y="147316"/>
                  </a:lnTo>
                  <a:lnTo>
                    <a:pt x="886244" y="146863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7"/>
                  </a:lnTo>
                  <a:lnTo>
                    <a:pt x="993425" y="907"/>
                  </a:lnTo>
                  <a:lnTo>
                    <a:pt x="993425" y="0"/>
                  </a:lnTo>
                  <a:close/>
                </a:path>
                <a:path w="993775" h="149860">
                  <a:moveTo>
                    <a:pt x="886244" y="146863"/>
                  </a:moveTo>
                  <a:lnTo>
                    <a:pt x="885035" y="147316"/>
                  </a:lnTo>
                  <a:lnTo>
                    <a:pt x="886244" y="148223"/>
                  </a:lnTo>
                  <a:lnTo>
                    <a:pt x="886244" y="146863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863"/>
                  </a:lnTo>
                  <a:lnTo>
                    <a:pt x="886244" y="148223"/>
                  </a:lnTo>
                  <a:lnTo>
                    <a:pt x="887984" y="148223"/>
                  </a:lnTo>
                  <a:lnTo>
                    <a:pt x="993425" y="108692"/>
                  </a:lnTo>
                  <a:lnTo>
                    <a:pt x="993425" y="108012"/>
                  </a:lnTo>
                  <a:lnTo>
                    <a:pt x="991535" y="108012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12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5" y="107180"/>
                  </a:moveTo>
                  <a:lnTo>
                    <a:pt x="992140" y="107180"/>
                  </a:lnTo>
                  <a:lnTo>
                    <a:pt x="991535" y="108012"/>
                  </a:lnTo>
                  <a:lnTo>
                    <a:pt x="993425" y="108012"/>
                  </a:lnTo>
                  <a:lnTo>
                    <a:pt x="993425" y="107180"/>
                  </a:lnTo>
                  <a:close/>
                </a:path>
                <a:path w="993775" h="149860">
                  <a:moveTo>
                    <a:pt x="991535" y="907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5" y="107180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07"/>
                  </a:lnTo>
                  <a:close/>
                </a:path>
                <a:path w="993775" h="149860">
                  <a:moveTo>
                    <a:pt x="886244" y="907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7"/>
                  </a:lnTo>
                  <a:close/>
                </a:path>
                <a:path w="993775" h="149860">
                  <a:moveTo>
                    <a:pt x="991535" y="907"/>
                  </a:moveTo>
                  <a:lnTo>
                    <a:pt x="886244" y="907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07"/>
                  </a:lnTo>
                  <a:close/>
                </a:path>
                <a:path w="993775" h="149860">
                  <a:moveTo>
                    <a:pt x="993425" y="907"/>
                  </a:moveTo>
                  <a:lnTo>
                    <a:pt x="991535" y="907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07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2981744" y="535031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592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64" y="315468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2980766" y="534923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672"/>
                  </a:moveTo>
                  <a:lnTo>
                    <a:pt x="884351" y="423672"/>
                  </a:lnTo>
                  <a:lnTo>
                    <a:pt x="884351" y="476250"/>
                  </a:lnTo>
                  <a:lnTo>
                    <a:pt x="884351" y="477266"/>
                  </a:lnTo>
                  <a:lnTo>
                    <a:pt x="884351" y="477520"/>
                  </a:lnTo>
                  <a:lnTo>
                    <a:pt x="1511" y="477520"/>
                  </a:lnTo>
                  <a:lnTo>
                    <a:pt x="1511" y="476897"/>
                  </a:lnTo>
                  <a:lnTo>
                    <a:pt x="1892" y="477266"/>
                  </a:lnTo>
                  <a:lnTo>
                    <a:pt x="884351" y="477266"/>
                  </a:lnTo>
                  <a:lnTo>
                    <a:pt x="884351" y="476364"/>
                  </a:lnTo>
                  <a:lnTo>
                    <a:pt x="1892" y="476364"/>
                  </a:lnTo>
                  <a:lnTo>
                    <a:pt x="1511" y="476364"/>
                  </a:lnTo>
                  <a:lnTo>
                    <a:pt x="1892" y="476250"/>
                  </a:lnTo>
                  <a:lnTo>
                    <a:pt x="1892" y="423672"/>
                  </a:lnTo>
                  <a:lnTo>
                    <a:pt x="0" y="423672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58" y="477520"/>
                  </a:lnTo>
                  <a:lnTo>
                    <a:pt x="884758" y="477266"/>
                  </a:lnTo>
                  <a:lnTo>
                    <a:pt x="886244" y="477266"/>
                  </a:lnTo>
                  <a:lnTo>
                    <a:pt x="886244" y="476364"/>
                  </a:lnTo>
                  <a:lnTo>
                    <a:pt x="885342" y="476364"/>
                  </a:lnTo>
                  <a:lnTo>
                    <a:pt x="884758" y="476897"/>
                  </a:lnTo>
                  <a:lnTo>
                    <a:pt x="884758" y="476250"/>
                  </a:lnTo>
                  <a:lnTo>
                    <a:pt x="886244" y="476250"/>
                  </a:lnTo>
                  <a:lnTo>
                    <a:pt x="886244" y="423672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701" y="0"/>
                  </a:lnTo>
                  <a:lnTo>
                    <a:pt x="1701" y="1270"/>
                  </a:lnTo>
                  <a:lnTo>
                    <a:pt x="1117" y="1917"/>
                  </a:lnTo>
                  <a:lnTo>
                    <a:pt x="1117" y="1270"/>
                  </a:lnTo>
                  <a:lnTo>
                    <a:pt x="1701" y="1270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47"/>
                  </a:lnTo>
                  <a:lnTo>
                    <a:pt x="1892" y="316547"/>
                  </a:lnTo>
                  <a:lnTo>
                    <a:pt x="1892" y="2540"/>
                  </a:lnTo>
                  <a:lnTo>
                    <a:pt x="1117" y="2540"/>
                  </a:lnTo>
                  <a:lnTo>
                    <a:pt x="1117" y="2057"/>
                  </a:lnTo>
                  <a:lnTo>
                    <a:pt x="1892" y="2057"/>
                  </a:lnTo>
                  <a:lnTo>
                    <a:pt x="884351" y="2057"/>
                  </a:lnTo>
                  <a:lnTo>
                    <a:pt x="884351" y="2540"/>
                  </a:lnTo>
                  <a:lnTo>
                    <a:pt x="884351" y="316547"/>
                  </a:lnTo>
                  <a:lnTo>
                    <a:pt x="886244" y="316547"/>
                  </a:lnTo>
                  <a:lnTo>
                    <a:pt x="886244" y="2540"/>
                  </a:lnTo>
                  <a:lnTo>
                    <a:pt x="885190" y="2540"/>
                  </a:lnTo>
                  <a:lnTo>
                    <a:pt x="885190" y="1917"/>
                  </a:lnTo>
                  <a:lnTo>
                    <a:pt x="885342" y="2057"/>
                  </a:lnTo>
                  <a:lnTo>
                    <a:pt x="886244" y="2057"/>
                  </a:lnTo>
                  <a:lnTo>
                    <a:pt x="886244" y="1270"/>
                  </a:lnTo>
                  <a:lnTo>
                    <a:pt x="886244" y="1079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7" name="object 277"/>
          <p:cNvSpPr txBox="1"/>
          <p:nvPr/>
        </p:nvSpPr>
        <p:spPr>
          <a:xfrm>
            <a:off x="2928125" y="566629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321945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Alessio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Rocchi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78" name="object 278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055451" y="5370112"/>
            <a:ext cx="294784" cy="294784"/>
          </a:xfrm>
          <a:prstGeom prst="rect">
            <a:avLst/>
          </a:prstGeom>
        </p:spPr>
      </p:pic>
      <p:sp>
        <p:nvSpPr>
          <p:cNvPr id="279" name="object 279"/>
          <p:cNvSpPr txBox="1"/>
          <p:nvPr/>
        </p:nvSpPr>
        <p:spPr>
          <a:xfrm>
            <a:off x="2982660" y="557517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80" name="object 280"/>
          <p:cNvGrpSpPr/>
          <p:nvPr/>
        </p:nvGrpSpPr>
        <p:grpSpPr>
          <a:xfrm>
            <a:off x="3996645" y="5336930"/>
            <a:ext cx="1045210" cy="531495"/>
            <a:chOff x="3996645" y="5336930"/>
            <a:chExt cx="1045210" cy="531495"/>
          </a:xfrm>
        </p:grpSpPr>
        <p:pic>
          <p:nvPicPr>
            <p:cNvPr id="281" name="object 2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996645" y="5336930"/>
              <a:ext cx="1044974" cy="530990"/>
            </a:xfrm>
            <a:prstGeom prst="rect">
              <a:avLst/>
            </a:prstGeom>
          </p:spPr>
        </p:pic>
        <p:sp>
          <p:nvSpPr>
            <p:cNvPr id="282" name="object 282"/>
            <p:cNvSpPr/>
            <p:nvPr/>
          </p:nvSpPr>
          <p:spPr>
            <a:xfrm>
              <a:off x="4020908" y="56658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4019925" y="56648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3"/>
                  </a:lnTo>
                  <a:lnTo>
                    <a:pt x="107105" y="148223"/>
                  </a:lnTo>
                  <a:lnTo>
                    <a:pt x="107105" y="146835"/>
                  </a:lnTo>
                  <a:lnTo>
                    <a:pt x="3504" y="108012"/>
                  </a:lnTo>
                  <a:lnTo>
                    <a:pt x="1889" y="108012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7"/>
                  </a:lnTo>
                  <a:lnTo>
                    <a:pt x="108995" y="907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5"/>
                  </a:moveTo>
                  <a:lnTo>
                    <a:pt x="107105" y="148223"/>
                  </a:lnTo>
                  <a:lnTo>
                    <a:pt x="108390" y="147316"/>
                  </a:lnTo>
                  <a:lnTo>
                    <a:pt x="107105" y="146835"/>
                  </a:lnTo>
                  <a:close/>
                </a:path>
                <a:path w="993775" h="149860">
                  <a:moveTo>
                    <a:pt x="107105" y="907"/>
                  </a:moveTo>
                  <a:lnTo>
                    <a:pt x="107105" y="146835"/>
                  </a:lnTo>
                  <a:lnTo>
                    <a:pt x="108390" y="147316"/>
                  </a:lnTo>
                  <a:lnTo>
                    <a:pt x="107105" y="148223"/>
                  </a:lnTo>
                  <a:lnTo>
                    <a:pt x="108995" y="148223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07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12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12"/>
                  </a:lnTo>
                  <a:lnTo>
                    <a:pt x="3504" y="108012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7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7"/>
                  </a:lnTo>
                  <a:close/>
                </a:path>
                <a:path w="993775" h="149860">
                  <a:moveTo>
                    <a:pt x="107105" y="907"/>
                  </a:moveTo>
                  <a:lnTo>
                    <a:pt x="1889" y="907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7"/>
                  </a:lnTo>
                  <a:close/>
                </a:path>
                <a:path w="993775" h="149860">
                  <a:moveTo>
                    <a:pt x="108995" y="907"/>
                  </a:moveTo>
                  <a:lnTo>
                    <a:pt x="107105" y="907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07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2" y="148223"/>
                  </a:lnTo>
                  <a:lnTo>
                    <a:pt x="886244" y="148223"/>
                  </a:lnTo>
                  <a:lnTo>
                    <a:pt x="884960" y="147316"/>
                  </a:lnTo>
                  <a:lnTo>
                    <a:pt x="886244" y="146836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7"/>
                  </a:lnTo>
                  <a:lnTo>
                    <a:pt x="993349" y="907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6"/>
                  </a:moveTo>
                  <a:lnTo>
                    <a:pt x="884960" y="147316"/>
                  </a:lnTo>
                  <a:lnTo>
                    <a:pt x="886244" y="148223"/>
                  </a:lnTo>
                  <a:lnTo>
                    <a:pt x="886244" y="146836"/>
                  </a:lnTo>
                  <a:close/>
                </a:path>
                <a:path w="993775" h="149860">
                  <a:moveTo>
                    <a:pt x="991459" y="107435"/>
                  </a:moveTo>
                  <a:lnTo>
                    <a:pt x="886244" y="146836"/>
                  </a:lnTo>
                  <a:lnTo>
                    <a:pt x="886244" y="148223"/>
                  </a:lnTo>
                  <a:lnTo>
                    <a:pt x="887982" y="148223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35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459" y="107435"/>
                  </a:lnTo>
                  <a:lnTo>
                    <a:pt x="991459" y="108012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140" y="107180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7"/>
                  </a:moveTo>
                  <a:lnTo>
                    <a:pt x="991459" y="107435"/>
                  </a:lnTo>
                  <a:lnTo>
                    <a:pt x="992140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7"/>
                  </a:lnTo>
                  <a:close/>
                </a:path>
                <a:path w="993775" h="149860">
                  <a:moveTo>
                    <a:pt x="886244" y="907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7"/>
                  </a:lnTo>
                  <a:close/>
                </a:path>
                <a:path w="993775" h="149860">
                  <a:moveTo>
                    <a:pt x="991459" y="907"/>
                  </a:moveTo>
                  <a:lnTo>
                    <a:pt x="886244" y="907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7"/>
                  </a:lnTo>
                  <a:close/>
                </a:path>
                <a:path w="993775" h="149860">
                  <a:moveTo>
                    <a:pt x="993349" y="907"/>
                  </a:moveTo>
                  <a:lnTo>
                    <a:pt x="991459" y="907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7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4074414" y="535031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592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64" y="315468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4073512" y="534923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672"/>
                  </a:moveTo>
                  <a:lnTo>
                    <a:pt x="884351" y="423672"/>
                  </a:lnTo>
                  <a:lnTo>
                    <a:pt x="884351" y="476250"/>
                  </a:lnTo>
                  <a:lnTo>
                    <a:pt x="884351" y="477266"/>
                  </a:lnTo>
                  <a:lnTo>
                    <a:pt x="884351" y="477520"/>
                  </a:lnTo>
                  <a:lnTo>
                    <a:pt x="1485" y="477520"/>
                  </a:lnTo>
                  <a:lnTo>
                    <a:pt x="1485" y="476897"/>
                  </a:lnTo>
                  <a:lnTo>
                    <a:pt x="1892" y="477266"/>
                  </a:lnTo>
                  <a:lnTo>
                    <a:pt x="884351" y="477266"/>
                  </a:lnTo>
                  <a:lnTo>
                    <a:pt x="884351" y="476364"/>
                  </a:lnTo>
                  <a:lnTo>
                    <a:pt x="1892" y="476364"/>
                  </a:lnTo>
                  <a:lnTo>
                    <a:pt x="1485" y="476364"/>
                  </a:lnTo>
                  <a:lnTo>
                    <a:pt x="1892" y="476250"/>
                  </a:lnTo>
                  <a:lnTo>
                    <a:pt x="1892" y="423672"/>
                  </a:lnTo>
                  <a:lnTo>
                    <a:pt x="0" y="423672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32" y="477520"/>
                  </a:lnTo>
                  <a:lnTo>
                    <a:pt x="884732" y="477266"/>
                  </a:lnTo>
                  <a:lnTo>
                    <a:pt x="886244" y="477266"/>
                  </a:lnTo>
                  <a:lnTo>
                    <a:pt x="886244" y="476364"/>
                  </a:lnTo>
                  <a:lnTo>
                    <a:pt x="885266" y="476364"/>
                  </a:lnTo>
                  <a:lnTo>
                    <a:pt x="884732" y="476897"/>
                  </a:lnTo>
                  <a:lnTo>
                    <a:pt x="884732" y="476250"/>
                  </a:lnTo>
                  <a:lnTo>
                    <a:pt x="886244" y="476250"/>
                  </a:lnTo>
                  <a:lnTo>
                    <a:pt x="886244" y="423672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689" y="0"/>
                  </a:lnTo>
                  <a:lnTo>
                    <a:pt x="1689" y="1270"/>
                  </a:lnTo>
                  <a:lnTo>
                    <a:pt x="1054" y="1917"/>
                  </a:lnTo>
                  <a:lnTo>
                    <a:pt x="1054" y="1270"/>
                  </a:lnTo>
                  <a:lnTo>
                    <a:pt x="1689" y="1270"/>
                  </a:lnTo>
                  <a:lnTo>
                    <a:pt x="168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47"/>
                  </a:lnTo>
                  <a:lnTo>
                    <a:pt x="1892" y="316547"/>
                  </a:lnTo>
                  <a:lnTo>
                    <a:pt x="1892" y="2540"/>
                  </a:lnTo>
                  <a:lnTo>
                    <a:pt x="1054" y="2540"/>
                  </a:lnTo>
                  <a:lnTo>
                    <a:pt x="1054" y="2057"/>
                  </a:lnTo>
                  <a:lnTo>
                    <a:pt x="1892" y="2057"/>
                  </a:lnTo>
                  <a:lnTo>
                    <a:pt x="884351" y="2057"/>
                  </a:lnTo>
                  <a:lnTo>
                    <a:pt x="884351" y="2540"/>
                  </a:lnTo>
                  <a:lnTo>
                    <a:pt x="884351" y="316547"/>
                  </a:lnTo>
                  <a:lnTo>
                    <a:pt x="886244" y="316547"/>
                  </a:lnTo>
                  <a:lnTo>
                    <a:pt x="886244" y="2540"/>
                  </a:lnTo>
                  <a:lnTo>
                    <a:pt x="885126" y="2540"/>
                  </a:lnTo>
                  <a:lnTo>
                    <a:pt x="885126" y="1917"/>
                  </a:lnTo>
                  <a:lnTo>
                    <a:pt x="885266" y="2057"/>
                  </a:lnTo>
                  <a:lnTo>
                    <a:pt x="886244" y="2057"/>
                  </a:lnTo>
                  <a:lnTo>
                    <a:pt x="886244" y="1270"/>
                  </a:lnTo>
                  <a:lnTo>
                    <a:pt x="886244" y="1079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6" name="object 286"/>
          <p:cNvSpPr txBox="1"/>
          <p:nvPr/>
        </p:nvSpPr>
        <p:spPr>
          <a:xfrm>
            <a:off x="4020870" y="566629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Martin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van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Beuzekom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87" name="object 287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148119" y="5370112"/>
            <a:ext cx="294784" cy="294784"/>
          </a:xfrm>
          <a:prstGeom prst="rect">
            <a:avLst/>
          </a:prstGeom>
        </p:spPr>
      </p:pic>
      <p:sp>
        <p:nvSpPr>
          <p:cNvPr id="288" name="object 288"/>
          <p:cNvSpPr txBox="1"/>
          <p:nvPr/>
        </p:nvSpPr>
        <p:spPr>
          <a:xfrm>
            <a:off x="4075405" y="557517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89" name="object 289"/>
          <p:cNvGrpSpPr/>
          <p:nvPr/>
        </p:nvGrpSpPr>
        <p:grpSpPr>
          <a:xfrm>
            <a:off x="5179564" y="1102231"/>
            <a:ext cx="1047115" cy="531495"/>
            <a:chOff x="5179564" y="1102231"/>
            <a:chExt cx="1047115" cy="531495"/>
          </a:xfrm>
        </p:grpSpPr>
        <p:pic>
          <p:nvPicPr>
            <p:cNvPr id="290" name="object 29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179564" y="1102231"/>
              <a:ext cx="1046864" cy="530990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5204885" y="142967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5" y="0"/>
                  </a:lnTo>
                  <a:lnTo>
                    <a:pt x="884355" y="147241"/>
                  </a:lnTo>
                  <a:lnTo>
                    <a:pt x="991459" y="107104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5203978" y="142868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659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59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12" y="1889"/>
                  </a:lnTo>
                  <a:lnTo>
                    <a:pt x="107105" y="982"/>
                  </a:lnTo>
                  <a:close/>
                </a:path>
                <a:path w="993775" h="149859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59">
                  <a:moveTo>
                    <a:pt x="1889" y="107407"/>
                  </a:moveTo>
                  <a:lnTo>
                    <a:pt x="1889" y="108087"/>
                  </a:lnTo>
                  <a:lnTo>
                    <a:pt x="3700" y="108087"/>
                  </a:lnTo>
                  <a:lnTo>
                    <a:pt x="1889" y="107407"/>
                  </a:lnTo>
                  <a:close/>
                </a:path>
                <a:path w="993775" h="149859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59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59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59">
                  <a:moveTo>
                    <a:pt x="108995" y="982"/>
                  </a:moveTo>
                  <a:lnTo>
                    <a:pt x="107105" y="982"/>
                  </a:lnTo>
                  <a:lnTo>
                    <a:pt x="108012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659"/>
                  </a:lnTo>
                  <a:lnTo>
                    <a:pt x="888179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59">
                  <a:moveTo>
                    <a:pt x="991459" y="107407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8179" y="148224"/>
                  </a:lnTo>
                  <a:lnTo>
                    <a:pt x="993349" y="108767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7"/>
                  </a:lnTo>
                  <a:close/>
                </a:path>
                <a:path w="993775" h="149859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59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59">
                  <a:moveTo>
                    <a:pt x="991459" y="982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82"/>
                  </a:lnTo>
                  <a:close/>
                </a:path>
                <a:path w="993775" h="149859">
                  <a:moveTo>
                    <a:pt x="886244" y="982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59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59">
                  <a:moveTo>
                    <a:pt x="993349" y="982"/>
                  </a:moveTo>
                  <a:lnTo>
                    <a:pt x="991459" y="982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5258473" y="1114183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5257482" y="111378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2986"/>
                  </a:moveTo>
                  <a:lnTo>
                    <a:pt x="884364" y="422986"/>
                  </a:lnTo>
                  <a:lnTo>
                    <a:pt x="884364" y="474980"/>
                  </a:lnTo>
                  <a:lnTo>
                    <a:pt x="884364" y="475602"/>
                  </a:lnTo>
                  <a:lnTo>
                    <a:pt x="1892" y="475602"/>
                  </a:lnTo>
                  <a:lnTo>
                    <a:pt x="1587" y="475602"/>
                  </a:lnTo>
                  <a:lnTo>
                    <a:pt x="1587" y="476250"/>
                  </a:lnTo>
                  <a:lnTo>
                    <a:pt x="1003" y="476250"/>
                  </a:lnTo>
                  <a:lnTo>
                    <a:pt x="1003" y="475627"/>
                  </a:lnTo>
                  <a:lnTo>
                    <a:pt x="1587" y="476250"/>
                  </a:lnTo>
                  <a:lnTo>
                    <a:pt x="1587" y="475602"/>
                  </a:lnTo>
                  <a:lnTo>
                    <a:pt x="1003" y="475602"/>
                  </a:lnTo>
                  <a:lnTo>
                    <a:pt x="1003" y="474980"/>
                  </a:lnTo>
                  <a:lnTo>
                    <a:pt x="1892" y="474980"/>
                  </a:lnTo>
                  <a:lnTo>
                    <a:pt x="1892" y="422986"/>
                  </a:lnTo>
                  <a:lnTo>
                    <a:pt x="0" y="422986"/>
                  </a:lnTo>
                  <a:lnTo>
                    <a:pt x="0" y="47498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580"/>
                  </a:lnTo>
                  <a:lnTo>
                    <a:pt x="886244" y="476250"/>
                  </a:lnTo>
                  <a:lnTo>
                    <a:pt x="886244" y="475602"/>
                  </a:lnTo>
                  <a:lnTo>
                    <a:pt x="885342" y="475602"/>
                  </a:lnTo>
                  <a:lnTo>
                    <a:pt x="885317" y="474980"/>
                  </a:lnTo>
                  <a:lnTo>
                    <a:pt x="886244" y="474980"/>
                  </a:lnTo>
                  <a:lnTo>
                    <a:pt x="886244" y="422986"/>
                  </a:lnTo>
                  <a:close/>
                </a:path>
                <a:path w="886460" h="477519">
                  <a:moveTo>
                    <a:pt x="886244" y="393"/>
                  </a:moveTo>
                  <a:lnTo>
                    <a:pt x="885304" y="393"/>
                  </a:lnTo>
                  <a:lnTo>
                    <a:pt x="885304" y="1270"/>
                  </a:lnTo>
                  <a:lnTo>
                    <a:pt x="884631" y="1270"/>
                  </a:lnTo>
                  <a:lnTo>
                    <a:pt x="884631" y="647"/>
                  </a:lnTo>
                  <a:lnTo>
                    <a:pt x="885304" y="1270"/>
                  </a:lnTo>
                  <a:lnTo>
                    <a:pt x="885304" y="393"/>
                  </a:lnTo>
                  <a:lnTo>
                    <a:pt x="884631" y="393"/>
                  </a:lnTo>
                  <a:lnTo>
                    <a:pt x="884631" y="0"/>
                  </a:lnTo>
                  <a:lnTo>
                    <a:pt x="884364" y="0"/>
                  </a:lnTo>
                  <a:lnTo>
                    <a:pt x="884364" y="393"/>
                  </a:lnTo>
                  <a:lnTo>
                    <a:pt x="1892" y="393"/>
                  </a:lnTo>
                  <a:lnTo>
                    <a:pt x="1651" y="635"/>
                  </a:lnTo>
                  <a:lnTo>
                    <a:pt x="16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5861"/>
                  </a:lnTo>
                  <a:lnTo>
                    <a:pt x="1892" y="315861"/>
                  </a:lnTo>
                  <a:lnTo>
                    <a:pt x="1892" y="1295"/>
                  </a:lnTo>
                  <a:lnTo>
                    <a:pt x="884364" y="1295"/>
                  </a:lnTo>
                  <a:lnTo>
                    <a:pt x="884364" y="315861"/>
                  </a:lnTo>
                  <a:lnTo>
                    <a:pt x="886244" y="315861"/>
                  </a:lnTo>
                  <a:lnTo>
                    <a:pt x="886244" y="1295"/>
                  </a:lnTo>
                  <a:lnTo>
                    <a:pt x="886244" y="393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5" name="object 295"/>
          <p:cNvSpPr txBox="1"/>
          <p:nvPr/>
        </p:nvSpPr>
        <p:spPr>
          <a:xfrm>
            <a:off x="5204923" y="142966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8765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Jérôme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Degallaix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96" name="object 296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332172" y="1133902"/>
            <a:ext cx="294784" cy="294784"/>
          </a:xfrm>
          <a:prstGeom prst="rect">
            <a:avLst/>
          </a:prstGeom>
        </p:spPr>
      </p:pic>
      <p:sp>
        <p:nvSpPr>
          <p:cNvPr id="297" name="object 297"/>
          <p:cNvSpPr txBox="1"/>
          <p:nvPr/>
        </p:nvSpPr>
        <p:spPr>
          <a:xfrm>
            <a:off x="5259383" y="133783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98" name="object 298"/>
          <p:cNvGrpSpPr/>
          <p:nvPr/>
        </p:nvGrpSpPr>
        <p:grpSpPr>
          <a:xfrm>
            <a:off x="6264221" y="1102231"/>
            <a:ext cx="1047115" cy="531495"/>
            <a:chOff x="6264221" y="1102231"/>
            <a:chExt cx="1047115" cy="531495"/>
          </a:xfrm>
        </p:grpSpPr>
        <p:pic>
          <p:nvPicPr>
            <p:cNvPr id="299" name="object 29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264221" y="1102231"/>
              <a:ext cx="1046864" cy="530990"/>
            </a:xfrm>
            <a:prstGeom prst="rect">
              <a:avLst/>
            </a:prstGeom>
          </p:spPr>
        </p:pic>
        <p:sp>
          <p:nvSpPr>
            <p:cNvPr id="300" name="object 300"/>
            <p:cNvSpPr/>
            <p:nvPr/>
          </p:nvSpPr>
          <p:spPr>
            <a:xfrm>
              <a:off x="6289845" y="1429670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459" y="107104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6288938" y="142868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659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10"/>
                  </a:lnTo>
                  <a:lnTo>
                    <a:pt x="3625" y="108087"/>
                  </a:lnTo>
                  <a:lnTo>
                    <a:pt x="1889" y="108087"/>
                  </a:lnTo>
                  <a:lnTo>
                    <a:pt x="1209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910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10"/>
                  </a:lnTo>
                  <a:close/>
                </a:path>
                <a:path w="993775" h="149859">
                  <a:moveTo>
                    <a:pt x="107105" y="982"/>
                  </a:moveTo>
                  <a:lnTo>
                    <a:pt x="107105" y="146910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12" y="1889"/>
                  </a:lnTo>
                  <a:lnTo>
                    <a:pt x="107105" y="982"/>
                  </a:lnTo>
                  <a:close/>
                </a:path>
                <a:path w="993775" h="149859">
                  <a:moveTo>
                    <a:pt x="1209" y="107180"/>
                  </a:moveTo>
                  <a:lnTo>
                    <a:pt x="1889" y="108087"/>
                  </a:lnTo>
                  <a:lnTo>
                    <a:pt x="1889" y="107435"/>
                  </a:lnTo>
                  <a:lnTo>
                    <a:pt x="1209" y="107180"/>
                  </a:lnTo>
                  <a:close/>
                </a:path>
                <a:path w="993775" h="149859">
                  <a:moveTo>
                    <a:pt x="1889" y="107435"/>
                  </a:moveTo>
                  <a:lnTo>
                    <a:pt x="1889" y="108087"/>
                  </a:lnTo>
                  <a:lnTo>
                    <a:pt x="3625" y="108087"/>
                  </a:lnTo>
                  <a:lnTo>
                    <a:pt x="1889" y="107435"/>
                  </a:lnTo>
                  <a:close/>
                </a:path>
                <a:path w="993775" h="149859">
                  <a:moveTo>
                    <a:pt x="1889" y="107180"/>
                  </a:moveTo>
                  <a:lnTo>
                    <a:pt x="1209" y="107180"/>
                  </a:lnTo>
                  <a:lnTo>
                    <a:pt x="1889" y="107435"/>
                  </a:lnTo>
                  <a:lnTo>
                    <a:pt x="1889" y="107180"/>
                  </a:lnTo>
                  <a:close/>
                </a:path>
                <a:path w="993775" h="149859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59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59">
                  <a:moveTo>
                    <a:pt x="108995" y="982"/>
                  </a:moveTo>
                  <a:lnTo>
                    <a:pt x="107105" y="982"/>
                  </a:lnTo>
                  <a:lnTo>
                    <a:pt x="108012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659"/>
                  </a:lnTo>
                  <a:lnTo>
                    <a:pt x="888179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09"/>
                  </a:lnTo>
                  <a:close/>
                </a:path>
                <a:path w="993775" h="149859">
                  <a:moveTo>
                    <a:pt x="991459" y="107407"/>
                  </a:moveTo>
                  <a:lnTo>
                    <a:pt x="886244" y="146909"/>
                  </a:lnTo>
                  <a:lnTo>
                    <a:pt x="886244" y="148224"/>
                  </a:lnTo>
                  <a:lnTo>
                    <a:pt x="888179" y="148224"/>
                  </a:lnTo>
                  <a:lnTo>
                    <a:pt x="993349" y="108767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7"/>
                  </a:lnTo>
                  <a:close/>
                </a:path>
                <a:path w="993775" h="149859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59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59">
                  <a:moveTo>
                    <a:pt x="991459" y="982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82"/>
                  </a:lnTo>
                  <a:close/>
                </a:path>
                <a:path w="993775" h="149859">
                  <a:moveTo>
                    <a:pt x="886244" y="982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59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59">
                  <a:moveTo>
                    <a:pt x="993349" y="982"/>
                  </a:moveTo>
                  <a:lnTo>
                    <a:pt x="991459" y="982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6343434" y="1114183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object 303"/>
            <p:cNvSpPr/>
            <p:nvPr/>
          </p:nvSpPr>
          <p:spPr>
            <a:xfrm>
              <a:off x="6342443" y="111378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2986"/>
                  </a:moveTo>
                  <a:lnTo>
                    <a:pt x="884364" y="422986"/>
                  </a:lnTo>
                  <a:lnTo>
                    <a:pt x="884364" y="474980"/>
                  </a:lnTo>
                  <a:lnTo>
                    <a:pt x="884364" y="475602"/>
                  </a:lnTo>
                  <a:lnTo>
                    <a:pt x="1892" y="475602"/>
                  </a:lnTo>
                  <a:lnTo>
                    <a:pt x="1587" y="475602"/>
                  </a:lnTo>
                  <a:lnTo>
                    <a:pt x="1587" y="476250"/>
                  </a:lnTo>
                  <a:lnTo>
                    <a:pt x="1003" y="476250"/>
                  </a:lnTo>
                  <a:lnTo>
                    <a:pt x="1003" y="475627"/>
                  </a:lnTo>
                  <a:lnTo>
                    <a:pt x="1587" y="476250"/>
                  </a:lnTo>
                  <a:lnTo>
                    <a:pt x="1587" y="475602"/>
                  </a:lnTo>
                  <a:lnTo>
                    <a:pt x="1003" y="475602"/>
                  </a:lnTo>
                  <a:lnTo>
                    <a:pt x="1003" y="474980"/>
                  </a:lnTo>
                  <a:lnTo>
                    <a:pt x="1892" y="474980"/>
                  </a:lnTo>
                  <a:lnTo>
                    <a:pt x="1892" y="422986"/>
                  </a:lnTo>
                  <a:lnTo>
                    <a:pt x="0" y="422986"/>
                  </a:lnTo>
                  <a:lnTo>
                    <a:pt x="0" y="47498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580"/>
                  </a:lnTo>
                  <a:lnTo>
                    <a:pt x="886244" y="476250"/>
                  </a:lnTo>
                  <a:lnTo>
                    <a:pt x="886244" y="475602"/>
                  </a:lnTo>
                  <a:lnTo>
                    <a:pt x="885342" y="475602"/>
                  </a:lnTo>
                  <a:lnTo>
                    <a:pt x="885317" y="474980"/>
                  </a:lnTo>
                  <a:lnTo>
                    <a:pt x="886244" y="474980"/>
                  </a:lnTo>
                  <a:lnTo>
                    <a:pt x="886244" y="422986"/>
                  </a:lnTo>
                  <a:close/>
                </a:path>
                <a:path w="886459" h="477519">
                  <a:moveTo>
                    <a:pt x="886244" y="393"/>
                  </a:moveTo>
                  <a:lnTo>
                    <a:pt x="885304" y="393"/>
                  </a:lnTo>
                  <a:lnTo>
                    <a:pt x="885304" y="1270"/>
                  </a:lnTo>
                  <a:lnTo>
                    <a:pt x="884631" y="1270"/>
                  </a:lnTo>
                  <a:lnTo>
                    <a:pt x="884631" y="647"/>
                  </a:lnTo>
                  <a:lnTo>
                    <a:pt x="885304" y="1270"/>
                  </a:lnTo>
                  <a:lnTo>
                    <a:pt x="885304" y="393"/>
                  </a:lnTo>
                  <a:lnTo>
                    <a:pt x="884631" y="393"/>
                  </a:lnTo>
                  <a:lnTo>
                    <a:pt x="884631" y="0"/>
                  </a:lnTo>
                  <a:lnTo>
                    <a:pt x="884364" y="0"/>
                  </a:lnTo>
                  <a:lnTo>
                    <a:pt x="884364" y="393"/>
                  </a:lnTo>
                  <a:lnTo>
                    <a:pt x="1892" y="393"/>
                  </a:lnTo>
                  <a:lnTo>
                    <a:pt x="1638" y="647"/>
                  </a:lnTo>
                  <a:lnTo>
                    <a:pt x="163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5861"/>
                  </a:lnTo>
                  <a:lnTo>
                    <a:pt x="1892" y="315861"/>
                  </a:lnTo>
                  <a:lnTo>
                    <a:pt x="1892" y="1295"/>
                  </a:lnTo>
                  <a:lnTo>
                    <a:pt x="884364" y="1295"/>
                  </a:lnTo>
                  <a:lnTo>
                    <a:pt x="884364" y="315861"/>
                  </a:lnTo>
                  <a:lnTo>
                    <a:pt x="886244" y="315861"/>
                  </a:lnTo>
                  <a:lnTo>
                    <a:pt x="886244" y="1295"/>
                  </a:lnTo>
                  <a:lnTo>
                    <a:pt x="886244" y="393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4" name="object 304"/>
          <p:cNvSpPr txBox="1"/>
          <p:nvPr/>
        </p:nvSpPr>
        <p:spPr>
          <a:xfrm>
            <a:off x="6289883" y="142966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8956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Stefan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Danilishin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05" name="object 30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417132" y="1133902"/>
            <a:ext cx="294784" cy="294784"/>
          </a:xfrm>
          <a:prstGeom prst="rect">
            <a:avLst/>
          </a:prstGeom>
        </p:spPr>
      </p:pic>
      <p:sp>
        <p:nvSpPr>
          <p:cNvPr id="306" name="object 306"/>
          <p:cNvSpPr txBox="1"/>
          <p:nvPr/>
        </p:nvSpPr>
        <p:spPr>
          <a:xfrm>
            <a:off x="6344343" y="133783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07" name="object 307"/>
          <p:cNvGrpSpPr/>
          <p:nvPr/>
        </p:nvGrpSpPr>
        <p:grpSpPr>
          <a:xfrm>
            <a:off x="5183343" y="1837305"/>
            <a:ext cx="1047115" cy="531495"/>
            <a:chOff x="5183343" y="1837305"/>
            <a:chExt cx="1047115" cy="531495"/>
          </a:xfrm>
        </p:grpSpPr>
        <p:pic>
          <p:nvPicPr>
            <p:cNvPr id="308" name="object 3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183343" y="1837305"/>
              <a:ext cx="1046864" cy="530990"/>
            </a:xfrm>
            <a:prstGeom prst="rect">
              <a:avLst/>
            </a:prstGeom>
          </p:spPr>
        </p:pic>
        <p:sp>
          <p:nvSpPr>
            <p:cNvPr id="309" name="object 309"/>
            <p:cNvSpPr/>
            <p:nvPr/>
          </p:nvSpPr>
          <p:spPr>
            <a:xfrm>
              <a:off x="5208438" y="216564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241"/>
                  </a:lnTo>
                  <a:lnTo>
                    <a:pt x="107180" y="0"/>
                  </a:lnTo>
                  <a:close/>
                </a:path>
                <a:path w="991870" h="147319">
                  <a:moveTo>
                    <a:pt x="991534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5207530" y="2164666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660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8"/>
                  </a:lnTo>
                  <a:lnTo>
                    <a:pt x="1889" y="108088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8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181"/>
                  </a:moveTo>
                  <a:lnTo>
                    <a:pt x="1889" y="108088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60">
                  <a:moveTo>
                    <a:pt x="1889" y="107408"/>
                  </a:moveTo>
                  <a:lnTo>
                    <a:pt x="1889" y="108088"/>
                  </a:lnTo>
                  <a:lnTo>
                    <a:pt x="3700" y="108088"/>
                  </a:lnTo>
                  <a:lnTo>
                    <a:pt x="1889" y="107408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8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5" y="0"/>
                  </a:lnTo>
                  <a:lnTo>
                    <a:pt x="884355" y="149660"/>
                  </a:lnTo>
                  <a:lnTo>
                    <a:pt x="888184" y="148224"/>
                  </a:lnTo>
                  <a:lnTo>
                    <a:pt x="886245" y="148224"/>
                  </a:lnTo>
                  <a:lnTo>
                    <a:pt x="884960" y="147392"/>
                  </a:lnTo>
                  <a:lnTo>
                    <a:pt x="886245" y="146909"/>
                  </a:lnTo>
                  <a:lnTo>
                    <a:pt x="886245" y="1889"/>
                  </a:lnTo>
                  <a:lnTo>
                    <a:pt x="885262" y="1889"/>
                  </a:lnTo>
                  <a:lnTo>
                    <a:pt x="886245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5" y="146909"/>
                  </a:moveTo>
                  <a:lnTo>
                    <a:pt x="884960" y="147392"/>
                  </a:lnTo>
                  <a:lnTo>
                    <a:pt x="886245" y="148224"/>
                  </a:lnTo>
                  <a:lnTo>
                    <a:pt x="886245" y="146909"/>
                  </a:lnTo>
                  <a:close/>
                </a:path>
                <a:path w="993775" h="149860">
                  <a:moveTo>
                    <a:pt x="991459" y="107409"/>
                  </a:moveTo>
                  <a:lnTo>
                    <a:pt x="886245" y="146909"/>
                  </a:lnTo>
                  <a:lnTo>
                    <a:pt x="886245" y="148224"/>
                  </a:lnTo>
                  <a:lnTo>
                    <a:pt x="888184" y="148224"/>
                  </a:lnTo>
                  <a:lnTo>
                    <a:pt x="993349" y="108767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09"/>
                  </a:lnTo>
                  <a:close/>
                </a:path>
                <a:path w="993775" h="149860">
                  <a:moveTo>
                    <a:pt x="992065" y="107181"/>
                  </a:moveTo>
                  <a:lnTo>
                    <a:pt x="991459" y="107409"/>
                  </a:lnTo>
                  <a:lnTo>
                    <a:pt x="991459" y="108088"/>
                  </a:lnTo>
                  <a:lnTo>
                    <a:pt x="992065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065" y="107181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9"/>
                  </a:lnTo>
                  <a:lnTo>
                    <a:pt x="992065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5" y="982"/>
                  </a:moveTo>
                  <a:lnTo>
                    <a:pt x="885262" y="1889"/>
                  </a:lnTo>
                  <a:lnTo>
                    <a:pt x="886245" y="1889"/>
                  </a:lnTo>
                  <a:lnTo>
                    <a:pt x="886245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5" y="982"/>
                  </a:lnTo>
                  <a:lnTo>
                    <a:pt x="886245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5262029" y="185016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5261114" y="184911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646"/>
                  </a:moveTo>
                  <a:lnTo>
                    <a:pt x="885266" y="423646"/>
                  </a:lnTo>
                  <a:lnTo>
                    <a:pt x="885266" y="476250"/>
                  </a:lnTo>
                  <a:lnTo>
                    <a:pt x="884669" y="476897"/>
                  </a:lnTo>
                  <a:lnTo>
                    <a:pt x="884669" y="476250"/>
                  </a:lnTo>
                  <a:lnTo>
                    <a:pt x="885266" y="476250"/>
                  </a:lnTo>
                  <a:lnTo>
                    <a:pt x="885266" y="423646"/>
                  </a:lnTo>
                  <a:lnTo>
                    <a:pt x="884351" y="423646"/>
                  </a:lnTo>
                  <a:lnTo>
                    <a:pt x="884351" y="476250"/>
                  </a:lnTo>
                  <a:lnTo>
                    <a:pt x="1892" y="476250"/>
                  </a:lnTo>
                  <a:lnTo>
                    <a:pt x="1892" y="423646"/>
                  </a:lnTo>
                  <a:lnTo>
                    <a:pt x="0" y="42364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549" y="477520"/>
                  </a:lnTo>
                  <a:lnTo>
                    <a:pt x="1549" y="476885"/>
                  </a:lnTo>
                  <a:lnTo>
                    <a:pt x="1892" y="477227"/>
                  </a:lnTo>
                  <a:lnTo>
                    <a:pt x="884351" y="477227"/>
                  </a:lnTo>
                  <a:lnTo>
                    <a:pt x="884351" y="477520"/>
                  </a:lnTo>
                  <a:lnTo>
                    <a:pt x="884669" y="477520"/>
                  </a:lnTo>
                  <a:lnTo>
                    <a:pt x="884669" y="477227"/>
                  </a:lnTo>
                  <a:lnTo>
                    <a:pt x="886244" y="477227"/>
                  </a:lnTo>
                  <a:lnTo>
                    <a:pt x="886244" y="476250"/>
                  </a:lnTo>
                  <a:lnTo>
                    <a:pt x="886244" y="423646"/>
                  </a:lnTo>
                  <a:close/>
                </a:path>
                <a:path w="886460" h="477519">
                  <a:moveTo>
                    <a:pt x="886244" y="0"/>
                  </a:moveTo>
                  <a:lnTo>
                    <a:pt x="1638" y="0"/>
                  </a:lnTo>
                  <a:lnTo>
                    <a:pt x="1638" y="1270"/>
                  </a:lnTo>
                  <a:lnTo>
                    <a:pt x="952" y="1917"/>
                  </a:lnTo>
                  <a:lnTo>
                    <a:pt x="952" y="1270"/>
                  </a:lnTo>
                  <a:lnTo>
                    <a:pt x="1638" y="1270"/>
                  </a:lnTo>
                  <a:lnTo>
                    <a:pt x="163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09"/>
                  </a:lnTo>
                  <a:lnTo>
                    <a:pt x="1892" y="316509"/>
                  </a:lnTo>
                  <a:lnTo>
                    <a:pt x="1892" y="2540"/>
                  </a:lnTo>
                  <a:lnTo>
                    <a:pt x="952" y="2540"/>
                  </a:lnTo>
                  <a:lnTo>
                    <a:pt x="952" y="1943"/>
                  </a:lnTo>
                  <a:lnTo>
                    <a:pt x="1892" y="1943"/>
                  </a:lnTo>
                  <a:lnTo>
                    <a:pt x="884351" y="1943"/>
                  </a:lnTo>
                  <a:lnTo>
                    <a:pt x="884351" y="2540"/>
                  </a:lnTo>
                  <a:lnTo>
                    <a:pt x="884351" y="316509"/>
                  </a:lnTo>
                  <a:lnTo>
                    <a:pt x="886244" y="316509"/>
                  </a:lnTo>
                  <a:lnTo>
                    <a:pt x="886244" y="2540"/>
                  </a:lnTo>
                  <a:lnTo>
                    <a:pt x="885228" y="2540"/>
                  </a:lnTo>
                  <a:lnTo>
                    <a:pt x="885228" y="1917"/>
                  </a:lnTo>
                  <a:lnTo>
                    <a:pt x="886244" y="1943"/>
                  </a:lnTo>
                  <a:lnTo>
                    <a:pt x="886244" y="1270"/>
                  </a:lnTo>
                  <a:lnTo>
                    <a:pt x="886244" y="1041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3" name="object 313"/>
          <p:cNvSpPr txBox="1"/>
          <p:nvPr/>
        </p:nvSpPr>
        <p:spPr>
          <a:xfrm>
            <a:off x="5208475" y="216531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9400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Mikhail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Korobko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14" name="object 31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335724" y="1869881"/>
            <a:ext cx="294784" cy="294784"/>
          </a:xfrm>
          <a:prstGeom prst="rect">
            <a:avLst/>
          </a:prstGeom>
        </p:spPr>
      </p:pic>
      <p:sp>
        <p:nvSpPr>
          <p:cNvPr id="315" name="object 315"/>
          <p:cNvSpPr txBox="1"/>
          <p:nvPr/>
        </p:nvSpPr>
        <p:spPr>
          <a:xfrm>
            <a:off x="5263012" y="2074038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16" name="object 316"/>
          <p:cNvGrpSpPr/>
          <p:nvPr/>
        </p:nvGrpSpPr>
        <p:grpSpPr>
          <a:xfrm>
            <a:off x="5131884" y="1007977"/>
            <a:ext cx="2239010" cy="5686425"/>
            <a:chOff x="5131884" y="1007977"/>
            <a:chExt cx="2239010" cy="5686425"/>
          </a:xfrm>
        </p:grpSpPr>
        <p:sp>
          <p:nvSpPr>
            <p:cNvPr id="317" name="object 317"/>
            <p:cNvSpPr/>
            <p:nvPr/>
          </p:nvSpPr>
          <p:spPr>
            <a:xfrm>
              <a:off x="5134742" y="1032694"/>
              <a:ext cx="2233295" cy="5659120"/>
            </a:xfrm>
            <a:custGeom>
              <a:avLst/>
              <a:gdLst/>
              <a:ahLst/>
              <a:cxnLst/>
              <a:rect l="l" t="t" r="r" b="b"/>
              <a:pathLst>
                <a:path w="2233295" h="5659120">
                  <a:moveTo>
                    <a:pt x="70113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5530057"/>
                  </a:lnTo>
                  <a:lnTo>
                    <a:pt x="10108" y="5580095"/>
                  </a:lnTo>
                  <a:lnTo>
                    <a:pt x="37670" y="5620955"/>
                  </a:lnTo>
                  <a:lnTo>
                    <a:pt x="78539" y="5648504"/>
                  </a:lnTo>
                  <a:lnTo>
                    <a:pt x="128571" y="5658606"/>
                  </a:lnTo>
                  <a:lnTo>
                    <a:pt x="2104688" y="5658606"/>
                  </a:lnTo>
                  <a:lnTo>
                    <a:pt x="2154720" y="5648504"/>
                  </a:lnTo>
                  <a:lnTo>
                    <a:pt x="2195589" y="5620955"/>
                  </a:lnTo>
                  <a:lnTo>
                    <a:pt x="2223151" y="5580095"/>
                  </a:lnTo>
                  <a:lnTo>
                    <a:pt x="2233259" y="5530057"/>
                  </a:lnTo>
                  <a:lnTo>
                    <a:pt x="2233259" y="128571"/>
                  </a:lnTo>
                  <a:lnTo>
                    <a:pt x="2223151" y="78539"/>
                  </a:lnTo>
                  <a:lnTo>
                    <a:pt x="2195589" y="37670"/>
                  </a:lnTo>
                  <a:lnTo>
                    <a:pt x="2154720" y="10108"/>
                  </a:lnTo>
                  <a:lnTo>
                    <a:pt x="2104688" y="0"/>
                  </a:lnTo>
                  <a:lnTo>
                    <a:pt x="153204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5829744" y="1007986"/>
              <a:ext cx="843280" cy="49530"/>
            </a:xfrm>
            <a:custGeom>
              <a:avLst/>
              <a:gdLst/>
              <a:ahLst/>
              <a:cxnLst/>
              <a:rect l="l" t="t" r="r" b="b"/>
              <a:pathLst>
                <a:path w="843279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43279" h="49530">
                  <a:moveTo>
                    <a:pt x="843241" y="0"/>
                  </a:moveTo>
                  <a:lnTo>
                    <a:pt x="793800" y="24714"/>
                  </a:lnTo>
                  <a:lnTo>
                    <a:pt x="843241" y="49428"/>
                  </a:lnTo>
                  <a:lnTo>
                    <a:pt x="8432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9" name="object 31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264221" y="1837305"/>
              <a:ext cx="1046864" cy="530990"/>
            </a:xfrm>
            <a:prstGeom prst="rect">
              <a:avLst/>
            </a:prstGeom>
          </p:spPr>
        </p:pic>
        <p:sp>
          <p:nvSpPr>
            <p:cNvPr id="320" name="object 320"/>
            <p:cNvSpPr/>
            <p:nvPr/>
          </p:nvSpPr>
          <p:spPr>
            <a:xfrm>
              <a:off x="6289845" y="216564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6288938" y="2164666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660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10"/>
                  </a:lnTo>
                  <a:lnTo>
                    <a:pt x="3626" y="108088"/>
                  </a:lnTo>
                  <a:lnTo>
                    <a:pt x="1889" y="108088"/>
                  </a:lnTo>
                  <a:lnTo>
                    <a:pt x="1209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10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10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10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12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09" y="107181"/>
                  </a:moveTo>
                  <a:lnTo>
                    <a:pt x="1889" y="108088"/>
                  </a:lnTo>
                  <a:lnTo>
                    <a:pt x="1889" y="107437"/>
                  </a:lnTo>
                  <a:lnTo>
                    <a:pt x="1209" y="107181"/>
                  </a:lnTo>
                  <a:close/>
                </a:path>
                <a:path w="993775" h="149860">
                  <a:moveTo>
                    <a:pt x="1889" y="107437"/>
                  </a:moveTo>
                  <a:lnTo>
                    <a:pt x="1889" y="108088"/>
                  </a:lnTo>
                  <a:lnTo>
                    <a:pt x="3626" y="108088"/>
                  </a:lnTo>
                  <a:lnTo>
                    <a:pt x="1889" y="107437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09" y="107181"/>
                  </a:lnTo>
                  <a:lnTo>
                    <a:pt x="1889" y="107437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12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8182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09"/>
                  </a:lnTo>
                  <a:close/>
                </a:path>
                <a:path w="993775" h="149860">
                  <a:moveTo>
                    <a:pt x="991459" y="107408"/>
                  </a:moveTo>
                  <a:lnTo>
                    <a:pt x="886244" y="146909"/>
                  </a:lnTo>
                  <a:lnTo>
                    <a:pt x="886244" y="148224"/>
                  </a:lnTo>
                  <a:lnTo>
                    <a:pt x="888182" y="148224"/>
                  </a:lnTo>
                  <a:lnTo>
                    <a:pt x="993349" y="108767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08"/>
                  </a:lnTo>
                  <a:close/>
                </a:path>
                <a:path w="993775" h="149860">
                  <a:moveTo>
                    <a:pt x="992064" y="107181"/>
                  </a:moveTo>
                  <a:lnTo>
                    <a:pt x="991459" y="107408"/>
                  </a:lnTo>
                  <a:lnTo>
                    <a:pt x="991459" y="108088"/>
                  </a:lnTo>
                  <a:lnTo>
                    <a:pt x="992064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064" y="107181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8"/>
                  </a:lnTo>
                  <a:lnTo>
                    <a:pt x="992064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6343434" y="185016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6342443" y="184911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3646"/>
                  </a:moveTo>
                  <a:lnTo>
                    <a:pt x="885342" y="423646"/>
                  </a:lnTo>
                  <a:lnTo>
                    <a:pt x="885342" y="476250"/>
                  </a:lnTo>
                  <a:lnTo>
                    <a:pt x="884694" y="476897"/>
                  </a:lnTo>
                  <a:lnTo>
                    <a:pt x="884694" y="476250"/>
                  </a:lnTo>
                  <a:lnTo>
                    <a:pt x="885342" y="476250"/>
                  </a:lnTo>
                  <a:lnTo>
                    <a:pt x="885342" y="423646"/>
                  </a:lnTo>
                  <a:lnTo>
                    <a:pt x="884364" y="423646"/>
                  </a:lnTo>
                  <a:lnTo>
                    <a:pt x="884364" y="476250"/>
                  </a:lnTo>
                  <a:lnTo>
                    <a:pt x="1892" y="476250"/>
                  </a:lnTo>
                  <a:lnTo>
                    <a:pt x="1892" y="423646"/>
                  </a:lnTo>
                  <a:lnTo>
                    <a:pt x="0" y="42364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574" y="477520"/>
                  </a:lnTo>
                  <a:lnTo>
                    <a:pt x="1574" y="476885"/>
                  </a:lnTo>
                  <a:lnTo>
                    <a:pt x="1892" y="477227"/>
                  </a:lnTo>
                  <a:lnTo>
                    <a:pt x="884364" y="477227"/>
                  </a:lnTo>
                  <a:lnTo>
                    <a:pt x="884364" y="477520"/>
                  </a:lnTo>
                  <a:lnTo>
                    <a:pt x="884694" y="477520"/>
                  </a:lnTo>
                  <a:lnTo>
                    <a:pt x="884694" y="477227"/>
                  </a:lnTo>
                  <a:lnTo>
                    <a:pt x="886244" y="477227"/>
                  </a:lnTo>
                  <a:lnTo>
                    <a:pt x="886244" y="476250"/>
                  </a:lnTo>
                  <a:lnTo>
                    <a:pt x="886244" y="423646"/>
                  </a:lnTo>
                  <a:close/>
                </a:path>
                <a:path w="886459" h="477519">
                  <a:moveTo>
                    <a:pt x="886244" y="0"/>
                  </a:moveTo>
                  <a:lnTo>
                    <a:pt x="1663" y="0"/>
                  </a:lnTo>
                  <a:lnTo>
                    <a:pt x="1663" y="1270"/>
                  </a:lnTo>
                  <a:lnTo>
                    <a:pt x="1028" y="1905"/>
                  </a:lnTo>
                  <a:lnTo>
                    <a:pt x="1028" y="1270"/>
                  </a:lnTo>
                  <a:lnTo>
                    <a:pt x="1663" y="1270"/>
                  </a:lnTo>
                  <a:lnTo>
                    <a:pt x="1663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09"/>
                  </a:lnTo>
                  <a:lnTo>
                    <a:pt x="1892" y="316509"/>
                  </a:lnTo>
                  <a:lnTo>
                    <a:pt x="1892" y="2540"/>
                  </a:lnTo>
                  <a:lnTo>
                    <a:pt x="1028" y="2540"/>
                  </a:lnTo>
                  <a:lnTo>
                    <a:pt x="1028" y="1943"/>
                  </a:lnTo>
                  <a:lnTo>
                    <a:pt x="1892" y="1943"/>
                  </a:lnTo>
                  <a:lnTo>
                    <a:pt x="884364" y="1943"/>
                  </a:lnTo>
                  <a:lnTo>
                    <a:pt x="884364" y="2540"/>
                  </a:lnTo>
                  <a:lnTo>
                    <a:pt x="884364" y="316509"/>
                  </a:lnTo>
                  <a:lnTo>
                    <a:pt x="886244" y="316509"/>
                  </a:lnTo>
                  <a:lnTo>
                    <a:pt x="886244" y="2540"/>
                  </a:lnTo>
                  <a:lnTo>
                    <a:pt x="885304" y="2540"/>
                  </a:lnTo>
                  <a:lnTo>
                    <a:pt x="885304" y="1917"/>
                  </a:lnTo>
                  <a:lnTo>
                    <a:pt x="886244" y="1943"/>
                  </a:lnTo>
                  <a:lnTo>
                    <a:pt x="886244" y="1270"/>
                  </a:lnTo>
                  <a:lnTo>
                    <a:pt x="886244" y="1041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4" name="object 324"/>
          <p:cNvSpPr txBox="1"/>
          <p:nvPr/>
        </p:nvSpPr>
        <p:spPr>
          <a:xfrm>
            <a:off x="6289883" y="216531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Teng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Zhang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25" name="object 325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6417132" y="1869881"/>
            <a:ext cx="294784" cy="294784"/>
          </a:xfrm>
          <a:prstGeom prst="rect">
            <a:avLst/>
          </a:prstGeom>
        </p:spPr>
      </p:pic>
      <p:sp>
        <p:nvSpPr>
          <p:cNvPr id="326" name="object 326"/>
          <p:cNvSpPr txBox="1"/>
          <p:nvPr/>
        </p:nvSpPr>
        <p:spPr>
          <a:xfrm>
            <a:off x="6344343" y="2074038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27" name="object 327"/>
          <p:cNvGrpSpPr/>
          <p:nvPr/>
        </p:nvGrpSpPr>
        <p:grpSpPr>
          <a:xfrm>
            <a:off x="5181453" y="2621508"/>
            <a:ext cx="1047115" cy="531495"/>
            <a:chOff x="5181453" y="2621508"/>
            <a:chExt cx="1047115" cy="531495"/>
          </a:xfrm>
        </p:grpSpPr>
        <p:pic>
          <p:nvPicPr>
            <p:cNvPr id="328" name="object 3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1453" y="2621508"/>
              <a:ext cx="1046864" cy="530990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5206700" y="2949172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5205717" y="2948190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70" y="149659"/>
                  </a:lnTo>
                  <a:lnTo>
                    <a:pt x="109070" y="148299"/>
                  </a:lnTo>
                  <a:lnTo>
                    <a:pt x="107180" y="148299"/>
                  </a:lnTo>
                  <a:lnTo>
                    <a:pt x="107180" y="146937"/>
                  </a:lnTo>
                  <a:lnTo>
                    <a:pt x="3700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1"/>
                  </a:lnTo>
                  <a:lnTo>
                    <a:pt x="109070" y="981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37"/>
                  </a:moveTo>
                  <a:lnTo>
                    <a:pt x="107180" y="148299"/>
                  </a:lnTo>
                  <a:lnTo>
                    <a:pt x="108390" y="147392"/>
                  </a:lnTo>
                  <a:lnTo>
                    <a:pt x="107180" y="146937"/>
                  </a:lnTo>
                  <a:close/>
                </a:path>
                <a:path w="993775" h="149860">
                  <a:moveTo>
                    <a:pt x="107180" y="981"/>
                  </a:moveTo>
                  <a:lnTo>
                    <a:pt x="107180" y="146937"/>
                  </a:lnTo>
                  <a:lnTo>
                    <a:pt x="108390" y="147392"/>
                  </a:lnTo>
                  <a:lnTo>
                    <a:pt x="107180" y="148299"/>
                  </a:lnTo>
                  <a:lnTo>
                    <a:pt x="109070" y="148299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0" y="981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0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1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1"/>
                  </a:lnTo>
                  <a:close/>
                </a:path>
                <a:path w="993775" h="149860">
                  <a:moveTo>
                    <a:pt x="107180" y="981"/>
                  </a:moveTo>
                  <a:lnTo>
                    <a:pt x="1889" y="981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81"/>
                  </a:lnTo>
                  <a:close/>
                </a:path>
                <a:path w="993775" h="149860">
                  <a:moveTo>
                    <a:pt x="109070" y="981"/>
                  </a:moveTo>
                  <a:lnTo>
                    <a:pt x="107180" y="981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81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659"/>
                  </a:lnTo>
                  <a:lnTo>
                    <a:pt x="887982" y="148299"/>
                  </a:lnTo>
                  <a:lnTo>
                    <a:pt x="886244" y="148299"/>
                  </a:lnTo>
                  <a:lnTo>
                    <a:pt x="884958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1"/>
                  </a:lnTo>
                  <a:lnTo>
                    <a:pt x="993424" y="981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58" y="147392"/>
                  </a:lnTo>
                  <a:lnTo>
                    <a:pt x="886244" y="148299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910"/>
                  </a:lnTo>
                  <a:lnTo>
                    <a:pt x="886244" y="148299"/>
                  </a:lnTo>
                  <a:lnTo>
                    <a:pt x="887982" y="148299"/>
                  </a:lnTo>
                  <a:lnTo>
                    <a:pt x="993424" y="108767"/>
                  </a:lnTo>
                  <a:lnTo>
                    <a:pt x="993424" y="108087"/>
                  </a:lnTo>
                  <a:lnTo>
                    <a:pt x="991535" y="108087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40" y="107180"/>
                  </a:lnTo>
                  <a:lnTo>
                    <a:pt x="991535" y="108087"/>
                  </a:lnTo>
                  <a:lnTo>
                    <a:pt x="993424" y="108087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5" y="981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4" y="107180"/>
                  </a:lnTo>
                  <a:lnTo>
                    <a:pt x="993424" y="1889"/>
                  </a:lnTo>
                  <a:lnTo>
                    <a:pt x="992442" y="1889"/>
                  </a:lnTo>
                  <a:lnTo>
                    <a:pt x="991535" y="981"/>
                  </a:lnTo>
                  <a:close/>
                </a:path>
                <a:path w="993775" h="149860">
                  <a:moveTo>
                    <a:pt x="886244" y="981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1"/>
                  </a:lnTo>
                  <a:close/>
                </a:path>
                <a:path w="993775" h="149860">
                  <a:moveTo>
                    <a:pt x="991535" y="981"/>
                  </a:moveTo>
                  <a:lnTo>
                    <a:pt x="886244" y="981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81"/>
                  </a:lnTo>
                  <a:close/>
                </a:path>
                <a:path w="993775" h="149860">
                  <a:moveTo>
                    <a:pt x="993424" y="981"/>
                  </a:moveTo>
                  <a:lnTo>
                    <a:pt x="991535" y="981"/>
                  </a:lnTo>
                  <a:lnTo>
                    <a:pt x="992442" y="1889"/>
                  </a:lnTo>
                  <a:lnTo>
                    <a:pt x="993424" y="1889"/>
                  </a:lnTo>
                  <a:lnTo>
                    <a:pt x="993424" y="981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5260213" y="2633687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5259298" y="263270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19">
                  <a:moveTo>
                    <a:pt x="886244" y="423570"/>
                  </a:moveTo>
                  <a:lnTo>
                    <a:pt x="885202" y="423570"/>
                  </a:lnTo>
                  <a:lnTo>
                    <a:pt x="885202" y="476250"/>
                  </a:lnTo>
                  <a:lnTo>
                    <a:pt x="884605" y="476897"/>
                  </a:lnTo>
                  <a:lnTo>
                    <a:pt x="884605" y="476250"/>
                  </a:lnTo>
                  <a:lnTo>
                    <a:pt x="885202" y="476250"/>
                  </a:lnTo>
                  <a:lnTo>
                    <a:pt x="885202" y="423570"/>
                  </a:lnTo>
                  <a:lnTo>
                    <a:pt x="884351" y="423570"/>
                  </a:lnTo>
                  <a:lnTo>
                    <a:pt x="884351" y="476186"/>
                  </a:lnTo>
                  <a:lnTo>
                    <a:pt x="1892" y="476186"/>
                  </a:lnTo>
                  <a:lnTo>
                    <a:pt x="1892" y="423570"/>
                  </a:lnTo>
                  <a:lnTo>
                    <a:pt x="0" y="42357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12" y="477520"/>
                  </a:lnTo>
                  <a:lnTo>
                    <a:pt x="1612" y="476885"/>
                  </a:lnTo>
                  <a:lnTo>
                    <a:pt x="1892" y="477164"/>
                  </a:lnTo>
                  <a:lnTo>
                    <a:pt x="884351" y="477164"/>
                  </a:lnTo>
                  <a:lnTo>
                    <a:pt x="884351" y="477520"/>
                  </a:lnTo>
                  <a:lnTo>
                    <a:pt x="884605" y="477520"/>
                  </a:lnTo>
                  <a:lnTo>
                    <a:pt x="884605" y="477164"/>
                  </a:lnTo>
                  <a:lnTo>
                    <a:pt x="886244" y="477164"/>
                  </a:lnTo>
                  <a:lnTo>
                    <a:pt x="886244" y="476250"/>
                  </a:lnTo>
                  <a:lnTo>
                    <a:pt x="886244" y="423570"/>
                  </a:lnTo>
                  <a:close/>
                </a:path>
                <a:path w="886460" h="477519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45"/>
                  </a:lnTo>
                  <a:lnTo>
                    <a:pt x="1892" y="316445"/>
                  </a:lnTo>
                  <a:lnTo>
                    <a:pt x="1892" y="1879"/>
                  </a:lnTo>
                  <a:lnTo>
                    <a:pt x="884351" y="1879"/>
                  </a:lnTo>
                  <a:lnTo>
                    <a:pt x="884351" y="316445"/>
                  </a:lnTo>
                  <a:lnTo>
                    <a:pt x="886244" y="316445"/>
                  </a:lnTo>
                  <a:lnTo>
                    <a:pt x="886244" y="1879"/>
                  </a:lnTo>
                  <a:lnTo>
                    <a:pt x="886244" y="1270"/>
                  </a:lnTo>
                  <a:lnTo>
                    <a:pt x="886244" y="977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object 333"/>
          <p:cNvSpPr txBox="1"/>
          <p:nvPr/>
        </p:nvSpPr>
        <p:spPr>
          <a:xfrm>
            <a:off x="5206662" y="2948875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302895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Julia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Casanueva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34" name="object 334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333911" y="2653405"/>
            <a:ext cx="294784" cy="294784"/>
          </a:xfrm>
          <a:prstGeom prst="rect">
            <a:avLst/>
          </a:prstGeom>
        </p:spPr>
      </p:pic>
      <p:sp>
        <p:nvSpPr>
          <p:cNvPr id="335" name="object 335"/>
          <p:cNvSpPr txBox="1"/>
          <p:nvPr/>
        </p:nvSpPr>
        <p:spPr>
          <a:xfrm>
            <a:off x="5261197" y="285771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36" name="object 336"/>
          <p:cNvGrpSpPr/>
          <p:nvPr/>
        </p:nvGrpSpPr>
        <p:grpSpPr>
          <a:xfrm>
            <a:off x="6262331" y="2621508"/>
            <a:ext cx="1047115" cy="531495"/>
            <a:chOff x="6262331" y="2621508"/>
            <a:chExt cx="1047115" cy="531495"/>
          </a:xfrm>
        </p:grpSpPr>
        <p:pic>
          <p:nvPicPr>
            <p:cNvPr id="337" name="object 33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262331" y="2621508"/>
              <a:ext cx="1046864" cy="530990"/>
            </a:xfrm>
            <a:prstGeom prst="rect">
              <a:avLst/>
            </a:prstGeom>
          </p:spPr>
        </p:pic>
        <p:sp>
          <p:nvSpPr>
            <p:cNvPr id="338" name="object 338"/>
            <p:cNvSpPr/>
            <p:nvPr/>
          </p:nvSpPr>
          <p:spPr>
            <a:xfrm>
              <a:off x="6288031" y="2949172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19">
                  <a:moveTo>
                    <a:pt x="991534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6287124" y="2948190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3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3" y="149659"/>
                  </a:lnTo>
                  <a:lnTo>
                    <a:pt x="108993" y="148299"/>
                  </a:lnTo>
                  <a:lnTo>
                    <a:pt x="107104" y="148299"/>
                  </a:lnTo>
                  <a:lnTo>
                    <a:pt x="107104" y="146909"/>
                  </a:lnTo>
                  <a:lnTo>
                    <a:pt x="3699" y="108087"/>
                  </a:lnTo>
                  <a:lnTo>
                    <a:pt x="1889" y="108087"/>
                  </a:lnTo>
                  <a:lnTo>
                    <a:pt x="1283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1"/>
                  </a:lnTo>
                  <a:lnTo>
                    <a:pt x="108993" y="981"/>
                  </a:lnTo>
                  <a:lnTo>
                    <a:pt x="108993" y="0"/>
                  </a:lnTo>
                  <a:close/>
                </a:path>
                <a:path w="993775" h="149860">
                  <a:moveTo>
                    <a:pt x="107104" y="146909"/>
                  </a:moveTo>
                  <a:lnTo>
                    <a:pt x="107104" y="148299"/>
                  </a:lnTo>
                  <a:lnTo>
                    <a:pt x="108389" y="147392"/>
                  </a:lnTo>
                  <a:lnTo>
                    <a:pt x="107104" y="146909"/>
                  </a:lnTo>
                  <a:close/>
                </a:path>
                <a:path w="993775" h="149860">
                  <a:moveTo>
                    <a:pt x="107104" y="981"/>
                  </a:moveTo>
                  <a:lnTo>
                    <a:pt x="107104" y="146909"/>
                  </a:lnTo>
                  <a:lnTo>
                    <a:pt x="108389" y="147392"/>
                  </a:lnTo>
                  <a:lnTo>
                    <a:pt x="107104" y="148299"/>
                  </a:lnTo>
                  <a:lnTo>
                    <a:pt x="108993" y="148299"/>
                  </a:lnTo>
                  <a:lnTo>
                    <a:pt x="108993" y="1889"/>
                  </a:lnTo>
                  <a:lnTo>
                    <a:pt x="108087" y="1889"/>
                  </a:lnTo>
                  <a:lnTo>
                    <a:pt x="107104" y="981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699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3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1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1"/>
                  </a:lnTo>
                  <a:close/>
                </a:path>
                <a:path w="993775" h="149860">
                  <a:moveTo>
                    <a:pt x="107104" y="981"/>
                  </a:moveTo>
                  <a:lnTo>
                    <a:pt x="1889" y="981"/>
                  </a:lnTo>
                  <a:lnTo>
                    <a:pt x="1889" y="1889"/>
                  </a:lnTo>
                  <a:lnTo>
                    <a:pt x="107104" y="1889"/>
                  </a:lnTo>
                  <a:lnTo>
                    <a:pt x="107104" y="981"/>
                  </a:lnTo>
                  <a:close/>
                </a:path>
                <a:path w="993775" h="149860">
                  <a:moveTo>
                    <a:pt x="108993" y="981"/>
                  </a:moveTo>
                  <a:lnTo>
                    <a:pt x="107104" y="981"/>
                  </a:lnTo>
                  <a:lnTo>
                    <a:pt x="108087" y="1889"/>
                  </a:lnTo>
                  <a:lnTo>
                    <a:pt x="108993" y="1889"/>
                  </a:lnTo>
                  <a:lnTo>
                    <a:pt x="108993" y="981"/>
                  </a:lnTo>
                  <a:close/>
                </a:path>
                <a:path w="993775" h="149860">
                  <a:moveTo>
                    <a:pt x="993348" y="0"/>
                  </a:moveTo>
                  <a:lnTo>
                    <a:pt x="884354" y="0"/>
                  </a:lnTo>
                  <a:lnTo>
                    <a:pt x="884354" y="149659"/>
                  </a:lnTo>
                  <a:lnTo>
                    <a:pt x="887979" y="148299"/>
                  </a:lnTo>
                  <a:lnTo>
                    <a:pt x="886244" y="148299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81"/>
                  </a:lnTo>
                  <a:lnTo>
                    <a:pt x="993348" y="981"/>
                  </a:lnTo>
                  <a:lnTo>
                    <a:pt x="993348" y="0"/>
                  </a:lnTo>
                  <a:close/>
                </a:path>
                <a:path w="993775" h="149860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99"/>
                  </a:lnTo>
                  <a:lnTo>
                    <a:pt x="886244" y="146909"/>
                  </a:lnTo>
                  <a:close/>
                </a:path>
                <a:path w="993775" h="149860">
                  <a:moveTo>
                    <a:pt x="991459" y="107407"/>
                  </a:moveTo>
                  <a:lnTo>
                    <a:pt x="886244" y="146909"/>
                  </a:lnTo>
                  <a:lnTo>
                    <a:pt x="886244" y="148299"/>
                  </a:lnTo>
                  <a:lnTo>
                    <a:pt x="887979" y="148299"/>
                  </a:lnTo>
                  <a:lnTo>
                    <a:pt x="993348" y="108767"/>
                  </a:lnTo>
                  <a:lnTo>
                    <a:pt x="993348" y="108087"/>
                  </a:lnTo>
                  <a:lnTo>
                    <a:pt x="991459" y="108087"/>
                  </a:lnTo>
                  <a:lnTo>
                    <a:pt x="991459" y="107407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8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8" y="108087"/>
                  </a:lnTo>
                  <a:lnTo>
                    <a:pt x="993348" y="107180"/>
                  </a:lnTo>
                  <a:close/>
                </a:path>
                <a:path w="993775" h="149860">
                  <a:moveTo>
                    <a:pt x="991459" y="981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8" y="107180"/>
                  </a:lnTo>
                  <a:lnTo>
                    <a:pt x="993348" y="1889"/>
                  </a:lnTo>
                  <a:lnTo>
                    <a:pt x="992441" y="1889"/>
                  </a:lnTo>
                  <a:lnTo>
                    <a:pt x="991459" y="981"/>
                  </a:lnTo>
                  <a:close/>
                </a:path>
                <a:path w="993775" h="149860">
                  <a:moveTo>
                    <a:pt x="886244" y="981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81"/>
                  </a:lnTo>
                  <a:close/>
                </a:path>
                <a:path w="993775" h="149860">
                  <a:moveTo>
                    <a:pt x="991459" y="981"/>
                  </a:moveTo>
                  <a:lnTo>
                    <a:pt x="886244" y="981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1"/>
                  </a:lnTo>
                  <a:close/>
                </a:path>
                <a:path w="993775" h="149860">
                  <a:moveTo>
                    <a:pt x="993348" y="981"/>
                  </a:moveTo>
                  <a:lnTo>
                    <a:pt x="991459" y="981"/>
                  </a:lnTo>
                  <a:lnTo>
                    <a:pt x="992441" y="1889"/>
                  </a:lnTo>
                  <a:lnTo>
                    <a:pt x="993348" y="1889"/>
                  </a:lnTo>
                  <a:lnTo>
                    <a:pt x="993348" y="981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6341618" y="2633687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object 341"/>
            <p:cNvSpPr/>
            <p:nvPr/>
          </p:nvSpPr>
          <p:spPr>
            <a:xfrm>
              <a:off x="6340703" y="263270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3570"/>
                  </a:moveTo>
                  <a:lnTo>
                    <a:pt x="885202" y="423570"/>
                  </a:lnTo>
                  <a:lnTo>
                    <a:pt x="885202" y="476250"/>
                  </a:lnTo>
                  <a:lnTo>
                    <a:pt x="884605" y="476910"/>
                  </a:lnTo>
                  <a:lnTo>
                    <a:pt x="884605" y="476250"/>
                  </a:lnTo>
                  <a:lnTo>
                    <a:pt x="885202" y="476250"/>
                  </a:lnTo>
                  <a:lnTo>
                    <a:pt x="885202" y="423570"/>
                  </a:lnTo>
                  <a:lnTo>
                    <a:pt x="884364" y="423570"/>
                  </a:lnTo>
                  <a:lnTo>
                    <a:pt x="884364" y="476186"/>
                  </a:lnTo>
                  <a:lnTo>
                    <a:pt x="1892" y="476186"/>
                  </a:lnTo>
                  <a:lnTo>
                    <a:pt x="1892" y="423570"/>
                  </a:lnTo>
                  <a:lnTo>
                    <a:pt x="0" y="42357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25" y="477520"/>
                  </a:lnTo>
                  <a:lnTo>
                    <a:pt x="1625" y="476897"/>
                  </a:lnTo>
                  <a:lnTo>
                    <a:pt x="1892" y="477164"/>
                  </a:lnTo>
                  <a:lnTo>
                    <a:pt x="884364" y="477164"/>
                  </a:lnTo>
                  <a:lnTo>
                    <a:pt x="884364" y="477520"/>
                  </a:lnTo>
                  <a:lnTo>
                    <a:pt x="884605" y="477520"/>
                  </a:lnTo>
                  <a:lnTo>
                    <a:pt x="884605" y="477164"/>
                  </a:lnTo>
                  <a:lnTo>
                    <a:pt x="886244" y="477164"/>
                  </a:lnTo>
                  <a:lnTo>
                    <a:pt x="886244" y="476250"/>
                  </a:lnTo>
                  <a:lnTo>
                    <a:pt x="886244" y="423570"/>
                  </a:lnTo>
                  <a:close/>
                </a:path>
                <a:path w="886459" h="477519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445"/>
                  </a:lnTo>
                  <a:lnTo>
                    <a:pt x="1892" y="316445"/>
                  </a:lnTo>
                  <a:lnTo>
                    <a:pt x="1892" y="1879"/>
                  </a:lnTo>
                  <a:lnTo>
                    <a:pt x="884364" y="1879"/>
                  </a:lnTo>
                  <a:lnTo>
                    <a:pt x="884364" y="316445"/>
                  </a:lnTo>
                  <a:lnTo>
                    <a:pt x="886244" y="316445"/>
                  </a:lnTo>
                  <a:lnTo>
                    <a:pt x="886244" y="1879"/>
                  </a:lnTo>
                  <a:lnTo>
                    <a:pt x="886244" y="1270"/>
                  </a:lnTo>
                  <a:lnTo>
                    <a:pt x="886244" y="977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2" name="object 342"/>
          <p:cNvSpPr txBox="1"/>
          <p:nvPr/>
        </p:nvSpPr>
        <p:spPr>
          <a:xfrm>
            <a:off x="6288069" y="2948875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Daniel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Brown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43" name="object 34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415317" y="2653405"/>
            <a:ext cx="294784" cy="294784"/>
          </a:xfrm>
          <a:prstGeom prst="rect">
            <a:avLst/>
          </a:prstGeom>
        </p:spPr>
      </p:pic>
      <p:sp>
        <p:nvSpPr>
          <p:cNvPr id="344" name="object 344"/>
          <p:cNvSpPr txBox="1"/>
          <p:nvPr/>
        </p:nvSpPr>
        <p:spPr>
          <a:xfrm>
            <a:off x="6342604" y="285771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5" name="object 345"/>
          <p:cNvGrpSpPr/>
          <p:nvPr/>
        </p:nvGrpSpPr>
        <p:grpSpPr>
          <a:xfrm>
            <a:off x="5181453" y="3311229"/>
            <a:ext cx="1047115" cy="531495"/>
            <a:chOff x="5181453" y="3311229"/>
            <a:chExt cx="1047115" cy="531495"/>
          </a:xfrm>
        </p:grpSpPr>
        <p:pic>
          <p:nvPicPr>
            <p:cNvPr id="346" name="object 34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181453" y="3311229"/>
              <a:ext cx="1046864" cy="530990"/>
            </a:xfrm>
            <a:prstGeom prst="rect">
              <a:avLst/>
            </a:prstGeom>
          </p:spPr>
        </p:pic>
        <p:sp>
          <p:nvSpPr>
            <p:cNvPr id="347" name="object 347"/>
            <p:cNvSpPr/>
            <p:nvPr/>
          </p:nvSpPr>
          <p:spPr>
            <a:xfrm>
              <a:off x="5206700" y="363927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5205717" y="3638289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70" y="149584"/>
                  </a:lnTo>
                  <a:lnTo>
                    <a:pt x="109070" y="148222"/>
                  </a:lnTo>
                  <a:lnTo>
                    <a:pt x="107180" y="148222"/>
                  </a:lnTo>
                  <a:lnTo>
                    <a:pt x="107180" y="146937"/>
                  </a:lnTo>
                  <a:lnTo>
                    <a:pt x="3700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8"/>
                  </a:lnTo>
                  <a:lnTo>
                    <a:pt x="982" y="1888"/>
                  </a:lnTo>
                  <a:lnTo>
                    <a:pt x="1889" y="981"/>
                  </a:lnTo>
                  <a:lnTo>
                    <a:pt x="109070" y="981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37"/>
                  </a:moveTo>
                  <a:lnTo>
                    <a:pt x="107180" y="148222"/>
                  </a:lnTo>
                  <a:lnTo>
                    <a:pt x="108390" y="147392"/>
                  </a:lnTo>
                  <a:lnTo>
                    <a:pt x="107180" y="146937"/>
                  </a:lnTo>
                  <a:close/>
                </a:path>
                <a:path w="993775" h="149860">
                  <a:moveTo>
                    <a:pt x="107180" y="981"/>
                  </a:moveTo>
                  <a:lnTo>
                    <a:pt x="107180" y="146937"/>
                  </a:lnTo>
                  <a:lnTo>
                    <a:pt x="108390" y="147392"/>
                  </a:lnTo>
                  <a:lnTo>
                    <a:pt x="107180" y="148222"/>
                  </a:lnTo>
                  <a:lnTo>
                    <a:pt x="109070" y="148222"/>
                  </a:lnTo>
                  <a:lnTo>
                    <a:pt x="109070" y="1888"/>
                  </a:lnTo>
                  <a:lnTo>
                    <a:pt x="108088" y="1888"/>
                  </a:lnTo>
                  <a:lnTo>
                    <a:pt x="107180" y="981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0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1"/>
                  </a:moveTo>
                  <a:lnTo>
                    <a:pt x="982" y="1888"/>
                  </a:lnTo>
                  <a:lnTo>
                    <a:pt x="1889" y="1888"/>
                  </a:lnTo>
                  <a:lnTo>
                    <a:pt x="1889" y="981"/>
                  </a:lnTo>
                  <a:close/>
                </a:path>
                <a:path w="993775" h="149860">
                  <a:moveTo>
                    <a:pt x="107180" y="981"/>
                  </a:moveTo>
                  <a:lnTo>
                    <a:pt x="1889" y="981"/>
                  </a:lnTo>
                  <a:lnTo>
                    <a:pt x="1889" y="1888"/>
                  </a:lnTo>
                  <a:lnTo>
                    <a:pt x="107180" y="1888"/>
                  </a:lnTo>
                  <a:lnTo>
                    <a:pt x="107180" y="981"/>
                  </a:lnTo>
                  <a:close/>
                </a:path>
                <a:path w="993775" h="149860">
                  <a:moveTo>
                    <a:pt x="109070" y="981"/>
                  </a:moveTo>
                  <a:lnTo>
                    <a:pt x="107180" y="981"/>
                  </a:lnTo>
                  <a:lnTo>
                    <a:pt x="108088" y="1888"/>
                  </a:lnTo>
                  <a:lnTo>
                    <a:pt x="109070" y="1888"/>
                  </a:lnTo>
                  <a:lnTo>
                    <a:pt x="109070" y="981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92" y="148222"/>
                  </a:lnTo>
                  <a:lnTo>
                    <a:pt x="886244" y="148222"/>
                  </a:lnTo>
                  <a:lnTo>
                    <a:pt x="884958" y="147392"/>
                  </a:lnTo>
                  <a:lnTo>
                    <a:pt x="886244" y="146910"/>
                  </a:lnTo>
                  <a:lnTo>
                    <a:pt x="886244" y="1888"/>
                  </a:lnTo>
                  <a:lnTo>
                    <a:pt x="885337" y="1888"/>
                  </a:lnTo>
                  <a:lnTo>
                    <a:pt x="886244" y="981"/>
                  </a:lnTo>
                  <a:lnTo>
                    <a:pt x="993424" y="981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58" y="147392"/>
                  </a:lnTo>
                  <a:lnTo>
                    <a:pt x="886244" y="148222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910"/>
                  </a:lnTo>
                  <a:lnTo>
                    <a:pt x="886244" y="148222"/>
                  </a:lnTo>
                  <a:lnTo>
                    <a:pt x="887992" y="148222"/>
                  </a:lnTo>
                  <a:lnTo>
                    <a:pt x="993424" y="108767"/>
                  </a:lnTo>
                  <a:lnTo>
                    <a:pt x="993424" y="108087"/>
                  </a:lnTo>
                  <a:lnTo>
                    <a:pt x="991535" y="108087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40" y="107180"/>
                  </a:lnTo>
                  <a:lnTo>
                    <a:pt x="991535" y="108087"/>
                  </a:lnTo>
                  <a:lnTo>
                    <a:pt x="993424" y="108087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5" y="981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4" y="107180"/>
                  </a:lnTo>
                  <a:lnTo>
                    <a:pt x="993424" y="1888"/>
                  </a:lnTo>
                  <a:lnTo>
                    <a:pt x="992442" y="1888"/>
                  </a:lnTo>
                  <a:lnTo>
                    <a:pt x="991535" y="981"/>
                  </a:lnTo>
                  <a:close/>
                </a:path>
                <a:path w="993775" h="149860">
                  <a:moveTo>
                    <a:pt x="886244" y="981"/>
                  </a:moveTo>
                  <a:lnTo>
                    <a:pt x="885337" y="1888"/>
                  </a:lnTo>
                  <a:lnTo>
                    <a:pt x="886244" y="1888"/>
                  </a:lnTo>
                  <a:lnTo>
                    <a:pt x="886244" y="981"/>
                  </a:lnTo>
                  <a:close/>
                </a:path>
                <a:path w="993775" h="149860">
                  <a:moveTo>
                    <a:pt x="991535" y="981"/>
                  </a:moveTo>
                  <a:lnTo>
                    <a:pt x="886244" y="981"/>
                  </a:lnTo>
                  <a:lnTo>
                    <a:pt x="886244" y="1888"/>
                  </a:lnTo>
                  <a:lnTo>
                    <a:pt x="991535" y="1888"/>
                  </a:lnTo>
                  <a:lnTo>
                    <a:pt x="991535" y="981"/>
                  </a:lnTo>
                  <a:close/>
                </a:path>
                <a:path w="993775" h="149860">
                  <a:moveTo>
                    <a:pt x="993424" y="981"/>
                  </a:moveTo>
                  <a:lnTo>
                    <a:pt x="991535" y="981"/>
                  </a:lnTo>
                  <a:lnTo>
                    <a:pt x="992442" y="1888"/>
                  </a:lnTo>
                  <a:lnTo>
                    <a:pt x="993424" y="1888"/>
                  </a:lnTo>
                  <a:lnTo>
                    <a:pt x="993424" y="981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object 349"/>
            <p:cNvSpPr/>
            <p:nvPr/>
          </p:nvSpPr>
          <p:spPr>
            <a:xfrm>
              <a:off x="5260213" y="3323780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object 350"/>
            <p:cNvSpPr/>
            <p:nvPr/>
          </p:nvSpPr>
          <p:spPr>
            <a:xfrm>
              <a:off x="5259298" y="332231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4065"/>
                  </a:moveTo>
                  <a:lnTo>
                    <a:pt x="884351" y="424065"/>
                  </a:lnTo>
                  <a:lnTo>
                    <a:pt x="884351" y="476250"/>
                  </a:lnTo>
                  <a:lnTo>
                    <a:pt x="884351" y="476669"/>
                  </a:lnTo>
                  <a:lnTo>
                    <a:pt x="1892" y="476669"/>
                  </a:lnTo>
                  <a:lnTo>
                    <a:pt x="1765" y="476669"/>
                  </a:lnTo>
                  <a:lnTo>
                    <a:pt x="1765" y="477520"/>
                  </a:lnTo>
                  <a:lnTo>
                    <a:pt x="1130" y="477520"/>
                  </a:lnTo>
                  <a:lnTo>
                    <a:pt x="1130" y="476885"/>
                  </a:lnTo>
                  <a:lnTo>
                    <a:pt x="1765" y="477520"/>
                  </a:lnTo>
                  <a:lnTo>
                    <a:pt x="1765" y="476669"/>
                  </a:lnTo>
                  <a:lnTo>
                    <a:pt x="1130" y="476669"/>
                  </a:lnTo>
                  <a:lnTo>
                    <a:pt x="1130" y="476250"/>
                  </a:lnTo>
                  <a:lnTo>
                    <a:pt x="1892" y="476250"/>
                  </a:lnTo>
                  <a:lnTo>
                    <a:pt x="1892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47"/>
                  </a:lnTo>
                  <a:lnTo>
                    <a:pt x="886244" y="477520"/>
                  </a:lnTo>
                  <a:lnTo>
                    <a:pt x="886244" y="476669"/>
                  </a:lnTo>
                  <a:lnTo>
                    <a:pt x="885266" y="476669"/>
                  </a:lnTo>
                  <a:lnTo>
                    <a:pt x="885063" y="476897"/>
                  </a:lnTo>
                  <a:lnTo>
                    <a:pt x="885063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60"/>
                  </a:lnTo>
                  <a:lnTo>
                    <a:pt x="1892" y="1460"/>
                  </a:lnTo>
                  <a:lnTo>
                    <a:pt x="1409" y="1917"/>
                  </a:lnTo>
                  <a:lnTo>
                    <a:pt x="1409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92" y="316941"/>
                  </a:lnTo>
                  <a:lnTo>
                    <a:pt x="1892" y="2540"/>
                  </a:lnTo>
                  <a:lnTo>
                    <a:pt x="1409" y="2540"/>
                  </a:lnTo>
                  <a:lnTo>
                    <a:pt x="1409" y="2374"/>
                  </a:lnTo>
                  <a:lnTo>
                    <a:pt x="1892" y="2374"/>
                  </a:lnTo>
                  <a:lnTo>
                    <a:pt x="884351" y="2374"/>
                  </a:lnTo>
                  <a:lnTo>
                    <a:pt x="884351" y="2540"/>
                  </a:lnTo>
                  <a:lnTo>
                    <a:pt x="884351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809" y="2540"/>
                  </a:lnTo>
                  <a:lnTo>
                    <a:pt x="884809" y="1917"/>
                  </a:lnTo>
                  <a:lnTo>
                    <a:pt x="885266" y="2374"/>
                  </a:lnTo>
                  <a:lnTo>
                    <a:pt x="886244" y="2374"/>
                  </a:lnTo>
                  <a:lnTo>
                    <a:pt x="886244" y="1460"/>
                  </a:lnTo>
                  <a:lnTo>
                    <a:pt x="884809" y="1460"/>
                  </a:lnTo>
                  <a:lnTo>
                    <a:pt x="884809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1" name="object 351"/>
          <p:cNvSpPr txBox="1"/>
          <p:nvPr/>
        </p:nvSpPr>
        <p:spPr>
          <a:xfrm>
            <a:off x="5206662" y="363936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296545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Antonio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Perreca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52" name="object 352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333911" y="3343504"/>
            <a:ext cx="294784" cy="294784"/>
          </a:xfrm>
          <a:prstGeom prst="rect">
            <a:avLst/>
          </a:prstGeom>
        </p:spPr>
      </p:pic>
      <p:sp>
        <p:nvSpPr>
          <p:cNvPr id="353" name="object 353"/>
          <p:cNvSpPr txBox="1"/>
          <p:nvPr/>
        </p:nvSpPr>
        <p:spPr>
          <a:xfrm>
            <a:off x="5261197" y="354796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54" name="object 354"/>
          <p:cNvGrpSpPr/>
          <p:nvPr/>
        </p:nvGrpSpPr>
        <p:grpSpPr>
          <a:xfrm>
            <a:off x="6262331" y="3311229"/>
            <a:ext cx="1047115" cy="531495"/>
            <a:chOff x="6262331" y="3311229"/>
            <a:chExt cx="1047115" cy="531495"/>
          </a:xfrm>
        </p:grpSpPr>
        <p:pic>
          <p:nvPicPr>
            <p:cNvPr id="355" name="object 35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262331" y="3311229"/>
              <a:ext cx="1046864" cy="530990"/>
            </a:xfrm>
            <a:prstGeom prst="rect">
              <a:avLst/>
            </a:prstGeom>
          </p:spPr>
        </p:pic>
        <p:sp>
          <p:nvSpPr>
            <p:cNvPr id="356" name="object 356"/>
            <p:cNvSpPr/>
            <p:nvPr/>
          </p:nvSpPr>
          <p:spPr>
            <a:xfrm>
              <a:off x="6288031" y="363927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241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4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6287124" y="3638289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3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3" y="149584"/>
                  </a:lnTo>
                  <a:lnTo>
                    <a:pt x="108993" y="148222"/>
                  </a:lnTo>
                  <a:lnTo>
                    <a:pt x="107104" y="148222"/>
                  </a:lnTo>
                  <a:lnTo>
                    <a:pt x="107104" y="146909"/>
                  </a:lnTo>
                  <a:lnTo>
                    <a:pt x="3699" y="108087"/>
                  </a:lnTo>
                  <a:lnTo>
                    <a:pt x="1889" y="108087"/>
                  </a:lnTo>
                  <a:lnTo>
                    <a:pt x="1283" y="107180"/>
                  </a:lnTo>
                  <a:lnTo>
                    <a:pt x="1889" y="107180"/>
                  </a:lnTo>
                  <a:lnTo>
                    <a:pt x="1889" y="1888"/>
                  </a:lnTo>
                  <a:lnTo>
                    <a:pt x="906" y="1888"/>
                  </a:lnTo>
                  <a:lnTo>
                    <a:pt x="1889" y="981"/>
                  </a:lnTo>
                  <a:lnTo>
                    <a:pt x="108993" y="981"/>
                  </a:lnTo>
                  <a:lnTo>
                    <a:pt x="108993" y="0"/>
                  </a:lnTo>
                  <a:close/>
                </a:path>
                <a:path w="993775" h="149860">
                  <a:moveTo>
                    <a:pt x="107104" y="146909"/>
                  </a:moveTo>
                  <a:lnTo>
                    <a:pt x="107104" y="148222"/>
                  </a:lnTo>
                  <a:lnTo>
                    <a:pt x="108389" y="147392"/>
                  </a:lnTo>
                  <a:lnTo>
                    <a:pt x="107104" y="146909"/>
                  </a:lnTo>
                  <a:close/>
                </a:path>
                <a:path w="993775" h="149860">
                  <a:moveTo>
                    <a:pt x="107104" y="981"/>
                  </a:moveTo>
                  <a:lnTo>
                    <a:pt x="107104" y="146909"/>
                  </a:lnTo>
                  <a:lnTo>
                    <a:pt x="108389" y="147392"/>
                  </a:lnTo>
                  <a:lnTo>
                    <a:pt x="107104" y="148222"/>
                  </a:lnTo>
                  <a:lnTo>
                    <a:pt x="108993" y="148222"/>
                  </a:lnTo>
                  <a:lnTo>
                    <a:pt x="108993" y="1888"/>
                  </a:lnTo>
                  <a:lnTo>
                    <a:pt x="108087" y="1888"/>
                  </a:lnTo>
                  <a:lnTo>
                    <a:pt x="107104" y="981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699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3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1"/>
                  </a:moveTo>
                  <a:lnTo>
                    <a:pt x="906" y="1888"/>
                  </a:lnTo>
                  <a:lnTo>
                    <a:pt x="1889" y="1888"/>
                  </a:lnTo>
                  <a:lnTo>
                    <a:pt x="1889" y="981"/>
                  </a:lnTo>
                  <a:close/>
                </a:path>
                <a:path w="993775" h="149860">
                  <a:moveTo>
                    <a:pt x="107104" y="981"/>
                  </a:moveTo>
                  <a:lnTo>
                    <a:pt x="1889" y="981"/>
                  </a:lnTo>
                  <a:lnTo>
                    <a:pt x="1889" y="1888"/>
                  </a:lnTo>
                  <a:lnTo>
                    <a:pt x="107104" y="1888"/>
                  </a:lnTo>
                  <a:lnTo>
                    <a:pt x="107104" y="981"/>
                  </a:lnTo>
                  <a:close/>
                </a:path>
                <a:path w="993775" h="149860">
                  <a:moveTo>
                    <a:pt x="108993" y="981"/>
                  </a:moveTo>
                  <a:lnTo>
                    <a:pt x="107104" y="981"/>
                  </a:lnTo>
                  <a:lnTo>
                    <a:pt x="108087" y="1888"/>
                  </a:lnTo>
                  <a:lnTo>
                    <a:pt x="108993" y="1888"/>
                  </a:lnTo>
                  <a:lnTo>
                    <a:pt x="108993" y="981"/>
                  </a:lnTo>
                  <a:close/>
                </a:path>
                <a:path w="993775" h="149860">
                  <a:moveTo>
                    <a:pt x="993348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9" y="148222"/>
                  </a:lnTo>
                  <a:lnTo>
                    <a:pt x="886244" y="148222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8"/>
                  </a:lnTo>
                  <a:lnTo>
                    <a:pt x="885261" y="1888"/>
                  </a:lnTo>
                  <a:lnTo>
                    <a:pt x="886244" y="981"/>
                  </a:lnTo>
                  <a:lnTo>
                    <a:pt x="993348" y="981"/>
                  </a:lnTo>
                  <a:lnTo>
                    <a:pt x="993348" y="0"/>
                  </a:lnTo>
                  <a:close/>
                </a:path>
                <a:path w="993775" h="149860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22"/>
                  </a:lnTo>
                  <a:lnTo>
                    <a:pt x="886244" y="146909"/>
                  </a:lnTo>
                  <a:close/>
                </a:path>
                <a:path w="993775" h="149860">
                  <a:moveTo>
                    <a:pt x="991459" y="107407"/>
                  </a:moveTo>
                  <a:lnTo>
                    <a:pt x="886244" y="146909"/>
                  </a:lnTo>
                  <a:lnTo>
                    <a:pt x="886244" y="148222"/>
                  </a:lnTo>
                  <a:lnTo>
                    <a:pt x="887989" y="148222"/>
                  </a:lnTo>
                  <a:lnTo>
                    <a:pt x="993348" y="108767"/>
                  </a:lnTo>
                  <a:lnTo>
                    <a:pt x="993348" y="108087"/>
                  </a:lnTo>
                  <a:lnTo>
                    <a:pt x="991459" y="108087"/>
                  </a:lnTo>
                  <a:lnTo>
                    <a:pt x="991459" y="107407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8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8" y="108087"/>
                  </a:lnTo>
                  <a:lnTo>
                    <a:pt x="993348" y="107180"/>
                  </a:lnTo>
                  <a:close/>
                </a:path>
                <a:path w="993775" h="149860">
                  <a:moveTo>
                    <a:pt x="991459" y="981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8" y="107180"/>
                  </a:lnTo>
                  <a:lnTo>
                    <a:pt x="993348" y="1888"/>
                  </a:lnTo>
                  <a:lnTo>
                    <a:pt x="992441" y="1888"/>
                  </a:lnTo>
                  <a:lnTo>
                    <a:pt x="991459" y="981"/>
                  </a:lnTo>
                  <a:close/>
                </a:path>
                <a:path w="993775" h="149860">
                  <a:moveTo>
                    <a:pt x="886244" y="981"/>
                  </a:moveTo>
                  <a:lnTo>
                    <a:pt x="885261" y="1888"/>
                  </a:lnTo>
                  <a:lnTo>
                    <a:pt x="886244" y="1888"/>
                  </a:lnTo>
                  <a:lnTo>
                    <a:pt x="886244" y="981"/>
                  </a:lnTo>
                  <a:close/>
                </a:path>
                <a:path w="993775" h="149860">
                  <a:moveTo>
                    <a:pt x="991459" y="981"/>
                  </a:moveTo>
                  <a:lnTo>
                    <a:pt x="886244" y="981"/>
                  </a:lnTo>
                  <a:lnTo>
                    <a:pt x="886244" y="1888"/>
                  </a:lnTo>
                  <a:lnTo>
                    <a:pt x="991459" y="1888"/>
                  </a:lnTo>
                  <a:lnTo>
                    <a:pt x="991459" y="981"/>
                  </a:lnTo>
                  <a:close/>
                </a:path>
                <a:path w="993775" h="149860">
                  <a:moveTo>
                    <a:pt x="993348" y="981"/>
                  </a:moveTo>
                  <a:lnTo>
                    <a:pt x="991459" y="981"/>
                  </a:lnTo>
                  <a:lnTo>
                    <a:pt x="992441" y="1888"/>
                  </a:lnTo>
                  <a:lnTo>
                    <a:pt x="993348" y="1888"/>
                  </a:lnTo>
                  <a:lnTo>
                    <a:pt x="993348" y="981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6341618" y="3323780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9" name="object 359"/>
            <p:cNvSpPr/>
            <p:nvPr/>
          </p:nvSpPr>
          <p:spPr>
            <a:xfrm>
              <a:off x="6340703" y="332231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65"/>
                  </a:moveTo>
                  <a:lnTo>
                    <a:pt x="884364" y="424065"/>
                  </a:lnTo>
                  <a:lnTo>
                    <a:pt x="884364" y="476250"/>
                  </a:lnTo>
                  <a:lnTo>
                    <a:pt x="884364" y="476669"/>
                  </a:lnTo>
                  <a:lnTo>
                    <a:pt x="1892" y="476669"/>
                  </a:lnTo>
                  <a:lnTo>
                    <a:pt x="1765" y="476669"/>
                  </a:lnTo>
                  <a:lnTo>
                    <a:pt x="1765" y="477520"/>
                  </a:lnTo>
                  <a:lnTo>
                    <a:pt x="1130" y="477520"/>
                  </a:lnTo>
                  <a:lnTo>
                    <a:pt x="1130" y="476885"/>
                  </a:lnTo>
                  <a:lnTo>
                    <a:pt x="1765" y="477520"/>
                  </a:lnTo>
                  <a:lnTo>
                    <a:pt x="1765" y="476669"/>
                  </a:lnTo>
                  <a:lnTo>
                    <a:pt x="1130" y="476669"/>
                  </a:lnTo>
                  <a:lnTo>
                    <a:pt x="1130" y="476250"/>
                  </a:lnTo>
                  <a:lnTo>
                    <a:pt x="1892" y="476250"/>
                  </a:lnTo>
                  <a:lnTo>
                    <a:pt x="1892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47"/>
                  </a:lnTo>
                  <a:lnTo>
                    <a:pt x="886244" y="477520"/>
                  </a:lnTo>
                  <a:lnTo>
                    <a:pt x="886244" y="476669"/>
                  </a:lnTo>
                  <a:lnTo>
                    <a:pt x="885266" y="476669"/>
                  </a:lnTo>
                  <a:lnTo>
                    <a:pt x="885063" y="476897"/>
                  </a:lnTo>
                  <a:lnTo>
                    <a:pt x="885063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64" y="0"/>
                  </a:lnTo>
                  <a:lnTo>
                    <a:pt x="884364" y="1270"/>
                  </a:lnTo>
                  <a:lnTo>
                    <a:pt x="884364" y="1460"/>
                  </a:lnTo>
                  <a:lnTo>
                    <a:pt x="1892" y="1460"/>
                  </a:lnTo>
                  <a:lnTo>
                    <a:pt x="1409" y="1917"/>
                  </a:lnTo>
                  <a:lnTo>
                    <a:pt x="1409" y="1270"/>
                  </a:lnTo>
                  <a:lnTo>
                    <a:pt x="884364" y="1270"/>
                  </a:lnTo>
                  <a:lnTo>
                    <a:pt x="88436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92" y="316941"/>
                  </a:lnTo>
                  <a:lnTo>
                    <a:pt x="1892" y="2540"/>
                  </a:lnTo>
                  <a:lnTo>
                    <a:pt x="1409" y="2540"/>
                  </a:lnTo>
                  <a:lnTo>
                    <a:pt x="1409" y="2374"/>
                  </a:lnTo>
                  <a:lnTo>
                    <a:pt x="1892" y="2374"/>
                  </a:lnTo>
                  <a:lnTo>
                    <a:pt x="884364" y="2374"/>
                  </a:lnTo>
                  <a:lnTo>
                    <a:pt x="884364" y="2540"/>
                  </a:lnTo>
                  <a:lnTo>
                    <a:pt x="884364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809" y="2540"/>
                  </a:lnTo>
                  <a:lnTo>
                    <a:pt x="884809" y="1917"/>
                  </a:lnTo>
                  <a:lnTo>
                    <a:pt x="885266" y="2374"/>
                  </a:lnTo>
                  <a:lnTo>
                    <a:pt x="886244" y="2374"/>
                  </a:lnTo>
                  <a:lnTo>
                    <a:pt x="886244" y="1460"/>
                  </a:lnTo>
                  <a:lnTo>
                    <a:pt x="884809" y="1460"/>
                  </a:lnTo>
                  <a:lnTo>
                    <a:pt x="884809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0" name="object 360"/>
          <p:cNvSpPr txBox="1"/>
          <p:nvPr/>
        </p:nvSpPr>
        <p:spPr>
          <a:xfrm>
            <a:off x="6288069" y="363936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Anna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Green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61" name="object 36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415317" y="3343504"/>
            <a:ext cx="294784" cy="294784"/>
          </a:xfrm>
          <a:prstGeom prst="rect">
            <a:avLst/>
          </a:prstGeom>
        </p:spPr>
      </p:pic>
      <p:sp>
        <p:nvSpPr>
          <p:cNvPr id="362" name="object 362"/>
          <p:cNvSpPr txBox="1"/>
          <p:nvPr/>
        </p:nvSpPr>
        <p:spPr>
          <a:xfrm>
            <a:off x="6342604" y="354796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63" name="object 363"/>
          <p:cNvGrpSpPr/>
          <p:nvPr/>
        </p:nvGrpSpPr>
        <p:grpSpPr>
          <a:xfrm>
            <a:off x="5181453" y="4017956"/>
            <a:ext cx="1047115" cy="531495"/>
            <a:chOff x="5181453" y="4017956"/>
            <a:chExt cx="1047115" cy="531495"/>
          </a:xfrm>
        </p:grpSpPr>
        <p:pic>
          <p:nvPicPr>
            <p:cNvPr id="364" name="object 36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181453" y="4017956"/>
              <a:ext cx="1046864" cy="530990"/>
            </a:xfrm>
            <a:prstGeom prst="rect">
              <a:avLst/>
            </a:prstGeom>
          </p:spPr>
        </p:pic>
        <p:sp>
          <p:nvSpPr>
            <p:cNvPr id="365" name="object 365"/>
            <p:cNvSpPr/>
            <p:nvPr/>
          </p:nvSpPr>
          <p:spPr>
            <a:xfrm>
              <a:off x="5206700" y="434630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5205717" y="4345318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70" y="149660"/>
                  </a:lnTo>
                  <a:lnTo>
                    <a:pt x="109070" y="148299"/>
                  </a:lnTo>
                  <a:lnTo>
                    <a:pt x="107180" y="148299"/>
                  </a:lnTo>
                  <a:lnTo>
                    <a:pt x="107180" y="146938"/>
                  </a:lnTo>
                  <a:lnTo>
                    <a:pt x="3505" y="108088"/>
                  </a:lnTo>
                  <a:lnTo>
                    <a:pt x="1889" y="108088"/>
                  </a:lnTo>
                  <a:lnTo>
                    <a:pt x="1285" y="107256"/>
                  </a:lnTo>
                  <a:lnTo>
                    <a:pt x="1889" y="107256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2"/>
                  </a:lnTo>
                  <a:lnTo>
                    <a:pt x="109070" y="982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38"/>
                  </a:moveTo>
                  <a:lnTo>
                    <a:pt x="107180" y="148299"/>
                  </a:lnTo>
                  <a:lnTo>
                    <a:pt x="108390" y="147392"/>
                  </a:lnTo>
                  <a:lnTo>
                    <a:pt x="107180" y="146938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07180" y="146938"/>
                  </a:lnTo>
                  <a:lnTo>
                    <a:pt x="108390" y="147392"/>
                  </a:lnTo>
                  <a:lnTo>
                    <a:pt x="107180" y="148299"/>
                  </a:lnTo>
                  <a:lnTo>
                    <a:pt x="109070" y="148299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285" y="107256"/>
                  </a:moveTo>
                  <a:lnTo>
                    <a:pt x="1889" y="108088"/>
                  </a:lnTo>
                  <a:lnTo>
                    <a:pt x="1889" y="107483"/>
                  </a:lnTo>
                  <a:lnTo>
                    <a:pt x="1285" y="107256"/>
                  </a:lnTo>
                  <a:close/>
                </a:path>
                <a:path w="993775" h="149860">
                  <a:moveTo>
                    <a:pt x="1889" y="107483"/>
                  </a:moveTo>
                  <a:lnTo>
                    <a:pt x="1889" y="108088"/>
                  </a:lnTo>
                  <a:lnTo>
                    <a:pt x="3505" y="108088"/>
                  </a:lnTo>
                  <a:lnTo>
                    <a:pt x="1889" y="107483"/>
                  </a:lnTo>
                  <a:close/>
                </a:path>
                <a:path w="993775" h="149860">
                  <a:moveTo>
                    <a:pt x="1889" y="107256"/>
                  </a:moveTo>
                  <a:lnTo>
                    <a:pt x="1285" y="107256"/>
                  </a:lnTo>
                  <a:lnTo>
                    <a:pt x="1889" y="107483"/>
                  </a:lnTo>
                  <a:lnTo>
                    <a:pt x="1889" y="107256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09070" y="982"/>
                  </a:moveTo>
                  <a:lnTo>
                    <a:pt x="107180" y="982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82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7985" y="148299"/>
                  </a:lnTo>
                  <a:lnTo>
                    <a:pt x="886244" y="148299"/>
                  </a:lnTo>
                  <a:lnTo>
                    <a:pt x="884958" y="147392"/>
                  </a:lnTo>
                  <a:lnTo>
                    <a:pt x="886244" y="146911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424" y="982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11"/>
                  </a:moveTo>
                  <a:lnTo>
                    <a:pt x="884958" y="147392"/>
                  </a:lnTo>
                  <a:lnTo>
                    <a:pt x="886244" y="148299"/>
                  </a:lnTo>
                  <a:lnTo>
                    <a:pt x="886244" y="146911"/>
                  </a:lnTo>
                  <a:close/>
                </a:path>
                <a:path w="993775" h="149860">
                  <a:moveTo>
                    <a:pt x="991535" y="107482"/>
                  </a:moveTo>
                  <a:lnTo>
                    <a:pt x="886244" y="146911"/>
                  </a:lnTo>
                  <a:lnTo>
                    <a:pt x="886244" y="148299"/>
                  </a:lnTo>
                  <a:lnTo>
                    <a:pt x="887985" y="148299"/>
                  </a:lnTo>
                  <a:lnTo>
                    <a:pt x="993424" y="108767"/>
                  </a:lnTo>
                  <a:lnTo>
                    <a:pt x="993424" y="108088"/>
                  </a:lnTo>
                  <a:lnTo>
                    <a:pt x="991535" y="108088"/>
                  </a:lnTo>
                  <a:lnTo>
                    <a:pt x="991535" y="107482"/>
                  </a:lnTo>
                  <a:close/>
                </a:path>
                <a:path w="993775" h="149860">
                  <a:moveTo>
                    <a:pt x="992140" y="107256"/>
                  </a:moveTo>
                  <a:lnTo>
                    <a:pt x="991535" y="107482"/>
                  </a:lnTo>
                  <a:lnTo>
                    <a:pt x="991535" y="108088"/>
                  </a:lnTo>
                  <a:lnTo>
                    <a:pt x="992140" y="107256"/>
                  </a:lnTo>
                  <a:close/>
                </a:path>
                <a:path w="993775" h="149860">
                  <a:moveTo>
                    <a:pt x="993424" y="107256"/>
                  </a:moveTo>
                  <a:lnTo>
                    <a:pt x="992140" y="107256"/>
                  </a:lnTo>
                  <a:lnTo>
                    <a:pt x="991535" y="108088"/>
                  </a:lnTo>
                  <a:lnTo>
                    <a:pt x="993424" y="108088"/>
                  </a:lnTo>
                  <a:lnTo>
                    <a:pt x="993424" y="107256"/>
                  </a:lnTo>
                  <a:close/>
                </a:path>
                <a:path w="993775" h="149860">
                  <a:moveTo>
                    <a:pt x="991535" y="982"/>
                  </a:moveTo>
                  <a:lnTo>
                    <a:pt x="991535" y="107482"/>
                  </a:lnTo>
                  <a:lnTo>
                    <a:pt x="992140" y="107256"/>
                  </a:lnTo>
                  <a:lnTo>
                    <a:pt x="993424" y="107256"/>
                  </a:lnTo>
                  <a:lnTo>
                    <a:pt x="993424" y="1889"/>
                  </a:lnTo>
                  <a:lnTo>
                    <a:pt x="992442" y="1889"/>
                  </a:lnTo>
                  <a:lnTo>
                    <a:pt x="991535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535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82"/>
                  </a:lnTo>
                  <a:close/>
                </a:path>
                <a:path w="993775" h="149860">
                  <a:moveTo>
                    <a:pt x="993424" y="982"/>
                  </a:moveTo>
                  <a:lnTo>
                    <a:pt x="991535" y="982"/>
                  </a:lnTo>
                  <a:lnTo>
                    <a:pt x="992442" y="1889"/>
                  </a:lnTo>
                  <a:lnTo>
                    <a:pt x="993424" y="1889"/>
                  </a:lnTo>
                  <a:lnTo>
                    <a:pt x="993424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5260213" y="403081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object 368"/>
            <p:cNvSpPr/>
            <p:nvPr/>
          </p:nvSpPr>
          <p:spPr>
            <a:xfrm>
              <a:off x="5259298" y="402970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697"/>
                  </a:moveTo>
                  <a:lnTo>
                    <a:pt x="884351" y="423697"/>
                  </a:lnTo>
                  <a:lnTo>
                    <a:pt x="884351" y="476250"/>
                  </a:lnTo>
                  <a:lnTo>
                    <a:pt x="884351" y="477291"/>
                  </a:lnTo>
                  <a:lnTo>
                    <a:pt x="884351" y="477520"/>
                  </a:lnTo>
                  <a:lnTo>
                    <a:pt x="1485" y="477520"/>
                  </a:lnTo>
                  <a:lnTo>
                    <a:pt x="1485" y="476885"/>
                  </a:lnTo>
                  <a:lnTo>
                    <a:pt x="1892" y="477291"/>
                  </a:lnTo>
                  <a:lnTo>
                    <a:pt x="884351" y="477291"/>
                  </a:lnTo>
                  <a:lnTo>
                    <a:pt x="884351" y="476313"/>
                  </a:lnTo>
                  <a:lnTo>
                    <a:pt x="1892" y="476313"/>
                  </a:lnTo>
                  <a:lnTo>
                    <a:pt x="1485" y="476313"/>
                  </a:lnTo>
                  <a:lnTo>
                    <a:pt x="1892" y="476250"/>
                  </a:lnTo>
                  <a:lnTo>
                    <a:pt x="1892" y="423697"/>
                  </a:lnTo>
                  <a:lnTo>
                    <a:pt x="0" y="423697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32" y="477520"/>
                  </a:lnTo>
                  <a:lnTo>
                    <a:pt x="884732" y="477291"/>
                  </a:lnTo>
                  <a:lnTo>
                    <a:pt x="886244" y="477291"/>
                  </a:lnTo>
                  <a:lnTo>
                    <a:pt x="886244" y="476313"/>
                  </a:lnTo>
                  <a:lnTo>
                    <a:pt x="885266" y="476313"/>
                  </a:lnTo>
                  <a:lnTo>
                    <a:pt x="884732" y="476885"/>
                  </a:lnTo>
                  <a:lnTo>
                    <a:pt x="884732" y="476250"/>
                  </a:lnTo>
                  <a:lnTo>
                    <a:pt x="886244" y="476250"/>
                  </a:lnTo>
                  <a:lnTo>
                    <a:pt x="886244" y="423697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701" y="0"/>
                  </a:lnTo>
                  <a:lnTo>
                    <a:pt x="1701" y="1270"/>
                  </a:lnTo>
                  <a:lnTo>
                    <a:pt x="1016" y="1917"/>
                  </a:lnTo>
                  <a:lnTo>
                    <a:pt x="1016" y="1270"/>
                  </a:lnTo>
                  <a:lnTo>
                    <a:pt x="1701" y="1270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72"/>
                  </a:lnTo>
                  <a:lnTo>
                    <a:pt x="1892" y="316572"/>
                  </a:lnTo>
                  <a:lnTo>
                    <a:pt x="1892" y="2540"/>
                  </a:lnTo>
                  <a:lnTo>
                    <a:pt x="1016" y="2540"/>
                  </a:lnTo>
                  <a:lnTo>
                    <a:pt x="1016" y="2006"/>
                  </a:lnTo>
                  <a:lnTo>
                    <a:pt x="1892" y="2006"/>
                  </a:lnTo>
                  <a:lnTo>
                    <a:pt x="884351" y="2006"/>
                  </a:lnTo>
                  <a:lnTo>
                    <a:pt x="884351" y="2540"/>
                  </a:lnTo>
                  <a:lnTo>
                    <a:pt x="884351" y="316572"/>
                  </a:lnTo>
                  <a:lnTo>
                    <a:pt x="886244" y="316572"/>
                  </a:lnTo>
                  <a:lnTo>
                    <a:pt x="886244" y="2540"/>
                  </a:lnTo>
                  <a:lnTo>
                    <a:pt x="885164" y="2540"/>
                  </a:lnTo>
                  <a:lnTo>
                    <a:pt x="885164" y="1917"/>
                  </a:lnTo>
                  <a:lnTo>
                    <a:pt x="886244" y="2006"/>
                  </a:lnTo>
                  <a:lnTo>
                    <a:pt x="886244" y="1270"/>
                  </a:lnTo>
                  <a:lnTo>
                    <a:pt x="886244" y="110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9" name="object 369"/>
          <p:cNvSpPr txBox="1"/>
          <p:nvPr/>
        </p:nvSpPr>
        <p:spPr>
          <a:xfrm>
            <a:off x="5206662" y="434675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</a:t>
            </a:r>
            <a:r>
              <a:rPr kumimoji="0" sz="450" b="0" i="0" u="none" strike="noStrike" kern="0" cap="none" spc="1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Swinkels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70" name="object 370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333911" y="4050534"/>
            <a:ext cx="294784" cy="294784"/>
          </a:xfrm>
          <a:prstGeom prst="rect">
            <a:avLst/>
          </a:prstGeom>
        </p:spPr>
      </p:pic>
      <p:sp>
        <p:nvSpPr>
          <p:cNvPr id="371" name="object 371"/>
          <p:cNvSpPr txBox="1"/>
          <p:nvPr/>
        </p:nvSpPr>
        <p:spPr>
          <a:xfrm>
            <a:off x="5261197" y="425529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72" name="object 372"/>
          <p:cNvGrpSpPr/>
          <p:nvPr/>
        </p:nvGrpSpPr>
        <p:grpSpPr>
          <a:xfrm>
            <a:off x="6262331" y="4017956"/>
            <a:ext cx="1047115" cy="531495"/>
            <a:chOff x="6262331" y="4017956"/>
            <a:chExt cx="1047115" cy="531495"/>
          </a:xfrm>
        </p:grpSpPr>
        <p:pic>
          <p:nvPicPr>
            <p:cNvPr id="373" name="object 37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262331" y="4017956"/>
              <a:ext cx="1046864" cy="530990"/>
            </a:xfrm>
            <a:prstGeom prst="rect">
              <a:avLst/>
            </a:prstGeom>
          </p:spPr>
        </p:pic>
        <p:sp>
          <p:nvSpPr>
            <p:cNvPr id="374" name="object 374"/>
            <p:cNvSpPr/>
            <p:nvPr/>
          </p:nvSpPr>
          <p:spPr>
            <a:xfrm>
              <a:off x="6288031" y="434630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316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4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bject 375"/>
            <p:cNvSpPr/>
            <p:nvPr/>
          </p:nvSpPr>
          <p:spPr>
            <a:xfrm>
              <a:off x="6287124" y="4345318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3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3" y="149660"/>
                  </a:lnTo>
                  <a:lnTo>
                    <a:pt x="108993" y="148299"/>
                  </a:lnTo>
                  <a:lnTo>
                    <a:pt x="107104" y="148299"/>
                  </a:lnTo>
                  <a:lnTo>
                    <a:pt x="107104" y="146910"/>
                  </a:lnTo>
                  <a:lnTo>
                    <a:pt x="3503" y="108088"/>
                  </a:lnTo>
                  <a:lnTo>
                    <a:pt x="1889" y="108088"/>
                  </a:lnTo>
                  <a:lnTo>
                    <a:pt x="1283" y="107256"/>
                  </a:lnTo>
                  <a:lnTo>
                    <a:pt x="1889" y="107256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3" y="982"/>
                  </a:lnTo>
                  <a:lnTo>
                    <a:pt x="108993" y="0"/>
                  </a:lnTo>
                  <a:close/>
                </a:path>
                <a:path w="993775" h="149860">
                  <a:moveTo>
                    <a:pt x="107104" y="146910"/>
                  </a:moveTo>
                  <a:lnTo>
                    <a:pt x="107104" y="148299"/>
                  </a:lnTo>
                  <a:lnTo>
                    <a:pt x="108389" y="147392"/>
                  </a:lnTo>
                  <a:lnTo>
                    <a:pt x="107104" y="146910"/>
                  </a:lnTo>
                  <a:close/>
                </a:path>
                <a:path w="993775" h="149860">
                  <a:moveTo>
                    <a:pt x="107104" y="982"/>
                  </a:moveTo>
                  <a:lnTo>
                    <a:pt x="107104" y="146910"/>
                  </a:lnTo>
                  <a:lnTo>
                    <a:pt x="108389" y="147392"/>
                  </a:lnTo>
                  <a:lnTo>
                    <a:pt x="107104" y="148299"/>
                  </a:lnTo>
                  <a:lnTo>
                    <a:pt x="108993" y="148299"/>
                  </a:lnTo>
                  <a:lnTo>
                    <a:pt x="108993" y="1889"/>
                  </a:lnTo>
                  <a:lnTo>
                    <a:pt x="108087" y="1889"/>
                  </a:lnTo>
                  <a:lnTo>
                    <a:pt x="107104" y="982"/>
                  </a:lnTo>
                  <a:close/>
                </a:path>
                <a:path w="993775" h="149860">
                  <a:moveTo>
                    <a:pt x="1283" y="107256"/>
                  </a:moveTo>
                  <a:lnTo>
                    <a:pt x="1889" y="108088"/>
                  </a:lnTo>
                  <a:lnTo>
                    <a:pt x="1889" y="107483"/>
                  </a:lnTo>
                  <a:lnTo>
                    <a:pt x="1283" y="107256"/>
                  </a:lnTo>
                  <a:close/>
                </a:path>
                <a:path w="993775" h="149860">
                  <a:moveTo>
                    <a:pt x="1889" y="107483"/>
                  </a:moveTo>
                  <a:lnTo>
                    <a:pt x="1889" y="108088"/>
                  </a:lnTo>
                  <a:lnTo>
                    <a:pt x="3503" y="108088"/>
                  </a:lnTo>
                  <a:lnTo>
                    <a:pt x="1889" y="107483"/>
                  </a:lnTo>
                  <a:close/>
                </a:path>
                <a:path w="993775" h="149860">
                  <a:moveTo>
                    <a:pt x="1889" y="107256"/>
                  </a:moveTo>
                  <a:lnTo>
                    <a:pt x="1283" y="107256"/>
                  </a:lnTo>
                  <a:lnTo>
                    <a:pt x="1889" y="107483"/>
                  </a:lnTo>
                  <a:lnTo>
                    <a:pt x="1889" y="107256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4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4" y="1889"/>
                  </a:lnTo>
                  <a:lnTo>
                    <a:pt x="107104" y="982"/>
                  </a:lnTo>
                  <a:close/>
                </a:path>
                <a:path w="993775" h="149860">
                  <a:moveTo>
                    <a:pt x="108993" y="982"/>
                  </a:moveTo>
                  <a:lnTo>
                    <a:pt x="107104" y="982"/>
                  </a:lnTo>
                  <a:lnTo>
                    <a:pt x="108087" y="1889"/>
                  </a:lnTo>
                  <a:lnTo>
                    <a:pt x="108993" y="1889"/>
                  </a:lnTo>
                  <a:lnTo>
                    <a:pt x="108993" y="982"/>
                  </a:lnTo>
                  <a:close/>
                </a:path>
                <a:path w="993775" h="149860">
                  <a:moveTo>
                    <a:pt x="993348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7983" y="148299"/>
                  </a:lnTo>
                  <a:lnTo>
                    <a:pt x="886244" y="148299"/>
                  </a:lnTo>
                  <a:lnTo>
                    <a:pt x="884958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82"/>
                  </a:lnTo>
                  <a:lnTo>
                    <a:pt x="993348" y="982"/>
                  </a:lnTo>
                  <a:lnTo>
                    <a:pt x="993348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58" y="147392"/>
                  </a:lnTo>
                  <a:lnTo>
                    <a:pt x="886244" y="148299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83"/>
                  </a:moveTo>
                  <a:lnTo>
                    <a:pt x="886244" y="146910"/>
                  </a:lnTo>
                  <a:lnTo>
                    <a:pt x="886244" y="148299"/>
                  </a:lnTo>
                  <a:lnTo>
                    <a:pt x="887983" y="148299"/>
                  </a:lnTo>
                  <a:lnTo>
                    <a:pt x="993348" y="108767"/>
                  </a:lnTo>
                  <a:lnTo>
                    <a:pt x="993348" y="108088"/>
                  </a:lnTo>
                  <a:lnTo>
                    <a:pt x="991459" y="108088"/>
                  </a:lnTo>
                  <a:lnTo>
                    <a:pt x="991459" y="107483"/>
                  </a:lnTo>
                  <a:close/>
                </a:path>
                <a:path w="993775" h="149860">
                  <a:moveTo>
                    <a:pt x="992064" y="107256"/>
                  </a:moveTo>
                  <a:lnTo>
                    <a:pt x="991459" y="107483"/>
                  </a:lnTo>
                  <a:lnTo>
                    <a:pt x="991459" y="108088"/>
                  </a:lnTo>
                  <a:lnTo>
                    <a:pt x="992064" y="107256"/>
                  </a:lnTo>
                  <a:close/>
                </a:path>
                <a:path w="993775" h="149860">
                  <a:moveTo>
                    <a:pt x="993348" y="107256"/>
                  </a:moveTo>
                  <a:lnTo>
                    <a:pt x="992064" y="107256"/>
                  </a:lnTo>
                  <a:lnTo>
                    <a:pt x="991459" y="108088"/>
                  </a:lnTo>
                  <a:lnTo>
                    <a:pt x="993348" y="108088"/>
                  </a:lnTo>
                  <a:lnTo>
                    <a:pt x="993348" y="107256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83"/>
                  </a:lnTo>
                  <a:lnTo>
                    <a:pt x="992064" y="107256"/>
                  </a:lnTo>
                  <a:lnTo>
                    <a:pt x="993348" y="107256"/>
                  </a:lnTo>
                  <a:lnTo>
                    <a:pt x="993348" y="1889"/>
                  </a:lnTo>
                  <a:lnTo>
                    <a:pt x="992441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8" y="982"/>
                  </a:moveTo>
                  <a:lnTo>
                    <a:pt x="991459" y="982"/>
                  </a:lnTo>
                  <a:lnTo>
                    <a:pt x="992441" y="1889"/>
                  </a:lnTo>
                  <a:lnTo>
                    <a:pt x="993348" y="1889"/>
                  </a:lnTo>
                  <a:lnTo>
                    <a:pt x="993348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6341618" y="403081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6340703" y="402970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3697"/>
                  </a:moveTo>
                  <a:lnTo>
                    <a:pt x="884364" y="423697"/>
                  </a:lnTo>
                  <a:lnTo>
                    <a:pt x="884364" y="476250"/>
                  </a:lnTo>
                  <a:lnTo>
                    <a:pt x="884364" y="477291"/>
                  </a:lnTo>
                  <a:lnTo>
                    <a:pt x="884364" y="477520"/>
                  </a:lnTo>
                  <a:lnTo>
                    <a:pt x="1485" y="477520"/>
                  </a:lnTo>
                  <a:lnTo>
                    <a:pt x="1485" y="476885"/>
                  </a:lnTo>
                  <a:lnTo>
                    <a:pt x="1892" y="477291"/>
                  </a:lnTo>
                  <a:lnTo>
                    <a:pt x="884364" y="477291"/>
                  </a:lnTo>
                  <a:lnTo>
                    <a:pt x="884364" y="476313"/>
                  </a:lnTo>
                  <a:lnTo>
                    <a:pt x="1892" y="476313"/>
                  </a:lnTo>
                  <a:lnTo>
                    <a:pt x="1485" y="476313"/>
                  </a:lnTo>
                  <a:lnTo>
                    <a:pt x="1892" y="476250"/>
                  </a:lnTo>
                  <a:lnTo>
                    <a:pt x="1892" y="423697"/>
                  </a:lnTo>
                  <a:lnTo>
                    <a:pt x="0" y="423697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32" y="477520"/>
                  </a:lnTo>
                  <a:lnTo>
                    <a:pt x="884732" y="477291"/>
                  </a:lnTo>
                  <a:lnTo>
                    <a:pt x="886244" y="477291"/>
                  </a:lnTo>
                  <a:lnTo>
                    <a:pt x="886244" y="476313"/>
                  </a:lnTo>
                  <a:lnTo>
                    <a:pt x="885266" y="476313"/>
                  </a:lnTo>
                  <a:lnTo>
                    <a:pt x="884732" y="476897"/>
                  </a:lnTo>
                  <a:lnTo>
                    <a:pt x="884732" y="476250"/>
                  </a:lnTo>
                  <a:lnTo>
                    <a:pt x="886244" y="476250"/>
                  </a:lnTo>
                  <a:lnTo>
                    <a:pt x="886244" y="423697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1701" y="0"/>
                  </a:lnTo>
                  <a:lnTo>
                    <a:pt x="1701" y="1270"/>
                  </a:lnTo>
                  <a:lnTo>
                    <a:pt x="1016" y="1917"/>
                  </a:lnTo>
                  <a:lnTo>
                    <a:pt x="1016" y="1270"/>
                  </a:lnTo>
                  <a:lnTo>
                    <a:pt x="1701" y="1270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72"/>
                  </a:lnTo>
                  <a:lnTo>
                    <a:pt x="1892" y="316572"/>
                  </a:lnTo>
                  <a:lnTo>
                    <a:pt x="1892" y="2540"/>
                  </a:lnTo>
                  <a:lnTo>
                    <a:pt x="1016" y="2540"/>
                  </a:lnTo>
                  <a:lnTo>
                    <a:pt x="1016" y="2006"/>
                  </a:lnTo>
                  <a:lnTo>
                    <a:pt x="1892" y="2006"/>
                  </a:lnTo>
                  <a:lnTo>
                    <a:pt x="884364" y="2006"/>
                  </a:lnTo>
                  <a:lnTo>
                    <a:pt x="884364" y="2540"/>
                  </a:lnTo>
                  <a:lnTo>
                    <a:pt x="884364" y="316572"/>
                  </a:lnTo>
                  <a:lnTo>
                    <a:pt x="886244" y="316572"/>
                  </a:lnTo>
                  <a:lnTo>
                    <a:pt x="886244" y="2540"/>
                  </a:lnTo>
                  <a:lnTo>
                    <a:pt x="885164" y="2540"/>
                  </a:lnTo>
                  <a:lnTo>
                    <a:pt x="885164" y="1905"/>
                  </a:lnTo>
                  <a:lnTo>
                    <a:pt x="886244" y="2006"/>
                  </a:lnTo>
                  <a:lnTo>
                    <a:pt x="886244" y="1270"/>
                  </a:lnTo>
                  <a:lnTo>
                    <a:pt x="886244" y="110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8" name="object 378"/>
          <p:cNvSpPr txBox="1"/>
          <p:nvPr/>
        </p:nvSpPr>
        <p:spPr>
          <a:xfrm>
            <a:off x="6288069" y="434675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Loïc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Rolland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79" name="object 379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415317" y="4050534"/>
            <a:ext cx="294784" cy="294784"/>
          </a:xfrm>
          <a:prstGeom prst="rect">
            <a:avLst/>
          </a:prstGeom>
        </p:spPr>
      </p:pic>
      <p:sp>
        <p:nvSpPr>
          <p:cNvPr id="380" name="object 380"/>
          <p:cNvSpPr txBox="1"/>
          <p:nvPr/>
        </p:nvSpPr>
        <p:spPr>
          <a:xfrm>
            <a:off x="6342604" y="425529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81" name="object 381"/>
          <p:cNvGrpSpPr/>
          <p:nvPr/>
        </p:nvGrpSpPr>
        <p:grpSpPr>
          <a:xfrm>
            <a:off x="5172006" y="4690671"/>
            <a:ext cx="1047115" cy="531495"/>
            <a:chOff x="5172006" y="4690671"/>
            <a:chExt cx="1047115" cy="531495"/>
          </a:xfrm>
        </p:grpSpPr>
        <p:pic>
          <p:nvPicPr>
            <p:cNvPr id="382" name="object 38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172006" y="4690671"/>
              <a:ext cx="1046864" cy="530990"/>
            </a:xfrm>
            <a:prstGeom prst="rect">
              <a:avLst/>
            </a:prstGeom>
          </p:spPr>
        </p:pic>
        <p:sp>
          <p:nvSpPr>
            <p:cNvPr id="383" name="object 383"/>
            <p:cNvSpPr/>
            <p:nvPr/>
          </p:nvSpPr>
          <p:spPr>
            <a:xfrm>
              <a:off x="5197100" y="5019166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5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5" y="107105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5196193" y="5018260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4"/>
                  </a:lnTo>
                  <a:lnTo>
                    <a:pt x="3505" y="108012"/>
                  </a:lnTo>
                  <a:lnTo>
                    <a:pt x="1889" y="108012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4"/>
                  </a:moveTo>
                  <a:lnTo>
                    <a:pt x="107105" y="148224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12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6"/>
                  </a:moveTo>
                  <a:lnTo>
                    <a:pt x="1889" y="108012"/>
                  </a:lnTo>
                  <a:lnTo>
                    <a:pt x="3505" y="108012"/>
                  </a:lnTo>
                  <a:lnTo>
                    <a:pt x="1889" y="107406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12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5250688" y="4703673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5249773" y="470280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244" y="423468"/>
                  </a:moveTo>
                  <a:lnTo>
                    <a:pt x="885164" y="423468"/>
                  </a:lnTo>
                  <a:lnTo>
                    <a:pt x="885164" y="476250"/>
                  </a:lnTo>
                  <a:lnTo>
                    <a:pt x="884529" y="476897"/>
                  </a:lnTo>
                  <a:lnTo>
                    <a:pt x="884529" y="476250"/>
                  </a:lnTo>
                  <a:lnTo>
                    <a:pt x="885164" y="476250"/>
                  </a:lnTo>
                  <a:lnTo>
                    <a:pt x="885164" y="423468"/>
                  </a:lnTo>
                  <a:lnTo>
                    <a:pt x="884364" y="423468"/>
                  </a:lnTo>
                  <a:lnTo>
                    <a:pt x="884364" y="476148"/>
                  </a:lnTo>
                  <a:lnTo>
                    <a:pt x="1892" y="476148"/>
                  </a:lnTo>
                  <a:lnTo>
                    <a:pt x="1892" y="423468"/>
                  </a:lnTo>
                  <a:lnTo>
                    <a:pt x="0" y="423468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714" y="477520"/>
                  </a:lnTo>
                  <a:lnTo>
                    <a:pt x="1714" y="476897"/>
                  </a:lnTo>
                  <a:lnTo>
                    <a:pt x="1892" y="477062"/>
                  </a:lnTo>
                  <a:lnTo>
                    <a:pt x="884364" y="477062"/>
                  </a:lnTo>
                  <a:lnTo>
                    <a:pt x="884364" y="477520"/>
                  </a:lnTo>
                  <a:lnTo>
                    <a:pt x="884529" y="477520"/>
                  </a:lnTo>
                  <a:lnTo>
                    <a:pt x="884529" y="477062"/>
                  </a:lnTo>
                  <a:lnTo>
                    <a:pt x="886244" y="477062"/>
                  </a:lnTo>
                  <a:lnTo>
                    <a:pt x="886244" y="476250"/>
                  </a:lnTo>
                  <a:lnTo>
                    <a:pt x="886244" y="423468"/>
                  </a:lnTo>
                  <a:close/>
                </a:path>
                <a:path w="886460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344"/>
                  </a:lnTo>
                  <a:lnTo>
                    <a:pt x="1892" y="316344"/>
                  </a:lnTo>
                  <a:lnTo>
                    <a:pt x="1892" y="1854"/>
                  </a:lnTo>
                  <a:lnTo>
                    <a:pt x="884364" y="1854"/>
                  </a:lnTo>
                  <a:lnTo>
                    <a:pt x="884364" y="316344"/>
                  </a:lnTo>
                  <a:lnTo>
                    <a:pt x="886244" y="316344"/>
                  </a:lnTo>
                  <a:lnTo>
                    <a:pt x="886244" y="1854"/>
                  </a:lnTo>
                  <a:lnTo>
                    <a:pt x="886244" y="1270"/>
                  </a:lnTo>
                  <a:lnTo>
                    <a:pt x="886244" y="863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7" name="object 387"/>
          <p:cNvSpPr txBox="1"/>
          <p:nvPr/>
        </p:nvSpPr>
        <p:spPr>
          <a:xfrm>
            <a:off x="5197138" y="5018959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1242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Thierry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Pradier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88" name="object 388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324387" y="4723475"/>
            <a:ext cx="294784" cy="294784"/>
          </a:xfrm>
          <a:prstGeom prst="rect">
            <a:avLst/>
          </a:prstGeom>
        </p:spPr>
      </p:pic>
      <p:sp>
        <p:nvSpPr>
          <p:cNvPr id="389" name="object 389"/>
          <p:cNvSpPr txBox="1"/>
          <p:nvPr/>
        </p:nvSpPr>
        <p:spPr>
          <a:xfrm>
            <a:off x="5251673" y="4928311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0" name="object 390"/>
          <p:cNvGrpSpPr/>
          <p:nvPr/>
        </p:nvGrpSpPr>
        <p:grpSpPr>
          <a:xfrm>
            <a:off x="5179564" y="5336930"/>
            <a:ext cx="1047115" cy="531495"/>
            <a:chOff x="5179564" y="5336930"/>
            <a:chExt cx="1047115" cy="531495"/>
          </a:xfrm>
        </p:grpSpPr>
        <p:pic>
          <p:nvPicPr>
            <p:cNvPr id="391" name="object 39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179564" y="5336930"/>
              <a:ext cx="1046864" cy="530990"/>
            </a:xfrm>
            <a:prstGeom prst="rect">
              <a:avLst/>
            </a:prstGeom>
          </p:spPr>
        </p:pic>
        <p:sp>
          <p:nvSpPr>
            <p:cNvPr id="392" name="object 392"/>
            <p:cNvSpPr/>
            <p:nvPr/>
          </p:nvSpPr>
          <p:spPr>
            <a:xfrm>
              <a:off x="5204885" y="56658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object 393"/>
            <p:cNvSpPr/>
            <p:nvPr/>
          </p:nvSpPr>
          <p:spPr>
            <a:xfrm>
              <a:off x="5203978" y="56648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3"/>
                  </a:lnTo>
                  <a:lnTo>
                    <a:pt x="107105" y="148223"/>
                  </a:lnTo>
                  <a:lnTo>
                    <a:pt x="107105" y="146835"/>
                  </a:lnTo>
                  <a:lnTo>
                    <a:pt x="3504" y="108012"/>
                  </a:lnTo>
                  <a:lnTo>
                    <a:pt x="1889" y="108012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7"/>
                  </a:lnTo>
                  <a:lnTo>
                    <a:pt x="108995" y="907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5"/>
                  </a:moveTo>
                  <a:lnTo>
                    <a:pt x="107105" y="148223"/>
                  </a:lnTo>
                  <a:lnTo>
                    <a:pt x="108390" y="147316"/>
                  </a:lnTo>
                  <a:lnTo>
                    <a:pt x="107105" y="146835"/>
                  </a:lnTo>
                  <a:close/>
                </a:path>
                <a:path w="993775" h="149860">
                  <a:moveTo>
                    <a:pt x="107105" y="907"/>
                  </a:moveTo>
                  <a:lnTo>
                    <a:pt x="107105" y="146835"/>
                  </a:lnTo>
                  <a:lnTo>
                    <a:pt x="108390" y="147316"/>
                  </a:lnTo>
                  <a:lnTo>
                    <a:pt x="107105" y="148223"/>
                  </a:lnTo>
                  <a:lnTo>
                    <a:pt x="108995" y="148223"/>
                  </a:lnTo>
                  <a:lnTo>
                    <a:pt x="108995" y="1889"/>
                  </a:lnTo>
                  <a:lnTo>
                    <a:pt x="108012" y="1889"/>
                  </a:lnTo>
                  <a:lnTo>
                    <a:pt x="107105" y="907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12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12"/>
                  </a:lnTo>
                  <a:lnTo>
                    <a:pt x="3504" y="108012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7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7"/>
                  </a:lnTo>
                  <a:close/>
                </a:path>
                <a:path w="993775" h="149860">
                  <a:moveTo>
                    <a:pt x="107105" y="907"/>
                  </a:moveTo>
                  <a:lnTo>
                    <a:pt x="1889" y="907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7"/>
                  </a:lnTo>
                  <a:close/>
                </a:path>
                <a:path w="993775" h="149860">
                  <a:moveTo>
                    <a:pt x="108995" y="907"/>
                  </a:moveTo>
                  <a:lnTo>
                    <a:pt x="107105" y="907"/>
                  </a:lnTo>
                  <a:lnTo>
                    <a:pt x="108012" y="1889"/>
                  </a:lnTo>
                  <a:lnTo>
                    <a:pt x="108995" y="1889"/>
                  </a:lnTo>
                  <a:lnTo>
                    <a:pt x="108995" y="907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0" y="148223"/>
                  </a:lnTo>
                  <a:lnTo>
                    <a:pt x="886244" y="148223"/>
                  </a:lnTo>
                  <a:lnTo>
                    <a:pt x="884960" y="147316"/>
                  </a:lnTo>
                  <a:lnTo>
                    <a:pt x="886244" y="146835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07"/>
                  </a:lnTo>
                  <a:lnTo>
                    <a:pt x="993349" y="907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5"/>
                  </a:moveTo>
                  <a:lnTo>
                    <a:pt x="884960" y="147316"/>
                  </a:lnTo>
                  <a:lnTo>
                    <a:pt x="886244" y="148223"/>
                  </a:lnTo>
                  <a:lnTo>
                    <a:pt x="886244" y="146835"/>
                  </a:lnTo>
                  <a:close/>
                </a:path>
                <a:path w="993775" h="149860">
                  <a:moveTo>
                    <a:pt x="991459" y="107407"/>
                  </a:moveTo>
                  <a:lnTo>
                    <a:pt x="886244" y="146835"/>
                  </a:lnTo>
                  <a:lnTo>
                    <a:pt x="886244" y="148223"/>
                  </a:lnTo>
                  <a:lnTo>
                    <a:pt x="887980" y="148223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07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12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7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07"/>
                  </a:lnTo>
                  <a:close/>
                </a:path>
                <a:path w="993775" h="149860">
                  <a:moveTo>
                    <a:pt x="886244" y="907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07"/>
                  </a:lnTo>
                  <a:close/>
                </a:path>
                <a:path w="993775" h="149860">
                  <a:moveTo>
                    <a:pt x="991459" y="907"/>
                  </a:moveTo>
                  <a:lnTo>
                    <a:pt x="886244" y="907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7"/>
                  </a:lnTo>
                  <a:close/>
                </a:path>
                <a:path w="993775" h="149860">
                  <a:moveTo>
                    <a:pt x="993349" y="907"/>
                  </a:moveTo>
                  <a:lnTo>
                    <a:pt x="991459" y="907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07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object 394"/>
            <p:cNvSpPr/>
            <p:nvPr/>
          </p:nvSpPr>
          <p:spPr>
            <a:xfrm>
              <a:off x="5258473" y="535031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5257482" y="534923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60" h="478789">
                  <a:moveTo>
                    <a:pt x="886244" y="423672"/>
                  </a:moveTo>
                  <a:lnTo>
                    <a:pt x="884364" y="423672"/>
                  </a:lnTo>
                  <a:lnTo>
                    <a:pt x="884364" y="476250"/>
                  </a:lnTo>
                  <a:lnTo>
                    <a:pt x="884364" y="477266"/>
                  </a:lnTo>
                  <a:lnTo>
                    <a:pt x="884364" y="477520"/>
                  </a:lnTo>
                  <a:lnTo>
                    <a:pt x="1524" y="477520"/>
                  </a:lnTo>
                  <a:lnTo>
                    <a:pt x="1524" y="476897"/>
                  </a:lnTo>
                  <a:lnTo>
                    <a:pt x="1892" y="477266"/>
                  </a:lnTo>
                  <a:lnTo>
                    <a:pt x="884364" y="477266"/>
                  </a:lnTo>
                  <a:lnTo>
                    <a:pt x="884364" y="476364"/>
                  </a:lnTo>
                  <a:lnTo>
                    <a:pt x="1892" y="476364"/>
                  </a:lnTo>
                  <a:lnTo>
                    <a:pt x="1524" y="476364"/>
                  </a:lnTo>
                  <a:lnTo>
                    <a:pt x="1892" y="476250"/>
                  </a:lnTo>
                  <a:lnTo>
                    <a:pt x="1892" y="423672"/>
                  </a:lnTo>
                  <a:lnTo>
                    <a:pt x="0" y="423672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70" y="477520"/>
                  </a:lnTo>
                  <a:lnTo>
                    <a:pt x="884770" y="477266"/>
                  </a:lnTo>
                  <a:lnTo>
                    <a:pt x="886244" y="477266"/>
                  </a:lnTo>
                  <a:lnTo>
                    <a:pt x="886244" y="476364"/>
                  </a:lnTo>
                  <a:lnTo>
                    <a:pt x="885342" y="476364"/>
                  </a:lnTo>
                  <a:lnTo>
                    <a:pt x="884770" y="476897"/>
                  </a:lnTo>
                  <a:lnTo>
                    <a:pt x="884770" y="476250"/>
                  </a:lnTo>
                  <a:lnTo>
                    <a:pt x="886244" y="476250"/>
                  </a:lnTo>
                  <a:lnTo>
                    <a:pt x="886244" y="423672"/>
                  </a:lnTo>
                  <a:close/>
                </a:path>
                <a:path w="886460" h="478789">
                  <a:moveTo>
                    <a:pt x="886244" y="0"/>
                  </a:moveTo>
                  <a:lnTo>
                    <a:pt x="1714" y="0"/>
                  </a:lnTo>
                  <a:lnTo>
                    <a:pt x="1714" y="1270"/>
                  </a:lnTo>
                  <a:lnTo>
                    <a:pt x="1117" y="1930"/>
                  </a:lnTo>
                  <a:lnTo>
                    <a:pt x="1117" y="1270"/>
                  </a:lnTo>
                  <a:lnTo>
                    <a:pt x="1714" y="1270"/>
                  </a:lnTo>
                  <a:lnTo>
                    <a:pt x="171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47"/>
                  </a:lnTo>
                  <a:lnTo>
                    <a:pt x="1892" y="316547"/>
                  </a:lnTo>
                  <a:lnTo>
                    <a:pt x="1892" y="2540"/>
                  </a:lnTo>
                  <a:lnTo>
                    <a:pt x="1117" y="2540"/>
                  </a:lnTo>
                  <a:lnTo>
                    <a:pt x="1117" y="2057"/>
                  </a:lnTo>
                  <a:lnTo>
                    <a:pt x="1892" y="2057"/>
                  </a:lnTo>
                  <a:lnTo>
                    <a:pt x="884364" y="2057"/>
                  </a:lnTo>
                  <a:lnTo>
                    <a:pt x="884364" y="2540"/>
                  </a:lnTo>
                  <a:lnTo>
                    <a:pt x="884364" y="316547"/>
                  </a:lnTo>
                  <a:lnTo>
                    <a:pt x="886244" y="316547"/>
                  </a:lnTo>
                  <a:lnTo>
                    <a:pt x="886244" y="2540"/>
                  </a:lnTo>
                  <a:lnTo>
                    <a:pt x="885190" y="2540"/>
                  </a:lnTo>
                  <a:lnTo>
                    <a:pt x="885190" y="1905"/>
                  </a:lnTo>
                  <a:lnTo>
                    <a:pt x="885342" y="2057"/>
                  </a:lnTo>
                  <a:lnTo>
                    <a:pt x="886244" y="2057"/>
                  </a:lnTo>
                  <a:lnTo>
                    <a:pt x="886244" y="1270"/>
                  </a:lnTo>
                  <a:lnTo>
                    <a:pt x="886244" y="1079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6" name="object 396"/>
          <p:cNvSpPr txBox="1"/>
          <p:nvPr/>
        </p:nvSpPr>
        <p:spPr>
          <a:xfrm>
            <a:off x="5204923" y="566629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Lucia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Trozzo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97" name="object 397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5332172" y="5370112"/>
            <a:ext cx="294784" cy="294784"/>
          </a:xfrm>
          <a:prstGeom prst="rect">
            <a:avLst/>
          </a:prstGeom>
        </p:spPr>
      </p:pic>
      <p:sp>
        <p:nvSpPr>
          <p:cNvPr id="398" name="object 398"/>
          <p:cNvSpPr txBox="1"/>
          <p:nvPr/>
        </p:nvSpPr>
        <p:spPr>
          <a:xfrm>
            <a:off x="5259383" y="557517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9" name="object 399"/>
          <p:cNvGrpSpPr/>
          <p:nvPr/>
        </p:nvGrpSpPr>
        <p:grpSpPr>
          <a:xfrm>
            <a:off x="6273670" y="5336930"/>
            <a:ext cx="1045210" cy="531495"/>
            <a:chOff x="6273670" y="5336930"/>
            <a:chExt cx="1045210" cy="531495"/>
          </a:xfrm>
        </p:grpSpPr>
        <p:pic>
          <p:nvPicPr>
            <p:cNvPr id="400" name="object 40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273670" y="5336930"/>
              <a:ext cx="1044974" cy="530990"/>
            </a:xfrm>
            <a:prstGeom prst="rect">
              <a:avLst/>
            </a:prstGeom>
          </p:spPr>
        </p:pic>
        <p:sp>
          <p:nvSpPr>
            <p:cNvPr id="401" name="object 401"/>
            <p:cNvSpPr/>
            <p:nvPr/>
          </p:nvSpPr>
          <p:spPr>
            <a:xfrm>
              <a:off x="6297630" y="56658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6296648" y="56648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0" y="149584"/>
                  </a:lnTo>
                  <a:lnTo>
                    <a:pt x="109070" y="148223"/>
                  </a:lnTo>
                  <a:lnTo>
                    <a:pt x="107180" y="148223"/>
                  </a:lnTo>
                  <a:lnTo>
                    <a:pt x="107180" y="146835"/>
                  </a:lnTo>
                  <a:lnTo>
                    <a:pt x="3504" y="108012"/>
                  </a:lnTo>
                  <a:lnTo>
                    <a:pt x="1889" y="108012"/>
                  </a:lnTo>
                  <a:lnTo>
                    <a:pt x="1283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1" y="1889"/>
                  </a:lnTo>
                  <a:lnTo>
                    <a:pt x="1889" y="907"/>
                  </a:lnTo>
                  <a:lnTo>
                    <a:pt x="109070" y="907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835"/>
                  </a:moveTo>
                  <a:lnTo>
                    <a:pt x="107180" y="148223"/>
                  </a:lnTo>
                  <a:lnTo>
                    <a:pt x="108465" y="147316"/>
                  </a:lnTo>
                  <a:lnTo>
                    <a:pt x="107180" y="146835"/>
                  </a:lnTo>
                  <a:close/>
                </a:path>
                <a:path w="993775" h="149860">
                  <a:moveTo>
                    <a:pt x="107180" y="907"/>
                  </a:moveTo>
                  <a:lnTo>
                    <a:pt x="107180" y="146835"/>
                  </a:lnTo>
                  <a:lnTo>
                    <a:pt x="108465" y="147316"/>
                  </a:lnTo>
                  <a:lnTo>
                    <a:pt x="107180" y="148223"/>
                  </a:lnTo>
                  <a:lnTo>
                    <a:pt x="109070" y="148223"/>
                  </a:lnTo>
                  <a:lnTo>
                    <a:pt x="109070" y="1889"/>
                  </a:lnTo>
                  <a:lnTo>
                    <a:pt x="108087" y="1889"/>
                  </a:lnTo>
                  <a:lnTo>
                    <a:pt x="107180" y="907"/>
                  </a:lnTo>
                  <a:close/>
                </a:path>
                <a:path w="993775" h="149860">
                  <a:moveTo>
                    <a:pt x="1283" y="107180"/>
                  </a:moveTo>
                  <a:lnTo>
                    <a:pt x="1889" y="108012"/>
                  </a:lnTo>
                  <a:lnTo>
                    <a:pt x="1889" y="107407"/>
                  </a:lnTo>
                  <a:lnTo>
                    <a:pt x="1283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12"/>
                  </a:lnTo>
                  <a:lnTo>
                    <a:pt x="3504" y="108012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3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7"/>
                  </a:moveTo>
                  <a:lnTo>
                    <a:pt x="981" y="1889"/>
                  </a:lnTo>
                  <a:lnTo>
                    <a:pt x="1889" y="1889"/>
                  </a:lnTo>
                  <a:lnTo>
                    <a:pt x="1889" y="907"/>
                  </a:lnTo>
                  <a:close/>
                </a:path>
                <a:path w="993775" h="149860">
                  <a:moveTo>
                    <a:pt x="107180" y="907"/>
                  </a:moveTo>
                  <a:lnTo>
                    <a:pt x="1889" y="907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07"/>
                  </a:lnTo>
                  <a:close/>
                </a:path>
                <a:path w="993775" h="149860">
                  <a:moveTo>
                    <a:pt x="109070" y="907"/>
                  </a:moveTo>
                  <a:lnTo>
                    <a:pt x="107180" y="907"/>
                  </a:lnTo>
                  <a:lnTo>
                    <a:pt x="108087" y="1889"/>
                  </a:lnTo>
                  <a:lnTo>
                    <a:pt x="109070" y="1889"/>
                  </a:lnTo>
                  <a:lnTo>
                    <a:pt x="109070" y="907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3" y="148223"/>
                  </a:lnTo>
                  <a:lnTo>
                    <a:pt x="886244" y="148223"/>
                  </a:lnTo>
                  <a:lnTo>
                    <a:pt x="884958" y="147316"/>
                  </a:lnTo>
                  <a:lnTo>
                    <a:pt x="886244" y="146835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7"/>
                  </a:lnTo>
                  <a:lnTo>
                    <a:pt x="993424" y="907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835"/>
                  </a:moveTo>
                  <a:lnTo>
                    <a:pt x="884958" y="147316"/>
                  </a:lnTo>
                  <a:lnTo>
                    <a:pt x="886244" y="148223"/>
                  </a:lnTo>
                  <a:lnTo>
                    <a:pt x="886244" y="146835"/>
                  </a:lnTo>
                  <a:close/>
                </a:path>
                <a:path w="993775" h="149860">
                  <a:moveTo>
                    <a:pt x="991534" y="107407"/>
                  </a:moveTo>
                  <a:lnTo>
                    <a:pt x="886244" y="146835"/>
                  </a:lnTo>
                  <a:lnTo>
                    <a:pt x="886244" y="148223"/>
                  </a:lnTo>
                  <a:lnTo>
                    <a:pt x="887983" y="148223"/>
                  </a:lnTo>
                  <a:lnTo>
                    <a:pt x="993424" y="108692"/>
                  </a:lnTo>
                  <a:lnTo>
                    <a:pt x="993424" y="108012"/>
                  </a:lnTo>
                  <a:lnTo>
                    <a:pt x="991534" y="108012"/>
                  </a:lnTo>
                  <a:lnTo>
                    <a:pt x="991534" y="107407"/>
                  </a:lnTo>
                  <a:close/>
                </a:path>
                <a:path w="993775" h="149860">
                  <a:moveTo>
                    <a:pt x="992139" y="107180"/>
                  </a:moveTo>
                  <a:lnTo>
                    <a:pt x="991534" y="107407"/>
                  </a:lnTo>
                  <a:lnTo>
                    <a:pt x="991534" y="108012"/>
                  </a:lnTo>
                  <a:lnTo>
                    <a:pt x="992139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39" y="107180"/>
                  </a:lnTo>
                  <a:lnTo>
                    <a:pt x="991534" y="108012"/>
                  </a:lnTo>
                  <a:lnTo>
                    <a:pt x="993424" y="108012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07"/>
                  </a:moveTo>
                  <a:lnTo>
                    <a:pt x="991534" y="107407"/>
                  </a:lnTo>
                  <a:lnTo>
                    <a:pt x="992139" y="107180"/>
                  </a:lnTo>
                  <a:lnTo>
                    <a:pt x="993424" y="107180"/>
                  </a:lnTo>
                  <a:lnTo>
                    <a:pt x="993424" y="1889"/>
                  </a:lnTo>
                  <a:lnTo>
                    <a:pt x="992441" y="1889"/>
                  </a:lnTo>
                  <a:lnTo>
                    <a:pt x="991534" y="907"/>
                  </a:lnTo>
                  <a:close/>
                </a:path>
                <a:path w="993775" h="149860">
                  <a:moveTo>
                    <a:pt x="886244" y="907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7"/>
                  </a:lnTo>
                  <a:close/>
                </a:path>
                <a:path w="993775" h="149860">
                  <a:moveTo>
                    <a:pt x="991534" y="907"/>
                  </a:moveTo>
                  <a:lnTo>
                    <a:pt x="886244" y="907"/>
                  </a:lnTo>
                  <a:lnTo>
                    <a:pt x="886244" y="1889"/>
                  </a:lnTo>
                  <a:lnTo>
                    <a:pt x="991534" y="1889"/>
                  </a:lnTo>
                  <a:lnTo>
                    <a:pt x="991534" y="907"/>
                  </a:lnTo>
                  <a:close/>
                </a:path>
                <a:path w="993775" h="149860">
                  <a:moveTo>
                    <a:pt x="993424" y="907"/>
                  </a:moveTo>
                  <a:lnTo>
                    <a:pt x="991534" y="907"/>
                  </a:lnTo>
                  <a:lnTo>
                    <a:pt x="992441" y="1889"/>
                  </a:lnTo>
                  <a:lnTo>
                    <a:pt x="993424" y="1889"/>
                  </a:lnTo>
                  <a:lnTo>
                    <a:pt x="993424" y="907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bject 403"/>
            <p:cNvSpPr/>
            <p:nvPr/>
          </p:nvSpPr>
          <p:spPr>
            <a:xfrm>
              <a:off x="6351143" y="535031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object 404"/>
            <p:cNvSpPr/>
            <p:nvPr/>
          </p:nvSpPr>
          <p:spPr>
            <a:xfrm>
              <a:off x="6350228" y="534923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3672"/>
                  </a:moveTo>
                  <a:lnTo>
                    <a:pt x="884364" y="423672"/>
                  </a:lnTo>
                  <a:lnTo>
                    <a:pt x="884364" y="476250"/>
                  </a:lnTo>
                  <a:lnTo>
                    <a:pt x="884364" y="477266"/>
                  </a:lnTo>
                  <a:lnTo>
                    <a:pt x="884364" y="477520"/>
                  </a:lnTo>
                  <a:lnTo>
                    <a:pt x="1485" y="477520"/>
                  </a:lnTo>
                  <a:lnTo>
                    <a:pt x="1485" y="476897"/>
                  </a:lnTo>
                  <a:lnTo>
                    <a:pt x="1892" y="477266"/>
                  </a:lnTo>
                  <a:lnTo>
                    <a:pt x="884364" y="477266"/>
                  </a:lnTo>
                  <a:lnTo>
                    <a:pt x="884364" y="476364"/>
                  </a:lnTo>
                  <a:lnTo>
                    <a:pt x="1892" y="476364"/>
                  </a:lnTo>
                  <a:lnTo>
                    <a:pt x="1485" y="476364"/>
                  </a:lnTo>
                  <a:lnTo>
                    <a:pt x="1892" y="476250"/>
                  </a:lnTo>
                  <a:lnTo>
                    <a:pt x="1892" y="423672"/>
                  </a:lnTo>
                  <a:lnTo>
                    <a:pt x="0" y="423672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32" y="477520"/>
                  </a:lnTo>
                  <a:lnTo>
                    <a:pt x="884732" y="477266"/>
                  </a:lnTo>
                  <a:lnTo>
                    <a:pt x="886244" y="477266"/>
                  </a:lnTo>
                  <a:lnTo>
                    <a:pt x="886244" y="476364"/>
                  </a:lnTo>
                  <a:lnTo>
                    <a:pt x="885266" y="476364"/>
                  </a:lnTo>
                  <a:lnTo>
                    <a:pt x="884732" y="476897"/>
                  </a:lnTo>
                  <a:lnTo>
                    <a:pt x="884732" y="476250"/>
                  </a:lnTo>
                  <a:lnTo>
                    <a:pt x="886244" y="476250"/>
                  </a:lnTo>
                  <a:lnTo>
                    <a:pt x="886244" y="423672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1701" y="0"/>
                  </a:lnTo>
                  <a:lnTo>
                    <a:pt x="1701" y="1270"/>
                  </a:lnTo>
                  <a:lnTo>
                    <a:pt x="1054" y="1917"/>
                  </a:lnTo>
                  <a:lnTo>
                    <a:pt x="1054" y="1270"/>
                  </a:lnTo>
                  <a:lnTo>
                    <a:pt x="1701" y="1270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47"/>
                  </a:lnTo>
                  <a:lnTo>
                    <a:pt x="1892" y="316547"/>
                  </a:lnTo>
                  <a:lnTo>
                    <a:pt x="1892" y="2540"/>
                  </a:lnTo>
                  <a:lnTo>
                    <a:pt x="1054" y="2540"/>
                  </a:lnTo>
                  <a:lnTo>
                    <a:pt x="1054" y="2057"/>
                  </a:lnTo>
                  <a:lnTo>
                    <a:pt x="1892" y="2057"/>
                  </a:lnTo>
                  <a:lnTo>
                    <a:pt x="884364" y="2057"/>
                  </a:lnTo>
                  <a:lnTo>
                    <a:pt x="884364" y="2540"/>
                  </a:lnTo>
                  <a:lnTo>
                    <a:pt x="884364" y="316547"/>
                  </a:lnTo>
                  <a:lnTo>
                    <a:pt x="886244" y="316547"/>
                  </a:lnTo>
                  <a:lnTo>
                    <a:pt x="886244" y="2540"/>
                  </a:lnTo>
                  <a:lnTo>
                    <a:pt x="885126" y="2540"/>
                  </a:lnTo>
                  <a:lnTo>
                    <a:pt x="885126" y="1917"/>
                  </a:lnTo>
                  <a:lnTo>
                    <a:pt x="885266" y="2057"/>
                  </a:lnTo>
                  <a:lnTo>
                    <a:pt x="886244" y="2057"/>
                  </a:lnTo>
                  <a:lnTo>
                    <a:pt x="886244" y="1270"/>
                  </a:lnTo>
                  <a:lnTo>
                    <a:pt x="886244" y="1079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5" name="object 405"/>
          <p:cNvSpPr txBox="1"/>
          <p:nvPr/>
        </p:nvSpPr>
        <p:spPr>
          <a:xfrm>
            <a:off x="6297593" y="5666295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310515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Nicolas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Arnaud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06" name="object 406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6424842" y="5370112"/>
            <a:ext cx="294784" cy="294784"/>
          </a:xfrm>
          <a:prstGeom prst="rect">
            <a:avLst/>
          </a:prstGeom>
        </p:spPr>
      </p:pic>
      <p:sp>
        <p:nvSpPr>
          <p:cNvPr id="407" name="object 407"/>
          <p:cNvSpPr txBox="1"/>
          <p:nvPr/>
        </p:nvSpPr>
        <p:spPr>
          <a:xfrm>
            <a:off x="6352128" y="557517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08" name="object 408"/>
          <p:cNvGrpSpPr/>
          <p:nvPr/>
        </p:nvGrpSpPr>
        <p:grpSpPr>
          <a:xfrm>
            <a:off x="7554850" y="1111680"/>
            <a:ext cx="1047115" cy="531495"/>
            <a:chOff x="7554850" y="1111680"/>
            <a:chExt cx="1047115" cy="531495"/>
          </a:xfrm>
        </p:grpSpPr>
        <p:pic>
          <p:nvPicPr>
            <p:cNvPr id="409" name="object 40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554850" y="1111680"/>
              <a:ext cx="1046864" cy="530990"/>
            </a:xfrm>
            <a:prstGeom prst="rect">
              <a:avLst/>
            </a:prstGeom>
          </p:spPr>
        </p:pic>
        <p:sp>
          <p:nvSpPr>
            <p:cNvPr id="410" name="object 410"/>
            <p:cNvSpPr/>
            <p:nvPr/>
          </p:nvSpPr>
          <p:spPr>
            <a:xfrm>
              <a:off x="7579567" y="143874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4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" name="object 411"/>
            <p:cNvSpPr/>
            <p:nvPr/>
          </p:nvSpPr>
          <p:spPr>
            <a:xfrm>
              <a:off x="7578584" y="14378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9070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1" y="148224"/>
                  </a:lnTo>
                  <a:lnTo>
                    <a:pt x="107181" y="146836"/>
                  </a:lnTo>
                  <a:lnTo>
                    <a:pt x="3503" y="108012"/>
                  </a:lnTo>
                  <a:lnTo>
                    <a:pt x="1889" y="108012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8"/>
                  </a:lnTo>
                  <a:lnTo>
                    <a:pt x="109070" y="908"/>
                  </a:lnTo>
                  <a:lnTo>
                    <a:pt x="109070" y="0"/>
                  </a:lnTo>
                  <a:close/>
                </a:path>
                <a:path w="993775" h="149859">
                  <a:moveTo>
                    <a:pt x="107181" y="146836"/>
                  </a:moveTo>
                  <a:lnTo>
                    <a:pt x="107181" y="148224"/>
                  </a:lnTo>
                  <a:lnTo>
                    <a:pt x="108465" y="147317"/>
                  </a:lnTo>
                  <a:lnTo>
                    <a:pt x="107181" y="146836"/>
                  </a:lnTo>
                  <a:close/>
                </a:path>
                <a:path w="993775" h="149859">
                  <a:moveTo>
                    <a:pt x="107181" y="908"/>
                  </a:moveTo>
                  <a:lnTo>
                    <a:pt x="107181" y="146836"/>
                  </a:lnTo>
                  <a:lnTo>
                    <a:pt x="108465" y="147317"/>
                  </a:lnTo>
                  <a:lnTo>
                    <a:pt x="107181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1" y="908"/>
                  </a:lnTo>
                  <a:close/>
                </a:path>
                <a:path w="993775" h="149859">
                  <a:moveTo>
                    <a:pt x="1285" y="107181"/>
                  </a:moveTo>
                  <a:lnTo>
                    <a:pt x="1889" y="108012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59">
                  <a:moveTo>
                    <a:pt x="1889" y="107408"/>
                  </a:moveTo>
                  <a:lnTo>
                    <a:pt x="1889" y="108012"/>
                  </a:lnTo>
                  <a:lnTo>
                    <a:pt x="3503" y="108012"/>
                  </a:lnTo>
                  <a:lnTo>
                    <a:pt x="1889" y="107408"/>
                  </a:lnTo>
                  <a:close/>
                </a:path>
                <a:path w="993775" h="149859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59">
                  <a:moveTo>
                    <a:pt x="1889" y="908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8"/>
                  </a:lnTo>
                  <a:close/>
                </a:path>
                <a:path w="993775" h="149859">
                  <a:moveTo>
                    <a:pt x="107181" y="908"/>
                  </a:moveTo>
                  <a:lnTo>
                    <a:pt x="1889" y="908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08"/>
                  </a:lnTo>
                  <a:close/>
                </a:path>
                <a:path w="993775" h="149859">
                  <a:moveTo>
                    <a:pt x="109070" y="908"/>
                  </a:moveTo>
                  <a:lnTo>
                    <a:pt x="107181" y="908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08"/>
                  </a:lnTo>
                  <a:close/>
                </a:path>
                <a:path w="993775" h="149859">
                  <a:moveTo>
                    <a:pt x="993425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3" y="148224"/>
                  </a:lnTo>
                  <a:lnTo>
                    <a:pt x="886244" y="148224"/>
                  </a:lnTo>
                  <a:lnTo>
                    <a:pt x="884960" y="147317"/>
                  </a:lnTo>
                  <a:lnTo>
                    <a:pt x="886244" y="146836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8"/>
                  </a:lnTo>
                  <a:lnTo>
                    <a:pt x="993425" y="908"/>
                  </a:lnTo>
                  <a:lnTo>
                    <a:pt x="993425" y="0"/>
                  </a:lnTo>
                  <a:close/>
                </a:path>
                <a:path w="993775" h="149859">
                  <a:moveTo>
                    <a:pt x="886244" y="146836"/>
                  </a:moveTo>
                  <a:lnTo>
                    <a:pt x="884960" y="147317"/>
                  </a:lnTo>
                  <a:lnTo>
                    <a:pt x="886244" y="148224"/>
                  </a:lnTo>
                  <a:lnTo>
                    <a:pt x="886244" y="146836"/>
                  </a:lnTo>
                  <a:close/>
                </a:path>
                <a:path w="993775" h="149859">
                  <a:moveTo>
                    <a:pt x="991535" y="107408"/>
                  </a:moveTo>
                  <a:lnTo>
                    <a:pt x="886244" y="146836"/>
                  </a:lnTo>
                  <a:lnTo>
                    <a:pt x="886244" y="148224"/>
                  </a:lnTo>
                  <a:lnTo>
                    <a:pt x="887983" y="148224"/>
                  </a:lnTo>
                  <a:lnTo>
                    <a:pt x="993425" y="108692"/>
                  </a:lnTo>
                  <a:lnTo>
                    <a:pt x="993425" y="108012"/>
                  </a:lnTo>
                  <a:lnTo>
                    <a:pt x="991535" y="108012"/>
                  </a:lnTo>
                  <a:lnTo>
                    <a:pt x="991535" y="107408"/>
                  </a:lnTo>
                  <a:close/>
                </a:path>
                <a:path w="993775" h="149859">
                  <a:moveTo>
                    <a:pt x="992140" y="107181"/>
                  </a:moveTo>
                  <a:lnTo>
                    <a:pt x="991535" y="107408"/>
                  </a:lnTo>
                  <a:lnTo>
                    <a:pt x="991535" y="108012"/>
                  </a:lnTo>
                  <a:lnTo>
                    <a:pt x="992140" y="107181"/>
                  </a:lnTo>
                  <a:close/>
                </a:path>
                <a:path w="993775" h="149859">
                  <a:moveTo>
                    <a:pt x="993425" y="107181"/>
                  </a:moveTo>
                  <a:lnTo>
                    <a:pt x="992140" y="107181"/>
                  </a:lnTo>
                  <a:lnTo>
                    <a:pt x="991535" y="108012"/>
                  </a:lnTo>
                  <a:lnTo>
                    <a:pt x="993425" y="108012"/>
                  </a:lnTo>
                  <a:lnTo>
                    <a:pt x="993425" y="107181"/>
                  </a:lnTo>
                  <a:close/>
                </a:path>
                <a:path w="993775" h="149859">
                  <a:moveTo>
                    <a:pt x="991535" y="908"/>
                  </a:moveTo>
                  <a:lnTo>
                    <a:pt x="991535" y="107408"/>
                  </a:lnTo>
                  <a:lnTo>
                    <a:pt x="992140" y="107181"/>
                  </a:lnTo>
                  <a:lnTo>
                    <a:pt x="993425" y="107181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08"/>
                  </a:lnTo>
                  <a:close/>
                </a:path>
                <a:path w="993775" h="149859">
                  <a:moveTo>
                    <a:pt x="886244" y="908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8"/>
                  </a:lnTo>
                  <a:close/>
                </a:path>
                <a:path w="993775" h="149859">
                  <a:moveTo>
                    <a:pt x="991535" y="908"/>
                  </a:moveTo>
                  <a:lnTo>
                    <a:pt x="886244" y="908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08"/>
                  </a:lnTo>
                  <a:close/>
                </a:path>
                <a:path w="993775" h="149859">
                  <a:moveTo>
                    <a:pt x="993425" y="908"/>
                  </a:moveTo>
                  <a:lnTo>
                    <a:pt x="991535" y="908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08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" name="object 412"/>
            <p:cNvSpPr/>
            <p:nvPr/>
          </p:nvSpPr>
          <p:spPr>
            <a:xfrm>
              <a:off x="7633157" y="112325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" name="object 413"/>
            <p:cNvSpPr/>
            <p:nvPr/>
          </p:nvSpPr>
          <p:spPr>
            <a:xfrm>
              <a:off x="7632167" y="112267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3176"/>
                  </a:moveTo>
                  <a:lnTo>
                    <a:pt x="884351" y="423176"/>
                  </a:lnTo>
                  <a:lnTo>
                    <a:pt x="884351" y="475856"/>
                  </a:lnTo>
                  <a:lnTo>
                    <a:pt x="1892" y="475856"/>
                  </a:lnTo>
                  <a:lnTo>
                    <a:pt x="1892" y="423176"/>
                  </a:lnTo>
                  <a:lnTo>
                    <a:pt x="0" y="42317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758"/>
                  </a:lnTo>
                  <a:lnTo>
                    <a:pt x="886244" y="476250"/>
                  </a:lnTo>
                  <a:lnTo>
                    <a:pt x="886244" y="475856"/>
                  </a:lnTo>
                  <a:lnTo>
                    <a:pt x="886244" y="423176"/>
                  </a:lnTo>
                  <a:close/>
                </a:path>
                <a:path w="886459" h="477519">
                  <a:moveTo>
                    <a:pt x="886244" y="571"/>
                  </a:moveTo>
                  <a:lnTo>
                    <a:pt x="885050" y="571"/>
                  </a:lnTo>
                  <a:lnTo>
                    <a:pt x="885050" y="1270"/>
                  </a:lnTo>
                  <a:lnTo>
                    <a:pt x="884428" y="1270"/>
                  </a:lnTo>
                  <a:lnTo>
                    <a:pt x="884428" y="647"/>
                  </a:lnTo>
                  <a:lnTo>
                    <a:pt x="885050" y="1270"/>
                  </a:lnTo>
                  <a:lnTo>
                    <a:pt x="885050" y="571"/>
                  </a:lnTo>
                  <a:lnTo>
                    <a:pt x="884428" y="571"/>
                  </a:lnTo>
                  <a:lnTo>
                    <a:pt x="884428" y="0"/>
                  </a:lnTo>
                  <a:lnTo>
                    <a:pt x="884351" y="571"/>
                  </a:lnTo>
                  <a:lnTo>
                    <a:pt x="1892" y="571"/>
                  </a:lnTo>
                  <a:lnTo>
                    <a:pt x="182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39"/>
                  </a:lnTo>
                  <a:lnTo>
                    <a:pt x="1892" y="316039"/>
                  </a:lnTo>
                  <a:lnTo>
                    <a:pt x="1892" y="1549"/>
                  </a:lnTo>
                  <a:lnTo>
                    <a:pt x="884351" y="1549"/>
                  </a:lnTo>
                  <a:lnTo>
                    <a:pt x="884351" y="316039"/>
                  </a:lnTo>
                  <a:lnTo>
                    <a:pt x="886244" y="316039"/>
                  </a:lnTo>
                  <a:lnTo>
                    <a:pt x="886244" y="1549"/>
                  </a:lnTo>
                  <a:lnTo>
                    <a:pt x="886244" y="1270"/>
                  </a:lnTo>
                  <a:lnTo>
                    <a:pt x="886244" y="57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4" name="object 414"/>
          <p:cNvSpPr txBox="1"/>
          <p:nvPr/>
        </p:nvSpPr>
        <p:spPr>
          <a:xfrm>
            <a:off x="7579528" y="143868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6860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Steffen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Grohmann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5" name="object 41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706854" y="1143048"/>
            <a:ext cx="294784" cy="294784"/>
          </a:xfrm>
          <a:prstGeom prst="rect">
            <a:avLst/>
          </a:prstGeom>
        </p:spPr>
      </p:pic>
      <p:sp>
        <p:nvSpPr>
          <p:cNvPr id="416" name="object 416"/>
          <p:cNvSpPr txBox="1"/>
          <p:nvPr/>
        </p:nvSpPr>
        <p:spPr>
          <a:xfrm>
            <a:off x="7634064" y="134690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17" name="object 417"/>
          <p:cNvGrpSpPr/>
          <p:nvPr/>
        </p:nvGrpSpPr>
        <p:grpSpPr>
          <a:xfrm>
            <a:off x="8630059" y="1111680"/>
            <a:ext cx="1047115" cy="531495"/>
            <a:chOff x="8630059" y="1111680"/>
            <a:chExt cx="1047115" cy="531495"/>
          </a:xfrm>
        </p:grpSpPr>
        <p:pic>
          <p:nvPicPr>
            <p:cNvPr id="418" name="object 41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630059" y="1111680"/>
              <a:ext cx="1046864" cy="530990"/>
            </a:xfrm>
            <a:prstGeom prst="rect">
              <a:avLst/>
            </a:prstGeom>
          </p:spPr>
        </p:pic>
        <p:sp>
          <p:nvSpPr>
            <p:cNvPr id="419" name="object 419"/>
            <p:cNvSpPr/>
            <p:nvPr/>
          </p:nvSpPr>
          <p:spPr>
            <a:xfrm>
              <a:off x="8655607" y="143874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4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" name="object 420"/>
            <p:cNvSpPr/>
            <p:nvPr/>
          </p:nvSpPr>
          <p:spPr>
            <a:xfrm>
              <a:off x="8654624" y="14378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5"/>
                  </a:lnTo>
                  <a:lnTo>
                    <a:pt x="3501" y="108012"/>
                  </a:lnTo>
                  <a:lnTo>
                    <a:pt x="1889" y="108012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8"/>
                  </a:lnTo>
                  <a:lnTo>
                    <a:pt x="108995" y="908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835"/>
                  </a:moveTo>
                  <a:lnTo>
                    <a:pt x="107105" y="148224"/>
                  </a:lnTo>
                  <a:lnTo>
                    <a:pt x="108390" y="147317"/>
                  </a:lnTo>
                  <a:lnTo>
                    <a:pt x="107105" y="146835"/>
                  </a:lnTo>
                  <a:close/>
                </a:path>
                <a:path w="993775" h="149859">
                  <a:moveTo>
                    <a:pt x="107105" y="908"/>
                  </a:moveTo>
                  <a:lnTo>
                    <a:pt x="107105" y="146835"/>
                  </a:lnTo>
                  <a:lnTo>
                    <a:pt x="108390" y="147317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08"/>
                  </a:lnTo>
                  <a:close/>
                </a:path>
                <a:path w="993775" h="149859">
                  <a:moveTo>
                    <a:pt x="1285" y="107181"/>
                  </a:moveTo>
                  <a:lnTo>
                    <a:pt x="1889" y="108012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59">
                  <a:moveTo>
                    <a:pt x="1889" y="107408"/>
                  </a:moveTo>
                  <a:lnTo>
                    <a:pt x="1889" y="108012"/>
                  </a:lnTo>
                  <a:lnTo>
                    <a:pt x="3501" y="108012"/>
                  </a:lnTo>
                  <a:lnTo>
                    <a:pt x="1889" y="107408"/>
                  </a:lnTo>
                  <a:close/>
                </a:path>
                <a:path w="993775" h="149859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59">
                  <a:moveTo>
                    <a:pt x="1889" y="908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8"/>
                  </a:lnTo>
                  <a:close/>
                </a:path>
                <a:path w="993775" h="149859">
                  <a:moveTo>
                    <a:pt x="107105" y="908"/>
                  </a:moveTo>
                  <a:lnTo>
                    <a:pt x="1889" y="908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8"/>
                  </a:lnTo>
                  <a:close/>
                </a:path>
                <a:path w="993775" h="149859">
                  <a:moveTo>
                    <a:pt x="108995" y="908"/>
                  </a:moveTo>
                  <a:lnTo>
                    <a:pt x="107105" y="908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08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60" y="147317"/>
                  </a:lnTo>
                  <a:lnTo>
                    <a:pt x="886244" y="146836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8"/>
                  </a:lnTo>
                  <a:lnTo>
                    <a:pt x="993349" y="908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836"/>
                  </a:moveTo>
                  <a:lnTo>
                    <a:pt x="884960" y="147317"/>
                  </a:lnTo>
                  <a:lnTo>
                    <a:pt x="886244" y="148224"/>
                  </a:lnTo>
                  <a:lnTo>
                    <a:pt x="886244" y="146836"/>
                  </a:lnTo>
                  <a:close/>
                </a:path>
                <a:path w="993775" h="149859">
                  <a:moveTo>
                    <a:pt x="991459" y="107436"/>
                  </a:moveTo>
                  <a:lnTo>
                    <a:pt x="886244" y="146836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36"/>
                  </a:lnTo>
                  <a:close/>
                </a:path>
                <a:path w="993775" h="149859">
                  <a:moveTo>
                    <a:pt x="992140" y="107181"/>
                  </a:moveTo>
                  <a:lnTo>
                    <a:pt x="991459" y="107436"/>
                  </a:lnTo>
                  <a:lnTo>
                    <a:pt x="991459" y="108012"/>
                  </a:lnTo>
                  <a:lnTo>
                    <a:pt x="992140" y="107181"/>
                  </a:lnTo>
                  <a:close/>
                </a:path>
                <a:path w="993775" h="149859">
                  <a:moveTo>
                    <a:pt x="993349" y="107181"/>
                  </a:moveTo>
                  <a:lnTo>
                    <a:pt x="992140" y="107181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1"/>
                  </a:lnTo>
                  <a:close/>
                </a:path>
                <a:path w="993775" h="149859">
                  <a:moveTo>
                    <a:pt x="991459" y="908"/>
                  </a:moveTo>
                  <a:lnTo>
                    <a:pt x="991459" y="107436"/>
                  </a:lnTo>
                  <a:lnTo>
                    <a:pt x="992140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8"/>
                  </a:lnTo>
                  <a:close/>
                </a:path>
                <a:path w="993775" h="149859">
                  <a:moveTo>
                    <a:pt x="886244" y="908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8"/>
                  </a:lnTo>
                  <a:close/>
                </a:path>
                <a:path w="993775" h="149859">
                  <a:moveTo>
                    <a:pt x="991459" y="908"/>
                  </a:moveTo>
                  <a:lnTo>
                    <a:pt x="886244" y="908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8"/>
                  </a:lnTo>
                  <a:close/>
                </a:path>
                <a:path w="993775" h="149859">
                  <a:moveTo>
                    <a:pt x="993349" y="908"/>
                  </a:moveTo>
                  <a:lnTo>
                    <a:pt x="991459" y="908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8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" name="object 421"/>
            <p:cNvSpPr/>
            <p:nvPr/>
          </p:nvSpPr>
          <p:spPr>
            <a:xfrm>
              <a:off x="8709114" y="112325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object 422"/>
            <p:cNvSpPr/>
            <p:nvPr/>
          </p:nvSpPr>
          <p:spPr>
            <a:xfrm>
              <a:off x="8708212" y="112267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3176"/>
                  </a:moveTo>
                  <a:lnTo>
                    <a:pt x="884351" y="423176"/>
                  </a:lnTo>
                  <a:lnTo>
                    <a:pt x="884351" y="475856"/>
                  </a:lnTo>
                  <a:lnTo>
                    <a:pt x="1892" y="475856"/>
                  </a:lnTo>
                  <a:lnTo>
                    <a:pt x="1892" y="423176"/>
                  </a:lnTo>
                  <a:lnTo>
                    <a:pt x="0" y="42317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758"/>
                  </a:lnTo>
                  <a:lnTo>
                    <a:pt x="886244" y="476250"/>
                  </a:lnTo>
                  <a:lnTo>
                    <a:pt x="886244" y="475856"/>
                  </a:lnTo>
                  <a:lnTo>
                    <a:pt x="886244" y="423176"/>
                  </a:lnTo>
                  <a:close/>
                </a:path>
                <a:path w="886459" h="477519">
                  <a:moveTo>
                    <a:pt x="886244" y="571"/>
                  </a:moveTo>
                  <a:lnTo>
                    <a:pt x="884986" y="571"/>
                  </a:lnTo>
                  <a:lnTo>
                    <a:pt x="884986" y="1270"/>
                  </a:lnTo>
                  <a:lnTo>
                    <a:pt x="884415" y="1270"/>
                  </a:lnTo>
                  <a:lnTo>
                    <a:pt x="884415" y="647"/>
                  </a:lnTo>
                  <a:lnTo>
                    <a:pt x="884986" y="1270"/>
                  </a:lnTo>
                  <a:lnTo>
                    <a:pt x="884986" y="571"/>
                  </a:lnTo>
                  <a:lnTo>
                    <a:pt x="884415" y="571"/>
                  </a:lnTo>
                  <a:lnTo>
                    <a:pt x="884415" y="0"/>
                  </a:lnTo>
                  <a:lnTo>
                    <a:pt x="884351" y="571"/>
                  </a:lnTo>
                  <a:lnTo>
                    <a:pt x="1892" y="571"/>
                  </a:lnTo>
                  <a:lnTo>
                    <a:pt x="181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6039"/>
                  </a:lnTo>
                  <a:lnTo>
                    <a:pt x="1892" y="316039"/>
                  </a:lnTo>
                  <a:lnTo>
                    <a:pt x="1892" y="1549"/>
                  </a:lnTo>
                  <a:lnTo>
                    <a:pt x="884351" y="1549"/>
                  </a:lnTo>
                  <a:lnTo>
                    <a:pt x="884351" y="316039"/>
                  </a:lnTo>
                  <a:lnTo>
                    <a:pt x="886244" y="316039"/>
                  </a:lnTo>
                  <a:lnTo>
                    <a:pt x="886244" y="1549"/>
                  </a:lnTo>
                  <a:lnTo>
                    <a:pt x="886244" y="1270"/>
                  </a:lnTo>
                  <a:lnTo>
                    <a:pt x="886244" y="57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3" name="object 423"/>
          <p:cNvSpPr txBox="1"/>
          <p:nvPr/>
        </p:nvSpPr>
        <p:spPr>
          <a:xfrm>
            <a:off x="8655569" y="143868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Fulvio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Ricci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24" name="object 42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8782818" y="1143048"/>
            <a:ext cx="294784" cy="294784"/>
          </a:xfrm>
          <a:prstGeom prst="rect">
            <a:avLst/>
          </a:prstGeom>
        </p:spPr>
      </p:pic>
      <p:sp>
        <p:nvSpPr>
          <p:cNvPr id="425" name="object 425"/>
          <p:cNvSpPr txBox="1"/>
          <p:nvPr/>
        </p:nvSpPr>
        <p:spPr>
          <a:xfrm>
            <a:off x="8710104" y="1346902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26" name="object 426"/>
          <p:cNvGrpSpPr/>
          <p:nvPr/>
        </p:nvGrpSpPr>
        <p:grpSpPr>
          <a:xfrm>
            <a:off x="7554850" y="1856201"/>
            <a:ext cx="1047115" cy="531495"/>
            <a:chOff x="7554850" y="1856201"/>
            <a:chExt cx="1047115" cy="531495"/>
          </a:xfrm>
        </p:grpSpPr>
        <p:pic>
          <p:nvPicPr>
            <p:cNvPr id="427" name="object 42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554850" y="1856201"/>
              <a:ext cx="1046864" cy="530990"/>
            </a:xfrm>
            <a:prstGeom prst="rect">
              <a:avLst/>
            </a:prstGeom>
          </p:spPr>
        </p:pic>
        <p:sp>
          <p:nvSpPr>
            <p:cNvPr id="428" name="object 428"/>
            <p:cNvSpPr/>
            <p:nvPr/>
          </p:nvSpPr>
          <p:spPr>
            <a:xfrm>
              <a:off x="7579567" y="2183866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4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459" y="107104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object 429"/>
            <p:cNvSpPr/>
            <p:nvPr/>
          </p:nvSpPr>
          <p:spPr>
            <a:xfrm>
              <a:off x="7578584" y="218288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1" y="148224"/>
                  </a:lnTo>
                  <a:lnTo>
                    <a:pt x="107181" y="146910"/>
                  </a:lnTo>
                  <a:lnTo>
                    <a:pt x="3702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2"/>
                  </a:lnTo>
                  <a:lnTo>
                    <a:pt x="109070" y="982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1" y="146910"/>
                  </a:moveTo>
                  <a:lnTo>
                    <a:pt x="107181" y="148224"/>
                  </a:lnTo>
                  <a:lnTo>
                    <a:pt x="108465" y="147392"/>
                  </a:lnTo>
                  <a:lnTo>
                    <a:pt x="107181" y="146910"/>
                  </a:lnTo>
                  <a:close/>
                </a:path>
                <a:path w="993775" h="149860">
                  <a:moveTo>
                    <a:pt x="107181" y="982"/>
                  </a:moveTo>
                  <a:lnTo>
                    <a:pt x="107181" y="146910"/>
                  </a:lnTo>
                  <a:lnTo>
                    <a:pt x="108465" y="147392"/>
                  </a:lnTo>
                  <a:lnTo>
                    <a:pt x="107181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1" y="982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2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81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82"/>
                  </a:lnTo>
                  <a:close/>
                </a:path>
                <a:path w="993775" h="149860">
                  <a:moveTo>
                    <a:pt x="109070" y="982"/>
                  </a:moveTo>
                  <a:lnTo>
                    <a:pt x="107181" y="982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82"/>
                  </a:lnTo>
                  <a:close/>
                </a:path>
                <a:path w="993775" h="149860">
                  <a:moveTo>
                    <a:pt x="993425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90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425" y="982"/>
                  </a:lnTo>
                  <a:lnTo>
                    <a:pt x="993425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7990" y="148224"/>
                  </a:lnTo>
                  <a:lnTo>
                    <a:pt x="993425" y="108767"/>
                  </a:lnTo>
                  <a:lnTo>
                    <a:pt x="993425" y="108087"/>
                  </a:lnTo>
                  <a:lnTo>
                    <a:pt x="991535" y="108087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5" y="107180"/>
                  </a:moveTo>
                  <a:lnTo>
                    <a:pt x="992140" y="107180"/>
                  </a:lnTo>
                  <a:lnTo>
                    <a:pt x="991535" y="108087"/>
                  </a:lnTo>
                  <a:lnTo>
                    <a:pt x="993425" y="108087"/>
                  </a:lnTo>
                  <a:lnTo>
                    <a:pt x="993425" y="107180"/>
                  </a:lnTo>
                  <a:close/>
                </a:path>
                <a:path w="993775" h="149860">
                  <a:moveTo>
                    <a:pt x="991535" y="982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5" y="107180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535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82"/>
                  </a:lnTo>
                  <a:close/>
                </a:path>
                <a:path w="993775" h="149860">
                  <a:moveTo>
                    <a:pt x="993425" y="982"/>
                  </a:moveTo>
                  <a:lnTo>
                    <a:pt x="991535" y="982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" name="object 430"/>
            <p:cNvSpPr/>
            <p:nvPr/>
          </p:nvSpPr>
          <p:spPr>
            <a:xfrm>
              <a:off x="7633157" y="1868372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" name="object 431"/>
            <p:cNvSpPr/>
            <p:nvPr/>
          </p:nvSpPr>
          <p:spPr>
            <a:xfrm>
              <a:off x="7632167" y="186689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78"/>
                  </a:moveTo>
                  <a:lnTo>
                    <a:pt x="884351" y="424078"/>
                  </a:lnTo>
                  <a:lnTo>
                    <a:pt x="884351" y="476250"/>
                  </a:lnTo>
                  <a:lnTo>
                    <a:pt x="884351" y="476681"/>
                  </a:lnTo>
                  <a:lnTo>
                    <a:pt x="1892" y="476681"/>
                  </a:lnTo>
                  <a:lnTo>
                    <a:pt x="1752" y="476681"/>
                  </a:lnTo>
                  <a:lnTo>
                    <a:pt x="1752" y="477520"/>
                  </a:lnTo>
                  <a:lnTo>
                    <a:pt x="1168" y="477520"/>
                  </a:lnTo>
                  <a:lnTo>
                    <a:pt x="1168" y="476885"/>
                  </a:lnTo>
                  <a:lnTo>
                    <a:pt x="1752" y="477520"/>
                  </a:lnTo>
                  <a:lnTo>
                    <a:pt x="1752" y="476681"/>
                  </a:lnTo>
                  <a:lnTo>
                    <a:pt x="1168" y="476681"/>
                  </a:lnTo>
                  <a:lnTo>
                    <a:pt x="1168" y="476250"/>
                  </a:lnTo>
                  <a:lnTo>
                    <a:pt x="1892" y="476250"/>
                  </a:lnTo>
                  <a:lnTo>
                    <a:pt x="1892" y="424078"/>
                  </a:lnTo>
                  <a:lnTo>
                    <a:pt x="0" y="424078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72"/>
                  </a:lnTo>
                  <a:lnTo>
                    <a:pt x="886244" y="477520"/>
                  </a:lnTo>
                  <a:lnTo>
                    <a:pt x="886244" y="476681"/>
                  </a:lnTo>
                  <a:lnTo>
                    <a:pt x="885342" y="476681"/>
                  </a:lnTo>
                  <a:lnTo>
                    <a:pt x="885139" y="476885"/>
                  </a:lnTo>
                  <a:lnTo>
                    <a:pt x="885139" y="476250"/>
                  </a:lnTo>
                  <a:lnTo>
                    <a:pt x="886244" y="476250"/>
                  </a:lnTo>
                  <a:lnTo>
                    <a:pt x="886244" y="424078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73"/>
                  </a:lnTo>
                  <a:lnTo>
                    <a:pt x="1892" y="1473"/>
                  </a:lnTo>
                  <a:lnTo>
                    <a:pt x="1460" y="1917"/>
                  </a:lnTo>
                  <a:lnTo>
                    <a:pt x="1460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53"/>
                  </a:lnTo>
                  <a:lnTo>
                    <a:pt x="1892" y="316953"/>
                  </a:lnTo>
                  <a:lnTo>
                    <a:pt x="1892" y="2540"/>
                  </a:lnTo>
                  <a:lnTo>
                    <a:pt x="1460" y="2540"/>
                  </a:lnTo>
                  <a:lnTo>
                    <a:pt x="1460" y="2387"/>
                  </a:lnTo>
                  <a:lnTo>
                    <a:pt x="1892" y="2387"/>
                  </a:lnTo>
                  <a:lnTo>
                    <a:pt x="884351" y="2387"/>
                  </a:lnTo>
                  <a:lnTo>
                    <a:pt x="884351" y="2540"/>
                  </a:lnTo>
                  <a:lnTo>
                    <a:pt x="884351" y="316953"/>
                  </a:lnTo>
                  <a:lnTo>
                    <a:pt x="886244" y="316953"/>
                  </a:lnTo>
                  <a:lnTo>
                    <a:pt x="886244" y="2540"/>
                  </a:lnTo>
                  <a:lnTo>
                    <a:pt x="884821" y="2540"/>
                  </a:lnTo>
                  <a:lnTo>
                    <a:pt x="884821" y="1917"/>
                  </a:lnTo>
                  <a:lnTo>
                    <a:pt x="885342" y="2387"/>
                  </a:lnTo>
                  <a:lnTo>
                    <a:pt x="886244" y="2387"/>
                  </a:lnTo>
                  <a:lnTo>
                    <a:pt x="886244" y="1473"/>
                  </a:lnTo>
                  <a:lnTo>
                    <a:pt x="884821" y="1473"/>
                  </a:lnTo>
                  <a:lnTo>
                    <a:pt x="884821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2" name="object 432"/>
          <p:cNvSpPr txBox="1"/>
          <p:nvPr/>
        </p:nvSpPr>
        <p:spPr>
          <a:xfrm>
            <a:off x="7579528" y="2183951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5336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Antonio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Pasqualetti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33" name="object 433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7706854" y="1888098"/>
            <a:ext cx="294784" cy="294784"/>
          </a:xfrm>
          <a:prstGeom prst="rect">
            <a:avLst/>
          </a:prstGeom>
        </p:spPr>
      </p:pic>
      <p:sp>
        <p:nvSpPr>
          <p:cNvPr id="434" name="object 434"/>
          <p:cNvSpPr txBox="1"/>
          <p:nvPr/>
        </p:nvSpPr>
        <p:spPr>
          <a:xfrm>
            <a:off x="7634064" y="209217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35" name="object 435"/>
          <p:cNvGrpSpPr/>
          <p:nvPr/>
        </p:nvGrpSpPr>
        <p:grpSpPr>
          <a:xfrm>
            <a:off x="7502711" y="1026192"/>
            <a:ext cx="2298700" cy="5686425"/>
            <a:chOff x="7502711" y="1026192"/>
            <a:chExt cx="2298700" cy="5686425"/>
          </a:xfrm>
        </p:grpSpPr>
        <p:sp>
          <p:nvSpPr>
            <p:cNvPr id="436" name="object 436"/>
            <p:cNvSpPr/>
            <p:nvPr/>
          </p:nvSpPr>
          <p:spPr>
            <a:xfrm>
              <a:off x="7505568" y="1050910"/>
              <a:ext cx="2292985" cy="5659120"/>
            </a:xfrm>
            <a:custGeom>
              <a:avLst/>
              <a:gdLst/>
              <a:ahLst/>
              <a:cxnLst/>
              <a:rect l="l" t="t" r="r" b="b"/>
              <a:pathLst>
                <a:path w="2292984" h="5659120">
                  <a:moveTo>
                    <a:pt x="720937" y="0"/>
                  </a:moveTo>
                  <a:lnTo>
                    <a:pt x="128495" y="0"/>
                  </a:lnTo>
                  <a:lnTo>
                    <a:pt x="78475" y="10108"/>
                  </a:lnTo>
                  <a:lnTo>
                    <a:pt x="37632" y="37670"/>
                  </a:lnTo>
                  <a:lnTo>
                    <a:pt x="10096" y="78539"/>
                  </a:lnTo>
                  <a:lnTo>
                    <a:pt x="0" y="128571"/>
                  </a:lnTo>
                  <a:lnTo>
                    <a:pt x="0" y="5530049"/>
                  </a:lnTo>
                  <a:lnTo>
                    <a:pt x="10096" y="5580088"/>
                  </a:lnTo>
                  <a:lnTo>
                    <a:pt x="37632" y="5620952"/>
                  </a:lnTo>
                  <a:lnTo>
                    <a:pt x="78475" y="5648503"/>
                  </a:lnTo>
                  <a:lnTo>
                    <a:pt x="128495" y="5658606"/>
                  </a:lnTo>
                  <a:lnTo>
                    <a:pt x="2164023" y="5658606"/>
                  </a:lnTo>
                  <a:lnTo>
                    <a:pt x="2214043" y="5648503"/>
                  </a:lnTo>
                  <a:lnTo>
                    <a:pt x="2254887" y="5620952"/>
                  </a:lnTo>
                  <a:lnTo>
                    <a:pt x="2282422" y="5580088"/>
                  </a:lnTo>
                  <a:lnTo>
                    <a:pt x="2292519" y="5530049"/>
                  </a:lnTo>
                  <a:lnTo>
                    <a:pt x="2292519" y="128571"/>
                  </a:lnTo>
                  <a:lnTo>
                    <a:pt x="2282422" y="78539"/>
                  </a:lnTo>
                  <a:lnTo>
                    <a:pt x="2254887" y="37670"/>
                  </a:lnTo>
                  <a:lnTo>
                    <a:pt x="2214043" y="10108"/>
                  </a:lnTo>
                  <a:lnTo>
                    <a:pt x="2164023" y="0"/>
                  </a:lnTo>
                  <a:lnTo>
                    <a:pt x="1571581" y="0"/>
                  </a:lnTo>
                </a:path>
              </a:pathLst>
            </a:custGeom>
            <a:ln w="5668">
              <a:solidFill>
                <a:srgbClr val="64C864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object 437"/>
            <p:cNvSpPr/>
            <p:nvPr/>
          </p:nvSpPr>
          <p:spPr>
            <a:xfrm>
              <a:off x="8220303" y="1026197"/>
              <a:ext cx="863600" cy="49530"/>
            </a:xfrm>
            <a:custGeom>
              <a:avLst/>
              <a:gdLst/>
              <a:ahLst/>
              <a:cxnLst/>
              <a:rect l="l" t="t" r="r" b="b"/>
              <a:pathLst>
                <a:path w="863600" h="49530">
                  <a:moveTo>
                    <a:pt x="49428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24714"/>
                  </a:lnTo>
                  <a:close/>
                </a:path>
                <a:path w="863600" h="49530">
                  <a:moveTo>
                    <a:pt x="863041" y="0"/>
                  </a:moveTo>
                  <a:lnTo>
                    <a:pt x="813600" y="24714"/>
                  </a:lnTo>
                  <a:lnTo>
                    <a:pt x="863041" y="49428"/>
                  </a:lnTo>
                  <a:lnTo>
                    <a:pt x="863041" y="0"/>
                  </a:lnTo>
                  <a:close/>
                </a:path>
              </a:pathLst>
            </a:custGeom>
            <a:solidFill>
              <a:srgbClr val="64C86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8" name="object 438"/>
          <p:cNvSpPr txBox="1"/>
          <p:nvPr/>
        </p:nvSpPr>
        <p:spPr>
          <a:xfrm>
            <a:off x="7979792" y="6684209"/>
            <a:ext cx="134493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Vacuum</a:t>
            </a:r>
            <a:r>
              <a:rPr kumimoji="0" sz="105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05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Cryogenics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39" name="object 439"/>
          <p:cNvGrpSpPr/>
          <p:nvPr/>
        </p:nvGrpSpPr>
        <p:grpSpPr>
          <a:xfrm>
            <a:off x="7554850" y="2638515"/>
            <a:ext cx="1047115" cy="531495"/>
            <a:chOff x="7554850" y="2638515"/>
            <a:chExt cx="1047115" cy="531495"/>
          </a:xfrm>
        </p:grpSpPr>
        <p:pic>
          <p:nvPicPr>
            <p:cNvPr id="440" name="object 44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554850" y="2638515"/>
              <a:ext cx="1046864" cy="530990"/>
            </a:xfrm>
            <a:prstGeom prst="rect">
              <a:avLst/>
            </a:prstGeom>
          </p:spPr>
        </p:pic>
        <p:sp>
          <p:nvSpPr>
            <p:cNvPr id="441" name="object 441"/>
            <p:cNvSpPr/>
            <p:nvPr/>
          </p:nvSpPr>
          <p:spPr>
            <a:xfrm>
              <a:off x="7579567" y="29661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object 442"/>
            <p:cNvSpPr/>
            <p:nvPr/>
          </p:nvSpPr>
          <p:spPr>
            <a:xfrm>
              <a:off x="7578584" y="29651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1" y="148224"/>
                  </a:lnTo>
                  <a:lnTo>
                    <a:pt x="107181" y="146910"/>
                  </a:lnTo>
                  <a:lnTo>
                    <a:pt x="3702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6"/>
                  </a:lnTo>
                  <a:lnTo>
                    <a:pt x="109070" y="906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1" y="146910"/>
                  </a:moveTo>
                  <a:lnTo>
                    <a:pt x="107181" y="148224"/>
                  </a:lnTo>
                  <a:lnTo>
                    <a:pt x="108465" y="147392"/>
                  </a:lnTo>
                  <a:lnTo>
                    <a:pt x="107181" y="146910"/>
                  </a:lnTo>
                  <a:close/>
                </a:path>
                <a:path w="993775" h="149860">
                  <a:moveTo>
                    <a:pt x="107181" y="906"/>
                  </a:moveTo>
                  <a:lnTo>
                    <a:pt x="107181" y="146910"/>
                  </a:lnTo>
                  <a:lnTo>
                    <a:pt x="108465" y="147392"/>
                  </a:lnTo>
                  <a:lnTo>
                    <a:pt x="107181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1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2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81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06"/>
                  </a:lnTo>
                  <a:close/>
                </a:path>
                <a:path w="993775" h="149860">
                  <a:moveTo>
                    <a:pt x="109070" y="906"/>
                  </a:moveTo>
                  <a:lnTo>
                    <a:pt x="107181" y="906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06"/>
                  </a:lnTo>
                  <a:close/>
                </a:path>
                <a:path w="993775" h="149860">
                  <a:moveTo>
                    <a:pt x="993425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3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6"/>
                  </a:lnTo>
                  <a:lnTo>
                    <a:pt x="993425" y="906"/>
                  </a:lnTo>
                  <a:lnTo>
                    <a:pt x="993425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7983" y="148224"/>
                  </a:lnTo>
                  <a:lnTo>
                    <a:pt x="993425" y="108691"/>
                  </a:lnTo>
                  <a:lnTo>
                    <a:pt x="993425" y="108087"/>
                  </a:lnTo>
                  <a:lnTo>
                    <a:pt x="991535" y="108087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5" y="107180"/>
                  </a:moveTo>
                  <a:lnTo>
                    <a:pt x="992140" y="107180"/>
                  </a:lnTo>
                  <a:lnTo>
                    <a:pt x="991535" y="108087"/>
                  </a:lnTo>
                  <a:lnTo>
                    <a:pt x="993425" y="108087"/>
                  </a:lnTo>
                  <a:lnTo>
                    <a:pt x="993425" y="107180"/>
                  </a:lnTo>
                  <a:close/>
                </a:path>
                <a:path w="993775" h="149860">
                  <a:moveTo>
                    <a:pt x="991535" y="906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5" y="107180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535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06"/>
                  </a:lnTo>
                  <a:close/>
                </a:path>
                <a:path w="993775" h="149860">
                  <a:moveTo>
                    <a:pt x="993425" y="906"/>
                  </a:moveTo>
                  <a:lnTo>
                    <a:pt x="991535" y="906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object 443"/>
            <p:cNvSpPr/>
            <p:nvPr/>
          </p:nvSpPr>
          <p:spPr>
            <a:xfrm>
              <a:off x="7633157" y="2650616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object 444"/>
            <p:cNvSpPr/>
            <p:nvPr/>
          </p:nvSpPr>
          <p:spPr>
            <a:xfrm>
              <a:off x="7632167" y="264921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65"/>
                  </a:moveTo>
                  <a:lnTo>
                    <a:pt x="884351" y="424065"/>
                  </a:lnTo>
                  <a:lnTo>
                    <a:pt x="884351" y="476250"/>
                  </a:lnTo>
                  <a:lnTo>
                    <a:pt x="884351" y="476681"/>
                  </a:lnTo>
                  <a:lnTo>
                    <a:pt x="1892" y="476681"/>
                  </a:lnTo>
                  <a:lnTo>
                    <a:pt x="1828" y="477520"/>
                  </a:lnTo>
                  <a:lnTo>
                    <a:pt x="1193" y="477520"/>
                  </a:lnTo>
                  <a:lnTo>
                    <a:pt x="1193" y="476885"/>
                  </a:lnTo>
                  <a:lnTo>
                    <a:pt x="1828" y="477520"/>
                  </a:lnTo>
                  <a:lnTo>
                    <a:pt x="1828" y="476681"/>
                  </a:lnTo>
                  <a:lnTo>
                    <a:pt x="1193" y="476681"/>
                  </a:lnTo>
                  <a:lnTo>
                    <a:pt x="1193" y="476250"/>
                  </a:lnTo>
                  <a:lnTo>
                    <a:pt x="1892" y="476250"/>
                  </a:lnTo>
                  <a:lnTo>
                    <a:pt x="1892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83"/>
                  </a:lnTo>
                  <a:lnTo>
                    <a:pt x="886244" y="476681"/>
                  </a:lnTo>
                  <a:lnTo>
                    <a:pt x="885342" y="476681"/>
                  </a:lnTo>
                  <a:lnTo>
                    <a:pt x="885113" y="476897"/>
                  </a:lnTo>
                  <a:lnTo>
                    <a:pt x="885113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397"/>
                  </a:lnTo>
                  <a:lnTo>
                    <a:pt x="1892" y="1397"/>
                  </a:lnTo>
                  <a:lnTo>
                    <a:pt x="1409" y="1930"/>
                  </a:lnTo>
                  <a:lnTo>
                    <a:pt x="1409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92" y="316941"/>
                  </a:lnTo>
                  <a:lnTo>
                    <a:pt x="1892" y="2540"/>
                  </a:lnTo>
                  <a:lnTo>
                    <a:pt x="1409" y="2540"/>
                  </a:lnTo>
                  <a:lnTo>
                    <a:pt x="1409" y="2374"/>
                  </a:lnTo>
                  <a:lnTo>
                    <a:pt x="1892" y="2374"/>
                  </a:lnTo>
                  <a:lnTo>
                    <a:pt x="884351" y="2374"/>
                  </a:lnTo>
                  <a:lnTo>
                    <a:pt x="884351" y="2540"/>
                  </a:lnTo>
                  <a:lnTo>
                    <a:pt x="884351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872" y="2540"/>
                  </a:lnTo>
                  <a:lnTo>
                    <a:pt x="884872" y="1917"/>
                  </a:lnTo>
                  <a:lnTo>
                    <a:pt x="885342" y="2374"/>
                  </a:lnTo>
                  <a:lnTo>
                    <a:pt x="886244" y="2374"/>
                  </a:lnTo>
                  <a:lnTo>
                    <a:pt x="886244" y="1397"/>
                  </a:lnTo>
                  <a:lnTo>
                    <a:pt x="884872" y="1397"/>
                  </a:lnTo>
                  <a:lnTo>
                    <a:pt x="884872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5" name="object 445"/>
          <p:cNvSpPr txBox="1"/>
          <p:nvPr/>
        </p:nvSpPr>
        <p:spPr>
          <a:xfrm>
            <a:off x="7579528" y="296626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30543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Paolo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Chiggiato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46" name="object 446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706854" y="2670412"/>
            <a:ext cx="294784" cy="294784"/>
          </a:xfrm>
          <a:prstGeom prst="rect">
            <a:avLst/>
          </a:prstGeom>
        </p:spPr>
      </p:pic>
      <p:sp>
        <p:nvSpPr>
          <p:cNvPr id="447" name="object 447"/>
          <p:cNvSpPr txBox="1"/>
          <p:nvPr/>
        </p:nvSpPr>
        <p:spPr>
          <a:xfrm>
            <a:off x="7634064" y="287471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48" name="object 448"/>
          <p:cNvGrpSpPr/>
          <p:nvPr/>
        </p:nvGrpSpPr>
        <p:grpSpPr>
          <a:xfrm>
            <a:off x="8630059" y="2638515"/>
            <a:ext cx="1047115" cy="531495"/>
            <a:chOff x="8630059" y="2638515"/>
            <a:chExt cx="1047115" cy="531495"/>
          </a:xfrm>
        </p:grpSpPr>
        <p:pic>
          <p:nvPicPr>
            <p:cNvPr id="449" name="object 44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630059" y="2638515"/>
              <a:ext cx="1046864" cy="530990"/>
            </a:xfrm>
            <a:prstGeom prst="rect">
              <a:avLst/>
            </a:prstGeom>
          </p:spPr>
        </p:pic>
        <p:sp>
          <p:nvSpPr>
            <p:cNvPr id="450" name="object 450"/>
            <p:cNvSpPr/>
            <p:nvPr/>
          </p:nvSpPr>
          <p:spPr>
            <a:xfrm>
              <a:off x="8655607" y="29661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object 451"/>
            <p:cNvSpPr/>
            <p:nvPr/>
          </p:nvSpPr>
          <p:spPr>
            <a:xfrm>
              <a:off x="8654624" y="29651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0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35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1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35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459" y="107435"/>
                  </a:lnTo>
                  <a:lnTo>
                    <a:pt x="991459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140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35"/>
                  </a:lnTo>
                  <a:lnTo>
                    <a:pt x="992140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object 452"/>
            <p:cNvSpPr/>
            <p:nvPr/>
          </p:nvSpPr>
          <p:spPr>
            <a:xfrm>
              <a:off x="8709114" y="2650616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object 453"/>
            <p:cNvSpPr/>
            <p:nvPr/>
          </p:nvSpPr>
          <p:spPr>
            <a:xfrm>
              <a:off x="8708212" y="264921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65"/>
                  </a:moveTo>
                  <a:lnTo>
                    <a:pt x="884351" y="424065"/>
                  </a:lnTo>
                  <a:lnTo>
                    <a:pt x="884351" y="476250"/>
                  </a:lnTo>
                  <a:lnTo>
                    <a:pt x="884351" y="476681"/>
                  </a:lnTo>
                  <a:lnTo>
                    <a:pt x="1892" y="476681"/>
                  </a:lnTo>
                  <a:lnTo>
                    <a:pt x="1816" y="477520"/>
                  </a:lnTo>
                  <a:lnTo>
                    <a:pt x="1130" y="477520"/>
                  </a:lnTo>
                  <a:lnTo>
                    <a:pt x="1130" y="476897"/>
                  </a:lnTo>
                  <a:lnTo>
                    <a:pt x="1816" y="477520"/>
                  </a:lnTo>
                  <a:lnTo>
                    <a:pt x="1816" y="476681"/>
                  </a:lnTo>
                  <a:lnTo>
                    <a:pt x="1130" y="476681"/>
                  </a:lnTo>
                  <a:lnTo>
                    <a:pt x="1130" y="476250"/>
                  </a:lnTo>
                  <a:lnTo>
                    <a:pt x="1892" y="476250"/>
                  </a:lnTo>
                  <a:lnTo>
                    <a:pt x="1892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83"/>
                  </a:lnTo>
                  <a:lnTo>
                    <a:pt x="886244" y="476681"/>
                  </a:lnTo>
                  <a:lnTo>
                    <a:pt x="885253" y="476681"/>
                  </a:lnTo>
                  <a:lnTo>
                    <a:pt x="885050" y="476885"/>
                  </a:lnTo>
                  <a:lnTo>
                    <a:pt x="885050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397"/>
                  </a:lnTo>
                  <a:lnTo>
                    <a:pt x="1892" y="1397"/>
                  </a:lnTo>
                  <a:lnTo>
                    <a:pt x="1371" y="1917"/>
                  </a:lnTo>
                  <a:lnTo>
                    <a:pt x="1371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92" y="316941"/>
                  </a:lnTo>
                  <a:lnTo>
                    <a:pt x="1892" y="2540"/>
                  </a:lnTo>
                  <a:lnTo>
                    <a:pt x="1371" y="2540"/>
                  </a:lnTo>
                  <a:lnTo>
                    <a:pt x="1371" y="2374"/>
                  </a:lnTo>
                  <a:lnTo>
                    <a:pt x="1892" y="2374"/>
                  </a:lnTo>
                  <a:lnTo>
                    <a:pt x="884351" y="2374"/>
                  </a:lnTo>
                  <a:lnTo>
                    <a:pt x="884351" y="2540"/>
                  </a:lnTo>
                  <a:lnTo>
                    <a:pt x="884351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834" y="2540"/>
                  </a:lnTo>
                  <a:lnTo>
                    <a:pt x="884834" y="1930"/>
                  </a:lnTo>
                  <a:lnTo>
                    <a:pt x="885253" y="2374"/>
                  </a:lnTo>
                  <a:lnTo>
                    <a:pt x="886244" y="2374"/>
                  </a:lnTo>
                  <a:lnTo>
                    <a:pt x="886244" y="1397"/>
                  </a:lnTo>
                  <a:lnTo>
                    <a:pt x="884834" y="1397"/>
                  </a:lnTo>
                  <a:lnTo>
                    <a:pt x="884834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4" name="object 454"/>
          <p:cNvSpPr txBox="1"/>
          <p:nvPr/>
        </p:nvSpPr>
        <p:spPr>
          <a:xfrm>
            <a:off x="8655569" y="296626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32829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Aniello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Grado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55" name="object 455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8782818" y="2670412"/>
            <a:ext cx="294784" cy="294784"/>
          </a:xfrm>
          <a:prstGeom prst="rect">
            <a:avLst/>
          </a:prstGeom>
        </p:spPr>
      </p:pic>
      <p:sp>
        <p:nvSpPr>
          <p:cNvPr id="456" name="object 456"/>
          <p:cNvSpPr txBox="1"/>
          <p:nvPr/>
        </p:nvSpPr>
        <p:spPr>
          <a:xfrm>
            <a:off x="8710104" y="287471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57" name="object 457"/>
          <p:cNvGrpSpPr/>
          <p:nvPr/>
        </p:nvGrpSpPr>
        <p:grpSpPr>
          <a:xfrm>
            <a:off x="8664073" y="4017956"/>
            <a:ext cx="1047115" cy="531495"/>
            <a:chOff x="8664073" y="4017956"/>
            <a:chExt cx="1047115" cy="531495"/>
          </a:xfrm>
        </p:grpSpPr>
        <p:pic>
          <p:nvPicPr>
            <p:cNvPr id="458" name="object 45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664073" y="4017956"/>
              <a:ext cx="1046864" cy="530990"/>
            </a:xfrm>
            <a:prstGeom prst="rect">
              <a:avLst/>
            </a:prstGeom>
          </p:spPr>
        </p:pic>
        <p:sp>
          <p:nvSpPr>
            <p:cNvPr id="459" name="object 459"/>
            <p:cNvSpPr/>
            <p:nvPr/>
          </p:nvSpPr>
          <p:spPr>
            <a:xfrm>
              <a:off x="8688790" y="434562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4" y="0"/>
                  </a:moveTo>
                  <a:lnTo>
                    <a:pt x="0" y="0"/>
                  </a:lnTo>
                  <a:lnTo>
                    <a:pt x="0" y="107181"/>
                  </a:lnTo>
                  <a:lnTo>
                    <a:pt x="107104" y="147317"/>
                  </a:lnTo>
                  <a:lnTo>
                    <a:pt x="107104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81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object 460"/>
            <p:cNvSpPr/>
            <p:nvPr/>
          </p:nvSpPr>
          <p:spPr>
            <a:xfrm>
              <a:off x="8687807" y="434471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0" y="148224"/>
                  </a:lnTo>
                  <a:lnTo>
                    <a:pt x="107180" y="146910"/>
                  </a:lnTo>
                  <a:lnTo>
                    <a:pt x="3705" y="108088"/>
                  </a:lnTo>
                  <a:lnTo>
                    <a:pt x="1889" y="108088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6"/>
                  </a:lnTo>
                  <a:lnTo>
                    <a:pt x="109070" y="906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10"/>
                  </a:moveTo>
                  <a:lnTo>
                    <a:pt x="107180" y="148224"/>
                  </a:lnTo>
                  <a:lnTo>
                    <a:pt x="108465" y="147392"/>
                  </a:lnTo>
                  <a:lnTo>
                    <a:pt x="107180" y="146910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07180" y="146910"/>
                  </a:lnTo>
                  <a:lnTo>
                    <a:pt x="108465" y="147392"/>
                  </a:lnTo>
                  <a:lnTo>
                    <a:pt x="107180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7" y="1889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8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8"/>
                  </a:lnTo>
                  <a:lnTo>
                    <a:pt x="3705" y="108088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80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06"/>
                  </a:lnTo>
                  <a:close/>
                </a:path>
                <a:path w="993775" h="149860">
                  <a:moveTo>
                    <a:pt x="109070" y="906"/>
                  </a:moveTo>
                  <a:lnTo>
                    <a:pt x="107180" y="906"/>
                  </a:lnTo>
                  <a:lnTo>
                    <a:pt x="108087" y="1889"/>
                  </a:lnTo>
                  <a:lnTo>
                    <a:pt x="109070" y="1889"/>
                  </a:lnTo>
                  <a:lnTo>
                    <a:pt x="109070" y="906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2" y="148224"/>
                  </a:lnTo>
                  <a:lnTo>
                    <a:pt x="886244" y="148224"/>
                  </a:lnTo>
                  <a:lnTo>
                    <a:pt x="885035" y="147392"/>
                  </a:lnTo>
                  <a:lnTo>
                    <a:pt x="886244" y="146938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6"/>
                  </a:lnTo>
                  <a:lnTo>
                    <a:pt x="993424" y="906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38"/>
                  </a:moveTo>
                  <a:lnTo>
                    <a:pt x="885035" y="147392"/>
                  </a:lnTo>
                  <a:lnTo>
                    <a:pt x="886244" y="148224"/>
                  </a:lnTo>
                  <a:lnTo>
                    <a:pt x="886244" y="146938"/>
                  </a:lnTo>
                  <a:close/>
                </a:path>
                <a:path w="993775" h="149860">
                  <a:moveTo>
                    <a:pt x="991534" y="107407"/>
                  </a:moveTo>
                  <a:lnTo>
                    <a:pt x="886244" y="146938"/>
                  </a:lnTo>
                  <a:lnTo>
                    <a:pt x="886244" y="148224"/>
                  </a:lnTo>
                  <a:lnTo>
                    <a:pt x="887982" y="148224"/>
                  </a:lnTo>
                  <a:lnTo>
                    <a:pt x="993424" y="108692"/>
                  </a:lnTo>
                  <a:lnTo>
                    <a:pt x="993424" y="108088"/>
                  </a:lnTo>
                  <a:lnTo>
                    <a:pt x="991534" y="108088"/>
                  </a:lnTo>
                  <a:lnTo>
                    <a:pt x="991534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4" y="107407"/>
                  </a:lnTo>
                  <a:lnTo>
                    <a:pt x="991534" y="108088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40" y="107180"/>
                  </a:lnTo>
                  <a:lnTo>
                    <a:pt x="991534" y="108088"/>
                  </a:lnTo>
                  <a:lnTo>
                    <a:pt x="993424" y="108088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991534" y="107407"/>
                  </a:lnTo>
                  <a:lnTo>
                    <a:pt x="992140" y="107180"/>
                  </a:lnTo>
                  <a:lnTo>
                    <a:pt x="993424" y="107180"/>
                  </a:lnTo>
                  <a:lnTo>
                    <a:pt x="993424" y="1889"/>
                  </a:lnTo>
                  <a:lnTo>
                    <a:pt x="992442" y="1889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534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534" y="1889"/>
                  </a:lnTo>
                  <a:lnTo>
                    <a:pt x="991534" y="906"/>
                  </a:lnTo>
                  <a:close/>
                </a:path>
                <a:path w="993775" h="149860">
                  <a:moveTo>
                    <a:pt x="993424" y="906"/>
                  </a:moveTo>
                  <a:lnTo>
                    <a:pt x="991534" y="906"/>
                  </a:lnTo>
                  <a:lnTo>
                    <a:pt x="992442" y="1889"/>
                  </a:lnTo>
                  <a:lnTo>
                    <a:pt x="993424" y="1889"/>
                  </a:lnTo>
                  <a:lnTo>
                    <a:pt x="993424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object 461"/>
            <p:cNvSpPr/>
            <p:nvPr/>
          </p:nvSpPr>
          <p:spPr>
            <a:xfrm>
              <a:off x="8742375" y="4030128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81"/>
                  </a:moveTo>
                  <a:lnTo>
                    <a:pt x="0" y="422681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81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56"/>
                  </a:lnTo>
                  <a:lnTo>
                    <a:pt x="884351" y="315556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object 462"/>
            <p:cNvSpPr/>
            <p:nvPr/>
          </p:nvSpPr>
          <p:spPr>
            <a:xfrm>
              <a:off x="8741397" y="402970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20">
                  <a:moveTo>
                    <a:pt x="886244" y="423100"/>
                  </a:moveTo>
                  <a:lnTo>
                    <a:pt x="884351" y="423100"/>
                  </a:lnTo>
                  <a:lnTo>
                    <a:pt x="884351" y="475703"/>
                  </a:lnTo>
                  <a:lnTo>
                    <a:pt x="1879" y="475703"/>
                  </a:lnTo>
                  <a:lnTo>
                    <a:pt x="1879" y="423100"/>
                  </a:lnTo>
                  <a:lnTo>
                    <a:pt x="0" y="42310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618"/>
                  </a:lnTo>
                  <a:lnTo>
                    <a:pt x="886244" y="476250"/>
                  </a:lnTo>
                  <a:lnTo>
                    <a:pt x="886244" y="475703"/>
                  </a:lnTo>
                  <a:lnTo>
                    <a:pt x="886244" y="423100"/>
                  </a:lnTo>
                  <a:close/>
                </a:path>
                <a:path w="886459" h="477520">
                  <a:moveTo>
                    <a:pt x="886244" y="419"/>
                  </a:moveTo>
                  <a:lnTo>
                    <a:pt x="885190" y="419"/>
                  </a:lnTo>
                  <a:lnTo>
                    <a:pt x="885190" y="1270"/>
                  </a:lnTo>
                  <a:lnTo>
                    <a:pt x="884567" y="1270"/>
                  </a:lnTo>
                  <a:lnTo>
                    <a:pt x="884567" y="647"/>
                  </a:lnTo>
                  <a:lnTo>
                    <a:pt x="885190" y="1270"/>
                  </a:lnTo>
                  <a:lnTo>
                    <a:pt x="885190" y="419"/>
                  </a:lnTo>
                  <a:lnTo>
                    <a:pt x="884567" y="419"/>
                  </a:lnTo>
                  <a:lnTo>
                    <a:pt x="884567" y="0"/>
                  </a:lnTo>
                  <a:lnTo>
                    <a:pt x="884351" y="0"/>
                  </a:lnTo>
                  <a:lnTo>
                    <a:pt x="884351" y="419"/>
                  </a:lnTo>
                  <a:lnTo>
                    <a:pt x="1879" y="419"/>
                  </a:lnTo>
                  <a:lnTo>
                    <a:pt x="1676" y="647"/>
                  </a:lnTo>
                  <a:lnTo>
                    <a:pt x="167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5976"/>
                  </a:lnTo>
                  <a:lnTo>
                    <a:pt x="1879" y="315976"/>
                  </a:lnTo>
                  <a:lnTo>
                    <a:pt x="1879" y="1409"/>
                  </a:lnTo>
                  <a:lnTo>
                    <a:pt x="884351" y="1409"/>
                  </a:lnTo>
                  <a:lnTo>
                    <a:pt x="884351" y="315976"/>
                  </a:lnTo>
                  <a:lnTo>
                    <a:pt x="886244" y="315976"/>
                  </a:lnTo>
                  <a:lnTo>
                    <a:pt x="886244" y="1409"/>
                  </a:lnTo>
                  <a:lnTo>
                    <a:pt x="886244" y="1270"/>
                  </a:lnTo>
                  <a:lnTo>
                    <a:pt x="886244" y="41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3" name="object 463"/>
          <p:cNvSpPr txBox="1"/>
          <p:nvPr/>
        </p:nvSpPr>
        <p:spPr>
          <a:xfrm>
            <a:off x="8688751" y="4345637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30353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Roberto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Cimino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64" name="object 464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8816075" y="4049929"/>
            <a:ext cx="294784" cy="294784"/>
          </a:xfrm>
          <a:prstGeom prst="rect">
            <a:avLst/>
          </a:prstGeom>
        </p:spPr>
      </p:pic>
      <p:sp>
        <p:nvSpPr>
          <p:cNvPr id="465" name="object 465"/>
          <p:cNvSpPr txBox="1"/>
          <p:nvPr/>
        </p:nvSpPr>
        <p:spPr>
          <a:xfrm>
            <a:off x="8743287" y="425427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66" name="object 466"/>
          <p:cNvGrpSpPr/>
          <p:nvPr/>
        </p:nvGrpSpPr>
        <p:grpSpPr>
          <a:xfrm>
            <a:off x="7554850" y="4724684"/>
            <a:ext cx="1047115" cy="531495"/>
            <a:chOff x="7554850" y="4724684"/>
            <a:chExt cx="1047115" cy="531495"/>
          </a:xfrm>
        </p:grpSpPr>
        <p:pic>
          <p:nvPicPr>
            <p:cNvPr id="467" name="object 46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554850" y="4724684"/>
              <a:ext cx="1046864" cy="530990"/>
            </a:xfrm>
            <a:prstGeom prst="rect">
              <a:avLst/>
            </a:prstGeom>
          </p:spPr>
        </p:pic>
        <p:sp>
          <p:nvSpPr>
            <p:cNvPr id="468" name="object 468"/>
            <p:cNvSpPr/>
            <p:nvPr/>
          </p:nvSpPr>
          <p:spPr>
            <a:xfrm>
              <a:off x="7579567" y="5052726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object 469"/>
            <p:cNvSpPr/>
            <p:nvPr/>
          </p:nvSpPr>
          <p:spPr>
            <a:xfrm>
              <a:off x="7578584" y="505174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9070" y="149659"/>
                  </a:lnTo>
                  <a:lnTo>
                    <a:pt x="109070" y="148299"/>
                  </a:lnTo>
                  <a:lnTo>
                    <a:pt x="107181" y="148299"/>
                  </a:lnTo>
                  <a:lnTo>
                    <a:pt x="107181" y="146910"/>
                  </a:lnTo>
                  <a:lnTo>
                    <a:pt x="3702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1"/>
                  </a:lnTo>
                  <a:lnTo>
                    <a:pt x="109070" y="981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1" y="146910"/>
                  </a:moveTo>
                  <a:lnTo>
                    <a:pt x="107181" y="148299"/>
                  </a:lnTo>
                  <a:lnTo>
                    <a:pt x="108465" y="147392"/>
                  </a:lnTo>
                  <a:lnTo>
                    <a:pt x="107181" y="146910"/>
                  </a:lnTo>
                  <a:close/>
                </a:path>
                <a:path w="993775" h="149860">
                  <a:moveTo>
                    <a:pt x="107181" y="981"/>
                  </a:moveTo>
                  <a:lnTo>
                    <a:pt x="107181" y="146910"/>
                  </a:lnTo>
                  <a:lnTo>
                    <a:pt x="108465" y="147392"/>
                  </a:lnTo>
                  <a:lnTo>
                    <a:pt x="107181" y="148299"/>
                  </a:lnTo>
                  <a:lnTo>
                    <a:pt x="109070" y="148299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1" y="981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2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1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1"/>
                  </a:lnTo>
                  <a:close/>
                </a:path>
                <a:path w="993775" h="149860">
                  <a:moveTo>
                    <a:pt x="107181" y="981"/>
                  </a:moveTo>
                  <a:lnTo>
                    <a:pt x="1889" y="981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81"/>
                  </a:lnTo>
                  <a:close/>
                </a:path>
                <a:path w="993775" h="149860">
                  <a:moveTo>
                    <a:pt x="109070" y="981"/>
                  </a:moveTo>
                  <a:lnTo>
                    <a:pt x="107181" y="981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81"/>
                  </a:lnTo>
                  <a:close/>
                </a:path>
                <a:path w="993775" h="149860">
                  <a:moveTo>
                    <a:pt x="993425" y="0"/>
                  </a:moveTo>
                  <a:lnTo>
                    <a:pt x="884355" y="0"/>
                  </a:lnTo>
                  <a:lnTo>
                    <a:pt x="884355" y="149659"/>
                  </a:lnTo>
                  <a:lnTo>
                    <a:pt x="887983" y="148299"/>
                  </a:lnTo>
                  <a:lnTo>
                    <a:pt x="886244" y="148299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1"/>
                  </a:lnTo>
                  <a:lnTo>
                    <a:pt x="993425" y="981"/>
                  </a:lnTo>
                  <a:lnTo>
                    <a:pt x="993425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99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910"/>
                  </a:lnTo>
                  <a:lnTo>
                    <a:pt x="886244" y="148299"/>
                  </a:lnTo>
                  <a:lnTo>
                    <a:pt x="887983" y="148299"/>
                  </a:lnTo>
                  <a:lnTo>
                    <a:pt x="993425" y="108767"/>
                  </a:lnTo>
                  <a:lnTo>
                    <a:pt x="993425" y="108087"/>
                  </a:lnTo>
                  <a:lnTo>
                    <a:pt x="991535" y="108087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5" y="107180"/>
                  </a:moveTo>
                  <a:lnTo>
                    <a:pt x="992140" y="107180"/>
                  </a:lnTo>
                  <a:lnTo>
                    <a:pt x="991535" y="108087"/>
                  </a:lnTo>
                  <a:lnTo>
                    <a:pt x="993425" y="108087"/>
                  </a:lnTo>
                  <a:lnTo>
                    <a:pt x="993425" y="107180"/>
                  </a:lnTo>
                  <a:close/>
                </a:path>
                <a:path w="993775" h="149860">
                  <a:moveTo>
                    <a:pt x="991535" y="981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5" y="107180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81"/>
                  </a:lnTo>
                  <a:close/>
                </a:path>
                <a:path w="993775" h="149860">
                  <a:moveTo>
                    <a:pt x="886244" y="981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1"/>
                  </a:lnTo>
                  <a:close/>
                </a:path>
                <a:path w="993775" h="149860">
                  <a:moveTo>
                    <a:pt x="991535" y="981"/>
                  </a:moveTo>
                  <a:lnTo>
                    <a:pt x="886244" y="981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81"/>
                  </a:lnTo>
                  <a:close/>
                </a:path>
                <a:path w="993775" h="149860">
                  <a:moveTo>
                    <a:pt x="993425" y="981"/>
                  </a:moveTo>
                  <a:lnTo>
                    <a:pt x="991535" y="981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81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object 470"/>
            <p:cNvSpPr/>
            <p:nvPr/>
          </p:nvSpPr>
          <p:spPr>
            <a:xfrm>
              <a:off x="7633157" y="473723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object 471"/>
            <p:cNvSpPr/>
            <p:nvPr/>
          </p:nvSpPr>
          <p:spPr>
            <a:xfrm>
              <a:off x="7632167" y="473582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02"/>
                  </a:moveTo>
                  <a:lnTo>
                    <a:pt x="884351" y="424002"/>
                  </a:lnTo>
                  <a:lnTo>
                    <a:pt x="884351" y="476250"/>
                  </a:lnTo>
                  <a:lnTo>
                    <a:pt x="884351" y="476618"/>
                  </a:lnTo>
                  <a:lnTo>
                    <a:pt x="1892" y="476618"/>
                  </a:lnTo>
                  <a:lnTo>
                    <a:pt x="1816" y="477520"/>
                  </a:lnTo>
                  <a:lnTo>
                    <a:pt x="1231" y="477520"/>
                  </a:lnTo>
                  <a:lnTo>
                    <a:pt x="1231" y="476885"/>
                  </a:lnTo>
                  <a:lnTo>
                    <a:pt x="1816" y="477520"/>
                  </a:lnTo>
                  <a:lnTo>
                    <a:pt x="1816" y="476618"/>
                  </a:lnTo>
                  <a:lnTo>
                    <a:pt x="1231" y="476618"/>
                  </a:lnTo>
                  <a:lnTo>
                    <a:pt x="1231" y="476250"/>
                  </a:lnTo>
                  <a:lnTo>
                    <a:pt x="1892" y="476250"/>
                  </a:lnTo>
                  <a:lnTo>
                    <a:pt x="1892" y="424002"/>
                  </a:lnTo>
                  <a:lnTo>
                    <a:pt x="0" y="424002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96"/>
                  </a:lnTo>
                  <a:lnTo>
                    <a:pt x="886244" y="476618"/>
                  </a:lnTo>
                  <a:lnTo>
                    <a:pt x="885342" y="476618"/>
                  </a:lnTo>
                  <a:lnTo>
                    <a:pt x="885063" y="476897"/>
                  </a:lnTo>
                  <a:lnTo>
                    <a:pt x="885063" y="476250"/>
                  </a:lnTo>
                  <a:lnTo>
                    <a:pt x="886244" y="476250"/>
                  </a:lnTo>
                  <a:lnTo>
                    <a:pt x="886244" y="424002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09"/>
                  </a:lnTo>
                  <a:lnTo>
                    <a:pt x="1892" y="1409"/>
                  </a:lnTo>
                  <a:lnTo>
                    <a:pt x="1384" y="1917"/>
                  </a:lnTo>
                  <a:lnTo>
                    <a:pt x="1384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877"/>
                  </a:lnTo>
                  <a:lnTo>
                    <a:pt x="1892" y="316877"/>
                  </a:lnTo>
                  <a:lnTo>
                    <a:pt x="1892" y="2540"/>
                  </a:lnTo>
                  <a:lnTo>
                    <a:pt x="1384" y="2540"/>
                  </a:lnTo>
                  <a:lnTo>
                    <a:pt x="1384" y="2311"/>
                  </a:lnTo>
                  <a:lnTo>
                    <a:pt x="1892" y="2311"/>
                  </a:lnTo>
                  <a:lnTo>
                    <a:pt x="884351" y="2311"/>
                  </a:lnTo>
                  <a:lnTo>
                    <a:pt x="884351" y="2540"/>
                  </a:lnTo>
                  <a:lnTo>
                    <a:pt x="884351" y="316877"/>
                  </a:lnTo>
                  <a:lnTo>
                    <a:pt x="886244" y="316877"/>
                  </a:lnTo>
                  <a:lnTo>
                    <a:pt x="886244" y="2540"/>
                  </a:lnTo>
                  <a:lnTo>
                    <a:pt x="884897" y="2540"/>
                  </a:lnTo>
                  <a:lnTo>
                    <a:pt x="884897" y="1917"/>
                  </a:lnTo>
                  <a:lnTo>
                    <a:pt x="885342" y="2311"/>
                  </a:lnTo>
                  <a:lnTo>
                    <a:pt x="886244" y="2311"/>
                  </a:lnTo>
                  <a:lnTo>
                    <a:pt x="886244" y="1409"/>
                  </a:lnTo>
                  <a:lnTo>
                    <a:pt x="884897" y="1409"/>
                  </a:lnTo>
                  <a:lnTo>
                    <a:pt x="884897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2" name="object 472"/>
          <p:cNvSpPr txBox="1"/>
          <p:nvPr/>
        </p:nvSpPr>
        <p:spPr>
          <a:xfrm>
            <a:off x="7579528" y="5052847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68605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Steffen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Grohmann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73" name="object 47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706854" y="4756960"/>
            <a:ext cx="294784" cy="294784"/>
          </a:xfrm>
          <a:prstGeom prst="rect">
            <a:avLst/>
          </a:prstGeom>
        </p:spPr>
      </p:pic>
      <p:sp>
        <p:nvSpPr>
          <p:cNvPr id="474" name="object 474"/>
          <p:cNvSpPr txBox="1"/>
          <p:nvPr/>
        </p:nvSpPr>
        <p:spPr>
          <a:xfrm>
            <a:off x="7634064" y="496179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75" name="object 475"/>
          <p:cNvGrpSpPr/>
          <p:nvPr/>
        </p:nvGrpSpPr>
        <p:grpSpPr>
          <a:xfrm>
            <a:off x="7554850" y="4017956"/>
            <a:ext cx="1047115" cy="531495"/>
            <a:chOff x="7554850" y="4017956"/>
            <a:chExt cx="1047115" cy="531495"/>
          </a:xfrm>
        </p:grpSpPr>
        <p:pic>
          <p:nvPicPr>
            <p:cNvPr id="476" name="object 4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554850" y="4017956"/>
              <a:ext cx="1046864" cy="530990"/>
            </a:xfrm>
            <a:prstGeom prst="rect">
              <a:avLst/>
            </a:prstGeom>
          </p:spPr>
        </p:pic>
        <p:sp>
          <p:nvSpPr>
            <p:cNvPr id="477" name="object 477"/>
            <p:cNvSpPr/>
            <p:nvPr/>
          </p:nvSpPr>
          <p:spPr>
            <a:xfrm>
              <a:off x="7579567" y="434562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81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81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object 478"/>
            <p:cNvSpPr/>
            <p:nvPr/>
          </p:nvSpPr>
          <p:spPr>
            <a:xfrm>
              <a:off x="7578584" y="434471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9070" y="149584"/>
                  </a:lnTo>
                  <a:lnTo>
                    <a:pt x="109070" y="148224"/>
                  </a:lnTo>
                  <a:lnTo>
                    <a:pt x="107181" y="148224"/>
                  </a:lnTo>
                  <a:lnTo>
                    <a:pt x="107181" y="146910"/>
                  </a:lnTo>
                  <a:lnTo>
                    <a:pt x="3705" y="108088"/>
                  </a:lnTo>
                  <a:lnTo>
                    <a:pt x="1889" y="108088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6"/>
                  </a:lnTo>
                  <a:lnTo>
                    <a:pt x="109070" y="906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1" y="146910"/>
                  </a:moveTo>
                  <a:lnTo>
                    <a:pt x="107181" y="148224"/>
                  </a:lnTo>
                  <a:lnTo>
                    <a:pt x="108465" y="147392"/>
                  </a:lnTo>
                  <a:lnTo>
                    <a:pt x="107181" y="146910"/>
                  </a:lnTo>
                  <a:close/>
                </a:path>
                <a:path w="993775" h="149860">
                  <a:moveTo>
                    <a:pt x="107181" y="906"/>
                  </a:moveTo>
                  <a:lnTo>
                    <a:pt x="107181" y="146910"/>
                  </a:lnTo>
                  <a:lnTo>
                    <a:pt x="108465" y="147392"/>
                  </a:lnTo>
                  <a:lnTo>
                    <a:pt x="107181" y="148224"/>
                  </a:lnTo>
                  <a:lnTo>
                    <a:pt x="109070" y="148224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1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8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8"/>
                  </a:lnTo>
                  <a:lnTo>
                    <a:pt x="3705" y="108088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81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06"/>
                  </a:lnTo>
                  <a:close/>
                </a:path>
                <a:path w="993775" h="149860">
                  <a:moveTo>
                    <a:pt x="109070" y="906"/>
                  </a:moveTo>
                  <a:lnTo>
                    <a:pt x="107181" y="906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06"/>
                  </a:lnTo>
                  <a:close/>
                </a:path>
                <a:path w="993775" h="149860">
                  <a:moveTo>
                    <a:pt x="993425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3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6"/>
                  </a:lnTo>
                  <a:lnTo>
                    <a:pt x="993425" y="906"/>
                  </a:lnTo>
                  <a:lnTo>
                    <a:pt x="993425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7983" y="148224"/>
                  </a:lnTo>
                  <a:lnTo>
                    <a:pt x="993425" y="108692"/>
                  </a:lnTo>
                  <a:lnTo>
                    <a:pt x="993425" y="108088"/>
                  </a:lnTo>
                  <a:lnTo>
                    <a:pt x="991535" y="108088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88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5" y="107180"/>
                  </a:moveTo>
                  <a:lnTo>
                    <a:pt x="992140" y="107180"/>
                  </a:lnTo>
                  <a:lnTo>
                    <a:pt x="991535" y="108088"/>
                  </a:lnTo>
                  <a:lnTo>
                    <a:pt x="993425" y="108088"/>
                  </a:lnTo>
                  <a:lnTo>
                    <a:pt x="993425" y="107180"/>
                  </a:lnTo>
                  <a:close/>
                </a:path>
                <a:path w="993775" h="149860">
                  <a:moveTo>
                    <a:pt x="991535" y="906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5" y="107180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535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06"/>
                  </a:lnTo>
                  <a:close/>
                </a:path>
                <a:path w="993775" h="149860">
                  <a:moveTo>
                    <a:pt x="993425" y="906"/>
                  </a:moveTo>
                  <a:lnTo>
                    <a:pt x="991535" y="906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" name="object 479"/>
            <p:cNvSpPr/>
            <p:nvPr/>
          </p:nvSpPr>
          <p:spPr>
            <a:xfrm>
              <a:off x="7633157" y="4030128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81"/>
                  </a:moveTo>
                  <a:lnTo>
                    <a:pt x="0" y="422681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81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56"/>
                  </a:lnTo>
                  <a:lnTo>
                    <a:pt x="884351" y="315556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" name="object 480"/>
            <p:cNvSpPr/>
            <p:nvPr/>
          </p:nvSpPr>
          <p:spPr>
            <a:xfrm>
              <a:off x="7632167" y="402970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20">
                  <a:moveTo>
                    <a:pt x="886244" y="423100"/>
                  </a:moveTo>
                  <a:lnTo>
                    <a:pt x="884351" y="423100"/>
                  </a:lnTo>
                  <a:lnTo>
                    <a:pt x="884351" y="475703"/>
                  </a:lnTo>
                  <a:lnTo>
                    <a:pt x="1892" y="475703"/>
                  </a:lnTo>
                  <a:lnTo>
                    <a:pt x="1892" y="423100"/>
                  </a:lnTo>
                  <a:lnTo>
                    <a:pt x="0" y="42310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618"/>
                  </a:lnTo>
                  <a:lnTo>
                    <a:pt x="886244" y="476250"/>
                  </a:lnTo>
                  <a:lnTo>
                    <a:pt x="886244" y="475703"/>
                  </a:lnTo>
                  <a:lnTo>
                    <a:pt x="886244" y="423100"/>
                  </a:lnTo>
                  <a:close/>
                </a:path>
                <a:path w="886459" h="477520">
                  <a:moveTo>
                    <a:pt x="886244" y="419"/>
                  </a:moveTo>
                  <a:lnTo>
                    <a:pt x="885202" y="419"/>
                  </a:lnTo>
                  <a:lnTo>
                    <a:pt x="885202" y="1270"/>
                  </a:lnTo>
                  <a:lnTo>
                    <a:pt x="884580" y="1270"/>
                  </a:lnTo>
                  <a:lnTo>
                    <a:pt x="884580" y="647"/>
                  </a:lnTo>
                  <a:lnTo>
                    <a:pt x="885202" y="1270"/>
                  </a:lnTo>
                  <a:lnTo>
                    <a:pt x="885202" y="419"/>
                  </a:lnTo>
                  <a:lnTo>
                    <a:pt x="884580" y="419"/>
                  </a:lnTo>
                  <a:lnTo>
                    <a:pt x="884580" y="0"/>
                  </a:lnTo>
                  <a:lnTo>
                    <a:pt x="884351" y="0"/>
                  </a:lnTo>
                  <a:lnTo>
                    <a:pt x="884351" y="419"/>
                  </a:lnTo>
                  <a:lnTo>
                    <a:pt x="1892" y="419"/>
                  </a:lnTo>
                  <a:lnTo>
                    <a:pt x="1689" y="647"/>
                  </a:lnTo>
                  <a:lnTo>
                    <a:pt x="168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5976"/>
                  </a:lnTo>
                  <a:lnTo>
                    <a:pt x="1892" y="315976"/>
                  </a:lnTo>
                  <a:lnTo>
                    <a:pt x="1892" y="1409"/>
                  </a:lnTo>
                  <a:lnTo>
                    <a:pt x="884351" y="1409"/>
                  </a:lnTo>
                  <a:lnTo>
                    <a:pt x="884351" y="315976"/>
                  </a:lnTo>
                  <a:lnTo>
                    <a:pt x="886244" y="315976"/>
                  </a:lnTo>
                  <a:lnTo>
                    <a:pt x="886244" y="1409"/>
                  </a:lnTo>
                  <a:lnTo>
                    <a:pt x="886244" y="1270"/>
                  </a:lnTo>
                  <a:lnTo>
                    <a:pt x="886244" y="41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1" name="object 481"/>
          <p:cNvSpPr txBox="1"/>
          <p:nvPr/>
        </p:nvSpPr>
        <p:spPr>
          <a:xfrm>
            <a:off x="7579528" y="4345637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Christian</a:t>
            </a:r>
            <a:r>
              <a:rPr kumimoji="0" sz="450" b="0" i="0" u="none" strike="noStrike" kern="0" cap="none" spc="7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Day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82" name="object 482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7706854" y="4049929"/>
            <a:ext cx="294784" cy="294784"/>
          </a:xfrm>
          <a:prstGeom prst="rect">
            <a:avLst/>
          </a:prstGeom>
        </p:spPr>
      </p:pic>
      <p:sp>
        <p:nvSpPr>
          <p:cNvPr id="483" name="object 483"/>
          <p:cNvSpPr txBox="1"/>
          <p:nvPr/>
        </p:nvSpPr>
        <p:spPr>
          <a:xfrm>
            <a:off x="7634064" y="425427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5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84" name="object 484"/>
          <p:cNvGrpSpPr/>
          <p:nvPr/>
        </p:nvGrpSpPr>
        <p:grpSpPr>
          <a:xfrm>
            <a:off x="7554850" y="5404957"/>
            <a:ext cx="1047115" cy="531495"/>
            <a:chOff x="7554850" y="5404957"/>
            <a:chExt cx="1047115" cy="531495"/>
          </a:xfrm>
        </p:grpSpPr>
        <p:pic>
          <p:nvPicPr>
            <p:cNvPr id="485" name="object 485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554850" y="5404957"/>
              <a:ext cx="1046864" cy="530990"/>
            </a:xfrm>
            <a:prstGeom prst="rect">
              <a:avLst/>
            </a:prstGeom>
          </p:spPr>
        </p:pic>
        <p:sp>
          <p:nvSpPr>
            <p:cNvPr id="486" name="object 486"/>
            <p:cNvSpPr/>
            <p:nvPr/>
          </p:nvSpPr>
          <p:spPr>
            <a:xfrm>
              <a:off x="7579567" y="573352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316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" name="object 487"/>
            <p:cNvSpPr/>
            <p:nvPr/>
          </p:nvSpPr>
          <p:spPr>
            <a:xfrm>
              <a:off x="7578584" y="5732546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8"/>
                  </a:lnTo>
                  <a:lnTo>
                    <a:pt x="109070" y="149660"/>
                  </a:lnTo>
                  <a:lnTo>
                    <a:pt x="109070" y="148299"/>
                  </a:lnTo>
                  <a:lnTo>
                    <a:pt x="107181" y="148299"/>
                  </a:lnTo>
                  <a:lnTo>
                    <a:pt x="107181" y="146910"/>
                  </a:lnTo>
                  <a:lnTo>
                    <a:pt x="3702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2"/>
                  </a:lnTo>
                  <a:lnTo>
                    <a:pt x="109070" y="982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1" y="146910"/>
                  </a:moveTo>
                  <a:lnTo>
                    <a:pt x="107181" y="148299"/>
                  </a:lnTo>
                  <a:lnTo>
                    <a:pt x="108465" y="147392"/>
                  </a:lnTo>
                  <a:lnTo>
                    <a:pt x="107181" y="146910"/>
                  </a:lnTo>
                  <a:close/>
                </a:path>
                <a:path w="993775" h="149860">
                  <a:moveTo>
                    <a:pt x="107181" y="982"/>
                  </a:moveTo>
                  <a:lnTo>
                    <a:pt x="107181" y="146910"/>
                  </a:lnTo>
                  <a:lnTo>
                    <a:pt x="108465" y="147392"/>
                  </a:lnTo>
                  <a:lnTo>
                    <a:pt x="107181" y="148299"/>
                  </a:lnTo>
                  <a:lnTo>
                    <a:pt x="109070" y="148299"/>
                  </a:lnTo>
                  <a:lnTo>
                    <a:pt x="109070" y="1889"/>
                  </a:lnTo>
                  <a:lnTo>
                    <a:pt x="108088" y="1889"/>
                  </a:lnTo>
                  <a:lnTo>
                    <a:pt x="107181" y="982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2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81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82"/>
                  </a:lnTo>
                  <a:close/>
                </a:path>
                <a:path w="993775" h="149860">
                  <a:moveTo>
                    <a:pt x="109070" y="982"/>
                  </a:moveTo>
                  <a:lnTo>
                    <a:pt x="107181" y="982"/>
                  </a:lnTo>
                  <a:lnTo>
                    <a:pt x="108088" y="1889"/>
                  </a:lnTo>
                  <a:lnTo>
                    <a:pt x="109070" y="1889"/>
                  </a:lnTo>
                  <a:lnTo>
                    <a:pt x="109070" y="982"/>
                  </a:lnTo>
                  <a:close/>
                </a:path>
                <a:path w="993775" h="149860">
                  <a:moveTo>
                    <a:pt x="993425" y="0"/>
                  </a:moveTo>
                  <a:lnTo>
                    <a:pt x="884355" y="0"/>
                  </a:lnTo>
                  <a:lnTo>
                    <a:pt x="884355" y="149660"/>
                  </a:lnTo>
                  <a:lnTo>
                    <a:pt x="887984" y="148299"/>
                  </a:lnTo>
                  <a:lnTo>
                    <a:pt x="886244" y="148299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425" y="982"/>
                  </a:lnTo>
                  <a:lnTo>
                    <a:pt x="993425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99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535" y="107407"/>
                  </a:moveTo>
                  <a:lnTo>
                    <a:pt x="886244" y="146910"/>
                  </a:lnTo>
                  <a:lnTo>
                    <a:pt x="886244" y="148299"/>
                  </a:lnTo>
                  <a:lnTo>
                    <a:pt x="887984" y="148299"/>
                  </a:lnTo>
                  <a:lnTo>
                    <a:pt x="993425" y="108768"/>
                  </a:lnTo>
                  <a:lnTo>
                    <a:pt x="993425" y="108087"/>
                  </a:lnTo>
                  <a:lnTo>
                    <a:pt x="991535" y="108087"/>
                  </a:lnTo>
                  <a:lnTo>
                    <a:pt x="991535" y="107407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7"/>
                  </a:lnTo>
                  <a:lnTo>
                    <a:pt x="991535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5" y="107180"/>
                  </a:moveTo>
                  <a:lnTo>
                    <a:pt x="992140" y="107180"/>
                  </a:lnTo>
                  <a:lnTo>
                    <a:pt x="991535" y="108087"/>
                  </a:lnTo>
                  <a:lnTo>
                    <a:pt x="993425" y="108087"/>
                  </a:lnTo>
                  <a:lnTo>
                    <a:pt x="993425" y="107180"/>
                  </a:lnTo>
                  <a:close/>
                </a:path>
                <a:path w="993775" h="149860">
                  <a:moveTo>
                    <a:pt x="991535" y="982"/>
                  </a:moveTo>
                  <a:lnTo>
                    <a:pt x="991535" y="107407"/>
                  </a:lnTo>
                  <a:lnTo>
                    <a:pt x="992140" y="107180"/>
                  </a:lnTo>
                  <a:lnTo>
                    <a:pt x="993425" y="107180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535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535" y="1889"/>
                  </a:lnTo>
                  <a:lnTo>
                    <a:pt x="991535" y="982"/>
                  </a:lnTo>
                  <a:close/>
                </a:path>
                <a:path w="993775" h="149860">
                  <a:moveTo>
                    <a:pt x="993425" y="982"/>
                  </a:moveTo>
                  <a:lnTo>
                    <a:pt x="991535" y="982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" name="object 488"/>
            <p:cNvSpPr/>
            <p:nvPr/>
          </p:nvSpPr>
          <p:spPr>
            <a:xfrm>
              <a:off x="7633157" y="5418035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" name="object 489"/>
            <p:cNvSpPr/>
            <p:nvPr/>
          </p:nvSpPr>
          <p:spPr>
            <a:xfrm>
              <a:off x="7632167" y="541654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91"/>
                  </a:moveTo>
                  <a:lnTo>
                    <a:pt x="884351" y="424091"/>
                  </a:lnTo>
                  <a:lnTo>
                    <a:pt x="884351" y="476250"/>
                  </a:lnTo>
                  <a:lnTo>
                    <a:pt x="884351" y="476694"/>
                  </a:lnTo>
                  <a:lnTo>
                    <a:pt x="1892" y="476694"/>
                  </a:lnTo>
                  <a:lnTo>
                    <a:pt x="1739" y="476694"/>
                  </a:lnTo>
                  <a:lnTo>
                    <a:pt x="1739" y="477520"/>
                  </a:lnTo>
                  <a:lnTo>
                    <a:pt x="1168" y="477520"/>
                  </a:lnTo>
                  <a:lnTo>
                    <a:pt x="1168" y="476897"/>
                  </a:lnTo>
                  <a:lnTo>
                    <a:pt x="1739" y="477520"/>
                  </a:lnTo>
                  <a:lnTo>
                    <a:pt x="1739" y="476694"/>
                  </a:lnTo>
                  <a:lnTo>
                    <a:pt x="1168" y="476694"/>
                  </a:lnTo>
                  <a:lnTo>
                    <a:pt x="1168" y="476250"/>
                  </a:lnTo>
                  <a:lnTo>
                    <a:pt x="1892" y="476250"/>
                  </a:lnTo>
                  <a:lnTo>
                    <a:pt x="1892" y="424091"/>
                  </a:lnTo>
                  <a:lnTo>
                    <a:pt x="0" y="424091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85"/>
                  </a:lnTo>
                  <a:lnTo>
                    <a:pt x="886244" y="477520"/>
                  </a:lnTo>
                  <a:lnTo>
                    <a:pt x="886244" y="476694"/>
                  </a:lnTo>
                  <a:lnTo>
                    <a:pt x="885342" y="476694"/>
                  </a:lnTo>
                  <a:lnTo>
                    <a:pt x="885151" y="476885"/>
                  </a:lnTo>
                  <a:lnTo>
                    <a:pt x="885151" y="476250"/>
                  </a:lnTo>
                  <a:lnTo>
                    <a:pt x="886244" y="476250"/>
                  </a:lnTo>
                  <a:lnTo>
                    <a:pt x="886244" y="424091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85"/>
                  </a:lnTo>
                  <a:lnTo>
                    <a:pt x="1892" y="1485"/>
                  </a:lnTo>
                  <a:lnTo>
                    <a:pt x="1473" y="1917"/>
                  </a:lnTo>
                  <a:lnTo>
                    <a:pt x="1473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66"/>
                  </a:lnTo>
                  <a:lnTo>
                    <a:pt x="1892" y="316966"/>
                  </a:lnTo>
                  <a:lnTo>
                    <a:pt x="1892" y="2540"/>
                  </a:lnTo>
                  <a:lnTo>
                    <a:pt x="1473" y="2540"/>
                  </a:lnTo>
                  <a:lnTo>
                    <a:pt x="1473" y="2400"/>
                  </a:lnTo>
                  <a:lnTo>
                    <a:pt x="1892" y="2400"/>
                  </a:lnTo>
                  <a:lnTo>
                    <a:pt x="884351" y="2400"/>
                  </a:lnTo>
                  <a:lnTo>
                    <a:pt x="884351" y="2540"/>
                  </a:lnTo>
                  <a:lnTo>
                    <a:pt x="884351" y="316966"/>
                  </a:lnTo>
                  <a:lnTo>
                    <a:pt x="886244" y="316966"/>
                  </a:lnTo>
                  <a:lnTo>
                    <a:pt x="886244" y="2540"/>
                  </a:lnTo>
                  <a:lnTo>
                    <a:pt x="884809" y="2540"/>
                  </a:lnTo>
                  <a:lnTo>
                    <a:pt x="884809" y="1917"/>
                  </a:lnTo>
                  <a:lnTo>
                    <a:pt x="885342" y="2400"/>
                  </a:lnTo>
                  <a:lnTo>
                    <a:pt x="886244" y="2400"/>
                  </a:lnTo>
                  <a:lnTo>
                    <a:pt x="886244" y="1485"/>
                  </a:lnTo>
                  <a:lnTo>
                    <a:pt x="884809" y="1485"/>
                  </a:lnTo>
                  <a:lnTo>
                    <a:pt x="884809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0" name="object 490"/>
          <p:cNvSpPr txBox="1"/>
          <p:nvPr/>
        </p:nvSpPr>
        <p:spPr>
          <a:xfrm>
            <a:off x="7579528" y="573360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96545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Piero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Rapagnani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91" name="object 49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706854" y="5437761"/>
            <a:ext cx="294784" cy="294784"/>
          </a:xfrm>
          <a:prstGeom prst="rect">
            <a:avLst/>
          </a:prstGeom>
        </p:spPr>
      </p:pic>
      <p:sp>
        <p:nvSpPr>
          <p:cNvPr id="492" name="object 492"/>
          <p:cNvSpPr txBox="1"/>
          <p:nvPr/>
        </p:nvSpPr>
        <p:spPr>
          <a:xfrm>
            <a:off x="7634064" y="564282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93" name="object 493"/>
          <p:cNvGrpSpPr/>
          <p:nvPr/>
        </p:nvGrpSpPr>
        <p:grpSpPr>
          <a:xfrm>
            <a:off x="8664073" y="5404957"/>
            <a:ext cx="1047115" cy="531495"/>
            <a:chOff x="8664073" y="5404957"/>
            <a:chExt cx="1047115" cy="531495"/>
          </a:xfrm>
        </p:grpSpPr>
        <p:pic>
          <p:nvPicPr>
            <p:cNvPr id="494" name="object 49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664073" y="5404957"/>
              <a:ext cx="1046864" cy="530990"/>
            </a:xfrm>
            <a:prstGeom prst="rect">
              <a:avLst/>
            </a:prstGeom>
          </p:spPr>
        </p:pic>
        <p:sp>
          <p:nvSpPr>
            <p:cNvPr id="495" name="object 495"/>
            <p:cNvSpPr/>
            <p:nvPr/>
          </p:nvSpPr>
          <p:spPr>
            <a:xfrm>
              <a:off x="8688790" y="573352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4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4" y="147316"/>
                  </a:lnTo>
                  <a:lnTo>
                    <a:pt x="107104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6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object 496"/>
            <p:cNvSpPr/>
            <p:nvPr/>
          </p:nvSpPr>
          <p:spPr>
            <a:xfrm>
              <a:off x="8687807" y="5732546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0" y="0"/>
                  </a:moveTo>
                  <a:lnTo>
                    <a:pt x="0" y="0"/>
                  </a:lnTo>
                  <a:lnTo>
                    <a:pt x="0" y="108768"/>
                  </a:lnTo>
                  <a:lnTo>
                    <a:pt x="109070" y="149660"/>
                  </a:lnTo>
                  <a:lnTo>
                    <a:pt x="109070" y="148299"/>
                  </a:lnTo>
                  <a:lnTo>
                    <a:pt x="107180" y="148299"/>
                  </a:lnTo>
                  <a:lnTo>
                    <a:pt x="107180" y="146910"/>
                  </a:lnTo>
                  <a:lnTo>
                    <a:pt x="3702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2"/>
                  </a:lnTo>
                  <a:lnTo>
                    <a:pt x="109070" y="982"/>
                  </a:lnTo>
                  <a:lnTo>
                    <a:pt x="109070" y="0"/>
                  </a:lnTo>
                  <a:close/>
                </a:path>
                <a:path w="993775" h="149860">
                  <a:moveTo>
                    <a:pt x="107180" y="146910"/>
                  </a:moveTo>
                  <a:lnTo>
                    <a:pt x="107180" y="148299"/>
                  </a:lnTo>
                  <a:lnTo>
                    <a:pt x="108465" y="147392"/>
                  </a:lnTo>
                  <a:lnTo>
                    <a:pt x="107180" y="146910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07180" y="146910"/>
                  </a:lnTo>
                  <a:lnTo>
                    <a:pt x="108465" y="147392"/>
                  </a:lnTo>
                  <a:lnTo>
                    <a:pt x="107180" y="148299"/>
                  </a:lnTo>
                  <a:lnTo>
                    <a:pt x="109070" y="148299"/>
                  </a:lnTo>
                  <a:lnTo>
                    <a:pt x="109070" y="1889"/>
                  </a:lnTo>
                  <a:lnTo>
                    <a:pt x="108087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2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80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80" y="1889"/>
                  </a:lnTo>
                  <a:lnTo>
                    <a:pt x="107180" y="982"/>
                  </a:lnTo>
                  <a:close/>
                </a:path>
                <a:path w="993775" h="149860">
                  <a:moveTo>
                    <a:pt x="109070" y="982"/>
                  </a:moveTo>
                  <a:lnTo>
                    <a:pt x="107180" y="982"/>
                  </a:lnTo>
                  <a:lnTo>
                    <a:pt x="108087" y="1889"/>
                  </a:lnTo>
                  <a:lnTo>
                    <a:pt x="109070" y="1889"/>
                  </a:lnTo>
                  <a:lnTo>
                    <a:pt x="109070" y="982"/>
                  </a:lnTo>
                  <a:close/>
                </a:path>
                <a:path w="993775" h="149860">
                  <a:moveTo>
                    <a:pt x="993424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7983" y="148299"/>
                  </a:lnTo>
                  <a:lnTo>
                    <a:pt x="886244" y="148299"/>
                  </a:lnTo>
                  <a:lnTo>
                    <a:pt x="885035" y="147392"/>
                  </a:lnTo>
                  <a:lnTo>
                    <a:pt x="886244" y="146938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424" y="982"/>
                  </a:lnTo>
                  <a:lnTo>
                    <a:pt x="993424" y="0"/>
                  </a:lnTo>
                  <a:close/>
                </a:path>
                <a:path w="993775" h="149860">
                  <a:moveTo>
                    <a:pt x="886244" y="146938"/>
                  </a:moveTo>
                  <a:lnTo>
                    <a:pt x="885035" y="147392"/>
                  </a:lnTo>
                  <a:lnTo>
                    <a:pt x="886244" y="148299"/>
                  </a:lnTo>
                  <a:lnTo>
                    <a:pt x="886244" y="146938"/>
                  </a:lnTo>
                  <a:close/>
                </a:path>
                <a:path w="993775" h="149860">
                  <a:moveTo>
                    <a:pt x="991534" y="107408"/>
                  </a:moveTo>
                  <a:lnTo>
                    <a:pt x="886244" y="146938"/>
                  </a:lnTo>
                  <a:lnTo>
                    <a:pt x="886244" y="148299"/>
                  </a:lnTo>
                  <a:lnTo>
                    <a:pt x="887983" y="148299"/>
                  </a:lnTo>
                  <a:lnTo>
                    <a:pt x="993424" y="108768"/>
                  </a:lnTo>
                  <a:lnTo>
                    <a:pt x="993424" y="108087"/>
                  </a:lnTo>
                  <a:lnTo>
                    <a:pt x="991534" y="108087"/>
                  </a:lnTo>
                  <a:lnTo>
                    <a:pt x="991534" y="107408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4" y="107408"/>
                  </a:lnTo>
                  <a:lnTo>
                    <a:pt x="991534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4" y="107180"/>
                  </a:moveTo>
                  <a:lnTo>
                    <a:pt x="992140" y="107180"/>
                  </a:lnTo>
                  <a:lnTo>
                    <a:pt x="991534" y="108087"/>
                  </a:lnTo>
                  <a:lnTo>
                    <a:pt x="993424" y="108087"/>
                  </a:lnTo>
                  <a:lnTo>
                    <a:pt x="993424" y="107180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991534" y="107408"/>
                  </a:lnTo>
                  <a:lnTo>
                    <a:pt x="992140" y="107180"/>
                  </a:lnTo>
                  <a:lnTo>
                    <a:pt x="993424" y="107180"/>
                  </a:lnTo>
                  <a:lnTo>
                    <a:pt x="993424" y="1889"/>
                  </a:lnTo>
                  <a:lnTo>
                    <a:pt x="992442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534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534" y="1889"/>
                  </a:lnTo>
                  <a:lnTo>
                    <a:pt x="991534" y="982"/>
                  </a:lnTo>
                  <a:close/>
                </a:path>
                <a:path w="993775" h="149860">
                  <a:moveTo>
                    <a:pt x="993424" y="982"/>
                  </a:moveTo>
                  <a:lnTo>
                    <a:pt x="991534" y="982"/>
                  </a:lnTo>
                  <a:lnTo>
                    <a:pt x="992442" y="1889"/>
                  </a:lnTo>
                  <a:lnTo>
                    <a:pt x="993424" y="1889"/>
                  </a:lnTo>
                  <a:lnTo>
                    <a:pt x="993424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object 497"/>
            <p:cNvSpPr/>
            <p:nvPr/>
          </p:nvSpPr>
          <p:spPr>
            <a:xfrm>
              <a:off x="8742375" y="5418035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object 498"/>
            <p:cNvSpPr/>
            <p:nvPr/>
          </p:nvSpPr>
          <p:spPr>
            <a:xfrm>
              <a:off x="8741397" y="541654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91"/>
                  </a:moveTo>
                  <a:lnTo>
                    <a:pt x="884351" y="424091"/>
                  </a:lnTo>
                  <a:lnTo>
                    <a:pt x="884351" y="476250"/>
                  </a:lnTo>
                  <a:lnTo>
                    <a:pt x="884351" y="476694"/>
                  </a:lnTo>
                  <a:lnTo>
                    <a:pt x="1879" y="476694"/>
                  </a:lnTo>
                  <a:lnTo>
                    <a:pt x="1727" y="476694"/>
                  </a:lnTo>
                  <a:lnTo>
                    <a:pt x="1727" y="477520"/>
                  </a:lnTo>
                  <a:lnTo>
                    <a:pt x="1155" y="477520"/>
                  </a:lnTo>
                  <a:lnTo>
                    <a:pt x="1155" y="476897"/>
                  </a:lnTo>
                  <a:lnTo>
                    <a:pt x="1727" y="477520"/>
                  </a:lnTo>
                  <a:lnTo>
                    <a:pt x="1727" y="476694"/>
                  </a:lnTo>
                  <a:lnTo>
                    <a:pt x="1155" y="476694"/>
                  </a:lnTo>
                  <a:lnTo>
                    <a:pt x="1155" y="476250"/>
                  </a:lnTo>
                  <a:lnTo>
                    <a:pt x="1879" y="476250"/>
                  </a:lnTo>
                  <a:lnTo>
                    <a:pt x="1879" y="424091"/>
                  </a:lnTo>
                  <a:lnTo>
                    <a:pt x="0" y="424091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685"/>
                  </a:lnTo>
                  <a:lnTo>
                    <a:pt x="886244" y="477520"/>
                  </a:lnTo>
                  <a:lnTo>
                    <a:pt x="886244" y="476694"/>
                  </a:lnTo>
                  <a:lnTo>
                    <a:pt x="885329" y="476694"/>
                  </a:lnTo>
                  <a:lnTo>
                    <a:pt x="885139" y="476897"/>
                  </a:lnTo>
                  <a:lnTo>
                    <a:pt x="885139" y="476250"/>
                  </a:lnTo>
                  <a:lnTo>
                    <a:pt x="886244" y="476250"/>
                  </a:lnTo>
                  <a:lnTo>
                    <a:pt x="886244" y="424091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85"/>
                  </a:lnTo>
                  <a:lnTo>
                    <a:pt x="1879" y="1485"/>
                  </a:lnTo>
                  <a:lnTo>
                    <a:pt x="1460" y="1917"/>
                  </a:lnTo>
                  <a:lnTo>
                    <a:pt x="1460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66"/>
                  </a:lnTo>
                  <a:lnTo>
                    <a:pt x="1879" y="316966"/>
                  </a:lnTo>
                  <a:lnTo>
                    <a:pt x="1879" y="2540"/>
                  </a:lnTo>
                  <a:lnTo>
                    <a:pt x="1460" y="2540"/>
                  </a:lnTo>
                  <a:lnTo>
                    <a:pt x="1460" y="2400"/>
                  </a:lnTo>
                  <a:lnTo>
                    <a:pt x="1879" y="2400"/>
                  </a:lnTo>
                  <a:lnTo>
                    <a:pt x="884351" y="2400"/>
                  </a:lnTo>
                  <a:lnTo>
                    <a:pt x="884351" y="2540"/>
                  </a:lnTo>
                  <a:lnTo>
                    <a:pt x="884351" y="316966"/>
                  </a:lnTo>
                  <a:lnTo>
                    <a:pt x="886244" y="316966"/>
                  </a:lnTo>
                  <a:lnTo>
                    <a:pt x="886244" y="2540"/>
                  </a:lnTo>
                  <a:lnTo>
                    <a:pt x="884809" y="2540"/>
                  </a:lnTo>
                  <a:lnTo>
                    <a:pt x="884809" y="1917"/>
                  </a:lnTo>
                  <a:lnTo>
                    <a:pt x="885329" y="2400"/>
                  </a:lnTo>
                  <a:lnTo>
                    <a:pt x="886244" y="2400"/>
                  </a:lnTo>
                  <a:lnTo>
                    <a:pt x="886244" y="1485"/>
                  </a:lnTo>
                  <a:lnTo>
                    <a:pt x="884809" y="1485"/>
                  </a:lnTo>
                  <a:lnTo>
                    <a:pt x="884809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9" name="object 499"/>
          <p:cNvSpPr txBox="1"/>
          <p:nvPr/>
        </p:nvSpPr>
        <p:spPr>
          <a:xfrm>
            <a:off x="8688751" y="573360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68605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Steffen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Grohmann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00" name="object 500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8816075" y="5437761"/>
            <a:ext cx="294784" cy="294784"/>
          </a:xfrm>
          <a:prstGeom prst="rect">
            <a:avLst/>
          </a:prstGeom>
        </p:spPr>
      </p:pic>
      <p:sp>
        <p:nvSpPr>
          <p:cNvPr id="501" name="object 501"/>
          <p:cNvSpPr txBox="1"/>
          <p:nvPr/>
        </p:nvSpPr>
        <p:spPr>
          <a:xfrm>
            <a:off x="8743287" y="5642824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02" name="object 502"/>
          <p:cNvGrpSpPr/>
          <p:nvPr/>
        </p:nvGrpSpPr>
        <p:grpSpPr>
          <a:xfrm>
            <a:off x="9945253" y="1092784"/>
            <a:ext cx="1047115" cy="531495"/>
            <a:chOff x="9945253" y="1092784"/>
            <a:chExt cx="1047115" cy="531495"/>
          </a:xfrm>
        </p:grpSpPr>
        <p:pic>
          <p:nvPicPr>
            <p:cNvPr id="503" name="object 503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9945253" y="1092784"/>
              <a:ext cx="1046864" cy="530990"/>
            </a:xfrm>
            <a:prstGeom prst="rect">
              <a:avLst/>
            </a:prstGeom>
          </p:spPr>
        </p:pic>
        <p:sp>
          <p:nvSpPr>
            <p:cNvPr id="504" name="object 504"/>
            <p:cNvSpPr/>
            <p:nvPr/>
          </p:nvSpPr>
          <p:spPr>
            <a:xfrm>
              <a:off x="9970574" y="142052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80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19">
                  <a:moveTo>
                    <a:pt x="991535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5" y="107180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object 505"/>
            <p:cNvSpPr/>
            <p:nvPr/>
          </p:nvSpPr>
          <p:spPr>
            <a:xfrm>
              <a:off x="9969667" y="141961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4"/>
                  </a:lnTo>
                  <a:lnTo>
                    <a:pt x="3705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834"/>
                  </a:moveTo>
                  <a:lnTo>
                    <a:pt x="107105" y="148224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59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06"/>
                  </a:lnTo>
                  <a:close/>
                </a:path>
                <a:path w="993775" h="149859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59">
                  <a:moveTo>
                    <a:pt x="1889" y="107406"/>
                  </a:moveTo>
                  <a:lnTo>
                    <a:pt x="1889" y="108087"/>
                  </a:lnTo>
                  <a:lnTo>
                    <a:pt x="3705" y="108087"/>
                  </a:lnTo>
                  <a:lnTo>
                    <a:pt x="1889" y="107406"/>
                  </a:lnTo>
                  <a:close/>
                </a:path>
                <a:path w="993775" h="149859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59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59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59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59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2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6"/>
                  </a:lnTo>
                  <a:close/>
                </a:path>
                <a:path w="993775" h="149859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59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59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59">
                  <a:moveTo>
                    <a:pt x="886244" y="906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59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59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object 506"/>
            <p:cNvSpPr/>
            <p:nvPr/>
          </p:nvSpPr>
          <p:spPr>
            <a:xfrm>
              <a:off x="10024161" y="110503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object 507"/>
            <p:cNvSpPr/>
            <p:nvPr/>
          </p:nvSpPr>
          <p:spPr>
            <a:xfrm>
              <a:off x="10023183" y="110362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90">
                  <a:moveTo>
                    <a:pt x="886244" y="424078"/>
                  </a:moveTo>
                  <a:lnTo>
                    <a:pt x="884351" y="424078"/>
                  </a:lnTo>
                  <a:lnTo>
                    <a:pt x="884351" y="476250"/>
                  </a:lnTo>
                  <a:lnTo>
                    <a:pt x="884351" y="476694"/>
                  </a:lnTo>
                  <a:lnTo>
                    <a:pt x="1879" y="476694"/>
                  </a:lnTo>
                  <a:lnTo>
                    <a:pt x="1803" y="477520"/>
                  </a:lnTo>
                  <a:lnTo>
                    <a:pt x="1181" y="477520"/>
                  </a:lnTo>
                  <a:lnTo>
                    <a:pt x="1181" y="476897"/>
                  </a:lnTo>
                  <a:lnTo>
                    <a:pt x="1803" y="477520"/>
                  </a:lnTo>
                  <a:lnTo>
                    <a:pt x="1803" y="476694"/>
                  </a:lnTo>
                  <a:lnTo>
                    <a:pt x="1181" y="476694"/>
                  </a:lnTo>
                  <a:lnTo>
                    <a:pt x="1181" y="476250"/>
                  </a:lnTo>
                  <a:lnTo>
                    <a:pt x="1879" y="476250"/>
                  </a:lnTo>
                  <a:lnTo>
                    <a:pt x="1879" y="424078"/>
                  </a:lnTo>
                  <a:lnTo>
                    <a:pt x="0" y="424078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96"/>
                  </a:lnTo>
                  <a:lnTo>
                    <a:pt x="886244" y="476694"/>
                  </a:lnTo>
                  <a:lnTo>
                    <a:pt x="885329" y="476694"/>
                  </a:lnTo>
                  <a:lnTo>
                    <a:pt x="885113" y="476897"/>
                  </a:lnTo>
                  <a:lnTo>
                    <a:pt x="885113" y="476250"/>
                  </a:lnTo>
                  <a:lnTo>
                    <a:pt x="886244" y="476250"/>
                  </a:lnTo>
                  <a:lnTo>
                    <a:pt x="886244" y="424078"/>
                  </a:lnTo>
                  <a:close/>
                </a:path>
                <a:path w="886459" h="478790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09"/>
                  </a:lnTo>
                  <a:lnTo>
                    <a:pt x="1879" y="1409"/>
                  </a:lnTo>
                  <a:lnTo>
                    <a:pt x="1409" y="1930"/>
                  </a:lnTo>
                  <a:lnTo>
                    <a:pt x="1409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53"/>
                  </a:lnTo>
                  <a:lnTo>
                    <a:pt x="1879" y="316953"/>
                  </a:lnTo>
                  <a:lnTo>
                    <a:pt x="1879" y="2540"/>
                  </a:lnTo>
                  <a:lnTo>
                    <a:pt x="1409" y="2540"/>
                  </a:lnTo>
                  <a:lnTo>
                    <a:pt x="1409" y="2387"/>
                  </a:lnTo>
                  <a:lnTo>
                    <a:pt x="1879" y="2387"/>
                  </a:lnTo>
                  <a:lnTo>
                    <a:pt x="884351" y="2387"/>
                  </a:lnTo>
                  <a:lnTo>
                    <a:pt x="884351" y="2540"/>
                  </a:lnTo>
                  <a:lnTo>
                    <a:pt x="884351" y="316953"/>
                  </a:lnTo>
                  <a:lnTo>
                    <a:pt x="886244" y="316953"/>
                  </a:lnTo>
                  <a:lnTo>
                    <a:pt x="886244" y="2540"/>
                  </a:lnTo>
                  <a:lnTo>
                    <a:pt x="884859" y="2540"/>
                  </a:lnTo>
                  <a:lnTo>
                    <a:pt x="884859" y="1917"/>
                  </a:lnTo>
                  <a:lnTo>
                    <a:pt x="885329" y="2387"/>
                  </a:lnTo>
                  <a:lnTo>
                    <a:pt x="886244" y="2387"/>
                  </a:lnTo>
                  <a:lnTo>
                    <a:pt x="886244" y="1409"/>
                  </a:lnTo>
                  <a:lnTo>
                    <a:pt x="884859" y="1409"/>
                  </a:lnTo>
                  <a:lnTo>
                    <a:pt x="884859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8" name="object 508"/>
          <p:cNvSpPr txBox="1"/>
          <p:nvPr/>
        </p:nvSpPr>
        <p:spPr>
          <a:xfrm>
            <a:off x="9970612" y="142068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9527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Luca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Naticchioni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09" name="object 509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0097861" y="1124832"/>
            <a:ext cx="294784" cy="294784"/>
          </a:xfrm>
          <a:prstGeom prst="rect">
            <a:avLst/>
          </a:prstGeom>
        </p:spPr>
      </p:pic>
      <p:sp>
        <p:nvSpPr>
          <p:cNvPr id="510" name="object 510"/>
          <p:cNvSpPr txBox="1"/>
          <p:nvPr/>
        </p:nvSpPr>
        <p:spPr>
          <a:xfrm>
            <a:off x="10025072" y="1328346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11" name="object 511"/>
          <p:cNvGrpSpPr/>
          <p:nvPr/>
        </p:nvGrpSpPr>
        <p:grpSpPr>
          <a:xfrm>
            <a:off x="10961882" y="1092784"/>
            <a:ext cx="1047115" cy="531495"/>
            <a:chOff x="10961882" y="1092784"/>
            <a:chExt cx="1047115" cy="531495"/>
          </a:xfrm>
        </p:grpSpPr>
        <p:pic>
          <p:nvPicPr>
            <p:cNvPr id="512" name="object 51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0961882" y="1092784"/>
              <a:ext cx="1046864" cy="530990"/>
            </a:xfrm>
            <a:prstGeom prst="rect">
              <a:avLst/>
            </a:prstGeom>
          </p:spPr>
        </p:pic>
        <p:sp>
          <p:nvSpPr>
            <p:cNvPr id="513" name="object 513"/>
            <p:cNvSpPr/>
            <p:nvPr/>
          </p:nvSpPr>
          <p:spPr>
            <a:xfrm>
              <a:off x="10987280" y="142052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4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4" y="147317"/>
                  </a:lnTo>
                  <a:lnTo>
                    <a:pt x="107104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object 514"/>
            <p:cNvSpPr/>
            <p:nvPr/>
          </p:nvSpPr>
          <p:spPr>
            <a:xfrm>
              <a:off x="10986297" y="141961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4"/>
                  </a:lnTo>
                  <a:lnTo>
                    <a:pt x="3705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834"/>
                  </a:moveTo>
                  <a:lnTo>
                    <a:pt x="107105" y="148224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59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06"/>
                  </a:lnTo>
                  <a:close/>
                </a:path>
                <a:path w="993775" h="149859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59">
                  <a:moveTo>
                    <a:pt x="1889" y="107406"/>
                  </a:moveTo>
                  <a:lnTo>
                    <a:pt x="1889" y="108087"/>
                  </a:lnTo>
                  <a:lnTo>
                    <a:pt x="3705" y="108087"/>
                  </a:lnTo>
                  <a:lnTo>
                    <a:pt x="1889" y="107406"/>
                  </a:lnTo>
                  <a:close/>
                </a:path>
                <a:path w="993775" h="149859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59">
                  <a:moveTo>
                    <a:pt x="1889" y="906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59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59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59">
                  <a:moveTo>
                    <a:pt x="991459" y="107435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2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35"/>
                  </a:lnTo>
                  <a:close/>
                </a:path>
                <a:path w="993775" h="149859">
                  <a:moveTo>
                    <a:pt x="992140" y="107180"/>
                  </a:moveTo>
                  <a:lnTo>
                    <a:pt x="991459" y="107435"/>
                  </a:lnTo>
                  <a:lnTo>
                    <a:pt x="991459" y="108087"/>
                  </a:lnTo>
                  <a:lnTo>
                    <a:pt x="992140" y="107180"/>
                  </a:lnTo>
                  <a:close/>
                </a:path>
                <a:path w="993775" h="149859">
                  <a:moveTo>
                    <a:pt x="993349" y="107180"/>
                  </a:moveTo>
                  <a:lnTo>
                    <a:pt x="992140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59">
                  <a:moveTo>
                    <a:pt x="991459" y="906"/>
                  </a:moveTo>
                  <a:lnTo>
                    <a:pt x="991459" y="107435"/>
                  </a:lnTo>
                  <a:lnTo>
                    <a:pt x="992140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59">
                  <a:moveTo>
                    <a:pt x="886244" y="906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59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59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object 515"/>
            <p:cNvSpPr/>
            <p:nvPr/>
          </p:nvSpPr>
          <p:spPr>
            <a:xfrm>
              <a:off x="11040783" y="1105039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668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64" y="315544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object 516"/>
            <p:cNvSpPr/>
            <p:nvPr/>
          </p:nvSpPr>
          <p:spPr>
            <a:xfrm>
              <a:off x="11039881" y="110362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90">
                  <a:moveTo>
                    <a:pt x="886244" y="424078"/>
                  </a:moveTo>
                  <a:lnTo>
                    <a:pt x="884351" y="424078"/>
                  </a:lnTo>
                  <a:lnTo>
                    <a:pt x="884351" y="476250"/>
                  </a:lnTo>
                  <a:lnTo>
                    <a:pt x="884351" y="476694"/>
                  </a:lnTo>
                  <a:lnTo>
                    <a:pt x="1892" y="476694"/>
                  </a:lnTo>
                  <a:lnTo>
                    <a:pt x="1803" y="477520"/>
                  </a:lnTo>
                  <a:lnTo>
                    <a:pt x="1130" y="477520"/>
                  </a:lnTo>
                  <a:lnTo>
                    <a:pt x="1130" y="476910"/>
                  </a:lnTo>
                  <a:lnTo>
                    <a:pt x="1803" y="477520"/>
                  </a:lnTo>
                  <a:lnTo>
                    <a:pt x="1803" y="476694"/>
                  </a:lnTo>
                  <a:lnTo>
                    <a:pt x="1130" y="476694"/>
                  </a:lnTo>
                  <a:lnTo>
                    <a:pt x="1130" y="476250"/>
                  </a:lnTo>
                  <a:lnTo>
                    <a:pt x="1892" y="476250"/>
                  </a:lnTo>
                  <a:lnTo>
                    <a:pt x="1892" y="424078"/>
                  </a:lnTo>
                  <a:lnTo>
                    <a:pt x="0" y="424078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96"/>
                  </a:lnTo>
                  <a:lnTo>
                    <a:pt x="886244" y="476694"/>
                  </a:lnTo>
                  <a:lnTo>
                    <a:pt x="885266" y="476694"/>
                  </a:lnTo>
                  <a:lnTo>
                    <a:pt x="885063" y="476897"/>
                  </a:lnTo>
                  <a:lnTo>
                    <a:pt x="885063" y="476250"/>
                  </a:lnTo>
                  <a:lnTo>
                    <a:pt x="886244" y="476250"/>
                  </a:lnTo>
                  <a:lnTo>
                    <a:pt x="886244" y="424078"/>
                  </a:lnTo>
                  <a:close/>
                </a:path>
                <a:path w="886459" h="478790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409"/>
                  </a:lnTo>
                  <a:lnTo>
                    <a:pt x="1892" y="1409"/>
                  </a:lnTo>
                  <a:lnTo>
                    <a:pt x="1384" y="1917"/>
                  </a:lnTo>
                  <a:lnTo>
                    <a:pt x="1384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53"/>
                  </a:lnTo>
                  <a:lnTo>
                    <a:pt x="1892" y="316953"/>
                  </a:lnTo>
                  <a:lnTo>
                    <a:pt x="1892" y="2540"/>
                  </a:lnTo>
                  <a:lnTo>
                    <a:pt x="1384" y="2540"/>
                  </a:lnTo>
                  <a:lnTo>
                    <a:pt x="1384" y="2387"/>
                  </a:lnTo>
                  <a:lnTo>
                    <a:pt x="1892" y="2387"/>
                  </a:lnTo>
                  <a:lnTo>
                    <a:pt x="884351" y="2387"/>
                  </a:lnTo>
                  <a:lnTo>
                    <a:pt x="884351" y="2540"/>
                  </a:lnTo>
                  <a:lnTo>
                    <a:pt x="884351" y="316953"/>
                  </a:lnTo>
                  <a:lnTo>
                    <a:pt x="886244" y="316953"/>
                  </a:lnTo>
                  <a:lnTo>
                    <a:pt x="886244" y="2540"/>
                  </a:lnTo>
                  <a:lnTo>
                    <a:pt x="884821" y="2540"/>
                  </a:lnTo>
                  <a:lnTo>
                    <a:pt x="884821" y="1917"/>
                  </a:lnTo>
                  <a:lnTo>
                    <a:pt x="885266" y="2387"/>
                  </a:lnTo>
                  <a:lnTo>
                    <a:pt x="886244" y="2387"/>
                  </a:lnTo>
                  <a:lnTo>
                    <a:pt x="886244" y="1409"/>
                  </a:lnTo>
                  <a:lnTo>
                    <a:pt x="884821" y="1409"/>
                  </a:lnTo>
                  <a:lnTo>
                    <a:pt x="884821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7" name="object 517"/>
          <p:cNvSpPr txBox="1"/>
          <p:nvPr/>
        </p:nvSpPr>
        <p:spPr>
          <a:xfrm>
            <a:off x="10987242" y="1420683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6797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Conor</a:t>
            </a:r>
            <a:r>
              <a:rPr kumimoji="0" sz="450" b="0" i="0" u="none" strike="noStrike" kern="0" cap="none" spc="8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Mow-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Lowry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18" name="object 518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1114491" y="1124832"/>
            <a:ext cx="294784" cy="294784"/>
          </a:xfrm>
          <a:prstGeom prst="rect">
            <a:avLst/>
          </a:prstGeom>
        </p:spPr>
      </p:pic>
      <p:sp>
        <p:nvSpPr>
          <p:cNvPr id="519" name="object 519"/>
          <p:cNvSpPr txBox="1"/>
          <p:nvPr/>
        </p:nvSpPr>
        <p:spPr>
          <a:xfrm>
            <a:off x="11041777" y="1328346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Division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20" name="object 520"/>
          <p:cNvGrpSpPr/>
          <p:nvPr/>
        </p:nvGrpSpPr>
        <p:grpSpPr>
          <a:xfrm>
            <a:off x="9945253" y="1837305"/>
            <a:ext cx="1047115" cy="531495"/>
            <a:chOff x="9945253" y="1837305"/>
            <a:chExt cx="1047115" cy="531495"/>
          </a:xfrm>
        </p:grpSpPr>
        <p:pic>
          <p:nvPicPr>
            <p:cNvPr id="521" name="object 52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9945253" y="1837305"/>
              <a:ext cx="1046864" cy="530990"/>
            </a:xfrm>
            <a:prstGeom prst="rect">
              <a:avLst/>
            </a:prstGeom>
          </p:spPr>
        </p:pic>
        <p:sp>
          <p:nvSpPr>
            <p:cNvPr id="522" name="object 522"/>
            <p:cNvSpPr/>
            <p:nvPr/>
          </p:nvSpPr>
          <p:spPr>
            <a:xfrm>
              <a:off x="9970574" y="216564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241"/>
                  </a:lnTo>
                  <a:lnTo>
                    <a:pt x="107180" y="0"/>
                  </a:lnTo>
                  <a:close/>
                </a:path>
                <a:path w="991870" h="147319">
                  <a:moveTo>
                    <a:pt x="991535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535" y="107105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object 523"/>
            <p:cNvSpPr/>
            <p:nvPr/>
          </p:nvSpPr>
          <p:spPr>
            <a:xfrm>
              <a:off x="9969667" y="2164666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660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8"/>
                  </a:lnTo>
                  <a:lnTo>
                    <a:pt x="1889" y="108088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181"/>
                  </a:moveTo>
                  <a:lnTo>
                    <a:pt x="1889" y="108088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60">
                  <a:moveTo>
                    <a:pt x="1889" y="107408"/>
                  </a:moveTo>
                  <a:lnTo>
                    <a:pt x="1889" y="108088"/>
                  </a:lnTo>
                  <a:lnTo>
                    <a:pt x="3700" y="108088"/>
                  </a:lnTo>
                  <a:lnTo>
                    <a:pt x="1889" y="107408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8182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09"/>
                  </a:lnTo>
                  <a:close/>
                </a:path>
                <a:path w="993775" h="149860">
                  <a:moveTo>
                    <a:pt x="991459" y="107408"/>
                  </a:moveTo>
                  <a:lnTo>
                    <a:pt x="886244" y="146909"/>
                  </a:lnTo>
                  <a:lnTo>
                    <a:pt x="886244" y="148224"/>
                  </a:lnTo>
                  <a:lnTo>
                    <a:pt x="888182" y="148224"/>
                  </a:lnTo>
                  <a:lnTo>
                    <a:pt x="993349" y="108767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08"/>
                  </a:lnTo>
                  <a:close/>
                </a:path>
                <a:path w="993775" h="149860">
                  <a:moveTo>
                    <a:pt x="992064" y="107181"/>
                  </a:moveTo>
                  <a:lnTo>
                    <a:pt x="991459" y="107408"/>
                  </a:lnTo>
                  <a:lnTo>
                    <a:pt x="991459" y="108088"/>
                  </a:lnTo>
                  <a:lnTo>
                    <a:pt x="992064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064" y="107181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8"/>
                  </a:lnTo>
                  <a:lnTo>
                    <a:pt x="992064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object 524"/>
            <p:cNvSpPr/>
            <p:nvPr/>
          </p:nvSpPr>
          <p:spPr>
            <a:xfrm>
              <a:off x="10024161" y="185016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object 525"/>
            <p:cNvSpPr/>
            <p:nvPr/>
          </p:nvSpPr>
          <p:spPr>
            <a:xfrm>
              <a:off x="10023183" y="184911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3646"/>
                  </a:moveTo>
                  <a:lnTo>
                    <a:pt x="885329" y="423646"/>
                  </a:lnTo>
                  <a:lnTo>
                    <a:pt x="885329" y="476250"/>
                  </a:lnTo>
                  <a:lnTo>
                    <a:pt x="884694" y="476885"/>
                  </a:lnTo>
                  <a:lnTo>
                    <a:pt x="884694" y="476250"/>
                  </a:lnTo>
                  <a:lnTo>
                    <a:pt x="885329" y="476250"/>
                  </a:lnTo>
                  <a:lnTo>
                    <a:pt x="885329" y="423646"/>
                  </a:lnTo>
                  <a:lnTo>
                    <a:pt x="884351" y="423646"/>
                  </a:lnTo>
                  <a:lnTo>
                    <a:pt x="884351" y="476250"/>
                  </a:lnTo>
                  <a:lnTo>
                    <a:pt x="1879" y="476250"/>
                  </a:lnTo>
                  <a:lnTo>
                    <a:pt x="1879" y="423646"/>
                  </a:lnTo>
                  <a:lnTo>
                    <a:pt x="0" y="42364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574" y="477520"/>
                  </a:lnTo>
                  <a:lnTo>
                    <a:pt x="1574" y="476897"/>
                  </a:lnTo>
                  <a:lnTo>
                    <a:pt x="1879" y="477227"/>
                  </a:lnTo>
                  <a:lnTo>
                    <a:pt x="884351" y="477227"/>
                  </a:lnTo>
                  <a:lnTo>
                    <a:pt x="884351" y="477520"/>
                  </a:lnTo>
                  <a:lnTo>
                    <a:pt x="884694" y="477520"/>
                  </a:lnTo>
                  <a:lnTo>
                    <a:pt x="884694" y="477227"/>
                  </a:lnTo>
                  <a:lnTo>
                    <a:pt x="886244" y="477227"/>
                  </a:lnTo>
                  <a:lnTo>
                    <a:pt x="886244" y="476250"/>
                  </a:lnTo>
                  <a:lnTo>
                    <a:pt x="886244" y="423646"/>
                  </a:lnTo>
                  <a:close/>
                </a:path>
                <a:path w="886459" h="477519">
                  <a:moveTo>
                    <a:pt x="886244" y="0"/>
                  </a:moveTo>
                  <a:lnTo>
                    <a:pt x="1651" y="0"/>
                  </a:lnTo>
                  <a:lnTo>
                    <a:pt x="1651" y="1270"/>
                  </a:lnTo>
                  <a:lnTo>
                    <a:pt x="1016" y="1905"/>
                  </a:lnTo>
                  <a:lnTo>
                    <a:pt x="1016" y="1270"/>
                  </a:lnTo>
                  <a:lnTo>
                    <a:pt x="1651" y="1270"/>
                  </a:lnTo>
                  <a:lnTo>
                    <a:pt x="16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09"/>
                  </a:lnTo>
                  <a:lnTo>
                    <a:pt x="1879" y="316509"/>
                  </a:lnTo>
                  <a:lnTo>
                    <a:pt x="1879" y="2540"/>
                  </a:lnTo>
                  <a:lnTo>
                    <a:pt x="1016" y="2540"/>
                  </a:lnTo>
                  <a:lnTo>
                    <a:pt x="1016" y="1943"/>
                  </a:lnTo>
                  <a:lnTo>
                    <a:pt x="1879" y="1943"/>
                  </a:lnTo>
                  <a:lnTo>
                    <a:pt x="884351" y="1943"/>
                  </a:lnTo>
                  <a:lnTo>
                    <a:pt x="884351" y="2540"/>
                  </a:lnTo>
                  <a:lnTo>
                    <a:pt x="884351" y="316509"/>
                  </a:lnTo>
                  <a:lnTo>
                    <a:pt x="886244" y="316509"/>
                  </a:lnTo>
                  <a:lnTo>
                    <a:pt x="886244" y="2540"/>
                  </a:lnTo>
                  <a:lnTo>
                    <a:pt x="885291" y="2540"/>
                  </a:lnTo>
                  <a:lnTo>
                    <a:pt x="885291" y="1917"/>
                  </a:lnTo>
                  <a:lnTo>
                    <a:pt x="886244" y="1943"/>
                  </a:lnTo>
                  <a:lnTo>
                    <a:pt x="886244" y="1270"/>
                  </a:lnTo>
                  <a:lnTo>
                    <a:pt x="886244" y="1041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6" name="object 526"/>
          <p:cNvSpPr txBox="1"/>
          <p:nvPr/>
        </p:nvSpPr>
        <p:spPr>
          <a:xfrm>
            <a:off x="9970612" y="216531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32131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Soumen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Koley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27" name="object 527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10097861" y="1869881"/>
            <a:ext cx="294784" cy="294784"/>
          </a:xfrm>
          <a:prstGeom prst="rect">
            <a:avLst/>
          </a:prstGeom>
        </p:spPr>
      </p:pic>
      <p:sp>
        <p:nvSpPr>
          <p:cNvPr id="528" name="object 528"/>
          <p:cNvSpPr txBox="1"/>
          <p:nvPr/>
        </p:nvSpPr>
        <p:spPr>
          <a:xfrm>
            <a:off x="10025072" y="2074038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29" name="object 529"/>
          <p:cNvGrpSpPr/>
          <p:nvPr/>
        </p:nvGrpSpPr>
        <p:grpSpPr>
          <a:xfrm>
            <a:off x="9893718" y="1007977"/>
            <a:ext cx="2298700" cy="5686425"/>
            <a:chOff x="9893718" y="1007977"/>
            <a:chExt cx="2298700" cy="5686425"/>
          </a:xfrm>
        </p:grpSpPr>
        <p:sp>
          <p:nvSpPr>
            <p:cNvPr id="530" name="object 530"/>
            <p:cNvSpPr/>
            <p:nvPr/>
          </p:nvSpPr>
          <p:spPr>
            <a:xfrm>
              <a:off x="9896576" y="1032694"/>
              <a:ext cx="2292985" cy="5659120"/>
            </a:xfrm>
            <a:custGeom>
              <a:avLst/>
              <a:gdLst/>
              <a:ahLst/>
              <a:cxnLst/>
              <a:rect l="l" t="t" r="r" b="b"/>
              <a:pathLst>
                <a:path w="2292984" h="5659120">
                  <a:moveTo>
                    <a:pt x="720937" y="0"/>
                  </a:moveTo>
                  <a:lnTo>
                    <a:pt x="128571" y="0"/>
                  </a:lnTo>
                  <a:lnTo>
                    <a:pt x="78507" y="10108"/>
                  </a:lnTo>
                  <a:lnTo>
                    <a:pt x="37641" y="37670"/>
                  </a:lnTo>
                  <a:lnTo>
                    <a:pt x="10097" y="78539"/>
                  </a:lnTo>
                  <a:lnTo>
                    <a:pt x="0" y="128571"/>
                  </a:lnTo>
                  <a:lnTo>
                    <a:pt x="0" y="5530057"/>
                  </a:lnTo>
                  <a:lnTo>
                    <a:pt x="10097" y="5580095"/>
                  </a:lnTo>
                  <a:lnTo>
                    <a:pt x="37641" y="5620955"/>
                  </a:lnTo>
                  <a:lnTo>
                    <a:pt x="78507" y="5648504"/>
                  </a:lnTo>
                  <a:lnTo>
                    <a:pt x="128571" y="5658606"/>
                  </a:lnTo>
                  <a:lnTo>
                    <a:pt x="2164023" y="5658606"/>
                  </a:lnTo>
                  <a:lnTo>
                    <a:pt x="2214055" y="5648504"/>
                  </a:lnTo>
                  <a:lnTo>
                    <a:pt x="2254924" y="5620955"/>
                  </a:lnTo>
                  <a:lnTo>
                    <a:pt x="2282486" y="5580095"/>
                  </a:lnTo>
                  <a:lnTo>
                    <a:pt x="2292594" y="5530057"/>
                  </a:lnTo>
                  <a:lnTo>
                    <a:pt x="2292594" y="128571"/>
                  </a:lnTo>
                  <a:lnTo>
                    <a:pt x="2282486" y="78539"/>
                  </a:lnTo>
                  <a:lnTo>
                    <a:pt x="2254924" y="37670"/>
                  </a:lnTo>
                  <a:lnTo>
                    <a:pt x="2214055" y="10108"/>
                  </a:lnTo>
                  <a:lnTo>
                    <a:pt x="2164023" y="0"/>
                  </a:lnTo>
                  <a:lnTo>
                    <a:pt x="1571656" y="0"/>
                  </a:lnTo>
                </a:path>
              </a:pathLst>
            </a:custGeom>
            <a:ln w="5668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object 531"/>
            <p:cNvSpPr/>
            <p:nvPr/>
          </p:nvSpPr>
          <p:spPr>
            <a:xfrm>
              <a:off x="10611307" y="1007986"/>
              <a:ext cx="863600" cy="49530"/>
            </a:xfrm>
            <a:custGeom>
              <a:avLst/>
              <a:gdLst/>
              <a:ahLst/>
              <a:cxnLst/>
              <a:rect l="l" t="t" r="r" b="b"/>
              <a:pathLst>
                <a:path w="863600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63600" h="49530">
                  <a:moveTo>
                    <a:pt x="863041" y="0"/>
                  </a:moveTo>
                  <a:lnTo>
                    <a:pt x="813612" y="24714"/>
                  </a:lnTo>
                  <a:lnTo>
                    <a:pt x="863041" y="49428"/>
                  </a:lnTo>
                  <a:lnTo>
                    <a:pt x="8630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2" name="object 532"/>
          <p:cNvSpPr txBox="1"/>
          <p:nvPr/>
        </p:nvSpPr>
        <p:spPr>
          <a:xfrm>
            <a:off x="10386446" y="6353190"/>
            <a:ext cx="1313180" cy="5016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80670" marR="0" lvl="0" indent="0" algn="ctr" defTabSz="914400" rtl="0" eaLnBrk="1" fontAlgn="auto" latinLnBrk="0" hangingPunct="1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</a:t>
            </a:r>
            <a:r>
              <a:rPr kumimoji="0" sz="105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</a:t>
            </a:r>
            <a:r>
              <a:rPr kumimoji="0" sz="105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Mitigation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33" name="object 533"/>
          <p:cNvGrpSpPr/>
          <p:nvPr/>
        </p:nvGrpSpPr>
        <p:grpSpPr>
          <a:xfrm>
            <a:off x="10961882" y="1837305"/>
            <a:ext cx="1047115" cy="531495"/>
            <a:chOff x="10961882" y="1837305"/>
            <a:chExt cx="1047115" cy="531495"/>
          </a:xfrm>
        </p:grpSpPr>
        <p:pic>
          <p:nvPicPr>
            <p:cNvPr id="534" name="object 53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0961882" y="1837305"/>
              <a:ext cx="1046864" cy="530990"/>
            </a:xfrm>
            <a:prstGeom prst="rect">
              <a:avLst/>
            </a:prstGeom>
          </p:spPr>
        </p:pic>
        <p:sp>
          <p:nvSpPr>
            <p:cNvPr id="535" name="object 535"/>
            <p:cNvSpPr/>
            <p:nvPr/>
          </p:nvSpPr>
          <p:spPr>
            <a:xfrm>
              <a:off x="10987280" y="216564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4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4" y="147241"/>
                  </a:lnTo>
                  <a:lnTo>
                    <a:pt x="107104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6" name="object 536"/>
            <p:cNvSpPr/>
            <p:nvPr/>
          </p:nvSpPr>
          <p:spPr>
            <a:xfrm>
              <a:off x="10986297" y="2164666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660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8"/>
                  </a:lnTo>
                  <a:lnTo>
                    <a:pt x="1889" y="108088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181"/>
                  </a:moveTo>
                  <a:lnTo>
                    <a:pt x="1889" y="108088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60">
                  <a:moveTo>
                    <a:pt x="1889" y="107408"/>
                  </a:moveTo>
                  <a:lnTo>
                    <a:pt x="1889" y="108088"/>
                  </a:lnTo>
                  <a:lnTo>
                    <a:pt x="3700" y="108088"/>
                  </a:lnTo>
                  <a:lnTo>
                    <a:pt x="1889" y="107408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8182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37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8182" y="148224"/>
                  </a:lnTo>
                  <a:lnTo>
                    <a:pt x="993349" y="108767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37"/>
                  </a:lnTo>
                  <a:close/>
                </a:path>
                <a:path w="993775" h="149860">
                  <a:moveTo>
                    <a:pt x="992140" y="107181"/>
                  </a:moveTo>
                  <a:lnTo>
                    <a:pt x="991459" y="107437"/>
                  </a:lnTo>
                  <a:lnTo>
                    <a:pt x="991459" y="108088"/>
                  </a:lnTo>
                  <a:lnTo>
                    <a:pt x="992140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140" y="107181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37"/>
                  </a:lnTo>
                  <a:lnTo>
                    <a:pt x="992140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7" name="object 537"/>
            <p:cNvSpPr/>
            <p:nvPr/>
          </p:nvSpPr>
          <p:spPr>
            <a:xfrm>
              <a:off x="11040783" y="185016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605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64" y="315468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8" name="object 538"/>
            <p:cNvSpPr/>
            <p:nvPr/>
          </p:nvSpPr>
          <p:spPr>
            <a:xfrm>
              <a:off x="11039881" y="184911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3646"/>
                  </a:moveTo>
                  <a:lnTo>
                    <a:pt x="885266" y="423646"/>
                  </a:lnTo>
                  <a:lnTo>
                    <a:pt x="885266" y="476250"/>
                  </a:lnTo>
                  <a:lnTo>
                    <a:pt x="884669" y="476897"/>
                  </a:lnTo>
                  <a:lnTo>
                    <a:pt x="884669" y="476250"/>
                  </a:lnTo>
                  <a:lnTo>
                    <a:pt x="885266" y="476250"/>
                  </a:lnTo>
                  <a:lnTo>
                    <a:pt x="885266" y="423646"/>
                  </a:lnTo>
                  <a:lnTo>
                    <a:pt x="884351" y="423646"/>
                  </a:lnTo>
                  <a:lnTo>
                    <a:pt x="884351" y="476250"/>
                  </a:lnTo>
                  <a:lnTo>
                    <a:pt x="1892" y="476250"/>
                  </a:lnTo>
                  <a:lnTo>
                    <a:pt x="1892" y="423646"/>
                  </a:lnTo>
                  <a:lnTo>
                    <a:pt x="0" y="42364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549" y="477520"/>
                  </a:lnTo>
                  <a:lnTo>
                    <a:pt x="1549" y="476897"/>
                  </a:lnTo>
                  <a:lnTo>
                    <a:pt x="1892" y="477227"/>
                  </a:lnTo>
                  <a:lnTo>
                    <a:pt x="884351" y="477227"/>
                  </a:lnTo>
                  <a:lnTo>
                    <a:pt x="884351" y="477520"/>
                  </a:lnTo>
                  <a:lnTo>
                    <a:pt x="884669" y="477520"/>
                  </a:lnTo>
                  <a:lnTo>
                    <a:pt x="884669" y="477227"/>
                  </a:lnTo>
                  <a:lnTo>
                    <a:pt x="886244" y="477227"/>
                  </a:lnTo>
                  <a:lnTo>
                    <a:pt x="886244" y="476250"/>
                  </a:lnTo>
                  <a:lnTo>
                    <a:pt x="886244" y="423646"/>
                  </a:lnTo>
                  <a:close/>
                </a:path>
                <a:path w="886459" h="477519">
                  <a:moveTo>
                    <a:pt x="886244" y="0"/>
                  </a:moveTo>
                  <a:lnTo>
                    <a:pt x="1638" y="0"/>
                  </a:lnTo>
                  <a:lnTo>
                    <a:pt x="1638" y="1270"/>
                  </a:lnTo>
                  <a:lnTo>
                    <a:pt x="952" y="1905"/>
                  </a:lnTo>
                  <a:lnTo>
                    <a:pt x="952" y="1270"/>
                  </a:lnTo>
                  <a:lnTo>
                    <a:pt x="1638" y="1270"/>
                  </a:lnTo>
                  <a:lnTo>
                    <a:pt x="163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09"/>
                  </a:lnTo>
                  <a:lnTo>
                    <a:pt x="1892" y="316509"/>
                  </a:lnTo>
                  <a:lnTo>
                    <a:pt x="1892" y="2540"/>
                  </a:lnTo>
                  <a:lnTo>
                    <a:pt x="952" y="2540"/>
                  </a:lnTo>
                  <a:lnTo>
                    <a:pt x="952" y="1943"/>
                  </a:lnTo>
                  <a:lnTo>
                    <a:pt x="1892" y="1943"/>
                  </a:lnTo>
                  <a:lnTo>
                    <a:pt x="884351" y="1943"/>
                  </a:lnTo>
                  <a:lnTo>
                    <a:pt x="884351" y="2540"/>
                  </a:lnTo>
                  <a:lnTo>
                    <a:pt x="884351" y="316509"/>
                  </a:lnTo>
                  <a:lnTo>
                    <a:pt x="886244" y="316509"/>
                  </a:lnTo>
                  <a:lnTo>
                    <a:pt x="886244" y="2540"/>
                  </a:lnTo>
                  <a:lnTo>
                    <a:pt x="885228" y="2540"/>
                  </a:lnTo>
                  <a:lnTo>
                    <a:pt x="885228" y="1917"/>
                  </a:lnTo>
                  <a:lnTo>
                    <a:pt x="886244" y="1943"/>
                  </a:lnTo>
                  <a:lnTo>
                    <a:pt x="886244" y="1270"/>
                  </a:lnTo>
                  <a:lnTo>
                    <a:pt x="886244" y="1041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9" name="object 539"/>
          <p:cNvSpPr txBox="1"/>
          <p:nvPr/>
        </p:nvSpPr>
        <p:spPr>
          <a:xfrm>
            <a:off x="10987242" y="216531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32639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Maria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Tringali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40" name="object 540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1114491" y="1869881"/>
            <a:ext cx="294784" cy="294784"/>
          </a:xfrm>
          <a:prstGeom prst="rect">
            <a:avLst/>
          </a:prstGeom>
        </p:spPr>
      </p:pic>
      <p:sp>
        <p:nvSpPr>
          <p:cNvPr id="541" name="object 541"/>
          <p:cNvSpPr txBox="1"/>
          <p:nvPr/>
        </p:nvSpPr>
        <p:spPr>
          <a:xfrm>
            <a:off x="11041777" y="2074038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42" name="object 542"/>
          <p:cNvGrpSpPr/>
          <p:nvPr/>
        </p:nvGrpSpPr>
        <p:grpSpPr>
          <a:xfrm>
            <a:off x="9945253" y="2638515"/>
            <a:ext cx="1047115" cy="531495"/>
            <a:chOff x="9945253" y="2638515"/>
            <a:chExt cx="1047115" cy="531495"/>
          </a:xfrm>
        </p:grpSpPr>
        <p:pic>
          <p:nvPicPr>
            <p:cNvPr id="543" name="object 54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945253" y="2638515"/>
              <a:ext cx="1046864" cy="530990"/>
            </a:xfrm>
            <a:prstGeom prst="rect">
              <a:avLst/>
            </a:prstGeom>
          </p:spPr>
        </p:pic>
        <p:sp>
          <p:nvSpPr>
            <p:cNvPr id="544" name="object 544"/>
            <p:cNvSpPr/>
            <p:nvPr/>
          </p:nvSpPr>
          <p:spPr>
            <a:xfrm>
              <a:off x="9970574" y="29661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80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19">
                  <a:moveTo>
                    <a:pt x="991535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5" y="107180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object 545"/>
            <p:cNvSpPr/>
            <p:nvPr/>
          </p:nvSpPr>
          <p:spPr>
            <a:xfrm>
              <a:off x="9969667" y="29651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0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09"/>
                  </a:lnTo>
                  <a:close/>
                </a:path>
                <a:path w="993775" h="149860">
                  <a:moveTo>
                    <a:pt x="991459" y="107407"/>
                  </a:moveTo>
                  <a:lnTo>
                    <a:pt x="886244" y="146909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1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7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7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7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6" name="object 546"/>
            <p:cNvSpPr/>
            <p:nvPr/>
          </p:nvSpPr>
          <p:spPr>
            <a:xfrm>
              <a:off x="10024161" y="2650616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7" name="object 547"/>
            <p:cNvSpPr/>
            <p:nvPr/>
          </p:nvSpPr>
          <p:spPr>
            <a:xfrm>
              <a:off x="10023183" y="264921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65"/>
                  </a:moveTo>
                  <a:lnTo>
                    <a:pt x="884351" y="424065"/>
                  </a:lnTo>
                  <a:lnTo>
                    <a:pt x="884351" y="476250"/>
                  </a:lnTo>
                  <a:lnTo>
                    <a:pt x="884351" y="476681"/>
                  </a:lnTo>
                  <a:lnTo>
                    <a:pt x="1879" y="476681"/>
                  </a:lnTo>
                  <a:lnTo>
                    <a:pt x="1816" y="477520"/>
                  </a:lnTo>
                  <a:lnTo>
                    <a:pt x="1193" y="477520"/>
                  </a:lnTo>
                  <a:lnTo>
                    <a:pt x="1193" y="476897"/>
                  </a:lnTo>
                  <a:lnTo>
                    <a:pt x="1816" y="477520"/>
                  </a:lnTo>
                  <a:lnTo>
                    <a:pt x="1816" y="476681"/>
                  </a:lnTo>
                  <a:lnTo>
                    <a:pt x="1193" y="476681"/>
                  </a:lnTo>
                  <a:lnTo>
                    <a:pt x="1193" y="476250"/>
                  </a:lnTo>
                  <a:lnTo>
                    <a:pt x="1879" y="476250"/>
                  </a:lnTo>
                  <a:lnTo>
                    <a:pt x="1879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83"/>
                  </a:lnTo>
                  <a:lnTo>
                    <a:pt x="886244" y="476681"/>
                  </a:lnTo>
                  <a:lnTo>
                    <a:pt x="885329" y="476681"/>
                  </a:lnTo>
                  <a:lnTo>
                    <a:pt x="885101" y="476897"/>
                  </a:lnTo>
                  <a:lnTo>
                    <a:pt x="885101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397"/>
                  </a:lnTo>
                  <a:lnTo>
                    <a:pt x="1879" y="1397"/>
                  </a:lnTo>
                  <a:lnTo>
                    <a:pt x="1409" y="1917"/>
                  </a:lnTo>
                  <a:lnTo>
                    <a:pt x="1409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79" y="316941"/>
                  </a:lnTo>
                  <a:lnTo>
                    <a:pt x="1879" y="2540"/>
                  </a:lnTo>
                  <a:lnTo>
                    <a:pt x="1409" y="2540"/>
                  </a:lnTo>
                  <a:lnTo>
                    <a:pt x="1409" y="2374"/>
                  </a:lnTo>
                  <a:lnTo>
                    <a:pt x="1879" y="2374"/>
                  </a:lnTo>
                  <a:lnTo>
                    <a:pt x="884351" y="2374"/>
                  </a:lnTo>
                  <a:lnTo>
                    <a:pt x="884351" y="2540"/>
                  </a:lnTo>
                  <a:lnTo>
                    <a:pt x="884351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859" y="2540"/>
                  </a:lnTo>
                  <a:lnTo>
                    <a:pt x="884859" y="1905"/>
                  </a:lnTo>
                  <a:lnTo>
                    <a:pt x="885329" y="2374"/>
                  </a:lnTo>
                  <a:lnTo>
                    <a:pt x="886244" y="2374"/>
                  </a:lnTo>
                  <a:lnTo>
                    <a:pt x="886244" y="1397"/>
                  </a:lnTo>
                  <a:lnTo>
                    <a:pt x="884859" y="1397"/>
                  </a:lnTo>
                  <a:lnTo>
                    <a:pt x="884859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8" name="object 548"/>
          <p:cNvSpPr txBox="1"/>
          <p:nvPr/>
        </p:nvSpPr>
        <p:spPr>
          <a:xfrm>
            <a:off x="9970612" y="296626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7368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Mariusz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Suchenek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49" name="object 549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0097861" y="2670412"/>
            <a:ext cx="294784" cy="294784"/>
          </a:xfrm>
          <a:prstGeom prst="rect">
            <a:avLst/>
          </a:prstGeom>
        </p:spPr>
      </p:pic>
      <p:sp>
        <p:nvSpPr>
          <p:cNvPr id="550" name="object 550"/>
          <p:cNvSpPr txBox="1"/>
          <p:nvPr/>
        </p:nvSpPr>
        <p:spPr>
          <a:xfrm>
            <a:off x="10025072" y="287471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51" name="object 551"/>
          <p:cNvGrpSpPr/>
          <p:nvPr/>
        </p:nvGrpSpPr>
        <p:grpSpPr>
          <a:xfrm>
            <a:off x="10961882" y="2638515"/>
            <a:ext cx="1047115" cy="531495"/>
            <a:chOff x="10961882" y="2638515"/>
            <a:chExt cx="1047115" cy="531495"/>
          </a:xfrm>
        </p:grpSpPr>
        <p:pic>
          <p:nvPicPr>
            <p:cNvPr id="552" name="object 55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0961882" y="2638515"/>
              <a:ext cx="1046864" cy="530990"/>
            </a:xfrm>
            <a:prstGeom prst="rect">
              <a:avLst/>
            </a:prstGeom>
          </p:spPr>
        </p:pic>
        <p:sp>
          <p:nvSpPr>
            <p:cNvPr id="553" name="object 553"/>
            <p:cNvSpPr/>
            <p:nvPr/>
          </p:nvSpPr>
          <p:spPr>
            <a:xfrm>
              <a:off x="10987280" y="2966104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4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4" y="147317"/>
                  </a:lnTo>
                  <a:lnTo>
                    <a:pt x="107104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4" name="object 554"/>
            <p:cNvSpPr/>
            <p:nvPr/>
          </p:nvSpPr>
          <p:spPr>
            <a:xfrm>
              <a:off x="10986297" y="2965197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7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7"/>
                  </a:moveTo>
                  <a:lnTo>
                    <a:pt x="1889" y="108087"/>
                  </a:lnTo>
                  <a:lnTo>
                    <a:pt x="3700" y="108087"/>
                  </a:lnTo>
                  <a:lnTo>
                    <a:pt x="1889" y="107407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7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35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1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35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459" y="107435"/>
                  </a:lnTo>
                  <a:lnTo>
                    <a:pt x="991459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140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35"/>
                  </a:lnTo>
                  <a:lnTo>
                    <a:pt x="992140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5" name="object 555"/>
            <p:cNvSpPr/>
            <p:nvPr/>
          </p:nvSpPr>
          <p:spPr>
            <a:xfrm>
              <a:off x="11040783" y="2650616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668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64" y="315544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object 556"/>
            <p:cNvSpPr/>
            <p:nvPr/>
          </p:nvSpPr>
          <p:spPr>
            <a:xfrm>
              <a:off x="11039881" y="264921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4065"/>
                  </a:moveTo>
                  <a:lnTo>
                    <a:pt x="884351" y="424065"/>
                  </a:lnTo>
                  <a:lnTo>
                    <a:pt x="884351" y="476250"/>
                  </a:lnTo>
                  <a:lnTo>
                    <a:pt x="884351" y="476681"/>
                  </a:lnTo>
                  <a:lnTo>
                    <a:pt x="1892" y="476681"/>
                  </a:lnTo>
                  <a:lnTo>
                    <a:pt x="1816" y="477520"/>
                  </a:lnTo>
                  <a:lnTo>
                    <a:pt x="1143" y="477520"/>
                  </a:lnTo>
                  <a:lnTo>
                    <a:pt x="1143" y="476910"/>
                  </a:lnTo>
                  <a:lnTo>
                    <a:pt x="1816" y="477520"/>
                  </a:lnTo>
                  <a:lnTo>
                    <a:pt x="1816" y="476681"/>
                  </a:lnTo>
                  <a:lnTo>
                    <a:pt x="1143" y="476681"/>
                  </a:lnTo>
                  <a:lnTo>
                    <a:pt x="1143" y="476250"/>
                  </a:lnTo>
                  <a:lnTo>
                    <a:pt x="1892" y="476250"/>
                  </a:lnTo>
                  <a:lnTo>
                    <a:pt x="1892" y="424065"/>
                  </a:lnTo>
                  <a:lnTo>
                    <a:pt x="0" y="42406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83"/>
                  </a:lnTo>
                  <a:lnTo>
                    <a:pt x="886244" y="476681"/>
                  </a:lnTo>
                  <a:lnTo>
                    <a:pt x="885266" y="476681"/>
                  </a:lnTo>
                  <a:lnTo>
                    <a:pt x="885050" y="476897"/>
                  </a:lnTo>
                  <a:lnTo>
                    <a:pt x="885050" y="476250"/>
                  </a:lnTo>
                  <a:lnTo>
                    <a:pt x="886244" y="476250"/>
                  </a:lnTo>
                  <a:lnTo>
                    <a:pt x="886244" y="424065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884351" y="0"/>
                  </a:lnTo>
                  <a:lnTo>
                    <a:pt x="884351" y="1270"/>
                  </a:lnTo>
                  <a:lnTo>
                    <a:pt x="884351" y="1397"/>
                  </a:lnTo>
                  <a:lnTo>
                    <a:pt x="1892" y="1397"/>
                  </a:lnTo>
                  <a:lnTo>
                    <a:pt x="1371" y="1917"/>
                  </a:lnTo>
                  <a:lnTo>
                    <a:pt x="1371" y="1270"/>
                  </a:lnTo>
                  <a:lnTo>
                    <a:pt x="884351" y="1270"/>
                  </a:lnTo>
                  <a:lnTo>
                    <a:pt x="8843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941"/>
                  </a:lnTo>
                  <a:lnTo>
                    <a:pt x="1892" y="316941"/>
                  </a:lnTo>
                  <a:lnTo>
                    <a:pt x="1892" y="2540"/>
                  </a:lnTo>
                  <a:lnTo>
                    <a:pt x="1371" y="2540"/>
                  </a:lnTo>
                  <a:lnTo>
                    <a:pt x="1371" y="2374"/>
                  </a:lnTo>
                  <a:lnTo>
                    <a:pt x="1892" y="2374"/>
                  </a:lnTo>
                  <a:lnTo>
                    <a:pt x="884351" y="2374"/>
                  </a:lnTo>
                  <a:lnTo>
                    <a:pt x="884351" y="2540"/>
                  </a:lnTo>
                  <a:lnTo>
                    <a:pt x="884351" y="316941"/>
                  </a:lnTo>
                  <a:lnTo>
                    <a:pt x="886244" y="316941"/>
                  </a:lnTo>
                  <a:lnTo>
                    <a:pt x="886244" y="2540"/>
                  </a:lnTo>
                  <a:lnTo>
                    <a:pt x="884834" y="2540"/>
                  </a:lnTo>
                  <a:lnTo>
                    <a:pt x="884834" y="1917"/>
                  </a:lnTo>
                  <a:lnTo>
                    <a:pt x="885266" y="2374"/>
                  </a:lnTo>
                  <a:lnTo>
                    <a:pt x="886244" y="2374"/>
                  </a:lnTo>
                  <a:lnTo>
                    <a:pt x="886244" y="1397"/>
                  </a:lnTo>
                  <a:lnTo>
                    <a:pt x="884834" y="1397"/>
                  </a:lnTo>
                  <a:lnTo>
                    <a:pt x="884834" y="1270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7" name="object 557"/>
          <p:cNvSpPr txBox="1"/>
          <p:nvPr/>
        </p:nvSpPr>
        <p:spPr>
          <a:xfrm>
            <a:off x="10987242" y="296626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9845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Rosario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Rosa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58" name="object 558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1114491" y="2670412"/>
            <a:ext cx="294784" cy="294784"/>
          </a:xfrm>
          <a:prstGeom prst="rect">
            <a:avLst/>
          </a:prstGeom>
        </p:spPr>
      </p:pic>
      <p:sp>
        <p:nvSpPr>
          <p:cNvPr id="559" name="object 559"/>
          <p:cNvSpPr txBox="1"/>
          <p:nvPr/>
        </p:nvSpPr>
        <p:spPr>
          <a:xfrm>
            <a:off x="11041777" y="2874719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60" name="object 560"/>
          <p:cNvGrpSpPr/>
          <p:nvPr/>
        </p:nvGrpSpPr>
        <p:grpSpPr>
          <a:xfrm>
            <a:off x="10995897" y="3326346"/>
            <a:ext cx="1047115" cy="531495"/>
            <a:chOff x="10995897" y="3326346"/>
            <a:chExt cx="1047115" cy="531495"/>
          </a:xfrm>
        </p:grpSpPr>
        <p:pic>
          <p:nvPicPr>
            <p:cNvPr id="561" name="object 56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0995897" y="3326346"/>
              <a:ext cx="1046864" cy="530990"/>
            </a:xfrm>
            <a:prstGeom prst="rect">
              <a:avLst/>
            </a:prstGeom>
          </p:spPr>
        </p:pic>
        <p:sp>
          <p:nvSpPr>
            <p:cNvPr id="562" name="object 562"/>
            <p:cNvSpPr/>
            <p:nvPr/>
          </p:nvSpPr>
          <p:spPr>
            <a:xfrm>
              <a:off x="11020462" y="3654162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17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" name="object 563"/>
            <p:cNvSpPr/>
            <p:nvPr/>
          </p:nvSpPr>
          <p:spPr>
            <a:xfrm>
              <a:off x="11019555" y="3653255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4"/>
                  </a:lnTo>
                  <a:lnTo>
                    <a:pt x="3630" y="108087"/>
                  </a:lnTo>
                  <a:lnTo>
                    <a:pt x="1889" y="108087"/>
                  </a:lnTo>
                  <a:lnTo>
                    <a:pt x="1209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4"/>
                  </a:moveTo>
                  <a:lnTo>
                    <a:pt x="107105" y="148224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12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09" y="107180"/>
                  </a:moveTo>
                  <a:lnTo>
                    <a:pt x="1889" y="108087"/>
                  </a:lnTo>
                  <a:lnTo>
                    <a:pt x="1889" y="107435"/>
                  </a:lnTo>
                  <a:lnTo>
                    <a:pt x="1209" y="107180"/>
                  </a:lnTo>
                  <a:close/>
                </a:path>
                <a:path w="993775" h="149860">
                  <a:moveTo>
                    <a:pt x="1889" y="107435"/>
                  </a:moveTo>
                  <a:lnTo>
                    <a:pt x="1889" y="108087"/>
                  </a:lnTo>
                  <a:lnTo>
                    <a:pt x="3630" y="108087"/>
                  </a:lnTo>
                  <a:lnTo>
                    <a:pt x="1889" y="107435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09" y="107180"/>
                  </a:lnTo>
                  <a:lnTo>
                    <a:pt x="1889" y="107435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12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60" y="147316"/>
                  </a:lnTo>
                  <a:lnTo>
                    <a:pt x="886244" y="146835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5"/>
                  </a:moveTo>
                  <a:lnTo>
                    <a:pt x="884960" y="147316"/>
                  </a:lnTo>
                  <a:lnTo>
                    <a:pt x="886244" y="148224"/>
                  </a:lnTo>
                  <a:lnTo>
                    <a:pt x="886244" y="146835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5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1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4" name="object 564"/>
            <p:cNvSpPr/>
            <p:nvPr/>
          </p:nvSpPr>
          <p:spPr>
            <a:xfrm>
              <a:off x="11074045" y="3338677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5" name="object 565"/>
            <p:cNvSpPr/>
            <p:nvPr/>
          </p:nvSpPr>
          <p:spPr>
            <a:xfrm>
              <a:off x="11073067" y="333755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3786"/>
                  </a:moveTo>
                  <a:lnTo>
                    <a:pt x="884351" y="423786"/>
                  </a:lnTo>
                  <a:lnTo>
                    <a:pt x="884351" y="476250"/>
                  </a:lnTo>
                  <a:lnTo>
                    <a:pt x="884351" y="476402"/>
                  </a:lnTo>
                  <a:lnTo>
                    <a:pt x="884351" y="477304"/>
                  </a:lnTo>
                  <a:lnTo>
                    <a:pt x="884351" y="477520"/>
                  </a:lnTo>
                  <a:lnTo>
                    <a:pt x="1473" y="477520"/>
                  </a:lnTo>
                  <a:lnTo>
                    <a:pt x="1473" y="476897"/>
                  </a:lnTo>
                  <a:lnTo>
                    <a:pt x="1892" y="477304"/>
                  </a:lnTo>
                  <a:lnTo>
                    <a:pt x="884351" y="477304"/>
                  </a:lnTo>
                  <a:lnTo>
                    <a:pt x="884351" y="476402"/>
                  </a:lnTo>
                  <a:lnTo>
                    <a:pt x="1892" y="476402"/>
                  </a:lnTo>
                  <a:lnTo>
                    <a:pt x="1473" y="476402"/>
                  </a:lnTo>
                  <a:lnTo>
                    <a:pt x="1473" y="476250"/>
                  </a:lnTo>
                  <a:lnTo>
                    <a:pt x="1892" y="476250"/>
                  </a:lnTo>
                  <a:lnTo>
                    <a:pt x="1892" y="423786"/>
                  </a:lnTo>
                  <a:lnTo>
                    <a:pt x="0" y="42378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96" y="477520"/>
                  </a:lnTo>
                  <a:lnTo>
                    <a:pt x="884796" y="477304"/>
                  </a:lnTo>
                  <a:lnTo>
                    <a:pt x="886244" y="477304"/>
                  </a:lnTo>
                  <a:lnTo>
                    <a:pt x="886244" y="476402"/>
                  </a:lnTo>
                  <a:lnTo>
                    <a:pt x="885329" y="476402"/>
                  </a:lnTo>
                  <a:lnTo>
                    <a:pt x="884796" y="476897"/>
                  </a:lnTo>
                  <a:lnTo>
                    <a:pt x="884796" y="476250"/>
                  </a:lnTo>
                  <a:lnTo>
                    <a:pt x="886244" y="476250"/>
                  </a:lnTo>
                  <a:lnTo>
                    <a:pt x="886244" y="423786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1739" y="0"/>
                  </a:lnTo>
                  <a:lnTo>
                    <a:pt x="1739" y="1270"/>
                  </a:lnTo>
                  <a:lnTo>
                    <a:pt x="1155" y="1917"/>
                  </a:lnTo>
                  <a:lnTo>
                    <a:pt x="1155" y="1270"/>
                  </a:lnTo>
                  <a:lnTo>
                    <a:pt x="1739" y="1270"/>
                  </a:lnTo>
                  <a:lnTo>
                    <a:pt x="173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661"/>
                  </a:lnTo>
                  <a:lnTo>
                    <a:pt x="1892" y="316661"/>
                  </a:lnTo>
                  <a:lnTo>
                    <a:pt x="1892" y="2540"/>
                  </a:lnTo>
                  <a:lnTo>
                    <a:pt x="1155" y="2540"/>
                  </a:lnTo>
                  <a:lnTo>
                    <a:pt x="1155" y="2095"/>
                  </a:lnTo>
                  <a:lnTo>
                    <a:pt x="1892" y="2095"/>
                  </a:lnTo>
                  <a:lnTo>
                    <a:pt x="884351" y="2095"/>
                  </a:lnTo>
                  <a:lnTo>
                    <a:pt x="884351" y="2540"/>
                  </a:lnTo>
                  <a:lnTo>
                    <a:pt x="884351" y="316661"/>
                  </a:lnTo>
                  <a:lnTo>
                    <a:pt x="886244" y="316661"/>
                  </a:lnTo>
                  <a:lnTo>
                    <a:pt x="886244" y="2540"/>
                  </a:lnTo>
                  <a:lnTo>
                    <a:pt x="885151" y="2540"/>
                  </a:lnTo>
                  <a:lnTo>
                    <a:pt x="885151" y="1917"/>
                  </a:lnTo>
                  <a:lnTo>
                    <a:pt x="885329" y="2095"/>
                  </a:lnTo>
                  <a:lnTo>
                    <a:pt x="886244" y="2095"/>
                  </a:lnTo>
                  <a:lnTo>
                    <a:pt x="886244" y="1270"/>
                  </a:lnTo>
                  <a:lnTo>
                    <a:pt x="886244" y="1117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6" name="object 566"/>
          <p:cNvSpPr txBox="1"/>
          <p:nvPr/>
        </p:nvSpPr>
        <p:spPr>
          <a:xfrm>
            <a:off x="11020500" y="3654653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Irene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Fiori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67" name="object 567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1147749" y="3358470"/>
            <a:ext cx="294784" cy="294784"/>
          </a:xfrm>
          <a:prstGeom prst="rect">
            <a:avLst/>
          </a:prstGeom>
        </p:spPr>
      </p:pic>
      <p:sp>
        <p:nvSpPr>
          <p:cNvPr id="568" name="object 568"/>
          <p:cNvSpPr txBox="1"/>
          <p:nvPr/>
        </p:nvSpPr>
        <p:spPr>
          <a:xfrm>
            <a:off x="11074960" y="3562853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69" name="object 569"/>
          <p:cNvGrpSpPr/>
          <p:nvPr/>
        </p:nvGrpSpPr>
        <p:grpSpPr>
          <a:xfrm>
            <a:off x="9945253" y="4033074"/>
            <a:ext cx="1047115" cy="531495"/>
            <a:chOff x="9945253" y="4033074"/>
            <a:chExt cx="1047115" cy="531495"/>
          </a:xfrm>
        </p:grpSpPr>
        <p:pic>
          <p:nvPicPr>
            <p:cNvPr id="570" name="object 57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945253" y="4033074"/>
              <a:ext cx="1046864" cy="530990"/>
            </a:xfrm>
            <a:prstGeom prst="rect">
              <a:avLst/>
            </a:prstGeom>
          </p:spPr>
        </p:pic>
        <p:sp>
          <p:nvSpPr>
            <p:cNvPr id="571" name="object 571"/>
            <p:cNvSpPr/>
            <p:nvPr/>
          </p:nvSpPr>
          <p:spPr>
            <a:xfrm>
              <a:off x="9970574" y="4361267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241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5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535" y="107105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2" name="object 572"/>
            <p:cNvSpPr/>
            <p:nvPr/>
          </p:nvSpPr>
          <p:spPr>
            <a:xfrm>
              <a:off x="9969667" y="436028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9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8"/>
                  </a:lnTo>
                  <a:lnTo>
                    <a:pt x="1889" y="108088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181"/>
                  </a:moveTo>
                  <a:lnTo>
                    <a:pt x="1889" y="108088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60">
                  <a:moveTo>
                    <a:pt x="1889" y="107408"/>
                  </a:moveTo>
                  <a:lnTo>
                    <a:pt x="1889" y="108088"/>
                  </a:lnTo>
                  <a:lnTo>
                    <a:pt x="3700" y="108088"/>
                  </a:lnTo>
                  <a:lnTo>
                    <a:pt x="1889" y="107408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6" y="148224"/>
                  </a:lnTo>
                  <a:lnTo>
                    <a:pt x="886244" y="148224"/>
                  </a:lnTo>
                  <a:lnTo>
                    <a:pt x="884958" y="147392"/>
                  </a:lnTo>
                  <a:lnTo>
                    <a:pt x="886244" y="146909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09"/>
                  </a:moveTo>
                  <a:lnTo>
                    <a:pt x="884958" y="147392"/>
                  </a:lnTo>
                  <a:lnTo>
                    <a:pt x="886244" y="148224"/>
                  </a:lnTo>
                  <a:lnTo>
                    <a:pt x="886244" y="146909"/>
                  </a:lnTo>
                  <a:close/>
                </a:path>
                <a:path w="993775" h="149860">
                  <a:moveTo>
                    <a:pt x="991459" y="107408"/>
                  </a:moveTo>
                  <a:lnTo>
                    <a:pt x="886244" y="146909"/>
                  </a:lnTo>
                  <a:lnTo>
                    <a:pt x="886244" y="148224"/>
                  </a:lnTo>
                  <a:lnTo>
                    <a:pt x="887986" y="148224"/>
                  </a:lnTo>
                  <a:lnTo>
                    <a:pt x="993349" y="108769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08"/>
                  </a:lnTo>
                  <a:close/>
                </a:path>
                <a:path w="993775" h="149860">
                  <a:moveTo>
                    <a:pt x="992064" y="107181"/>
                  </a:moveTo>
                  <a:lnTo>
                    <a:pt x="991459" y="107408"/>
                  </a:lnTo>
                  <a:lnTo>
                    <a:pt x="991459" y="108088"/>
                  </a:lnTo>
                  <a:lnTo>
                    <a:pt x="992064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064" y="107181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8"/>
                  </a:lnTo>
                  <a:lnTo>
                    <a:pt x="992064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3" name="object 573"/>
            <p:cNvSpPr/>
            <p:nvPr/>
          </p:nvSpPr>
          <p:spPr>
            <a:xfrm>
              <a:off x="10024161" y="4045775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4" name="object 574"/>
            <p:cNvSpPr/>
            <p:nvPr/>
          </p:nvSpPr>
          <p:spPr>
            <a:xfrm>
              <a:off x="10023183" y="404494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20">
                  <a:moveTo>
                    <a:pt x="886244" y="423430"/>
                  </a:moveTo>
                  <a:lnTo>
                    <a:pt x="885113" y="423430"/>
                  </a:lnTo>
                  <a:lnTo>
                    <a:pt x="885113" y="476250"/>
                  </a:lnTo>
                  <a:lnTo>
                    <a:pt x="884478" y="476897"/>
                  </a:lnTo>
                  <a:lnTo>
                    <a:pt x="884478" y="476250"/>
                  </a:lnTo>
                  <a:lnTo>
                    <a:pt x="885113" y="476250"/>
                  </a:lnTo>
                  <a:lnTo>
                    <a:pt x="885113" y="423430"/>
                  </a:lnTo>
                  <a:lnTo>
                    <a:pt x="884351" y="423430"/>
                  </a:lnTo>
                  <a:lnTo>
                    <a:pt x="884351" y="476034"/>
                  </a:lnTo>
                  <a:lnTo>
                    <a:pt x="1879" y="476034"/>
                  </a:lnTo>
                  <a:lnTo>
                    <a:pt x="1879" y="423430"/>
                  </a:lnTo>
                  <a:lnTo>
                    <a:pt x="0" y="42343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765" y="477520"/>
                  </a:lnTo>
                  <a:lnTo>
                    <a:pt x="1765" y="476910"/>
                  </a:lnTo>
                  <a:lnTo>
                    <a:pt x="884351" y="477024"/>
                  </a:lnTo>
                  <a:lnTo>
                    <a:pt x="884351" y="477520"/>
                  </a:lnTo>
                  <a:lnTo>
                    <a:pt x="884478" y="477520"/>
                  </a:lnTo>
                  <a:lnTo>
                    <a:pt x="884478" y="477024"/>
                  </a:lnTo>
                  <a:lnTo>
                    <a:pt x="886244" y="477024"/>
                  </a:lnTo>
                  <a:lnTo>
                    <a:pt x="886244" y="476250"/>
                  </a:lnTo>
                  <a:lnTo>
                    <a:pt x="886244" y="476034"/>
                  </a:lnTo>
                  <a:lnTo>
                    <a:pt x="886244" y="423430"/>
                  </a:lnTo>
                  <a:close/>
                </a:path>
                <a:path w="886459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306"/>
                  </a:lnTo>
                  <a:lnTo>
                    <a:pt x="1879" y="316306"/>
                  </a:lnTo>
                  <a:lnTo>
                    <a:pt x="1879" y="1739"/>
                  </a:lnTo>
                  <a:lnTo>
                    <a:pt x="884351" y="1739"/>
                  </a:lnTo>
                  <a:lnTo>
                    <a:pt x="884351" y="316306"/>
                  </a:lnTo>
                  <a:lnTo>
                    <a:pt x="886244" y="316306"/>
                  </a:lnTo>
                  <a:lnTo>
                    <a:pt x="886244" y="1739"/>
                  </a:lnTo>
                  <a:lnTo>
                    <a:pt x="886244" y="1270"/>
                  </a:lnTo>
                  <a:lnTo>
                    <a:pt x="886244" y="825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5" name="object 575"/>
          <p:cNvSpPr txBox="1"/>
          <p:nvPr/>
        </p:nvSpPr>
        <p:spPr>
          <a:xfrm>
            <a:off x="9970612" y="4361042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Paolo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Ruggi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76" name="object 576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0097861" y="4065499"/>
            <a:ext cx="294784" cy="294784"/>
          </a:xfrm>
          <a:prstGeom prst="rect">
            <a:avLst/>
          </a:prstGeom>
        </p:spPr>
      </p:pic>
      <p:sp>
        <p:nvSpPr>
          <p:cNvPr id="577" name="object 577"/>
          <p:cNvSpPr txBox="1"/>
          <p:nvPr/>
        </p:nvSpPr>
        <p:spPr>
          <a:xfrm>
            <a:off x="10025072" y="427018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78" name="object 578"/>
          <p:cNvGrpSpPr/>
          <p:nvPr/>
        </p:nvGrpSpPr>
        <p:grpSpPr>
          <a:xfrm>
            <a:off x="10995897" y="4033074"/>
            <a:ext cx="1047115" cy="531495"/>
            <a:chOff x="10995897" y="4033074"/>
            <a:chExt cx="1047115" cy="531495"/>
          </a:xfrm>
        </p:grpSpPr>
        <p:pic>
          <p:nvPicPr>
            <p:cNvPr id="579" name="object 57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995897" y="4033074"/>
              <a:ext cx="1046864" cy="530990"/>
            </a:xfrm>
            <a:prstGeom prst="rect">
              <a:avLst/>
            </a:prstGeom>
          </p:spPr>
        </p:pic>
        <p:sp>
          <p:nvSpPr>
            <p:cNvPr id="580" name="object 580"/>
            <p:cNvSpPr/>
            <p:nvPr/>
          </p:nvSpPr>
          <p:spPr>
            <a:xfrm>
              <a:off x="11020462" y="4361267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241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1" name="object 581"/>
            <p:cNvSpPr/>
            <p:nvPr/>
          </p:nvSpPr>
          <p:spPr>
            <a:xfrm>
              <a:off x="11019555" y="436028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9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10"/>
                  </a:lnTo>
                  <a:lnTo>
                    <a:pt x="3626" y="108088"/>
                  </a:lnTo>
                  <a:lnTo>
                    <a:pt x="1889" y="108088"/>
                  </a:lnTo>
                  <a:lnTo>
                    <a:pt x="1209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10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10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10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12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09" y="107181"/>
                  </a:moveTo>
                  <a:lnTo>
                    <a:pt x="1889" y="108088"/>
                  </a:lnTo>
                  <a:lnTo>
                    <a:pt x="1889" y="107437"/>
                  </a:lnTo>
                  <a:lnTo>
                    <a:pt x="1209" y="107181"/>
                  </a:lnTo>
                  <a:close/>
                </a:path>
                <a:path w="993775" h="149860">
                  <a:moveTo>
                    <a:pt x="1889" y="107437"/>
                  </a:moveTo>
                  <a:lnTo>
                    <a:pt x="1889" y="108088"/>
                  </a:lnTo>
                  <a:lnTo>
                    <a:pt x="3626" y="108088"/>
                  </a:lnTo>
                  <a:lnTo>
                    <a:pt x="1889" y="107437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09" y="107181"/>
                  </a:lnTo>
                  <a:lnTo>
                    <a:pt x="1889" y="107437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12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86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08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7986" y="148224"/>
                  </a:lnTo>
                  <a:lnTo>
                    <a:pt x="993349" y="108769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08"/>
                  </a:lnTo>
                  <a:close/>
                </a:path>
                <a:path w="993775" h="149860">
                  <a:moveTo>
                    <a:pt x="992064" y="107181"/>
                  </a:moveTo>
                  <a:lnTo>
                    <a:pt x="991459" y="107408"/>
                  </a:lnTo>
                  <a:lnTo>
                    <a:pt x="991459" y="108088"/>
                  </a:lnTo>
                  <a:lnTo>
                    <a:pt x="992064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064" y="107181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08"/>
                  </a:lnTo>
                  <a:lnTo>
                    <a:pt x="992064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2" name="object 582"/>
            <p:cNvSpPr/>
            <p:nvPr/>
          </p:nvSpPr>
          <p:spPr>
            <a:xfrm>
              <a:off x="11074045" y="4045775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80"/>
                  </a:lnTo>
                  <a:lnTo>
                    <a:pt x="884351" y="315480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3" name="object 583"/>
            <p:cNvSpPr/>
            <p:nvPr/>
          </p:nvSpPr>
          <p:spPr>
            <a:xfrm>
              <a:off x="11073067" y="404494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20">
                  <a:moveTo>
                    <a:pt x="886244" y="423430"/>
                  </a:moveTo>
                  <a:lnTo>
                    <a:pt x="885113" y="423430"/>
                  </a:lnTo>
                  <a:lnTo>
                    <a:pt x="885113" y="476250"/>
                  </a:lnTo>
                  <a:lnTo>
                    <a:pt x="884478" y="476897"/>
                  </a:lnTo>
                  <a:lnTo>
                    <a:pt x="884478" y="476250"/>
                  </a:lnTo>
                  <a:lnTo>
                    <a:pt x="885113" y="476250"/>
                  </a:lnTo>
                  <a:lnTo>
                    <a:pt x="885113" y="423430"/>
                  </a:lnTo>
                  <a:lnTo>
                    <a:pt x="884351" y="423430"/>
                  </a:lnTo>
                  <a:lnTo>
                    <a:pt x="884351" y="476034"/>
                  </a:lnTo>
                  <a:lnTo>
                    <a:pt x="1892" y="476034"/>
                  </a:lnTo>
                  <a:lnTo>
                    <a:pt x="1892" y="423430"/>
                  </a:lnTo>
                  <a:lnTo>
                    <a:pt x="0" y="423430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765" y="477520"/>
                  </a:lnTo>
                  <a:lnTo>
                    <a:pt x="1765" y="476897"/>
                  </a:lnTo>
                  <a:lnTo>
                    <a:pt x="1892" y="477024"/>
                  </a:lnTo>
                  <a:lnTo>
                    <a:pt x="884351" y="477024"/>
                  </a:lnTo>
                  <a:lnTo>
                    <a:pt x="884351" y="477520"/>
                  </a:lnTo>
                  <a:lnTo>
                    <a:pt x="884478" y="477520"/>
                  </a:lnTo>
                  <a:lnTo>
                    <a:pt x="884478" y="477024"/>
                  </a:lnTo>
                  <a:lnTo>
                    <a:pt x="886244" y="477024"/>
                  </a:lnTo>
                  <a:lnTo>
                    <a:pt x="886244" y="476250"/>
                  </a:lnTo>
                  <a:lnTo>
                    <a:pt x="886244" y="476034"/>
                  </a:lnTo>
                  <a:lnTo>
                    <a:pt x="886244" y="423430"/>
                  </a:lnTo>
                  <a:close/>
                </a:path>
                <a:path w="886459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306"/>
                  </a:lnTo>
                  <a:lnTo>
                    <a:pt x="1892" y="316306"/>
                  </a:lnTo>
                  <a:lnTo>
                    <a:pt x="1892" y="1739"/>
                  </a:lnTo>
                  <a:lnTo>
                    <a:pt x="884351" y="1739"/>
                  </a:lnTo>
                  <a:lnTo>
                    <a:pt x="884351" y="316306"/>
                  </a:lnTo>
                  <a:lnTo>
                    <a:pt x="886244" y="316306"/>
                  </a:lnTo>
                  <a:lnTo>
                    <a:pt x="886244" y="1739"/>
                  </a:lnTo>
                  <a:lnTo>
                    <a:pt x="886244" y="1270"/>
                  </a:lnTo>
                  <a:lnTo>
                    <a:pt x="886244" y="825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4" name="object 584"/>
          <p:cNvSpPr txBox="1"/>
          <p:nvPr/>
        </p:nvSpPr>
        <p:spPr>
          <a:xfrm>
            <a:off x="11020500" y="4361042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8067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Sina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Koehlenbeck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85" name="object 585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1147749" y="4065499"/>
            <a:ext cx="294784" cy="294784"/>
          </a:xfrm>
          <a:prstGeom prst="rect">
            <a:avLst/>
          </a:prstGeom>
        </p:spPr>
      </p:pic>
      <p:sp>
        <p:nvSpPr>
          <p:cNvPr id="586" name="object 586"/>
          <p:cNvSpPr txBox="1"/>
          <p:nvPr/>
        </p:nvSpPr>
        <p:spPr>
          <a:xfrm>
            <a:off x="11074960" y="427018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87" name="object 587"/>
          <p:cNvGrpSpPr/>
          <p:nvPr/>
        </p:nvGrpSpPr>
        <p:grpSpPr>
          <a:xfrm>
            <a:off x="9945253" y="3326346"/>
            <a:ext cx="1047115" cy="531495"/>
            <a:chOff x="9945253" y="3326346"/>
            <a:chExt cx="1047115" cy="531495"/>
          </a:xfrm>
        </p:grpSpPr>
        <p:pic>
          <p:nvPicPr>
            <p:cNvPr id="588" name="object 58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9945253" y="3326346"/>
              <a:ext cx="1046864" cy="530990"/>
            </a:xfrm>
            <a:prstGeom prst="rect">
              <a:avLst/>
            </a:prstGeom>
          </p:spPr>
        </p:pic>
        <p:sp>
          <p:nvSpPr>
            <p:cNvPr id="589" name="object 589"/>
            <p:cNvSpPr/>
            <p:nvPr/>
          </p:nvSpPr>
          <p:spPr>
            <a:xfrm>
              <a:off x="9970574" y="3654162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5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5" y="107180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0" name="object 590"/>
            <p:cNvSpPr/>
            <p:nvPr/>
          </p:nvSpPr>
          <p:spPr>
            <a:xfrm>
              <a:off x="9969667" y="3653255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4"/>
                  </a:lnTo>
                  <a:lnTo>
                    <a:pt x="3705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4"/>
                  </a:moveTo>
                  <a:lnTo>
                    <a:pt x="107105" y="148224"/>
                  </a:lnTo>
                  <a:lnTo>
                    <a:pt x="108390" y="147316"/>
                  </a:lnTo>
                  <a:lnTo>
                    <a:pt x="107105" y="146834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4"/>
                  </a:lnTo>
                  <a:lnTo>
                    <a:pt x="108390" y="147316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7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6"/>
                  </a:moveTo>
                  <a:lnTo>
                    <a:pt x="1889" y="108087"/>
                  </a:lnTo>
                  <a:lnTo>
                    <a:pt x="3705" y="108087"/>
                  </a:lnTo>
                  <a:lnTo>
                    <a:pt x="1889" y="107406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7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6"/>
                  </a:lnTo>
                  <a:lnTo>
                    <a:pt x="886244" y="146834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4"/>
                  </a:moveTo>
                  <a:lnTo>
                    <a:pt x="884958" y="147316"/>
                  </a:lnTo>
                  <a:lnTo>
                    <a:pt x="886244" y="148224"/>
                  </a:lnTo>
                  <a:lnTo>
                    <a:pt x="886244" y="146834"/>
                  </a:lnTo>
                  <a:close/>
                </a:path>
                <a:path w="993775" h="149860">
                  <a:moveTo>
                    <a:pt x="991459" y="107406"/>
                  </a:moveTo>
                  <a:lnTo>
                    <a:pt x="886244" y="146834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1"/>
                  </a:lnTo>
                  <a:lnTo>
                    <a:pt x="993349" y="108087"/>
                  </a:lnTo>
                  <a:lnTo>
                    <a:pt x="991459" y="108087"/>
                  </a:lnTo>
                  <a:lnTo>
                    <a:pt x="991459" y="107406"/>
                  </a:lnTo>
                  <a:close/>
                </a:path>
                <a:path w="993775" h="149860">
                  <a:moveTo>
                    <a:pt x="992064" y="107180"/>
                  </a:moveTo>
                  <a:lnTo>
                    <a:pt x="991459" y="107406"/>
                  </a:lnTo>
                  <a:lnTo>
                    <a:pt x="991459" y="108087"/>
                  </a:lnTo>
                  <a:lnTo>
                    <a:pt x="992064" y="107180"/>
                  </a:lnTo>
                  <a:close/>
                </a:path>
                <a:path w="993775" h="149860">
                  <a:moveTo>
                    <a:pt x="993349" y="107180"/>
                  </a:moveTo>
                  <a:lnTo>
                    <a:pt x="992064" y="107180"/>
                  </a:lnTo>
                  <a:lnTo>
                    <a:pt x="991459" y="108087"/>
                  </a:lnTo>
                  <a:lnTo>
                    <a:pt x="993349" y="108087"/>
                  </a:lnTo>
                  <a:lnTo>
                    <a:pt x="993349" y="107180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6"/>
                  </a:lnTo>
                  <a:lnTo>
                    <a:pt x="992064" y="107180"/>
                  </a:lnTo>
                  <a:lnTo>
                    <a:pt x="993349" y="107180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1" name="object 591"/>
            <p:cNvSpPr/>
            <p:nvPr/>
          </p:nvSpPr>
          <p:spPr>
            <a:xfrm>
              <a:off x="10024161" y="3338677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2" name="object 592"/>
            <p:cNvSpPr/>
            <p:nvPr/>
          </p:nvSpPr>
          <p:spPr>
            <a:xfrm>
              <a:off x="10023183" y="333755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3786"/>
                  </a:moveTo>
                  <a:lnTo>
                    <a:pt x="884351" y="423786"/>
                  </a:lnTo>
                  <a:lnTo>
                    <a:pt x="884351" y="476250"/>
                  </a:lnTo>
                  <a:lnTo>
                    <a:pt x="884351" y="476402"/>
                  </a:lnTo>
                  <a:lnTo>
                    <a:pt x="884351" y="477304"/>
                  </a:lnTo>
                  <a:lnTo>
                    <a:pt x="884351" y="477520"/>
                  </a:lnTo>
                  <a:lnTo>
                    <a:pt x="1473" y="477520"/>
                  </a:lnTo>
                  <a:lnTo>
                    <a:pt x="1473" y="476897"/>
                  </a:lnTo>
                  <a:lnTo>
                    <a:pt x="1879" y="477304"/>
                  </a:lnTo>
                  <a:lnTo>
                    <a:pt x="884351" y="477304"/>
                  </a:lnTo>
                  <a:lnTo>
                    <a:pt x="884351" y="476402"/>
                  </a:lnTo>
                  <a:lnTo>
                    <a:pt x="1879" y="476402"/>
                  </a:lnTo>
                  <a:lnTo>
                    <a:pt x="1473" y="476402"/>
                  </a:lnTo>
                  <a:lnTo>
                    <a:pt x="1473" y="476250"/>
                  </a:lnTo>
                  <a:lnTo>
                    <a:pt x="1879" y="476250"/>
                  </a:lnTo>
                  <a:lnTo>
                    <a:pt x="1879" y="423786"/>
                  </a:lnTo>
                  <a:lnTo>
                    <a:pt x="0" y="42378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796" y="477520"/>
                  </a:lnTo>
                  <a:lnTo>
                    <a:pt x="884796" y="477304"/>
                  </a:lnTo>
                  <a:lnTo>
                    <a:pt x="886244" y="477304"/>
                  </a:lnTo>
                  <a:lnTo>
                    <a:pt x="886244" y="476402"/>
                  </a:lnTo>
                  <a:lnTo>
                    <a:pt x="885329" y="476402"/>
                  </a:lnTo>
                  <a:lnTo>
                    <a:pt x="884796" y="476897"/>
                  </a:lnTo>
                  <a:lnTo>
                    <a:pt x="884796" y="476250"/>
                  </a:lnTo>
                  <a:lnTo>
                    <a:pt x="886244" y="476250"/>
                  </a:lnTo>
                  <a:lnTo>
                    <a:pt x="886244" y="423786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1727" y="0"/>
                  </a:lnTo>
                  <a:lnTo>
                    <a:pt x="1727" y="1270"/>
                  </a:lnTo>
                  <a:lnTo>
                    <a:pt x="1143" y="1917"/>
                  </a:lnTo>
                  <a:lnTo>
                    <a:pt x="1143" y="1270"/>
                  </a:lnTo>
                  <a:lnTo>
                    <a:pt x="1727" y="1270"/>
                  </a:lnTo>
                  <a:lnTo>
                    <a:pt x="172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661"/>
                  </a:lnTo>
                  <a:lnTo>
                    <a:pt x="1879" y="316661"/>
                  </a:lnTo>
                  <a:lnTo>
                    <a:pt x="1879" y="2540"/>
                  </a:lnTo>
                  <a:lnTo>
                    <a:pt x="1143" y="2540"/>
                  </a:lnTo>
                  <a:lnTo>
                    <a:pt x="1143" y="2095"/>
                  </a:lnTo>
                  <a:lnTo>
                    <a:pt x="1879" y="2095"/>
                  </a:lnTo>
                  <a:lnTo>
                    <a:pt x="884351" y="2095"/>
                  </a:lnTo>
                  <a:lnTo>
                    <a:pt x="884351" y="2540"/>
                  </a:lnTo>
                  <a:lnTo>
                    <a:pt x="884351" y="316661"/>
                  </a:lnTo>
                  <a:lnTo>
                    <a:pt x="886244" y="316661"/>
                  </a:lnTo>
                  <a:lnTo>
                    <a:pt x="886244" y="2540"/>
                  </a:lnTo>
                  <a:lnTo>
                    <a:pt x="885151" y="2540"/>
                  </a:lnTo>
                  <a:lnTo>
                    <a:pt x="885151" y="1917"/>
                  </a:lnTo>
                  <a:lnTo>
                    <a:pt x="885329" y="2095"/>
                  </a:lnTo>
                  <a:lnTo>
                    <a:pt x="886244" y="2095"/>
                  </a:lnTo>
                  <a:lnTo>
                    <a:pt x="886244" y="1270"/>
                  </a:lnTo>
                  <a:lnTo>
                    <a:pt x="886244" y="1117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3" name="object 593"/>
          <p:cNvSpPr txBox="1"/>
          <p:nvPr/>
        </p:nvSpPr>
        <p:spPr>
          <a:xfrm>
            <a:off x="9970612" y="3654653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6479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Barbara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Garaventa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94" name="object 594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0097861" y="3358470"/>
            <a:ext cx="294784" cy="294784"/>
          </a:xfrm>
          <a:prstGeom prst="rect">
            <a:avLst/>
          </a:prstGeom>
        </p:spPr>
      </p:pic>
      <p:sp>
        <p:nvSpPr>
          <p:cNvPr id="595" name="object 595"/>
          <p:cNvSpPr txBox="1"/>
          <p:nvPr/>
        </p:nvSpPr>
        <p:spPr>
          <a:xfrm>
            <a:off x="10025072" y="3562853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96" name="object 596"/>
          <p:cNvGrpSpPr/>
          <p:nvPr/>
        </p:nvGrpSpPr>
        <p:grpSpPr>
          <a:xfrm>
            <a:off x="9954701" y="4694449"/>
            <a:ext cx="1047115" cy="531495"/>
            <a:chOff x="9954701" y="4694449"/>
            <a:chExt cx="1047115" cy="531495"/>
          </a:xfrm>
        </p:grpSpPr>
        <p:pic>
          <p:nvPicPr>
            <p:cNvPr id="597" name="object 597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9954701" y="4694449"/>
              <a:ext cx="1046864" cy="530990"/>
            </a:xfrm>
            <a:prstGeom prst="rect">
              <a:avLst/>
            </a:prstGeom>
          </p:spPr>
        </p:pic>
        <p:sp>
          <p:nvSpPr>
            <p:cNvPr id="598" name="object 598"/>
            <p:cNvSpPr/>
            <p:nvPr/>
          </p:nvSpPr>
          <p:spPr>
            <a:xfrm>
              <a:off x="9979569" y="502302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4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9" name="object 599"/>
            <p:cNvSpPr/>
            <p:nvPr/>
          </p:nvSpPr>
          <p:spPr>
            <a:xfrm>
              <a:off x="9978661" y="502211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5" y="149584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835"/>
                  </a:lnTo>
                  <a:lnTo>
                    <a:pt x="3501" y="108012"/>
                  </a:lnTo>
                  <a:lnTo>
                    <a:pt x="1889" y="108012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8" y="1889"/>
                  </a:lnTo>
                  <a:lnTo>
                    <a:pt x="1889" y="906"/>
                  </a:lnTo>
                  <a:lnTo>
                    <a:pt x="108995" y="906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835"/>
                  </a:moveTo>
                  <a:lnTo>
                    <a:pt x="107105" y="148224"/>
                  </a:lnTo>
                  <a:lnTo>
                    <a:pt x="108390" y="147317"/>
                  </a:lnTo>
                  <a:lnTo>
                    <a:pt x="107105" y="146835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07105" y="146835"/>
                  </a:lnTo>
                  <a:lnTo>
                    <a:pt x="108390" y="147317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285" y="107181"/>
                  </a:moveTo>
                  <a:lnTo>
                    <a:pt x="1889" y="108012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60">
                  <a:moveTo>
                    <a:pt x="1889" y="107408"/>
                  </a:moveTo>
                  <a:lnTo>
                    <a:pt x="1889" y="108012"/>
                  </a:lnTo>
                  <a:lnTo>
                    <a:pt x="3501" y="108012"/>
                  </a:lnTo>
                  <a:lnTo>
                    <a:pt x="1889" y="107408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8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5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06"/>
                  </a:lnTo>
                  <a:close/>
                </a:path>
                <a:path w="993775" h="149860">
                  <a:moveTo>
                    <a:pt x="108995" y="906"/>
                  </a:moveTo>
                  <a:lnTo>
                    <a:pt x="107105" y="906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1" y="148224"/>
                  </a:lnTo>
                  <a:lnTo>
                    <a:pt x="886245" y="148224"/>
                  </a:lnTo>
                  <a:lnTo>
                    <a:pt x="884960" y="147317"/>
                  </a:lnTo>
                  <a:lnTo>
                    <a:pt x="886245" y="146835"/>
                  </a:lnTo>
                  <a:lnTo>
                    <a:pt x="886245" y="1889"/>
                  </a:lnTo>
                  <a:lnTo>
                    <a:pt x="885262" y="1889"/>
                  </a:lnTo>
                  <a:lnTo>
                    <a:pt x="886245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5" y="146835"/>
                  </a:moveTo>
                  <a:lnTo>
                    <a:pt x="884960" y="147317"/>
                  </a:lnTo>
                  <a:lnTo>
                    <a:pt x="886245" y="148224"/>
                  </a:lnTo>
                  <a:lnTo>
                    <a:pt x="886245" y="146835"/>
                  </a:lnTo>
                  <a:close/>
                </a:path>
                <a:path w="993775" h="149860">
                  <a:moveTo>
                    <a:pt x="991459" y="107408"/>
                  </a:moveTo>
                  <a:lnTo>
                    <a:pt x="886245" y="146835"/>
                  </a:lnTo>
                  <a:lnTo>
                    <a:pt x="886245" y="148224"/>
                  </a:lnTo>
                  <a:lnTo>
                    <a:pt x="887981" y="148224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08"/>
                  </a:lnTo>
                  <a:close/>
                </a:path>
                <a:path w="993775" h="149860">
                  <a:moveTo>
                    <a:pt x="992065" y="107181"/>
                  </a:moveTo>
                  <a:lnTo>
                    <a:pt x="991459" y="107408"/>
                  </a:lnTo>
                  <a:lnTo>
                    <a:pt x="991459" y="108012"/>
                  </a:lnTo>
                  <a:lnTo>
                    <a:pt x="992065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065" y="107181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8"/>
                  </a:lnTo>
                  <a:lnTo>
                    <a:pt x="992065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5" y="906"/>
                  </a:moveTo>
                  <a:lnTo>
                    <a:pt x="885262" y="1889"/>
                  </a:lnTo>
                  <a:lnTo>
                    <a:pt x="886245" y="1889"/>
                  </a:lnTo>
                  <a:lnTo>
                    <a:pt x="886245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5" y="906"/>
                  </a:lnTo>
                  <a:lnTo>
                    <a:pt x="886245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0" name="object 600"/>
            <p:cNvSpPr/>
            <p:nvPr/>
          </p:nvSpPr>
          <p:spPr>
            <a:xfrm>
              <a:off x="10033152" y="470753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592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1" name="object 601"/>
            <p:cNvSpPr/>
            <p:nvPr/>
          </p:nvSpPr>
          <p:spPr>
            <a:xfrm>
              <a:off x="10032250" y="4706620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20">
                  <a:moveTo>
                    <a:pt x="886244" y="423506"/>
                  </a:moveTo>
                  <a:lnTo>
                    <a:pt x="885202" y="423506"/>
                  </a:lnTo>
                  <a:lnTo>
                    <a:pt x="885202" y="476250"/>
                  </a:lnTo>
                  <a:lnTo>
                    <a:pt x="884567" y="476885"/>
                  </a:lnTo>
                  <a:lnTo>
                    <a:pt x="884567" y="476250"/>
                  </a:lnTo>
                  <a:lnTo>
                    <a:pt x="885202" y="476250"/>
                  </a:lnTo>
                  <a:lnTo>
                    <a:pt x="885202" y="423506"/>
                  </a:lnTo>
                  <a:lnTo>
                    <a:pt x="884351" y="423506"/>
                  </a:lnTo>
                  <a:lnTo>
                    <a:pt x="884351" y="476199"/>
                  </a:lnTo>
                  <a:lnTo>
                    <a:pt x="1892" y="476199"/>
                  </a:lnTo>
                  <a:lnTo>
                    <a:pt x="1892" y="423506"/>
                  </a:lnTo>
                  <a:lnTo>
                    <a:pt x="0" y="42350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51" y="477520"/>
                  </a:lnTo>
                  <a:lnTo>
                    <a:pt x="1651" y="476885"/>
                  </a:lnTo>
                  <a:lnTo>
                    <a:pt x="1892" y="477100"/>
                  </a:lnTo>
                  <a:lnTo>
                    <a:pt x="884351" y="477100"/>
                  </a:lnTo>
                  <a:lnTo>
                    <a:pt x="884351" y="477520"/>
                  </a:lnTo>
                  <a:lnTo>
                    <a:pt x="884567" y="477520"/>
                  </a:lnTo>
                  <a:lnTo>
                    <a:pt x="884567" y="477100"/>
                  </a:lnTo>
                  <a:lnTo>
                    <a:pt x="886244" y="477100"/>
                  </a:lnTo>
                  <a:lnTo>
                    <a:pt x="886244" y="476250"/>
                  </a:lnTo>
                  <a:lnTo>
                    <a:pt x="886244" y="423506"/>
                  </a:lnTo>
                  <a:close/>
                </a:path>
                <a:path w="886459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382"/>
                  </a:lnTo>
                  <a:lnTo>
                    <a:pt x="1892" y="316382"/>
                  </a:lnTo>
                  <a:lnTo>
                    <a:pt x="1892" y="1892"/>
                  </a:lnTo>
                  <a:lnTo>
                    <a:pt x="884351" y="1892"/>
                  </a:lnTo>
                  <a:lnTo>
                    <a:pt x="884351" y="316382"/>
                  </a:lnTo>
                  <a:lnTo>
                    <a:pt x="886244" y="316382"/>
                  </a:lnTo>
                  <a:lnTo>
                    <a:pt x="886244" y="1892"/>
                  </a:lnTo>
                  <a:lnTo>
                    <a:pt x="886244" y="1270"/>
                  </a:lnTo>
                  <a:lnTo>
                    <a:pt x="886244" y="91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2" name="object 602"/>
          <p:cNvSpPr txBox="1"/>
          <p:nvPr/>
        </p:nvSpPr>
        <p:spPr>
          <a:xfrm>
            <a:off x="9979606" y="5022792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Kate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Dooley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03" name="object 603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0106855" y="4727329"/>
            <a:ext cx="294784" cy="294784"/>
          </a:xfrm>
          <a:prstGeom prst="rect">
            <a:avLst/>
          </a:prstGeom>
        </p:spPr>
      </p:pic>
      <p:sp>
        <p:nvSpPr>
          <p:cNvPr id="604" name="object 604"/>
          <p:cNvSpPr txBox="1"/>
          <p:nvPr/>
        </p:nvSpPr>
        <p:spPr>
          <a:xfrm>
            <a:off x="10034143" y="4932090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05" name="object 605"/>
          <p:cNvGrpSpPr/>
          <p:nvPr/>
        </p:nvGrpSpPr>
        <p:grpSpPr>
          <a:xfrm>
            <a:off x="11005345" y="4694449"/>
            <a:ext cx="1045210" cy="531495"/>
            <a:chOff x="11005345" y="4694449"/>
            <a:chExt cx="1045210" cy="531495"/>
          </a:xfrm>
        </p:grpSpPr>
        <p:pic>
          <p:nvPicPr>
            <p:cNvPr id="606" name="object 60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1005345" y="4694449"/>
              <a:ext cx="1044974" cy="530990"/>
            </a:xfrm>
            <a:prstGeom prst="rect">
              <a:avLst/>
            </a:prstGeom>
          </p:spPr>
        </p:pic>
        <p:sp>
          <p:nvSpPr>
            <p:cNvPr id="607" name="object 607"/>
            <p:cNvSpPr/>
            <p:nvPr/>
          </p:nvSpPr>
          <p:spPr>
            <a:xfrm>
              <a:off x="11029457" y="502302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0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80" y="147317"/>
                  </a:lnTo>
                  <a:lnTo>
                    <a:pt x="107180" y="0"/>
                  </a:lnTo>
                  <a:close/>
                </a:path>
                <a:path w="991870" h="147320">
                  <a:moveTo>
                    <a:pt x="991534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534" y="107105"/>
                  </a:lnTo>
                  <a:lnTo>
                    <a:pt x="99153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" name="object 608"/>
            <p:cNvSpPr/>
            <p:nvPr/>
          </p:nvSpPr>
          <p:spPr>
            <a:xfrm>
              <a:off x="11028550" y="502211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3" y="0"/>
                  </a:moveTo>
                  <a:lnTo>
                    <a:pt x="0" y="0"/>
                  </a:lnTo>
                  <a:lnTo>
                    <a:pt x="0" y="108692"/>
                  </a:lnTo>
                  <a:lnTo>
                    <a:pt x="108993" y="149584"/>
                  </a:lnTo>
                  <a:lnTo>
                    <a:pt x="108993" y="148224"/>
                  </a:lnTo>
                  <a:lnTo>
                    <a:pt x="107104" y="148224"/>
                  </a:lnTo>
                  <a:lnTo>
                    <a:pt x="107104" y="146835"/>
                  </a:lnTo>
                  <a:lnTo>
                    <a:pt x="3500" y="108012"/>
                  </a:lnTo>
                  <a:lnTo>
                    <a:pt x="1889" y="108012"/>
                  </a:lnTo>
                  <a:lnTo>
                    <a:pt x="1283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06"/>
                  </a:lnTo>
                  <a:lnTo>
                    <a:pt x="108993" y="906"/>
                  </a:lnTo>
                  <a:lnTo>
                    <a:pt x="108993" y="0"/>
                  </a:lnTo>
                  <a:close/>
                </a:path>
                <a:path w="993775" h="149860">
                  <a:moveTo>
                    <a:pt x="107104" y="146835"/>
                  </a:moveTo>
                  <a:lnTo>
                    <a:pt x="107104" y="148224"/>
                  </a:lnTo>
                  <a:lnTo>
                    <a:pt x="108389" y="147317"/>
                  </a:lnTo>
                  <a:lnTo>
                    <a:pt x="107104" y="146835"/>
                  </a:lnTo>
                  <a:close/>
                </a:path>
                <a:path w="993775" h="149860">
                  <a:moveTo>
                    <a:pt x="107104" y="906"/>
                  </a:moveTo>
                  <a:lnTo>
                    <a:pt x="107104" y="146835"/>
                  </a:lnTo>
                  <a:lnTo>
                    <a:pt x="108389" y="147317"/>
                  </a:lnTo>
                  <a:lnTo>
                    <a:pt x="107104" y="148224"/>
                  </a:lnTo>
                  <a:lnTo>
                    <a:pt x="108993" y="148224"/>
                  </a:lnTo>
                  <a:lnTo>
                    <a:pt x="108993" y="1889"/>
                  </a:lnTo>
                  <a:lnTo>
                    <a:pt x="108087" y="1889"/>
                  </a:lnTo>
                  <a:lnTo>
                    <a:pt x="107104" y="906"/>
                  </a:lnTo>
                  <a:close/>
                </a:path>
                <a:path w="993775" h="149860">
                  <a:moveTo>
                    <a:pt x="1283" y="107181"/>
                  </a:moveTo>
                  <a:lnTo>
                    <a:pt x="1889" y="108012"/>
                  </a:lnTo>
                  <a:lnTo>
                    <a:pt x="1889" y="107408"/>
                  </a:lnTo>
                  <a:lnTo>
                    <a:pt x="1283" y="107181"/>
                  </a:lnTo>
                  <a:close/>
                </a:path>
                <a:path w="993775" h="149860">
                  <a:moveTo>
                    <a:pt x="1889" y="107408"/>
                  </a:moveTo>
                  <a:lnTo>
                    <a:pt x="1889" y="108012"/>
                  </a:lnTo>
                  <a:lnTo>
                    <a:pt x="3500" y="108012"/>
                  </a:lnTo>
                  <a:lnTo>
                    <a:pt x="1889" y="107408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83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04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04" y="1889"/>
                  </a:lnTo>
                  <a:lnTo>
                    <a:pt x="107104" y="906"/>
                  </a:lnTo>
                  <a:close/>
                </a:path>
                <a:path w="993775" h="149860">
                  <a:moveTo>
                    <a:pt x="108993" y="906"/>
                  </a:moveTo>
                  <a:lnTo>
                    <a:pt x="107104" y="906"/>
                  </a:lnTo>
                  <a:lnTo>
                    <a:pt x="108087" y="1889"/>
                  </a:lnTo>
                  <a:lnTo>
                    <a:pt x="108993" y="1889"/>
                  </a:lnTo>
                  <a:lnTo>
                    <a:pt x="108993" y="906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584"/>
                  </a:lnTo>
                  <a:lnTo>
                    <a:pt x="887979" y="148224"/>
                  </a:lnTo>
                  <a:lnTo>
                    <a:pt x="886244" y="148224"/>
                  </a:lnTo>
                  <a:lnTo>
                    <a:pt x="884958" y="147317"/>
                  </a:lnTo>
                  <a:lnTo>
                    <a:pt x="886244" y="146835"/>
                  </a:lnTo>
                  <a:lnTo>
                    <a:pt x="886244" y="1889"/>
                  </a:lnTo>
                  <a:lnTo>
                    <a:pt x="885261" y="1889"/>
                  </a:lnTo>
                  <a:lnTo>
                    <a:pt x="886244" y="906"/>
                  </a:lnTo>
                  <a:lnTo>
                    <a:pt x="993349" y="906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835"/>
                  </a:moveTo>
                  <a:lnTo>
                    <a:pt x="884958" y="147317"/>
                  </a:lnTo>
                  <a:lnTo>
                    <a:pt x="886244" y="148224"/>
                  </a:lnTo>
                  <a:lnTo>
                    <a:pt x="886244" y="146835"/>
                  </a:lnTo>
                  <a:close/>
                </a:path>
                <a:path w="993775" h="149860">
                  <a:moveTo>
                    <a:pt x="991459" y="107408"/>
                  </a:moveTo>
                  <a:lnTo>
                    <a:pt x="886244" y="146835"/>
                  </a:lnTo>
                  <a:lnTo>
                    <a:pt x="886244" y="148224"/>
                  </a:lnTo>
                  <a:lnTo>
                    <a:pt x="887979" y="148224"/>
                  </a:lnTo>
                  <a:lnTo>
                    <a:pt x="993349" y="108692"/>
                  </a:lnTo>
                  <a:lnTo>
                    <a:pt x="993349" y="108012"/>
                  </a:lnTo>
                  <a:lnTo>
                    <a:pt x="991459" y="108012"/>
                  </a:lnTo>
                  <a:lnTo>
                    <a:pt x="991459" y="107408"/>
                  </a:lnTo>
                  <a:close/>
                </a:path>
                <a:path w="993775" h="149860">
                  <a:moveTo>
                    <a:pt x="992064" y="107181"/>
                  </a:moveTo>
                  <a:lnTo>
                    <a:pt x="991459" y="107408"/>
                  </a:lnTo>
                  <a:lnTo>
                    <a:pt x="991459" y="108012"/>
                  </a:lnTo>
                  <a:lnTo>
                    <a:pt x="992064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064" y="107181"/>
                  </a:lnTo>
                  <a:lnTo>
                    <a:pt x="991459" y="108012"/>
                  </a:lnTo>
                  <a:lnTo>
                    <a:pt x="993349" y="108012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991459" y="107408"/>
                  </a:lnTo>
                  <a:lnTo>
                    <a:pt x="992064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1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886244" y="906"/>
                  </a:moveTo>
                  <a:lnTo>
                    <a:pt x="885261" y="1889"/>
                  </a:lnTo>
                  <a:lnTo>
                    <a:pt x="886244" y="1889"/>
                  </a:lnTo>
                  <a:lnTo>
                    <a:pt x="886244" y="906"/>
                  </a:lnTo>
                  <a:close/>
                </a:path>
                <a:path w="993775" h="149860">
                  <a:moveTo>
                    <a:pt x="991459" y="906"/>
                  </a:moveTo>
                  <a:lnTo>
                    <a:pt x="886244" y="906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06"/>
                  </a:lnTo>
                  <a:close/>
                </a:path>
                <a:path w="993775" h="149860">
                  <a:moveTo>
                    <a:pt x="993349" y="906"/>
                  </a:moveTo>
                  <a:lnTo>
                    <a:pt x="991459" y="906"/>
                  </a:lnTo>
                  <a:lnTo>
                    <a:pt x="992441" y="1889"/>
                  </a:lnTo>
                  <a:lnTo>
                    <a:pt x="993349" y="1889"/>
                  </a:lnTo>
                  <a:lnTo>
                    <a:pt x="993349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" name="object 609"/>
            <p:cNvSpPr/>
            <p:nvPr/>
          </p:nvSpPr>
          <p:spPr>
            <a:xfrm>
              <a:off x="11083036" y="4707534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64" y="422592"/>
                  </a:moveTo>
                  <a:lnTo>
                    <a:pt x="0" y="422592"/>
                  </a:lnTo>
                  <a:lnTo>
                    <a:pt x="0" y="476186"/>
                  </a:lnTo>
                  <a:lnTo>
                    <a:pt x="884364" y="476186"/>
                  </a:lnTo>
                  <a:lnTo>
                    <a:pt x="884364" y="422592"/>
                  </a:lnTo>
                  <a:close/>
                </a:path>
                <a:path w="884554" h="476250">
                  <a:moveTo>
                    <a:pt x="884364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64" y="315468"/>
                  </a:lnTo>
                  <a:lnTo>
                    <a:pt x="884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" name="object 610"/>
            <p:cNvSpPr/>
            <p:nvPr/>
          </p:nvSpPr>
          <p:spPr>
            <a:xfrm>
              <a:off x="11082058" y="4706620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20">
                  <a:moveTo>
                    <a:pt x="886244" y="423506"/>
                  </a:moveTo>
                  <a:lnTo>
                    <a:pt x="885278" y="423506"/>
                  </a:lnTo>
                  <a:lnTo>
                    <a:pt x="885278" y="476250"/>
                  </a:lnTo>
                  <a:lnTo>
                    <a:pt x="884580" y="476897"/>
                  </a:lnTo>
                  <a:lnTo>
                    <a:pt x="884580" y="476250"/>
                  </a:lnTo>
                  <a:lnTo>
                    <a:pt x="885278" y="476250"/>
                  </a:lnTo>
                  <a:lnTo>
                    <a:pt x="885278" y="423506"/>
                  </a:lnTo>
                  <a:lnTo>
                    <a:pt x="884351" y="423506"/>
                  </a:lnTo>
                  <a:lnTo>
                    <a:pt x="884351" y="476199"/>
                  </a:lnTo>
                  <a:lnTo>
                    <a:pt x="1892" y="476199"/>
                  </a:lnTo>
                  <a:lnTo>
                    <a:pt x="1892" y="423506"/>
                  </a:lnTo>
                  <a:lnTo>
                    <a:pt x="0" y="42350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676" y="477520"/>
                  </a:lnTo>
                  <a:lnTo>
                    <a:pt x="1676" y="476897"/>
                  </a:lnTo>
                  <a:lnTo>
                    <a:pt x="1892" y="477100"/>
                  </a:lnTo>
                  <a:lnTo>
                    <a:pt x="884351" y="477100"/>
                  </a:lnTo>
                  <a:lnTo>
                    <a:pt x="884351" y="477520"/>
                  </a:lnTo>
                  <a:lnTo>
                    <a:pt x="884580" y="477520"/>
                  </a:lnTo>
                  <a:lnTo>
                    <a:pt x="884580" y="477100"/>
                  </a:lnTo>
                  <a:lnTo>
                    <a:pt x="886244" y="477100"/>
                  </a:lnTo>
                  <a:lnTo>
                    <a:pt x="886244" y="476250"/>
                  </a:lnTo>
                  <a:lnTo>
                    <a:pt x="886244" y="423506"/>
                  </a:lnTo>
                  <a:close/>
                </a:path>
                <a:path w="886459" h="477520">
                  <a:moveTo>
                    <a:pt x="8862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16382"/>
                  </a:lnTo>
                  <a:lnTo>
                    <a:pt x="1892" y="316382"/>
                  </a:lnTo>
                  <a:lnTo>
                    <a:pt x="1892" y="1892"/>
                  </a:lnTo>
                  <a:lnTo>
                    <a:pt x="884351" y="1892"/>
                  </a:lnTo>
                  <a:lnTo>
                    <a:pt x="884351" y="316382"/>
                  </a:lnTo>
                  <a:lnTo>
                    <a:pt x="886244" y="316382"/>
                  </a:lnTo>
                  <a:lnTo>
                    <a:pt x="886244" y="1892"/>
                  </a:lnTo>
                  <a:lnTo>
                    <a:pt x="886244" y="1270"/>
                  </a:lnTo>
                  <a:lnTo>
                    <a:pt x="886244" y="914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1" name="object 611"/>
          <p:cNvSpPr txBox="1"/>
          <p:nvPr/>
        </p:nvSpPr>
        <p:spPr>
          <a:xfrm>
            <a:off x="11029494" y="5022792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Artem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Basalaev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12" name="object 612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1156744" y="4727329"/>
            <a:ext cx="294784" cy="294784"/>
          </a:xfrm>
          <a:prstGeom prst="rect">
            <a:avLst/>
          </a:prstGeom>
        </p:spPr>
      </p:pic>
      <p:sp>
        <p:nvSpPr>
          <p:cNvPr id="613" name="object 613"/>
          <p:cNvSpPr txBox="1"/>
          <p:nvPr/>
        </p:nvSpPr>
        <p:spPr>
          <a:xfrm>
            <a:off x="11083954" y="4932090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513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14" name="object 614"/>
          <p:cNvGrpSpPr/>
          <p:nvPr/>
        </p:nvGrpSpPr>
        <p:grpSpPr>
          <a:xfrm>
            <a:off x="559174" y="1706994"/>
            <a:ext cx="2128520" cy="709295"/>
            <a:chOff x="559174" y="1706994"/>
            <a:chExt cx="2128520" cy="709295"/>
          </a:xfrm>
        </p:grpSpPr>
        <p:sp>
          <p:nvSpPr>
            <p:cNvPr id="615" name="object 615"/>
            <p:cNvSpPr/>
            <p:nvPr/>
          </p:nvSpPr>
          <p:spPr>
            <a:xfrm>
              <a:off x="562031" y="1731711"/>
              <a:ext cx="2122805" cy="681990"/>
            </a:xfrm>
            <a:custGeom>
              <a:avLst/>
              <a:gdLst/>
              <a:ahLst/>
              <a:cxnLst/>
              <a:rect l="l" t="t" r="r" b="b"/>
              <a:pathLst>
                <a:path w="2122805" h="681989">
                  <a:moveTo>
                    <a:pt x="664316" y="0"/>
                  </a:moveTo>
                  <a:lnTo>
                    <a:pt x="128556" y="0"/>
                  </a:lnTo>
                  <a:lnTo>
                    <a:pt x="78517" y="10108"/>
                  </a:lnTo>
                  <a:lnTo>
                    <a:pt x="37654" y="37670"/>
                  </a:lnTo>
                  <a:lnTo>
                    <a:pt x="10102" y="78539"/>
                  </a:lnTo>
                  <a:lnTo>
                    <a:pt x="0" y="128571"/>
                  </a:lnTo>
                  <a:lnTo>
                    <a:pt x="0" y="552834"/>
                  </a:lnTo>
                  <a:lnTo>
                    <a:pt x="10102" y="602866"/>
                  </a:lnTo>
                  <a:lnTo>
                    <a:pt x="37654" y="643736"/>
                  </a:lnTo>
                  <a:lnTo>
                    <a:pt x="78517" y="671298"/>
                  </a:lnTo>
                  <a:lnTo>
                    <a:pt x="128556" y="681406"/>
                  </a:lnTo>
                  <a:lnTo>
                    <a:pt x="1994098" y="681406"/>
                  </a:lnTo>
                  <a:lnTo>
                    <a:pt x="2044162" y="671298"/>
                  </a:lnTo>
                  <a:lnTo>
                    <a:pt x="2085028" y="643736"/>
                  </a:lnTo>
                  <a:lnTo>
                    <a:pt x="2112572" y="602866"/>
                  </a:lnTo>
                  <a:lnTo>
                    <a:pt x="2122670" y="552834"/>
                  </a:lnTo>
                  <a:lnTo>
                    <a:pt x="2122670" y="128571"/>
                  </a:lnTo>
                  <a:lnTo>
                    <a:pt x="2112572" y="78539"/>
                  </a:lnTo>
                  <a:lnTo>
                    <a:pt x="2085028" y="37670"/>
                  </a:lnTo>
                  <a:lnTo>
                    <a:pt x="2044162" y="10108"/>
                  </a:lnTo>
                  <a:lnTo>
                    <a:pt x="1994098" y="0"/>
                  </a:lnTo>
                  <a:lnTo>
                    <a:pt x="1458346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6" name="object 616"/>
            <p:cNvSpPr/>
            <p:nvPr/>
          </p:nvSpPr>
          <p:spPr>
            <a:xfrm>
              <a:off x="1220139" y="1706994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41" y="24726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26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26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7" name="object 617"/>
          <p:cNvSpPr txBox="1"/>
          <p:nvPr/>
        </p:nvSpPr>
        <p:spPr>
          <a:xfrm>
            <a:off x="1398153" y="2394144"/>
            <a:ext cx="448309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Suspension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chain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18" name="object 618"/>
          <p:cNvGrpSpPr/>
          <p:nvPr/>
        </p:nvGrpSpPr>
        <p:grpSpPr>
          <a:xfrm>
            <a:off x="559174" y="2478349"/>
            <a:ext cx="2128520" cy="696595"/>
            <a:chOff x="559174" y="2478349"/>
            <a:chExt cx="2128520" cy="696595"/>
          </a:xfrm>
        </p:grpSpPr>
        <p:sp>
          <p:nvSpPr>
            <p:cNvPr id="619" name="object 619"/>
            <p:cNvSpPr/>
            <p:nvPr/>
          </p:nvSpPr>
          <p:spPr>
            <a:xfrm>
              <a:off x="562031" y="2503065"/>
              <a:ext cx="2122805" cy="668655"/>
            </a:xfrm>
            <a:custGeom>
              <a:avLst/>
              <a:gdLst/>
              <a:ahLst/>
              <a:cxnLst/>
              <a:rect l="l" t="t" r="r" b="b"/>
              <a:pathLst>
                <a:path w="2122805" h="668655">
                  <a:moveTo>
                    <a:pt x="664316" y="0"/>
                  </a:moveTo>
                  <a:lnTo>
                    <a:pt x="128556" y="0"/>
                  </a:lnTo>
                  <a:lnTo>
                    <a:pt x="78517" y="10108"/>
                  </a:lnTo>
                  <a:lnTo>
                    <a:pt x="37654" y="37670"/>
                  </a:lnTo>
                  <a:lnTo>
                    <a:pt x="10102" y="78539"/>
                  </a:lnTo>
                  <a:lnTo>
                    <a:pt x="0" y="128571"/>
                  </a:lnTo>
                  <a:lnTo>
                    <a:pt x="0" y="539909"/>
                  </a:lnTo>
                  <a:lnTo>
                    <a:pt x="10102" y="589973"/>
                  </a:lnTo>
                  <a:lnTo>
                    <a:pt x="37654" y="630839"/>
                  </a:lnTo>
                  <a:lnTo>
                    <a:pt x="78517" y="658383"/>
                  </a:lnTo>
                  <a:lnTo>
                    <a:pt x="128556" y="668481"/>
                  </a:lnTo>
                  <a:lnTo>
                    <a:pt x="1994098" y="668481"/>
                  </a:lnTo>
                  <a:lnTo>
                    <a:pt x="2044162" y="658383"/>
                  </a:lnTo>
                  <a:lnTo>
                    <a:pt x="2085028" y="630839"/>
                  </a:lnTo>
                  <a:lnTo>
                    <a:pt x="2112572" y="589973"/>
                  </a:lnTo>
                  <a:lnTo>
                    <a:pt x="2122670" y="539909"/>
                  </a:lnTo>
                  <a:lnTo>
                    <a:pt x="2122670" y="128571"/>
                  </a:lnTo>
                  <a:lnTo>
                    <a:pt x="2112572" y="78539"/>
                  </a:lnTo>
                  <a:lnTo>
                    <a:pt x="2085028" y="37670"/>
                  </a:lnTo>
                  <a:lnTo>
                    <a:pt x="2044162" y="10108"/>
                  </a:lnTo>
                  <a:lnTo>
                    <a:pt x="1994098" y="0"/>
                  </a:lnTo>
                  <a:lnTo>
                    <a:pt x="1458346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" name="object 620"/>
            <p:cNvSpPr/>
            <p:nvPr/>
          </p:nvSpPr>
          <p:spPr>
            <a:xfrm>
              <a:off x="1220139" y="2478353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1" name="object 621"/>
          <p:cNvSpPr txBox="1"/>
          <p:nvPr/>
        </p:nvSpPr>
        <p:spPr>
          <a:xfrm>
            <a:off x="1426347" y="3152799"/>
            <a:ext cx="39370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Payload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22" name="object 622"/>
          <p:cNvGrpSpPr/>
          <p:nvPr/>
        </p:nvGrpSpPr>
        <p:grpSpPr>
          <a:xfrm>
            <a:off x="559174" y="3230427"/>
            <a:ext cx="2128520" cy="625475"/>
            <a:chOff x="559174" y="3230427"/>
            <a:chExt cx="2128520" cy="625475"/>
          </a:xfrm>
        </p:grpSpPr>
        <p:sp>
          <p:nvSpPr>
            <p:cNvPr id="623" name="object 623"/>
            <p:cNvSpPr/>
            <p:nvPr/>
          </p:nvSpPr>
          <p:spPr>
            <a:xfrm>
              <a:off x="562031" y="3255144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5" h="598170">
                  <a:moveTo>
                    <a:pt x="664316" y="0"/>
                  </a:moveTo>
                  <a:lnTo>
                    <a:pt x="128556" y="0"/>
                  </a:lnTo>
                  <a:lnTo>
                    <a:pt x="78517" y="10097"/>
                  </a:lnTo>
                  <a:lnTo>
                    <a:pt x="37654" y="37641"/>
                  </a:lnTo>
                  <a:lnTo>
                    <a:pt x="10102" y="78507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2" y="519257"/>
                  </a:lnTo>
                  <a:lnTo>
                    <a:pt x="37654" y="560100"/>
                  </a:lnTo>
                  <a:lnTo>
                    <a:pt x="78517" y="587636"/>
                  </a:lnTo>
                  <a:lnTo>
                    <a:pt x="128556" y="597732"/>
                  </a:lnTo>
                  <a:lnTo>
                    <a:pt x="1994098" y="597732"/>
                  </a:lnTo>
                  <a:lnTo>
                    <a:pt x="2044162" y="587636"/>
                  </a:lnTo>
                  <a:lnTo>
                    <a:pt x="2085028" y="560100"/>
                  </a:lnTo>
                  <a:lnTo>
                    <a:pt x="2112572" y="519257"/>
                  </a:lnTo>
                  <a:lnTo>
                    <a:pt x="2122670" y="469236"/>
                  </a:lnTo>
                  <a:lnTo>
                    <a:pt x="2122670" y="128571"/>
                  </a:lnTo>
                  <a:lnTo>
                    <a:pt x="2112572" y="78507"/>
                  </a:lnTo>
                  <a:lnTo>
                    <a:pt x="2085028" y="37641"/>
                  </a:lnTo>
                  <a:lnTo>
                    <a:pt x="2044162" y="10097"/>
                  </a:lnTo>
                  <a:lnTo>
                    <a:pt x="1994098" y="0"/>
                  </a:lnTo>
                  <a:lnTo>
                    <a:pt x="1458346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" name="object 624"/>
            <p:cNvSpPr/>
            <p:nvPr/>
          </p:nvSpPr>
          <p:spPr>
            <a:xfrm>
              <a:off x="1220139" y="3230435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5" name="object 625"/>
          <p:cNvSpPr txBox="1"/>
          <p:nvPr/>
        </p:nvSpPr>
        <p:spPr>
          <a:xfrm>
            <a:off x="1333527" y="3834206"/>
            <a:ext cx="5778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suspensions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26" name="object 626"/>
          <p:cNvGrpSpPr/>
          <p:nvPr/>
        </p:nvGrpSpPr>
        <p:grpSpPr>
          <a:xfrm>
            <a:off x="559174" y="3914933"/>
            <a:ext cx="2128520" cy="625475"/>
            <a:chOff x="559174" y="3914933"/>
            <a:chExt cx="2128520" cy="625475"/>
          </a:xfrm>
        </p:grpSpPr>
        <p:sp>
          <p:nvSpPr>
            <p:cNvPr id="627" name="object 627"/>
            <p:cNvSpPr/>
            <p:nvPr/>
          </p:nvSpPr>
          <p:spPr>
            <a:xfrm>
              <a:off x="562031" y="3939650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5" h="598170">
                  <a:moveTo>
                    <a:pt x="664316" y="0"/>
                  </a:moveTo>
                  <a:lnTo>
                    <a:pt x="128556" y="0"/>
                  </a:lnTo>
                  <a:lnTo>
                    <a:pt x="78517" y="10108"/>
                  </a:lnTo>
                  <a:lnTo>
                    <a:pt x="37654" y="37670"/>
                  </a:lnTo>
                  <a:lnTo>
                    <a:pt x="10102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2" y="519300"/>
                  </a:lnTo>
                  <a:lnTo>
                    <a:pt x="37654" y="560166"/>
                  </a:lnTo>
                  <a:lnTo>
                    <a:pt x="78517" y="587710"/>
                  </a:lnTo>
                  <a:lnTo>
                    <a:pt x="128556" y="597808"/>
                  </a:lnTo>
                  <a:lnTo>
                    <a:pt x="1994098" y="597808"/>
                  </a:lnTo>
                  <a:lnTo>
                    <a:pt x="2044162" y="587710"/>
                  </a:lnTo>
                  <a:lnTo>
                    <a:pt x="2085028" y="560166"/>
                  </a:lnTo>
                  <a:lnTo>
                    <a:pt x="2112572" y="519300"/>
                  </a:lnTo>
                  <a:lnTo>
                    <a:pt x="2122670" y="469236"/>
                  </a:lnTo>
                  <a:lnTo>
                    <a:pt x="2122670" y="128571"/>
                  </a:lnTo>
                  <a:lnTo>
                    <a:pt x="2112572" y="78539"/>
                  </a:lnTo>
                  <a:lnTo>
                    <a:pt x="2085028" y="37670"/>
                  </a:lnTo>
                  <a:lnTo>
                    <a:pt x="2044162" y="10108"/>
                  </a:lnTo>
                  <a:lnTo>
                    <a:pt x="1994098" y="0"/>
                  </a:lnTo>
                  <a:lnTo>
                    <a:pt x="1458346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" name="object 628"/>
            <p:cNvSpPr/>
            <p:nvPr/>
          </p:nvSpPr>
          <p:spPr>
            <a:xfrm>
              <a:off x="1220139" y="3914940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9" name="object 629"/>
          <p:cNvSpPr txBox="1"/>
          <p:nvPr/>
        </p:nvSpPr>
        <p:spPr>
          <a:xfrm>
            <a:off x="1292560" y="4519014"/>
            <a:ext cx="66103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Seismic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isolation</a:t>
            </a:r>
            <a:r>
              <a:rPr kumimoji="0" sz="45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platform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30" name="object 630"/>
          <p:cNvGrpSpPr/>
          <p:nvPr/>
        </p:nvGrpSpPr>
        <p:grpSpPr>
          <a:xfrm>
            <a:off x="559197" y="4602991"/>
            <a:ext cx="2128520" cy="625475"/>
            <a:chOff x="559197" y="4602991"/>
            <a:chExt cx="2128520" cy="625475"/>
          </a:xfrm>
        </p:grpSpPr>
        <p:sp>
          <p:nvSpPr>
            <p:cNvPr id="631" name="object 631"/>
            <p:cNvSpPr/>
            <p:nvPr/>
          </p:nvSpPr>
          <p:spPr>
            <a:xfrm>
              <a:off x="562031" y="4627708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5" h="598170">
                  <a:moveTo>
                    <a:pt x="664316" y="0"/>
                  </a:moveTo>
                  <a:lnTo>
                    <a:pt x="128556" y="0"/>
                  </a:lnTo>
                  <a:lnTo>
                    <a:pt x="78517" y="10108"/>
                  </a:lnTo>
                  <a:lnTo>
                    <a:pt x="37654" y="37670"/>
                  </a:lnTo>
                  <a:lnTo>
                    <a:pt x="10102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2" y="519268"/>
                  </a:lnTo>
                  <a:lnTo>
                    <a:pt x="37654" y="560138"/>
                  </a:lnTo>
                  <a:lnTo>
                    <a:pt x="78517" y="587700"/>
                  </a:lnTo>
                  <a:lnTo>
                    <a:pt x="128556" y="597808"/>
                  </a:lnTo>
                  <a:lnTo>
                    <a:pt x="1994098" y="597808"/>
                  </a:lnTo>
                  <a:lnTo>
                    <a:pt x="2044162" y="587700"/>
                  </a:lnTo>
                  <a:lnTo>
                    <a:pt x="2085028" y="560138"/>
                  </a:lnTo>
                  <a:lnTo>
                    <a:pt x="2112572" y="519268"/>
                  </a:lnTo>
                  <a:lnTo>
                    <a:pt x="2122670" y="469236"/>
                  </a:lnTo>
                  <a:lnTo>
                    <a:pt x="2122670" y="128571"/>
                  </a:lnTo>
                  <a:lnTo>
                    <a:pt x="2112572" y="78539"/>
                  </a:lnTo>
                  <a:lnTo>
                    <a:pt x="2085028" y="37670"/>
                  </a:lnTo>
                  <a:lnTo>
                    <a:pt x="2044162" y="10108"/>
                  </a:lnTo>
                  <a:lnTo>
                    <a:pt x="1994098" y="0"/>
                  </a:lnTo>
                  <a:lnTo>
                    <a:pt x="1458346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2" name="object 632"/>
            <p:cNvSpPr/>
            <p:nvPr/>
          </p:nvSpPr>
          <p:spPr>
            <a:xfrm>
              <a:off x="1220139" y="4603000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3" name="object 633"/>
          <p:cNvSpPr txBox="1"/>
          <p:nvPr/>
        </p:nvSpPr>
        <p:spPr>
          <a:xfrm>
            <a:off x="1268145" y="5207298"/>
            <a:ext cx="70802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Auxiliary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optics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suspensions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34" name="object 634"/>
          <p:cNvGrpSpPr/>
          <p:nvPr/>
        </p:nvGrpSpPr>
        <p:grpSpPr>
          <a:xfrm>
            <a:off x="2905276" y="1731938"/>
            <a:ext cx="2128520" cy="667385"/>
            <a:chOff x="2905276" y="1731938"/>
            <a:chExt cx="2128520" cy="667385"/>
          </a:xfrm>
        </p:grpSpPr>
        <p:sp>
          <p:nvSpPr>
            <p:cNvPr id="635" name="object 635"/>
            <p:cNvSpPr/>
            <p:nvPr/>
          </p:nvSpPr>
          <p:spPr>
            <a:xfrm>
              <a:off x="2908133" y="1756655"/>
              <a:ext cx="2122805" cy="639445"/>
            </a:xfrm>
            <a:custGeom>
              <a:avLst/>
              <a:gdLst/>
              <a:ahLst/>
              <a:cxnLst/>
              <a:rect l="l" t="t" r="r" b="b"/>
              <a:pathLst>
                <a:path w="2122804" h="639444">
                  <a:moveTo>
                    <a:pt x="66432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510733"/>
                  </a:lnTo>
                  <a:lnTo>
                    <a:pt x="10108" y="560765"/>
                  </a:lnTo>
                  <a:lnTo>
                    <a:pt x="37670" y="601635"/>
                  </a:lnTo>
                  <a:lnTo>
                    <a:pt x="78539" y="629196"/>
                  </a:lnTo>
                  <a:lnTo>
                    <a:pt x="128571" y="639305"/>
                  </a:lnTo>
                  <a:lnTo>
                    <a:pt x="1994181" y="639305"/>
                  </a:lnTo>
                  <a:lnTo>
                    <a:pt x="2044202" y="629196"/>
                  </a:lnTo>
                  <a:lnTo>
                    <a:pt x="2085045" y="601635"/>
                  </a:lnTo>
                  <a:lnTo>
                    <a:pt x="2112581" y="560765"/>
                  </a:lnTo>
                  <a:lnTo>
                    <a:pt x="2122677" y="510733"/>
                  </a:lnTo>
                  <a:lnTo>
                    <a:pt x="2122677" y="128571"/>
                  </a:lnTo>
                  <a:lnTo>
                    <a:pt x="2112581" y="78539"/>
                  </a:lnTo>
                  <a:lnTo>
                    <a:pt x="2085045" y="37670"/>
                  </a:lnTo>
                  <a:lnTo>
                    <a:pt x="2044202" y="10108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6" name="object 636"/>
            <p:cNvSpPr/>
            <p:nvPr/>
          </p:nvSpPr>
          <p:spPr>
            <a:xfrm>
              <a:off x="3566248" y="1731949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7" name="object 637"/>
          <p:cNvSpPr txBox="1"/>
          <p:nvPr/>
        </p:nvSpPr>
        <p:spPr>
          <a:xfrm>
            <a:off x="3785155" y="2376986"/>
            <a:ext cx="36893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Core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optics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LF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38" name="object 638"/>
          <p:cNvGrpSpPr/>
          <p:nvPr/>
        </p:nvGrpSpPr>
        <p:grpSpPr>
          <a:xfrm>
            <a:off x="2905276" y="2510396"/>
            <a:ext cx="2128520" cy="660400"/>
            <a:chOff x="2905276" y="2510396"/>
            <a:chExt cx="2128520" cy="660400"/>
          </a:xfrm>
        </p:grpSpPr>
        <p:sp>
          <p:nvSpPr>
            <p:cNvPr id="639" name="object 639"/>
            <p:cNvSpPr/>
            <p:nvPr/>
          </p:nvSpPr>
          <p:spPr>
            <a:xfrm>
              <a:off x="2908133" y="2535114"/>
              <a:ext cx="2122805" cy="632460"/>
            </a:xfrm>
            <a:custGeom>
              <a:avLst/>
              <a:gdLst/>
              <a:ahLst/>
              <a:cxnLst/>
              <a:rect l="l" t="t" r="r" b="b"/>
              <a:pathLst>
                <a:path w="2122804" h="632460">
                  <a:moveTo>
                    <a:pt x="1458429" y="0"/>
                  </a:moveTo>
                  <a:lnTo>
                    <a:pt x="1994181" y="0"/>
                  </a:lnTo>
                  <a:lnTo>
                    <a:pt x="2044202" y="10108"/>
                  </a:lnTo>
                  <a:lnTo>
                    <a:pt x="2085045" y="37670"/>
                  </a:lnTo>
                  <a:lnTo>
                    <a:pt x="2112581" y="78539"/>
                  </a:lnTo>
                  <a:lnTo>
                    <a:pt x="2122677" y="128571"/>
                  </a:lnTo>
                  <a:lnTo>
                    <a:pt x="2122677" y="503628"/>
                  </a:lnTo>
                  <a:lnTo>
                    <a:pt x="2112581" y="553660"/>
                  </a:lnTo>
                  <a:lnTo>
                    <a:pt x="2085045" y="594529"/>
                  </a:lnTo>
                  <a:lnTo>
                    <a:pt x="2044202" y="622091"/>
                  </a:lnTo>
                  <a:lnTo>
                    <a:pt x="1994181" y="632200"/>
                  </a:lnTo>
                  <a:lnTo>
                    <a:pt x="128571" y="632200"/>
                  </a:lnTo>
                  <a:lnTo>
                    <a:pt x="78539" y="622091"/>
                  </a:lnTo>
                  <a:lnTo>
                    <a:pt x="37670" y="594529"/>
                  </a:lnTo>
                  <a:lnTo>
                    <a:pt x="10108" y="553660"/>
                  </a:lnTo>
                  <a:lnTo>
                    <a:pt x="0" y="503628"/>
                  </a:lnTo>
                  <a:lnTo>
                    <a:pt x="0" y="128571"/>
                  </a:lnTo>
                  <a:lnTo>
                    <a:pt x="10108" y="78539"/>
                  </a:lnTo>
                  <a:lnTo>
                    <a:pt x="37670" y="37670"/>
                  </a:lnTo>
                  <a:lnTo>
                    <a:pt x="78539" y="10108"/>
                  </a:lnTo>
                  <a:lnTo>
                    <a:pt x="128571" y="0"/>
                  </a:lnTo>
                  <a:lnTo>
                    <a:pt x="664324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0" name="object 640"/>
            <p:cNvSpPr/>
            <p:nvPr/>
          </p:nvSpPr>
          <p:spPr>
            <a:xfrm>
              <a:off x="3566248" y="2510396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41" y="24726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26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26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1" name="object 641"/>
          <p:cNvSpPr txBox="1"/>
          <p:nvPr/>
        </p:nvSpPr>
        <p:spPr>
          <a:xfrm>
            <a:off x="3778956" y="3148491"/>
            <a:ext cx="38036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Core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optics</a:t>
            </a:r>
            <a:r>
              <a:rPr kumimoji="0" sz="45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HF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42" name="object 642"/>
          <p:cNvGrpSpPr/>
          <p:nvPr/>
        </p:nvGrpSpPr>
        <p:grpSpPr>
          <a:xfrm>
            <a:off x="2905276" y="3219241"/>
            <a:ext cx="2128520" cy="625475"/>
            <a:chOff x="2905276" y="3219241"/>
            <a:chExt cx="2128520" cy="625475"/>
          </a:xfrm>
        </p:grpSpPr>
        <p:sp>
          <p:nvSpPr>
            <p:cNvPr id="643" name="object 643"/>
            <p:cNvSpPr/>
            <p:nvPr/>
          </p:nvSpPr>
          <p:spPr>
            <a:xfrm>
              <a:off x="2908133" y="3243958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096"/>
                  </a:lnTo>
                  <a:lnTo>
                    <a:pt x="37670" y="37632"/>
                  </a:lnTo>
                  <a:lnTo>
                    <a:pt x="10108" y="78475"/>
                  </a:lnTo>
                  <a:lnTo>
                    <a:pt x="0" y="128495"/>
                  </a:lnTo>
                  <a:lnTo>
                    <a:pt x="0" y="469236"/>
                  </a:lnTo>
                  <a:lnTo>
                    <a:pt x="10108" y="519257"/>
                  </a:lnTo>
                  <a:lnTo>
                    <a:pt x="37670" y="560100"/>
                  </a:lnTo>
                  <a:lnTo>
                    <a:pt x="78539" y="587636"/>
                  </a:lnTo>
                  <a:lnTo>
                    <a:pt x="128571" y="597732"/>
                  </a:lnTo>
                  <a:lnTo>
                    <a:pt x="1994181" y="597732"/>
                  </a:lnTo>
                  <a:lnTo>
                    <a:pt x="2044202" y="587636"/>
                  </a:lnTo>
                  <a:lnTo>
                    <a:pt x="2085045" y="560100"/>
                  </a:lnTo>
                  <a:lnTo>
                    <a:pt x="2112581" y="519257"/>
                  </a:lnTo>
                  <a:lnTo>
                    <a:pt x="2122677" y="469236"/>
                  </a:lnTo>
                  <a:lnTo>
                    <a:pt x="2122677" y="128495"/>
                  </a:lnTo>
                  <a:lnTo>
                    <a:pt x="2112581" y="78475"/>
                  </a:lnTo>
                  <a:lnTo>
                    <a:pt x="2085045" y="37632"/>
                  </a:lnTo>
                  <a:lnTo>
                    <a:pt x="2044202" y="10096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4" name="object 644"/>
            <p:cNvSpPr/>
            <p:nvPr/>
          </p:nvSpPr>
          <p:spPr>
            <a:xfrm>
              <a:off x="3566248" y="3219246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5" name="object 645"/>
          <p:cNvSpPr txBox="1"/>
          <p:nvPr/>
        </p:nvSpPr>
        <p:spPr>
          <a:xfrm>
            <a:off x="3880242" y="3823095"/>
            <a:ext cx="17780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Lasers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46" name="object 646"/>
          <p:cNvGrpSpPr/>
          <p:nvPr/>
        </p:nvGrpSpPr>
        <p:grpSpPr>
          <a:xfrm>
            <a:off x="2905276" y="3926271"/>
            <a:ext cx="2128520" cy="625475"/>
            <a:chOff x="2905276" y="3926271"/>
            <a:chExt cx="2128520" cy="625475"/>
          </a:xfrm>
        </p:grpSpPr>
        <p:sp>
          <p:nvSpPr>
            <p:cNvPr id="647" name="object 647"/>
            <p:cNvSpPr/>
            <p:nvPr/>
          </p:nvSpPr>
          <p:spPr>
            <a:xfrm>
              <a:off x="2908133" y="3950988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097"/>
                  </a:lnTo>
                  <a:lnTo>
                    <a:pt x="37670" y="37641"/>
                  </a:lnTo>
                  <a:lnTo>
                    <a:pt x="10108" y="78507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268"/>
                  </a:lnTo>
                  <a:lnTo>
                    <a:pt x="37670" y="560138"/>
                  </a:lnTo>
                  <a:lnTo>
                    <a:pt x="78539" y="587700"/>
                  </a:lnTo>
                  <a:lnTo>
                    <a:pt x="128571" y="597808"/>
                  </a:lnTo>
                  <a:lnTo>
                    <a:pt x="1994181" y="597808"/>
                  </a:lnTo>
                  <a:lnTo>
                    <a:pt x="2044202" y="587700"/>
                  </a:lnTo>
                  <a:lnTo>
                    <a:pt x="2085045" y="560138"/>
                  </a:lnTo>
                  <a:lnTo>
                    <a:pt x="2112581" y="519268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1" y="78507"/>
                  </a:lnTo>
                  <a:lnTo>
                    <a:pt x="2085045" y="37641"/>
                  </a:lnTo>
                  <a:lnTo>
                    <a:pt x="2044202" y="10097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8" name="object 648"/>
            <p:cNvSpPr/>
            <p:nvPr/>
          </p:nvSpPr>
          <p:spPr>
            <a:xfrm>
              <a:off x="3566248" y="3926281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9" name="object 649"/>
          <p:cNvSpPr txBox="1"/>
          <p:nvPr/>
        </p:nvSpPr>
        <p:spPr>
          <a:xfrm>
            <a:off x="3667090" y="4530352"/>
            <a:ext cx="60388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50" name="object 650"/>
          <p:cNvGrpSpPr/>
          <p:nvPr/>
        </p:nvGrpSpPr>
        <p:grpSpPr>
          <a:xfrm>
            <a:off x="2905276" y="4602991"/>
            <a:ext cx="2128520" cy="625475"/>
            <a:chOff x="2905276" y="4602991"/>
            <a:chExt cx="2128520" cy="625475"/>
          </a:xfrm>
        </p:grpSpPr>
        <p:sp>
          <p:nvSpPr>
            <p:cNvPr id="651" name="object 651"/>
            <p:cNvSpPr/>
            <p:nvPr/>
          </p:nvSpPr>
          <p:spPr>
            <a:xfrm>
              <a:off x="2908133" y="4627708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268"/>
                  </a:lnTo>
                  <a:lnTo>
                    <a:pt x="37670" y="560138"/>
                  </a:lnTo>
                  <a:lnTo>
                    <a:pt x="78539" y="587700"/>
                  </a:lnTo>
                  <a:lnTo>
                    <a:pt x="128571" y="597808"/>
                  </a:lnTo>
                  <a:lnTo>
                    <a:pt x="1994181" y="597808"/>
                  </a:lnTo>
                  <a:lnTo>
                    <a:pt x="2044202" y="587700"/>
                  </a:lnTo>
                  <a:lnTo>
                    <a:pt x="2085045" y="560138"/>
                  </a:lnTo>
                  <a:lnTo>
                    <a:pt x="2112581" y="519268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1" y="78539"/>
                  </a:lnTo>
                  <a:lnTo>
                    <a:pt x="2085045" y="37670"/>
                  </a:lnTo>
                  <a:lnTo>
                    <a:pt x="2044202" y="10108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2" name="object 652"/>
            <p:cNvSpPr/>
            <p:nvPr/>
          </p:nvSpPr>
          <p:spPr>
            <a:xfrm>
              <a:off x="3566248" y="4603000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3" name="object 653"/>
          <p:cNvSpPr txBox="1"/>
          <p:nvPr/>
        </p:nvSpPr>
        <p:spPr>
          <a:xfrm>
            <a:off x="3777067" y="5207298"/>
            <a:ext cx="38354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Squeezed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light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54" name="object 654"/>
          <p:cNvGrpSpPr/>
          <p:nvPr/>
        </p:nvGrpSpPr>
        <p:grpSpPr>
          <a:xfrm>
            <a:off x="2905276" y="5264820"/>
            <a:ext cx="2128520" cy="625475"/>
            <a:chOff x="2905276" y="5264820"/>
            <a:chExt cx="2128520" cy="625475"/>
          </a:xfrm>
        </p:grpSpPr>
        <p:sp>
          <p:nvSpPr>
            <p:cNvPr id="655" name="object 655"/>
            <p:cNvSpPr/>
            <p:nvPr/>
          </p:nvSpPr>
          <p:spPr>
            <a:xfrm>
              <a:off x="2908133" y="5289537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096"/>
                  </a:lnTo>
                  <a:lnTo>
                    <a:pt x="37670" y="37632"/>
                  </a:lnTo>
                  <a:lnTo>
                    <a:pt x="10108" y="78475"/>
                  </a:lnTo>
                  <a:lnTo>
                    <a:pt x="0" y="128495"/>
                  </a:lnTo>
                  <a:lnTo>
                    <a:pt x="0" y="469236"/>
                  </a:lnTo>
                  <a:lnTo>
                    <a:pt x="10108" y="519257"/>
                  </a:lnTo>
                  <a:lnTo>
                    <a:pt x="37670" y="560100"/>
                  </a:lnTo>
                  <a:lnTo>
                    <a:pt x="78539" y="587636"/>
                  </a:lnTo>
                  <a:lnTo>
                    <a:pt x="128571" y="597732"/>
                  </a:lnTo>
                  <a:lnTo>
                    <a:pt x="1994181" y="597732"/>
                  </a:lnTo>
                  <a:lnTo>
                    <a:pt x="2044202" y="587636"/>
                  </a:lnTo>
                  <a:lnTo>
                    <a:pt x="2085045" y="560100"/>
                  </a:lnTo>
                  <a:lnTo>
                    <a:pt x="2112581" y="519257"/>
                  </a:lnTo>
                  <a:lnTo>
                    <a:pt x="2122677" y="469236"/>
                  </a:lnTo>
                  <a:lnTo>
                    <a:pt x="2122677" y="128495"/>
                  </a:lnTo>
                  <a:lnTo>
                    <a:pt x="2112581" y="78475"/>
                  </a:lnTo>
                  <a:lnTo>
                    <a:pt x="2085045" y="37632"/>
                  </a:lnTo>
                  <a:lnTo>
                    <a:pt x="2044202" y="10096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6" name="object 656"/>
            <p:cNvSpPr/>
            <p:nvPr/>
          </p:nvSpPr>
          <p:spPr>
            <a:xfrm>
              <a:off x="3566248" y="5264822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7" name="object 657"/>
          <p:cNvSpPr txBox="1"/>
          <p:nvPr/>
        </p:nvSpPr>
        <p:spPr>
          <a:xfrm>
            <a:off x="3568979" y="5869204"/>
            <a:ext cx="80010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Wave-front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sensing</a:t>
            </a:r>
            <a:r>
              <a:rPr kumimoji="0" sz="45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58" name="object 658"/>
          <p:cNvGrpSpPr/>
          <p:nvPr/>
        </p:nvGrpSpPr>
        <p:grpSpPr>
          <a:xfrm>
            <a:off x="2905276" y="5949326"/>
            <a:ext cx="2128520" cy="625475"/>
            <a:chOff x="2905276" y="5949326"/>
            <a:chExt cx="2128520" cy="625475"/>
          </a:xfrm>
        </p:grpSpPr>
        <p:sp>
          <p:nvSpPr>
            <p:cNvPr id="659" name="object 659"/>
            <p:cNvSpPr/>
            <p:nvPr/>
          </p:nvSpPr>
          <p:spPr>
            <a:xfrm>
              <a:off x="2908133" y="5974043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469252"/>
                  </a:lnTo>
                  <a:lnTo>
                    <a:pt x="10108" y="519294"/>
                  </a:lnTo>
                  <a:lnTo>
                    <a:pt x="37670" y="560157"/>
                  </a:lnTo>
                  <a:lnTo>
                    <a:pt x="78539" y="587706"/>
                  </a:lnTo>
                  <a:lnTo>
                    <a:pt x="128571" y="597808"/>
                  </a:lnTo>
                  <a:lnTo>
                    <a:pt x="1994181" y="597808"/>
                  </a:lnTo>
                  <a:lnTo>
                    <a:pt x="2044202" y="587706"/>
                  </a:lnTo>
                  <a:lnTo>
                    <a:pt x="2085045" y="560157"/>
                  </a:lnTo>
                  <a:lnTo>
                    <a:pt x="2112581" y="519294"/>
                  </a:lnTo>
                  <a:lnTo>
                    <a:pt x="2122677" y="469252"/>
                  </a:lnTo>
                  <a:lnTo>
                    <a:pt x="2122677" y="128571"/>
                  </a:lnTo>
                  <a:lnTo>
                    <a:pt x="2112581" y="78539"/>
                  </a:lnTo>
                  <a:lnTo>
                    <a:pt x="2085045" y="37670"/>
                  </a:lnTo>
                  <a:lnTo>
                    <a:pt x="2044202" y="10108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0" name="object 660"/>
            <p:cNvSpPr/>
            <p:nvPr/>
          </p:nvSpPr>
          <p:spPr>
            <a:xfrm>
              <a:off x="3566248" y="5949327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26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26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26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1" name="object 661"/>
          <p:cNvSpPr txBox="1"/>
          <p:nvPr/>
        </p:nvSpPr>
        <p:spPr>
          <a:xfrm>
            <a:off x="3777596" y="6532428"/>
            <a:ext cx="383540" cy="3314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Scattered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light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510" marR="0" lvl="0" indent="0" algn="l" defTabSz="914400" rtl="0" eaLnBrk="1" fontAlgn="auto" latinLnBrk="0" hangingPunct="1">
              <a:lnSpc>
                <a:spcPct val="100000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62" name="object 662"/>
          <p:cNvGrpSpPr/>
          <p:nvPr/>
        </p:nvGrpSpPr>
        <p:grpSpPr>
          <a:xfrm>
            <a:off x="5188649" y="1743880"/>
            <a:ext cx="2128520" cy="667385"/>
            <a:chOff x="5188649" y="1743880"/>
            <a:chExt cx="2128520" cy="667385"/>
          </a:xfrm>
        </p:grpSpPr>
        <p:sp>
          <p:nvSpPr>
            <p:cNvPr id="663" name="object 663"/>
            <p:cNvSpPr/>
            <p:nvPr/>
          </p:nvSpPr>
          <p:spPr>
            <a:xfrm>
              <a:off x="5191507" y="1768597"/>
              <a:ext cx="2122805" cy="639445"/>
            </a:xfrm>
            <a:custGeom>
              <a:avLst/>
              <a:gdLst/>
              <a:ahLst/>
              <a:cxnLst/>
              <a:rect l="l" t="t" r="r" b="b"/>
              <a:pathLst>
                <a:path w="2122804" h="639444">
                  <a:moveTo>
                    <a:pt x="664324" y="0"/>
                  </a:moveTo>
                  <a:lnTo>
                    <a:pt x="128571" y="0"/>
                  </a:lnTo>
                  <a:lnTo>
                    <a:pt x="78539" y="10097"/>
                  </a:lnTo>
                  <a:lnTo>
                    <a:pt x="37670" y="37641"/>
                  </a:lnTo>
                  <a:lnTo>
                    <a:pt x="10108" y="78507"/>
                  </a:lnTo>
                  <a:lnTo>
                    <a:pt x="0" y="128571"/>
                  </a:lnTo>
                  <a:lnTo>
                    <a:pt x="0" y="510733"/>
                  </a:lnTo>
                  <a:lnTo>
                    <a:pt x="10108" y="560765"/>
                  </a:lnTo>
                  <a:lnTo>
                    <a:pt x="37670" y="601635"/>
                  </a:lnTo>
                  <a:lnTo>
                    <a:pt x="78539" y="629196"/>
                  </a:lnTo>
                  <a:lnTo>
                    <a:pt x="128571" y="639305"/>
                  </a:lnTo>
                  <a:lnTo>
                    <a:pt x="1994181" y="639305"/>
                  </a:lnTo>
                  <a:lnTo>
                    <a:pt x="2044202" y="629196"/>
                  </a:lnTo>
                  <a:lnTo>
                    <a:pt x="2085045" y="601635"/>
                  </a:lnTo>
                  <a:lnTo>
                    <a:pt x="2112581" y="560765"/>
                  </a:lnTo>
                  <a:lnTo>
                    <a:pt x="2122677" y="510733"/>
                  </a:lnTo>
                  <a:lnTo>
                    <a:pt x="2122677" y="128571"/>
                  </a:lnTo>
                  <a:lnTo>
                    <a:pt x="2112581" y="78507"/>
                  </a:lnTo>
                  <a:lnTo>
                    <a:pt x="2085045" y="37641"/>
                  </a:lnTo>
                  <a:lnTo>
                    <a:pt x="2044202" y="10097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4" name="object 664"/>
            <p:cNvSpPr/>
            <p:nvPr/>
          </p:nvSpPr>
          <p:spPr>
            <a:xfrm>
              <a:off x="5849633" y="1743887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28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24714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83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5" name="object 665"/>
          <p:cNvSpPr txBox="1"/>
          <p:nvPr/>
        </p:nvSpPr>
        <p:spPr>
          <a:xfrm>
            <a:off x="5782360" y="2388853"/>
            <a:ext cx="94043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Observatory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budget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66" name="object 666"/>
          <p:cNvGrpSpPr/>
          <p:nvPr/>
        </p:nvGrpSpPr>
        <p:grpSpPr>
          <a:xfrm>
            <a:off x="5193940" y="2527404"/>
            <a:ext cx="2128520" cy="625475"/>
            <a:chOff x="5193940" y="2527404"/>
            <a:chExt cx="2128520" cy="625475"/>
          </a:xfrm>
        </p:grpSpPr>
        <p:sp>
          <p:nvSpPr>
            <p:cNvPr id="667" name="object 667"/>
            <p:cNvSpPr/>
            <p:nvPr/>
          </p:nvSpPr>
          <p:spPr>
            <a:xfrm>
              <a:off x="5196798" y="2552120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69">
                  <a:moveTo>
                    <a:pt x="664324" y="0"/>
                  </a:moveTo>
                  <a:lnTo>
                    <a:pt x="128571" y="0"/>
                  </a:lnTo>
                  <a:lnTo>
                    <a:pt x="78539" y="10097"/>
                  </a:lnTo>
                  <a:lnTo>
                    <a:pt x="37670" y="37641"/>
                  </a:lnTo>
                  <a:lnTo>
                    <a:pt x="10108" y="78507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268"/>
                  </a:lnTo>
                  <a:lnTo>
                    <a:pt x="37670" y="560138"/>
                  </a:lnTo>
                  <a:lnTo>
                    <a:pt x="78539" y="587700"/>
                  </a:lnTo>
                  <a:lnTo>
                    <a:pt x="128571" y="597808"/>
                  </a:lnTo>
                  <a:lnTo>
                    <a:pt x="1994106" y="597808"/>
                  </a:lnTo>
                  <a:lnTo>
                    <a:pt x="2044170" y="587700"/>
                  </a:lnTo>
                  <a:lnTo>
                    <a:pt x="2085036" y="560138"/>
                  </a:lnTo>
                  <a:lnTo>
                    <a:pt x="2112580" y="519268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0" y="78507"/>
                  </a:lnTo>
                  <a:lnTo>
                    <a:pt x="2085036" y="37641"/>
                  </a:lnTo>
                  <a:lnTo>
                    <a:pt x="2044170" y="10097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8" name="object 668"/>
            <p:cNvSpPr/>
            <p:nvPr/>
          </p:nvSpPr>
          <p:spPr>
            <a:xfrm>
              <a:off x="5854916" y="2527414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9" name="object 669"/>
          <p:cNvSpPr txBox="1"/>
          <p:nvPr/>
        </p:nvSpPr>
        <p:spPr>
          <a:xfrm>
            <a:off x="5685383" y="3131106"/>
            <a:ext cx="114427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Optical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layout,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sensing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scheme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LF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70" name="object 670"/>
          <p:cNvGrpSpPr/>
          <p:nvPr/>
        </p:nvGrpSpPr>
        <p:grpSpPr>
          <a:xfrm>
            <a:off x="5193940" y="3217503"/>
            <a:ext cx="2128520" cy="625475"/>
            <a:chOff x="5193940" y="3217503"/>
            <a:chExt cx="2128520" cy="625475"/>
          </a:xfrm>
        </p:grpSpPr>
        <p:sp>
          <p:nvSpPr>
            <p:cNvPr id="671" name="object 671"/>
            <p:cNvSpPr/>
            <p:nvPr/>
          </p:nvSpPr>
          <p:spPr>
            <a:xfrm>
              <a:off x="5196798" y="3242219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096"/>
                  </a:lnTo>
                  <a:lnTo>
                    <a:pt x="37670" y="37632"/>
                  </a:lnTo>
                  <a:lnTo>
                    <a:pt x="10108" y="78475"/>
                  </a:lnTo>
                  <a:lnTo>
                    <a:pt x="0" y="128495"/>
                  </a:lnTo>
                  <a:lnTo>
                    <a:pt x="0" y="469236"/>
                  </a:lnTo>
                  <a:lnTo>
                    <a:pt x="10108" y="519257"/>
                  </a:lnTo>
                  <a:lnTo>
                    <a:pt x="37670" y="560100"/>
                  </a:lnTo>
                  <a:lnTo>
                    <a:pt x="78539" y="587636"/>
                  </a:lnTo>
                  <a:lnTo>
                    <a:pt x="128571" y="597732"/>
                  </a:lnTo>
                  <a:lnTo>
                    <a:pt x="1994106" y="597732"/>
                  </a:lnTo>
                  <a:lnTo>
                    <a:pt x="2044170" y="587636"/>
                  </a:lnTo>
                  <a:lnTo>
                    <a:pt x="2085036" y="560100"/>
                  </a:lnTo>
                  <a:lnTo>
                    <a:pt x="2112580" y="519257"/>
                  </a:lnTo>
                  <a:lnTo>
                    <a:pt x="2122677" y="469236"/>
                  </a:lnTo>
                  <a:lnTo>
                    <a:pt x="2122677" y="128495"/>
                  </a:lnTo>
                  <a:lnTo>
                    <a:pt x="2112580" y="78475"/>
                  </a:lnTo>
                  <a:lnTo>
                    <a:pt x="2085036" y="37632"/>
                  </a:lnTo>
                  <a:lnTo>
                    <a:pt x="2044170" y="10096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" name="object 672"/>
            <p:cNvSpPr/>
            <p:nvPr/>
          </p:nvSpPr>
          <p:spPr>
            <a:xfrm>
              <a:off x="5854916" y="3217506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3" name="object 673"/>
          <p:cNvSpPr txBox="1"/>
          <p:nvPr/>
        </p:nvSpPr>
        <p:spPr>
          <a:xfrm>
            <a:off x="5679185" y="3821356"/>
            <a:ext cx="115760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Optical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layout,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sensing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scheme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HF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74" name="object 674"/>
          <p:cNvGrpSpPr/>
          <p:nvPr/>
        </p:nvGrpSpPr>
        <p:grpSpPr>
          <a:xfrm>
            <a:off x="5187138" y="3924532"/>
            <a:ext cx="2128520" cy="625475"/>
            <a:chOff x="5187138" y="3924532"/>
            <a:chExt cx="2128520" cy="625475"/>
          </a:xfrm>
        </p:grpSpPr>
        <p:sp>
          <p:nvSpPr>
            <p:cNvPr id="675" name="object 675"/>
            <p:cNvSpPr/>
            <p:nvPr/>
          </p:nvSpPr>
          <p:spPr>
            <a:xfrm>
              <a:off x="5189995" y="3949249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097"/>
                  </a:lnTo>
                  <a:lnTo>
                    <a:pt x="37670" y="37641"/>
                  </a:lnTo>
                  <a:lnTo>
                    <a:pt x="10108" y="78507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268"/>
                  </a:lnTo>
                  <a:lnTo>
                    <a:pt x="37670" y="560138"/>
                  </a:lnTo>
                  <a:lnTo>
                    <a:pt x="78539" y="587700"/>
                  </a:lnTo>
                  <a:lnTo>
                    <a:pt x="128571" y="597808"/>
                  </a:lnTo>
                  <a:lnTo>
                    <a:pt x="1994181" y="597808"/>
                  </a:lnTo>
                  <a:lnTo>
                    <a:pt x="2044202" y="587700"/>
                  </a:lnTo>
                  <a:lnTo>
                    <a:pt x="2085045" y="560138"/>
                  </a:lnTo>
                  <a:lnTo>
                    <a:pt x="2112581" y="519268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1" y="78507"/>
                  </a:lnTo>
                  <a:lnTo>
                    <a:pt x="2085045" y="37641"/>
                  </a:lnTo>
                  <a:lnTo>
                    <a:pt x="2044202" y="10097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6" name="object 676"/>
            <p:cNvSpPr/>
            <p:nvPr/>
          </p:nvSpPr>
          <p:spPr>
            <a:xfrm>
              <a:off x="5848121" y="3924541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28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83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7" name="object 677"/>
          <p:cNvSpPr txBox="1"/>
          <p:nvPr/>
        </p:nvSpPr>
        <p:spPr>
          <a:xfrm>
            <a:off x="5775482" y="4528689"/>
            <a:ext cx="95123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45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acquisition</a:t>
            </a:r>
            <a:r>
              <a:rPr kumimoji="0" sz="45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</a:t>
            </a:r>
            <a:r>
              <a:rPr kumimoji="0" sz="45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</a:t>
            </a:r>
            <a:r>
              <a:rPr kumimoji="0" sz="45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78" name="object 678"/>
          <p:cNvGrpSpPr/>
          <p:nvPr/>
        </p:nvGrpSpPr>
        <p:grpSpPr>
          <a:xfrm>
            <a:off x="5187138" y="4597397"/>
            <a:ext cx="2128520" cy="625475"/>
            <a:chOff x="5187138" y="4597397"/>
            <a:chExt cx="2128520" cy="625475"/>
          </a:xfrm>
        </p:grpSpPr>
        <p:sp>
          <p:nvSpPr>
            <p:cNvPr id="679" name="object 679"/>
            <p:cNvSpPr/>
            <p:nvPr/>
          </p:nvSpPr>
          <p:spPr>
            <a:xfrm>
              <a:off x="5189995" y="4622114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268"/>
                  </a:lnTo>
                  <a:lnTo>
                    <a:pt x="37670" y="560138"/>
                  </a:lnTo>
                  <a:lnTo>
                    <a:pt x="78539" y="587700"/>
                  </a:lnTo>
                  <a:lnTo>
                    <a:pt x="128571" y="597808"/>
                  </a:lnTo>
                  <a:lnTo>
                    <a:pt x="1994181" y="597808"/>
                  </a:lnTo>
                  <a:lnTo>
                    <a:pt x="2044202" y="587700"/>
                  </a:lnTo>
                  <a:lnTo>
                    <a:pt x="2085045" y="560138"/>
                  </a:lnTo>
                  <a:lnTo>
                    <a:pt x="2112581" y="519268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1" y="78539"/>
                  </a:lnTo>
                  <a:lnTo>
                    <a:pt x="2085045" y="37670"/>
                  </a:lnTo>
                  <a:lnTo>
                    <a:pt x="2044202" y="10108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0" name="object 680"/>
            <p:cNvSpPr/>
            <p:nvPr/>
          </p:nvSpPr>
          <p:spPr>
            <a:xfrm>
              <a:off x="5848121" y="4597399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28" y="24714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28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83" y="24714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1" name="object 681"/>
          <p:cNvSpPr txBox="1"/>
          <p:nvPr/>
        </p:nvSpPr>
        <p:spPr>
          <a:xfrm>
            <a:off x="6104507" y="5201781"/>
            <a:ext cx="29337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Calibration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82" name="object 682"/>
          <p:cNvGrpSpPr/>
          <p:nvPr/>
        </p:nvGrpSpPr>
        <p:grpSpPr>
          <a:xfrm>
            <a:off x="5187138" y="5244034"/>
            <a:ext cx="2128520" cy="667385"/>
            <a:chOff x="5187138" y="5244034"/>
            <a:chExt cx="2128520" cy="667385"/>
          </a:xfrm>
        </p:grpSpPr>
        <p:sp>
          <p:nvSpPr>
            <p:cNvPr id="683" name="object 683"/>
            <p:cNvSpPr/>
            <p:nvPr/>
          </p:nvSpPr>
          <p:spPr>
            <a:xfrm>
              <a:off x="5189995" y="5268751"/>
              <a:ext cx="2122805" cy="639445"/>
            </a:xfrm>
            <a:custGeom>
              <a:avLst/>
              <a:gdLst/>
              <a:ahLst/>
              <a:cxnLst/>
              <a:rect l="l" t="t" r="r" b="b"/>
              <a:pathLst>
                <a:path w="2122804" h="639445">
                  <a:moveTo>
                    <a:pt x="66432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510733"/>
                  </a:lnTo>
                  <a:lnTo>
                    <a:pt x="10108" y="560765"/>
                  </a:lnTo>
                  <a:lnTo>
                    <a:pt x="37670" y="601635"/>
                  </a:lnTo>
                  <a:lnTo>
                    <a:pt x="78539" y="629196"/>
                  </a:lnTo>
                  <a:lnTo>
                    <a:pt x="128571" y="639305"/>
                  </a:lnTo>
                  <a:lnTo>
                    <a:pt x="1994181" y="639305"/>
                  </a:lnTo>
                  <a:lnTo>
                    <a:pt x="2044202" y="629196"/>
                  </a:lnTo>
                  <a:lnTo>
                    <a:pt x="2085045" y="601635"/>
                  </a:lnTo>
                  <a:lnTo>
                    <a:pt x="2112581" y="560765"/>
                  </a:lnTo>
                  <a:lnTo>
                    <a:pt x="2122677" y="510733"/>
                  </a:lnTo>
                  <a:lnTo>
                    <a:pt x="2122677" y="128571"/>
                  </a:lnTo>
                  <a:lnTo>
                    <a:pt x="2112581" y="78539"/>
                  </a:lnTo>
                  <a:lnTo>
                    <a:pt x="2085045" y="37670"/>
                  </a:lnTo>
                  <a:lnTo>
                    <a:pt x="2044202" y="10108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4" name="object 684"/>
            <p:cNvSpPr/>
            <p:nvPr/>
          </p:nvSpPr>
          <p:spPr>
            <a:xfrm>
              <a:off x="5848121" y="5244045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28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83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5" name="object 685"/>
          <p:cNvSpPr txBox="1"/>
          <p:nvPr/>
        </p:nvSpPr>
        <p:spPr>
          <a:xfrm>
            <a:off x="5963917" y="5889990"/>
            <a:ext cx="57467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characterisation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86" name="object 686"/>
          <p:cNvGrpSpPr/>
          <p:nvPr/>
        </p:nvGrpSpPr>
        <p:grpSpPr>
          <a:xfrm>
            <a:off x="9946780" y="1710547"/>
            <a:ext cx="2128520" cy="667385"/>
            <a:chOff x="9946780" y="1710547"/>
            <a:chExt cx="2128520" cy="667385"/>
          </a:xfrm>
        </p:grpSpPr>
        <p:sp>
          <p:nvSpPr>
            <p:cNvPr id="687" name="object 687"/>
            <p:cNvSpPr/>
            <p:nvPr/>
          </p:nvSpPr>
          <p:spPr>
            <a:xfrm>
              <a:off x="9949637" y="1735264"/>
              <a:ext cx="2122805" cy="639445"/>
            </a:xfrm>
            <a:custGeom>
              <a:avLst/>
              <a:gdLst/>
              <a:ahLst/>
              <a:cxnLst/>
              <a:rect l="l" t="t" r="r" b="b"/>
              <a:pathLst>
                <a:path w="2122804" h="639444">
                  <a:moveTo>
                    <a:pt x="664248" y="0"/>
                  </a:moveTo>
                  <a:lnTo>
                    <a:pt x="128495" y="0"/>
                  </a:lnTo>
                  <a:lnTo>
                    <a:pt x="78475" y="10096"/>
                  </a:lnTo>
                  <a:lnTo>
                    <a:pt x="37632" y="37632"/>
                  </a:lnTo>
                  <a:lnTo>
                    <a:pt x="10096" y="78475"/>
                  </a:lnTo>
                  <a:lnTo>
                    <a:pt x="0" y="128495"/>
                  </a:lnTo>
                  <a:lnTo>
                    <a:pt x="0" y="510733"/>
                  </a:lnTo>
                  <a:lnTo>
                    <a:pt x="10096" y="560753"/>
                  </a:lnTo>
                  <a:lnTo>
                    <a:pt x="37632" y="601597"/>
                  </a:lnTo>
                  <a:lnTo>
                    <a:pt x="78475" y="629132"/>
                  </a:lnTo>
                  <a:lnTo>
                    <a:pt x="128495" y="639229"/>
                  </a:lnTo>
                  <a:lnTo>
                    <a:pt x="1994106" y="639229"/>
                  </a:lnTo>
                  <a:lnTo>
                    <a:pt x="2044138" y="629132"/>
                  </a:lnTo>
                  <a:lnTo>
                    <a:pt x="2085007" y="601597"/>
                  </a:lnTo>
                  <a:lnTo>
                    <a:pt x="2112569" y="560753"/>
                  </a:lnTo>
                  <a:lnTo>
                    <a:pt x="2122677" y="510733"/>
                  </a:lnTo>
                  <a:lnTo>
                    <a:pt x="2122677" y="128495"/>
                  </a:lnTo>
                  <a:lnTo>
                    <a:pt x="2112569" y="78475"/>
                  </a:lnTo>
                  <a:lnTo>
                    <a:pt x="2085007" y="37632"/>
                  </a:lnTo>
                  <a:lnTo>
                    <a:pt x="2044138" y="10096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607764" y="1710550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28" y="24714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28" y="24714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83" y="24714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9" name="object 689"/>
          <p:cNvSpPr txBox="1"/>
          <p:nvPr/>
        </p:nvSpPr>
        <p:spPr>
          <a:xfrm>
            <a:off x="10787656" y="2355595"/>
            <a:ext cx="448309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Newtonian</a:t>
            </a:r>
            <a:r>
              <a:rPr kumimoji="0" sz="45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90" name="object 690"/>
          <p:cNvGrpSpPr/>
          <p:nvPr/>
        </p:nvGrpSpPr>
        <p:grpSpPr>
          <a:xfrm>
            <a:off x="9951995" y="2542672"/>
            <a:ext cx="2128520" cy="625475"/>
            <a:chOff x="9951995" y="2542672"/>
            <a:chExt cx="2128520" cy="625475"/>
          </a:xfrm>
        </p:grpSpPr>
        <p:sp>
          <p:nvSpPr>
            <p:cNvPr id="691" name="object 691"/>
            <p:cNvSpPr/>
            <p:nvPr/>
          </p:nvSpPr>
          <p:spPr>
            <a:xfrm>
              <a:off x="9954853" y="2567389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69">
                  <a:moveTo>
                    <a:pt x="664324" y="0"/>
                  </a:moveTo>
                  <a:lnTo>
                    <a:pt x="128571" y="0"/>
                  </a:lnTo>
                  <a:lnTo>
                    <a:pt x="78539" y="10096"/>
                  </a:lnTo>
                  <a:lnTo>
                    <a:pt x="37670" y="37632"/>
                  </a:lnTo>
                  <a:lnTo>
                    <a:pt x="10108" y="78475"/>
                  </a:lnTo>
                  <a:lnTo>
                    <a:pt x="0" y="128495"/>
                  </a:lnTo>
                  <a:lnTo>
                    <a:pt x="0" y="469161"/>
                  </a:lnTo>
                  <a:lnTo>
                    <a:pt x="10108" y="519225"/>
                  </a:lnTo>
                  <a:lnTo>
                    <a:pt x="37670" y="560091"/>
                  </a:lnTo>
                  <a:lnTo>
                    <a:pt x="78539" y="587635"/>
                  </a:lnTo>
                  <a:lnTo>
                    <a:pt x="128571" y="597732"/>
                  </a:lnTo>
                  <a:lnTo>
                    <a:pt x="1994106" y="597732"/>
                  </a:lnTo>
                  <a:lnTo>
                    <a:pt x="2044170" y="587635"/>
                  </a:lnTo>
                  <a:lnTo>
                    <a:pt x="2085036" y="560091"/>
                  </a:lnTo>
                  <a:lnTo>
                    <a:pt x="2112580" y="519225"/>
                  </a:lnTo>
                  <a:lnTo>
                    <a:pt x="2122677" y="469161"/>
                  </a:lnTo>
                  <a:lnTo>
                    <a:pt x="2122677" y="128495"/>
                  </a:lnTo>
                  <a:lnTo>
                    <a:pt x="2112580" y="78475"/>
                  </a:lnTo>
                  <a:lnTo>
                    <a:pt x="2085036" y="37632"/>
                  </a:lnTo>
                  <a:lnTo>
                    <a:pt x="2044170" y="10096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612971" y="2542679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3" name="object 693"/>
          <p:cNvSpPr txBox="1"/>
          <p:nvPr/>
        </p:nvSpPr>
        <p:spPr>
          <a:xfrm>
            <a:off x="10722426" y="3146375"/>
            <a:ext cx="58928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Environmental</a:t>
            </a:r>
            <a:r>
              <a:rPr kumimoji="0" sz="45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94" name="object 694"/>
          <p:cNvGrpSpPr/>
          <p:nvPr/>
        </p:nvGrpSpPr>
        <p:grpSpPr>
          <a:xfrm>
            <a:off x="9951995" y="3249702"/>
            <a:ext cx="2128520" cy="625475"/>
            <a:chOff x="9951995" y="3249702"/>
            <a:chExt cx="2128520" cy="625475"/>
          </a:xfrm>
        </p:grpSpPr>
        <p:sp>
          <p:nvSpPr>
            <p:cNvPr id="695" name="object 695"/>
            <p:cNvSpPr/>
            <p:nvPr/>
          </p:nvSpPr>
          <p:spPr>
            <a:xfrm>
              <a:off x="9954853" y="3274419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097"/>
                  </a:lnTo>
                  <a:lnTo>
                    <a:pt x="37670" y="37641"/>
                  </a:lnTo>
                  <a:lnTo>
                    <a:pt x="10108" y="78507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257"/>
                  </a:lnTo>
                  <a:lnTo>
                    <a:pt x="37670" y="560100"/>
                  </a:lnTo>
                  <a:lnTo>
                    <a:pt x="78539" y="587636"/>
                  </a:lnTo>
                  <a:lnTo>
                    <a:pt x="128571" y="597732"/>
                  </a:lnTo>
                  <a:lnTo>
                    <a:pt x="1994106" y="597732"/>
                  </a:lnTo>
                  <a:lnTo>
                    <a:pt x="2044170" y="587636"/>
                  </a:lnTo>
                  <a:lnTo>
                    <a:pt x="2085036" y="560100"/>
                  </a:lnTo>
                  <a:lnTo>
                    <a:pt x="2112580" y="519257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0" y="78507"/>
                  </a:lnTo>
                  <a:lnTo>
                    <a:pt x="2085036" y="37641"/>
                  </a:lnTo>
                  <a:lnTo>
                    <a:pt x="2044170" y="10097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6" name="object 696"/>
            <p:cNvSpPr/>
            <p:nvPr/>
          </p:nvSpPr>
          <p:spPr>
            <a:xfrm>
              <a:off x="10612971" y="3249713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7" name="object 697"/>
          <p:cNvSpPr txBox="1"/>
          <p:nvPr/>
        </p:nvSpPr>
        <p:spPr>
          <a:xfrm>
            <a:off x="10812902" y="3853556"/>
            <a:ext cx="40894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98" name="object 698"/>
          <p:cNvGrpSpPr/>
          <p:nvPr/>
        </p:nvGrpSpPr>
        <p:grpSpPr>
          <a:xfrm>
            <a:off x="9945268" y="3956732"/>
            <a:ext cx="2128520" cy="625475"/>
            <a:chOff x="9945268" y="3956732"/>
            <a:chExt cx="2128520" cy="625475"/>
          </a:xfrm>
        </p:grpSpPr>
        <p:sp>
          <p:nvSpPr>
            <p:cNvPr id="699" name="object 699"/>
            <p:cNvSpPr/>
            <p:nvPr/>
          </p:nvSpPr>
          <p:spPr>
            <a:xfrm>
              <a:off x="9948125" y="3981449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248" y="0"/>
                  </a:moveTo>
                  <a:lnTo>
                    <a:pt x="128495" y="0"/>
                  </a:lnTo>
                  <a:lnTo>
                    <a:pt x="78475" y="10108"/>
                  </a:lnTo>
                  <a:lnTo>
                    <a:pt x="37632" y="37670"/>
                  </a:lnTo>
                  <a:lnTo>
                    <a:pt x="10096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096" y="519268"/>
                  </a:lnTo>
                  <a:lnTo>
                    <a:pt x="37632" y="560138"/>
                  </a:lnTo>
                  <a:lnTo>
                    <a:pt x="78475" y="587700"/>
                  </a:lnTo>
                  <a:lnTo>
                    <a:pt x="128495" y="597808"/>
                  </a:lnTo>
                  <a:lnTo>
                    <a:pt x="1994106" y="597808"/>
                  </a:lnTo>
                  <a:lnTo>
                    <a:pt x="2044138" y="587700"/>
                  </a:lnTo>
                  <a:lnTo>
                    <a:pt x="2085007" y="560138"/>
                  </a:lnTo>
                  <a:lnTo>
                    <a:pt x="2112569" y="519268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69" y="78539"/>
                  </a:lnTo>
                  <a:lnTo>
                    <a:pt x="2085007" y="37670"/>
                  </a:lnTo>
                  <a:lnTo>
                    <a:pt x="2044138" y="10108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0" name="object 700"/>
            <p:cNvSpPr/>
            <p:nvPr/>
          </p:nvSpPr>
          <p:spPr>
            <a:xfrm>
              <a:off x="10606240" y="3956735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37" y="0"/>
                  </a:moveTo>
                  <a:lnTo>
                    <a:pt x="756996" y="24714"/>
                  </a:lnTo>
                  <a:lnTo>
                    <a:pt x="806437" y="49441"/>
                  </a:lnTo>
                  <a:lnTo>
                    <a:pt x="8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01" name="object 701"/>
          <p:cNvSpPr txBox="1"/>
          <p:nvPr/>
        </p:nvSpPr>
        <p:spPr>
          <a:xfrm>
            <a:off x="10726053" y="4560813"/>
            <a:ext cx="56832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Inter-platform</a:t>
            </a:r>
            <a:r>
              <a:rPr kumimoji="0" sz="45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motion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02" name="object 702"/>
          <p:cNvGrpSpPr/>
          <p:nvPr/>
        </p:nvGrpSpPr>
        <p:grpSpPr>
          <a:xfrm>
            <a:off x="9945291" y="4644487"/>
            <a:ext cx="2128520" cy="625475"/>
            <a:chOff x="9945291" y="4644487"/>
            <a:chExt cx="2128520" cy="625475"/>
          </a:xfrm>
        </p:grpSpPr>
        <p:sp>
          <p:nvSpPr>
            <p:cNvPr id="703" name="object 703"/>
            <p:cNvSpPr/>
            <p:nvPr/>
          </p:nvSpPr>
          <p:spPr>
            <a:xfrm>
              <a:off x="9948125" y="4669204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248" y="0"/>
                  </a:moveTo>
                  <a:lnTo>
                    <a:pt x="128495" y="0"/>
                  </a:lnTo>
                  <a:lnTo>
                    <a:pt x="78475" y="10108"/>
                  </a:lnTo>
                  <a:lnTo>
                    <a:pt x="37632" y="37670"/>
                  </a:lnTo>
                  <a:lnTo>
                    <a:pt x="10096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096" y="519300"/>
                  </a:lnTo>
                  <a:lnTo>
                    <a:pt x="37632" y="560166"/>
                  </a:lnTo>
                  <a:lnTo>
                    <a:pt x="78475" y="587710"/>
                  </a:lnTo>
                  <a:lnTo>
                    <a:pt x="128495" y="597808"/>
                  </a:lnTo>
                  <a:lnTo>
                    <a:pt x="1994106" y="597808"/>
                  </a:lnTo>
                  <a:lnTo>
                    <a:pt x="2044138" y="587710"/>
                  </a:lnTo>
                  <a:lnTo>
                    <a:pt x="2085007" y="560166"/>
                  </a:lnTo>
                  <a:lnTo>
                    <a:pt x="2112569" y="519300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69" y="78539"/>
                  </a:lnTo>
                  <a:lnTo>
                    <a:pt x="2085007" y="37670"/>
                  </a:lnTo>
                  <a:lnTo>
                    <a:pt x="2044138" y="10108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606240" y="4644491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37" y="0"/>
                  </a:moveTo>
                  <a:lnTo>
                    <a:pt x="756996" y="24714"/>
                  </a:lnTo>
                  <a:lnTo>
                    <a:pt x="806437" y="49441"/>
                  </a:lnTo>
                  <a:lnTo>
                    <a:pt x="8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05" name="object 705"/>
          <p:cNvSpPr txBox="1"/>
          <p:nvPr/>
        </p:nvSpPr>
        <p:spPr>
          <a:xfrm>
            <a:off x="10803529" y="5248795"/>
            <a:ext cx="41211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LF</a:t>
            </a:r>
            <a:r>
              <a:rPr kumimoji="0" sz="45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06" name="object 706"/>
          <p:cNvGrpSpPr/>
          <p:nvPr/>
        </p:nvGrpSpPr>
        <p:grpSpPr>
          <a:xfrm>
            <a:off x="7560156" y="1740932"/>
            <a:ext cx="2128520" cy="667385"/>
            <a:chOff x="7560156" y="1740932"/>
            <a:chExt cx="2128520" cy="667385"/>
          </a:xfrm>
        </p:grpSpPr>
        <p:sp>
          <p:nvSpPr>
            <p:cNvPr id="707" name="object 707"/>
            <p:cNvSpPr/>
            <p:nvPr/>
          </p:nvSpPr>
          <p:spPr>
            <a:xfrm>
              <a:off x="7563013" y="1765649"/>
              <a:ext cx="2122805" cy="639445"/>
            </a:xfrm>
            <a:custGeom>
              <a:avLst/>
              <a:gdLst/>
              <a:ahLst/>
              <a:cxnLst/>
              <a:rect l="l" t="t" r="r" b="b"/>
              <a:pathLst>
                <a:path w="2122804" h="639444">
                  <a:moveTo>
                    <a:pt x="664324" y="0"/>
                  </a:moveTo>
                  <a:lnTo>
                    <a:pt x="128571" y="0"/>
                  </a:lnTo>
                  <a:lnTo>
                    <a:pt x="78539" y="10096"/>
                  </a:lnTo>
                  <a:lnTo>
                    <a:pt x="37670" y="37632"/>
                  </a:lnTo>
                  <a:lnTo>
                    <a:pt x="10108" y="78475"/>
                  </a:lnTo>
                  <a:lnTo>
                    <a:pt x="0" y="128495"/>
                  </a:lnTo>
                  <a:lnTo>
                    <a:pt x="0" y="510733"/>
                  </a:lnTo>
                  <a:lnTo>
                    <a:pt x="10108" y="560753"/>
                  </a:lnTo>
                  <a:lnTo>
                    <a:pt x="37670" y="601597"/>
                  </a:lnTo>
                  <a:lnTo>
                    <a:pt x="78539" y="629132"/>
                  </a:lnTo>
                  <a:lnTo>
                    <a:pt x="128571" y="639229"/>
                  </a:lnTo>
                  <a:lnTo>
                    <a:pt x="1994181" y="639229"/>
                  </a:lnTo>
                  <a:lnTo>
                    <a:pt x="2044202" y="629132"/>
                  </a:lnTo>
                  <a:lnTo>
                    <a:pt x="2085045" y="601597"/>
                  </a:lnTo>
                  <a:lnTo>
                    <a:pt x="2112581" y="560753"/>
                  </a:lnTo>
                  <a:lnTo>
                    <a:pt x="2122677" y="510733"/>
                  </a:lnTo>
                  <a:lnTo>
                    <a:pt x="2122677" y="128495"/>
                  </a:lnTo>
                  <a:lnTo>
                    <a:pt x="2112581" y="78475"/>
                  </a:lnTo>
                  <a:lnTo>
                    <a:pt x="2085045" y="37632"/>
                  </a:lnTo>
                  <a:lnTo>
                    <a:pt x="2044202" y="10096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8" name="object 708"/>
            <p:cNvSpPr/>
            <p:nvPr/>
          </p:nvSpPr>
          <p:spPr>
            <a:xfrm>
              <a:off x="8221129" y="1740941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41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41" y="24714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09" name="object 709"/>
          <p:cNvSpPr txBox="1"/>
          <p:nvPr/>
        </p:nvSpPr>
        <p:spPr>
          <a:xfrm>
            <a:off x="8427109" y="2385830"/>
            <a:ext cx="39497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Tower</a:t>
            </a:r>
            <a:r>
              <a:rPr kumimoji="0" sz="4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Vacuum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10" name="object 710"/>
          <p:cNvGrpSpPr/>
          <p:nvPr/>
        </p:nvGrpSpPr>
        <p:grpSpPr>
          <a:xfrm>
            <a:off x="7565447" y="2573058"/>
            <a:ext cx="2128520" cy="1265555"/>
            <a:chOff x="7565447" y="2573058"/>
            <a:chExt cx="2128520" cy="1265555"/>
          </a:xfrm>
        </p:grpSpPr>
        <p:sp>
          <p:nvSpPr>
            <p:cNvPr id="711" name="object 711"/>
            <p:cNvSpPr/>
            <p:nvPr/>
          </p:nvSpPr>
          <p:spPr>
            <a:xfrm>
              <a:off x="7568305" y="2597774"/>
              <a:ext cx="2122805" cy="1238250"/>
            </a:xfrm>
            <a:custGeom>
              <a:avLst/>
              <a:gdLst/>
              <a:ahLst/>
              <a:cxnLst/>
              <a:rect l="l" t="t" r="r" b="b"/>
              <a:pathLst>
                <a:path w="2122804" h="1238250">
                  <a:moveTo>
                    <a:pt x="664324" y="0"/>
                  </a:moveTo>
                  <a:lnTo>
                    <a:pt x="128571" y="0"/>
                  </a:lnTo>
                  <a:lnTo>
                    <a:pt x="78539" y="10096"/>
                  </a:lnTo>
                  <a:lnTo>
                    <a:pt x="37670" y="37632"/>
                  </a:lnTo>
                  <a:lnTo>
                    <a:pt x="10108" y="78475"/>
                  </a:lnTo>
                  <a:lnTo>
                    <a:pt x="0" y="128495"/>
                  </a:lnTo>
                  <a:lnTo>
                    <a:pt x="0" y="1109222"/>
                  </a:lnTo>
                  <a:lnTo>
                    <a:pt x="10108" y="1159286"/>
                  </a:lnTo>
                  <a:lnTo>
                    <a:pt x="37670" y="1200152"/>
                  </a:lnTo>
                  <a:lnTo>
                    <a:pt x="78539" y="1227696"/>
                  </a:lnTo>
                  <a:lnTo>
                    <a:pt x="128571" y="1237793"/>
                  </a:lnTo>
                  <a:lnTo>
                    <a:pt x="1994106" y="1237793"/>
                  </a:lnTo>
                  <a:lnTo>
                    <a:pt x="2044170" y="1227696"/>
                  </a:lnTo>
                  <a:lnTo>
                    <a:pt x="2085036" y="1200152"/>
                  </a:lnTo>
                  <a:lnTo>
                    <a:pt x="2112580" y="1159286"/>
                  </a:lnTo>
                  <a:lnTo>
                    <a:pt x="2122677" y="1109222"/>
                  </a:lnTo>
                  <a:lnTo>
                    <a:pt x="2122677" y="128495"/>
                  </a:lnTo>
                  <a:lnTo>
                    <a:pt x="2112580" y="78475"/>
                  </a:lnTo>
                  <a:lnTo>
                    <a:pt x="2085036" y="37632"/>
                  </a:lnTo>
                  <a:lnTo>
                    <a:pt x="2044170" y="10096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70AD47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2" name="object 712"/>
            <p:cNvSpPr/>
            <p:nvPr/>
          </p:nvSpPr>
          <p:spPr>
            <a:xfrm>
              <a:off x="8226425" y="2573057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30">
                  <a:moveTo>
                    <a:pt x="49428" y="24726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28" y="24726"/>
                  </a:lnTo>
                  <a:close/>
                </a:path>
                <a:path w="806450" h="49530">
                  <a:moveTo>
                    <a:pt x="806424" y="0"/>
                  </a:moveTo>
                  <a:lnTo>
                    <a:pt x="756996" y="24726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3" name="object 713"/>
          <p:cNvSpPr txBox="1"/>
          <p:nvPr/>
        </p:nvSpPr>
        <p:spPr>
          <a:xfrm>
            <a:off x="8397782" y="3817048"/>
            <a:ext cx="46482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Pipe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Vacuum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14" name="object 714"/>
          <p:cNvGrpSpPr/>
          <p:nvPr/>
        </p:nvGrpSpPr>
        <p:grpSpPr>
          <a:xfrm>
            <a:off x="7565447" y="3971546"/>
            <a:ext cx="2128520" cy="625475"/>
            <a:chOff x="7565447" y="3971546"/>
            <a:chExt cx="2128520" cy="625475"/>
          </a:xfrm>
        </p:grpSpPr>
        <p:sp>
          <p:nvSpPr>
            <p:cNvPr id="715" name="object 715"/>
            <p:cNvSpPr/>
            <p:nvPr/>
          </p:nvSpPr>
          <p:spPr>
            <a:xfrm>
              <a:off x="7568305" y="3996264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268"/>
                  </a:lnTo>
                  <a:lnTo>
                    <a:pt x="37670" y="560138"/>
                  </a:lnTo>
                  <a:lnTo>
                    <a:pt x="78539" y="587700"/>
                  </a:lnTo>
                  <a:lnTo>
                    <a:pt x="128571" y="597808"/>
                  </a:lnTo>
                  <a:lnTo>
                    <a:pt x="1994106" y="597808"/>
                  </a:lnTo>
                  <a:lnTo>
                    <a:pt x="2044170" y="587700"/>
                  </a:lnTo>
                  <a:lnTo>
                    <a:pt x="2085036" y="560138"/>
                  </a:lnTo>
                  <a:lnTo>
                    <a:pt x="2112580" y="519268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0" y="78539"/>
                  </a:lnTo>
                  <a:lnTo>
                    <a:pt x="2085036" y="37670"/>
                  </a:lnTo>
                  <a:lnTo>
                    <a:pt x="2044170" y="10108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6" name="object 716"/>
            <p:cNvSpPr/>
            <p:nvPr/>
          </p:nvSpPr>
          <p:spPr>
            <a:xfrm>
              <a:off x="8226425" y="3971556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28" y="24714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28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7" name="object 717"/>
          <p:cNvSpPr txBox="1"/>
          <p:nvPr/>
        </p:nvSpPr>
        <p:spPr>
          <a:xfrm>
            <a:off x="8302922" y="4575703"/>
            <a:ext cx="65341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Cryostats</a:t>
            </a:r>
            <a:r>
              <a:rPr kumimoji="0" sz="4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Cryopumps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18" name="object 718"/>
          <p:cNvGrpSpPr/>
          <p:nvPr/>
        </p:nvGrpSpPr>
        <p:grpSpPr>
          <a:xfrm>
            <a:off x="7558644" y="4678577"/>
            <a:ext cx="2128520" cy="625475"/>
            <a:chOff x="7558644" y="4678577"/>
            <a:chExt cx="2128520" cy="625475"/>
          </a:xfrm>
        </p:grpSpPr>
        <p:sp>
          <p:nvSpPr>
            <p:cNvPr id="719" name="object 719"/>
            <p:cNvSpPr/>
            <p:nvPr/>
          </p:nvSpPr>
          <p:spPr>
            <a:xfrm>
              <a:off x="7561502" y="4703294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108"/>
                  </a:lnTo>
                  <a:lnTo>
                    <a:pt x="37670" y="37670"/>
                  </a:lnTo>
                  <a:lnTo>
                    <a:pt x="10108" y="78539"/>
                  </a:lnTo>
                  <a:lnTo>
                    <a:pt x="0" y="128571"/>
                  </a:lnTo>
                  <a:lnTo>
                    <a:pt x="0" y="469236"/>
                  </a:lnTo>
                  <a:lnTo>
                    <a:pt x="10108" y="519300"/>
                  </a:lnTo>
                  <a:lnTo>
                    <a:pt x="37670" y="560166"/>
                  </a:lnTo>
                  <a:lnTo>
                    <a:pt x="78539" y="587710"/>
                  </a:lnTo>
                  <a:lnTo>
                    <a:pt x="128571" y="597808"/>
                  </a:lnTo>
                  <a:lnTo>
                    <a:pt x="1994181" y="597808"/>
                  </a:lnTo>
                  <a:lnTo>
                    <a:pt x="2044202" y="587710"/>
                  </a:lnTo>
                  <a:lnTo>
                    <a:pt x="2085045" y="560166"/>
                  </a:lnTo>
                  <a:lnTo>
                    <a:pt x="2112581" y="519300"/>
                  </a:lnTo>
                  <a:lnTo>
                    <a:pt x="2122677" y="469236"/>
                  </a:lnTo>
                  <a:lnTo>
                    <a:pt x="2122677" y="128571"/>
                  </a:lnTo>
                  <a:lnTo>
                    <a:pt x="2112581" y="78539"/>
                  </a:lnTo>
                  <a:lnTo>
                    <a:pt x="2085045" y="37670"/>
                  </a:lnTo>
                  <a:lnTo>
                    <a:pt x="2044202" y="10108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0" name="object 720"/>
            <p:cNvSpPr/>
            <p:nvPr/>
          </p:nvSpPr>
          <p:spPr>
            <a:xfrm>
              <a:off x="8219618" y="4678578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26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26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26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1" name="object 721"/>
          <p:cNvSpPr txBox="1"/>
          <p:nvPr/>
        </p:nvSpPr>
        <p:spPr>
          <a:xfrm>
            <a:off x="8312219" y="5282809"/>
            <a:ext cx="62230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Cryogenic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Infrastructure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22" name="object 722"/>
          <p:cNvGrpSpPr/>
          <p:nvPr/>
        </p:nvGrpSpPr>
        <p:grpSpPr>
          <a:xfrm>
            <a:off x="7558644" y="5366409"/>
            <a:ext cx="2128520" cy="625475"/>
            <a:chOff x="7558644" y="5366409"/>
            <a:chExt cx="2128520" cy="625475"/>
          </a:xfrm>
        </p:grpSpPr>
        <p:sp>
          <p:nvSpPr>
            <p:cNvPr id="723" name="object 723"/>
            <p:cNvSpPr/>
            <p:nvPr/>
          </p:nvSpPr>
          <p:spPr>
            <a:xfrm>
              <a:off x="7561502" y="5391125"/>
              <a:ext cx="2122805" cy="598170"/>
            </a:xfrm>
            <a:custGeom>
              <a:avLst/>
              <a:gdLst/>
              <a:ahLst/>
              <a:cxnLst/>
              <a:rect l="l" t="t" r="r" b="b"/>
              <a:pathLst>
                <a:path w="2122804" h="598170">
                  <a:moveTo>
                    <a:pt x="664324" y="0"/>
                  </a:moveTo>
                  <a:lnTo>
                    <a:pt x="128571" y="0"/>
                  </a:lnTo>
                  <a:lnTo>
                    <a:pt x="78539" y="10096"/>
                  </a:lnTo>
                  <a:lnTo>
                    <a:pt x="37670" y="37632"/>
                  </a:lnTo>
                  <a:lnTo>
                    <a:pt x="10108" y="78475"/>
                  </a:lnTo>
                  <a:lnTo>
                    <a:pt x="0" y="128495"/>
                  </a:lnTo>
                  <a:lnTo>
                    <a:pt x="0" y="469236"/>
                  </a:lnTo>
                  <a:lnTo>
                    <a:pt x="10108" y="519257"/>
                  </a:lnTo>
                  <a:lnTo>
                    <a:pt x="37670" y="560100"/>
                  </a:lnTo>
                  <a:lnTo>
                    <a:pt x="78539" y="587636"/>
                  </a:lnTo>
                  <a:lnTo>
                    <a:pt x="128571" y="597732"/>
                  </a:lnTo>
                  <a:lnTo>
                    <a:pt x="1994181" y="597732"/>
                  </a:lnTo>
                  <a:lnTo>
                    <a:pt x="2044202" y="587636"/>
                  </a:lnTo>
                  <a:lnTo>
                    <a:pt x="2085045" y="560100"/>
                  </a:lnTo>
                  <a:lnTo>
                    <a:pt x="2112581" y="519257"/>
                  </a:lnTo>
                  <a:lnTo>
                    <a:pt x="2122677" y="469236"/>
                  </a:lnTo>
                  <a:lnTo>
                    <a:pt x="2122677" y="128495"/>
                  </a:lnTo>
                  <a:lnTo>
                    <a:pt x="2112581" y="78475"/>
                  </a:lnTo>
                  <a:lnTo>
                    <a:pt x="2085045" y="37632"/>
                  </a:lnTo>
                  <a:lnTo>
                    <a:pt x="2044202" y="10096"/>
                  </a:lnTo>
                  <a:lnTo>
                    <a:pt x="1994181" y="0"/>
                  </a:lnTo>
                  <a:lnTo>
                    <a:pt x="1458429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4" name="object 724"/>
            <p:cNvSpPr/>
            <p:nvPr/>
          </p:nvSpPr>
          <p:spPr>
            <a:xfrm>
              <a:off x="8219618" y="5366410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41" y="24714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41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96" y="24714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5" name="object 725"/>
          <p:cNvSpPr txBox="1"/>
          <p:nvPr/>
        </p:nvSpPr>
        <p:spPr>
          <a:xfrm>
            <a:off x="8403602" y="5970867"/>
            <a:ext cx="43942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Detector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Cooling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26" name="object 726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0018610" y="-3510"/>
            <a:ext cx="2191762" cy="638044"/>
          </a:xfrm>
          <a:prstGeom prst="rect">
            <a:avLst/>
          </a:prstGeom>
        </p:spPr>
      </p:pic>
      <p:sp>
        <p:nvSpPr>
          <p:cNvPr id="727" name="object 727"/>
          <p:cNvSpPr txBox="1"/>
          <p:nvPr/>
        </p:nvSpPr>
        <p:spPr>
          <a:xfrm>
            <a:off x="749059" y="409033"/>
            <a:ext cx="343344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Instrument</a:t>
            </a:r>
            <a:r>
              <a:rPr kumimoji="0" sz="140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400" b="0" i="0" u="none" strike="noStrike" kern="0" cap="none" spc="4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(ISB)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Organigram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28" name="object 728"/>
          <p:cNvGrpSpPr/>
          <p:nvPr/>
        </p:nvGrpSpPr>
        <p:grpSpPr>
          <a:xfrm>
            <a:off x="7564298" y="3218636"/>
            <a:ext cx="1047115" cy="531495"/>
            <a:chOff x="7564298" y="3218636"/>
            <a:chExt cx="1047115" cy="531495"/>
          </a:xfrm>
        </p:grpSpPr>
        <p:pic>
          <p:nvPicPr>
            <p:cNvPr id="729" name="object 729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564298" y="3218636"/>
              <a:ext cx="1046864" cy="530990"/>
            </a:xfrm>
            <a:prstGeom prst="rect">
              <a:avLst/>
            </a:prstGeom>
          </p:spPr>
        </p:pic>
        <p:sp>
          <p:nvSpPr>
            <p:cNvPr id="730" name="object 730"/>
            <p:cNvSpPr/>
            <p:nvPr/>
          </p:nvSpPr>
          <p:spPr>
            <a:xfrm>
              <a:off x="7589543" y="3546301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80"/>
                  </a:lnTo>
                  <a:lnTo>
                    <a:pt x="107105" y="147317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4" y="0"/>
                  </a:lnTo>
                  <a:lnTo>
                    <a:pt x="884354" y="147317"/>
                  </a:lnTo>
                  <a:lnTo>
                    <a:pt x="991459" y="107180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1" name="object 731"/>
            <p:cNvSpPr/>
            <p:nvPr/>
          </p:nvSpPr>
          <p:spPr>
            <a:xfrm>
              <a:off x="7588560" y="3545394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9071" y="0"/>
                  </a:moveTo>
                  <a:lnTo>
                    <a:pt x="0" y="0"/>
                  </a:lnTo>
                  <a:lnTo>
                    <a:pt x="0" y="108691"/>
                  </a:lnTo>
                  <a:lnTo>
                    <a:pt x="109071" y="149584"/>
                  </a:lnTo>
                  <a:lnTo>
                    <a:pt x="109071" y="148224"/>
                  </a:lnTo>
                  <a:lnTo>
                    <a:pt x="107181" y="148224"/>
                  </a:lnTo>
                  <a:lnTo>
                    <a:pt x="107181" y="146834"/>
                  </a:lnTo>
                  <a:lnTo>
                    <a:pt x="3706" y="108087"/>
                  </a:lnTo>
                  <a:lnTo>
                    <a:pt x="1889" y="108087"/>
                  </a:lnTo>
                  <a:lnTo>
                    <a:pt x="1285" y="107180"/>
                  </a:lnTo>
                  <a:lnTo>
                    <a:pt x="1889" y="107180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06"/>
                  </a:lnTo>
                  <a:lnTo>
                    <a:pt x="109071" y="906"/>
                  </a:lnTo>
                  <a:lnTo>
                    <a:pt x="109071" y="0"/>
                  </a:lnTo>
                  <a:close/>
                </a:path>
                <a:path w="993775" h="149860">
                  <a:moveTo>
                    <a:pt x="107181" y="146834"/>
                  </a:moveTo>
                  <a:lnTo>
                    <a:pt x="107181" y="148224"/>
                  </a:lnTo>
                  <a:lnTo>
                    <a:pt x="108466" y="147316"/>
                  </a:lnTo>
                  <a:lnTo>
                    <a:pt x="107181" y="146834"/>
                  </a:lnTo>
                  <a:close/>
                </a:path>
                <a:path w="993775" h="149860">
                  <a:moveTo>
                    <a:pt x="107181" y="906"/>
                  </a:moveTo>
                  <a:lnTo>
                    <a:pt x="107181" y="146834"/>
                  </a:lnTo>
                  <a:lnTo>
                    <a:pt x="108466" y="147316"/>
                  </a:lnTo>
                  <a:lnTo>
                    <a:pt x="107181" y="148224"/>
                  </a:lnTo>
                  <a:lnTo>
                    <a:pt x="109071" y="148224"/>
                  </a:lnTo>
                  <a:lnTo>
                    <a:pt x="109071" y="1889"/>
                  </a:lnTo>
                  <a:lnTo>
                    <a:pt x="108088" y="1889"/>
                  </a:lnTo>
                  <a:lnTo>
                    <a:pt x="107181" y="906"/>
                  </a:lnTo>
                  <a:close/>
                </a:path>
                <a:path w="993775" h="149860">
                  <a:moveTo>
                    <a:pt x="1285" y="107180"/>
                  </a:moveTo>
                  <a:lnTo>
                    <a:pt x="1889" y="108087"/>
                  </a:lnTo>
                  <a:lnTo>
                    <a:pt x="1889" y="107406"/>
                  </a:lnTo>
                  <a:lnTo>
                    <a:pt x="1285" y="107180"/>
                  </a:lnTo>
                  <a:close/>
                </a:path>
                <a:path w="993775" h="149860">
                  <a:moveTo>
                    <a:pt x="1889" y="107406"/>
                  </a:moveTo>
                  <a:lnTo>
                    <a:pt x="1889" y="108087"/>
                  </a:lnTo>
                  <a:lnTo>
                    <a:pt x="3706" y="108087"/>
                  </a:lnTo>
                  <a:lnTo>
                    <a:pt x="1889" y="107406"/>
                  </a:lnTo>
                  <a:close/>
                </a:path>
                <a:path w="993775" h="149860">
                  <a:moveTo>
                    <a:pt x="1889" y="107180"/>
                  </a:moveTo>
                  <a:lnTo>
                    <a:pt x="1285" y="107180"/>
                  </a:lnTo>
                  <a:lnTo>
                    <a:pt x="1889" y="107406"/>
                  </a:lnTo>
                  <a:lnTo>
                    <a:pt x="1889" y="107180"/>
                  </a:lnTo>
                  <a:close/>
                </a:path>
                <a:path w="993775" h="149860">
                  <a:moveTo>
                    <a:pt x="1889" y="906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06"/>
                  </a:lnTo>
                  <a:close/>
                </a:path>
                <a:path w="993775" h="149860">
                  <a:moveTo>
                    <a:pt x="107181" y="906"/>
                  </a:moveTo>
                  <a:lnTo>
                    <a:pt x="1889" y="906"/>
                  </a:lnTo>
                  <a:lnTo>
                    <a:pt x="1889" y="1889"/>
                  </a:lnTo>
                  <a:lnTo>
                    <a:pt x="107181" y="1889"/>
                  </a:lnTo>
                  <a:lnTo>
                    <a:pt x="107181" y="906"/>
                  </a:lnTo>
                  <a:close/>
                </a:path>
                <a:path w="993775" h="149860">
                  <a:moveTo>
                    <a:pt x="109071" y="906"/>
                  </a:moveTo>
                  <a:lnTo>
                    <a:pt x="107181" y="906"/>
                  </a:lnTo>
                  <a:lnTo>
                    <a:pt x="108088" y="1889"/>
                  </a:lnTo>
                  <a:lnTo>
                    <a:pt x="109071" y="1889"/>
                  </a:lnTo>
                  <a:lnTo>
                    <a:pt x="109071" y="906"/>
                  </a:lnTo>
                  <a:close/>
                </a:path>
                <a:path w="993775" h="149860">
                  <a:moveTo>
                    <a:pt x="993425" y="0"/>
                  </a:moveTo>
                  <a:lnTo>
                    <a:pt x="884355" y="0"/>
                  </a:lnTo>
                  <a:lnTo>
                    <a:pt x="884355" y="149584"/>
                  </a:lnTo>
                  <a:lnTo>
                    <a:pt x="887983" y="148224"/>
                  </a:lnTo>
                  <a:lnTo>
                    <a:pt x="886245" y="148224"/>
                  </a:lnTo>
                  <a:lnTo>
                    <a:pt x="885035" y="147316"/>
                  </a:lnTo>
                  <a:lnTo>
                    <a:pt x="886245" y="146862"/>
                  </a:lnTo>
                  <a:lnTo>
                    <a:pt x="886245" y="1889"/>
                  </a:lnTo>
                  <a:lnTo>
                    <a:pt x="885337" y="1889"/>
                  </a:lnTo>
                  <a:lnTo>
                    <a:pt x="886245" y="906"/>
                  </a:lnTo>
                  <a:lnTo>
                    <a:pt x="993425" y="906"/>
                  </a:lnTo>
                  <a:lnTo>
                    <a:pt x="993425" y="0"/>
                  </a:lnTo>
                  <a:close/>
                </a:path>
                <a:path w="993775" h="149860">
                  <a:moveTo>
                    <a:pt x="886245" y="146862"/>
                  </a:moveTo>
                  <a:lnTo>
                    <a:pt x="885035" y="147316"/>
                  </a:lnTo>
                  <a:lnTo>
                    <a:pt x="886245" y="148224"/>
                  </a:lnTo>
                  <a:lnTo>
                    <a:pt x="886245" y="146862"/>
                  </a:lnTo>
                  <a:close/>
                </a:path>
                <a:path w="993775" h="149860">
                  <a:moveTo>
                    <a:pt x="991535" y="107406"/>
                  </a:moveTo>
                  <a:lnTo>
                    <a:pt x="886245" y="146862"/>
                  </a:lnTo>
                  <a:lnTo>
                    <a:pt x="886245" y="148224"/>
                  </a:lnTo>
                  <a:lnTo>
                    <a:pt x="887983" y="148224"/>
                  </a:lnTo>
                  <a:lnTo>
                    <a:pt x="993425" y="108691"/>
                  </a:lnTo>
                  <a:lnTo>
                    <a:pt x="993425" y="108087"/>
                  </a:lnTo>
                  <a:lnTo>
                    <a:pt x="991535" y="108087"/>
                  </a:lnTo>
                  <a:lnTo>
                    <a:pt x="991535" y="107406"/>
                  </a:lnTo>
                  <a:close/>
                </a:path>
                <a:path w="993775" h="149860">
                  <a:moveTo>
                    <a:pt x="992140" y="107180"/>
                  </a:moveTo>
                  <a:lnTo>
                    <a:pt x="991535" y="107406"/>
                  </a:lnTo>
                  <a:lnTo>
                    <a:pt x="991535" y="108087"/>
                  </a:lnTo>
                  <a:lnTo>
                    <a:pt x="992140" y="107180"/>
                  </a:lnTo>
                  <a:close/>
                </a:path>
                <a:path w="993775" h="149860">
                  <a:moveTo>
                    <a:pt x="993425" y="107180"/>
                  </a:moveTo>
                  <a:lnTo>
                    <a:pt x="992140" y="107180"/>
                  </a:lnTo>
                  <a:lnTo>
                    <a:pt x="991535" y="108087"/>
                  </a:lnTo>
                  <a:lnTo>
                    <a:pt x="993425" y="108087"/>
                  </a:lnTo>
                  <a:lnTo>
                    <a:pt x="993425" y="107180"/>
                  </a:lnTo>
                  <a:close/>
                </a:path>
                <a:path w="993775" h="149860">
                  <a:moveTo>
                    <a:pt x="991535" y="906"/>
                  </a:moveTo>
                  <a:lnTo>
                    <a:pt x="991535" y="107406"/>
                  </a:lnTo>
                  <a:lnTo>
                    <a:pt x="992140" y="107180"/>
                  </a:lnTo>
                  <a:lnTo>
                    <a:pt x="993425" y="107180"/>
                  </a:lnTo>
                  <a:lnTo>
                    <a:pt x="993425" y="1889"/>
                  </a:lnTo>
                  <a:lnTo>
                    <a:pt x="992442" y="1889"/>
                  </a:lnTo>
                  <a:lnTo>
                    <a:pt x="991535" y="906"/>
                  </a:lnTo>
                  <a:close/>
                </a:path>
                <a:path w="993775" h="149860">
                  <a:moveTo>
                    <a:pt x="886245" y="906"/>
                  </a:moveTo>
                  <a:lnTo>
                    <a:pt x="885337" y="1889"/>
                  </a:lnTo>
                  <a:lnTo>
                    <a:pt x="886245" y="1889"/>
                  </a:lnTo>
                  <a:lnTo>
                    <a:pt x="886245" y="906"/>
                  </a:lnTo>
                  <a:close/>
                </a:path>
                <a:path w="993775" h="149860">
                  <a:moveTo>
                    <a:pt x="991535" y="906"/>
                  </a:moveTo>
                  <a:lnTo>
                    <a:pt x="886245" y="906"/>
                  </a:lnTo>
                  <a:lnTo>
                    <a:pt x="886245" y="1889"/>
                  </a:lnTo>
                  <a:lnTo>
                    <a:pt x="991535" y="1889"/>
                  </a:lnTo>
                  <a:lnTo>
                    <a:pt x="991535" y="906"/>
                  </a:lnTo>
                  <a:close/>
                </a:path>
                <a:path w="993775" h="149860">
                  <a:moveTo>
                    <a:pt x="993425" y="906"/>
                  </a:moveTo>
                  <a:lnTo>
                    <a:pt x="991535" y="906"/>
                  </a:lnTo>
                  <a:lnTo>
                    <a:pt x="992442" y="1889"/>
                  </a:lnTo>
                  <a:lnTo>
                    <a:pt x="993425" y="1889"/>
                  </a:lnTo>
                  <a:lnTo>
                    <a:pt x="993425" y="906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2" name="object 732"/>
            <p:cNvSpPr/>
            <p:nvPr/>
          </p:nvSpPr>
          <p:spPr>
            <a:xfrm>
              <a:off x="7643126" y="3230816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68"/>
                  </a:moveTo>
                  <a:lnTo>
                    <a:pt x="0" y="422668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68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44"/>
                  </a:lnTo>
                  <a:lnTo>
                    <a:pt x="884351" y="315544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3" name="object 733"/>
            <p:cNvSpPr/>
            <p:nvPr/>
          </p:nvSpPr>
          <p:spPr>
            <a:xfrm>
              <a:off x="7642148" y="3229609"/>
              <a:ext cx="886460" cy="478790"/>
            </a:xfrm>
            <a:custGeom>
              <a:avLst/>
              <a:gdLst/>
              <a:ahLst/>
              <a:cxnLst/>
              <a:rect l="l" t="t" r="r" b="b"/>
              <a:pathLst>
                <a:path w="886459" h="478789">
                  <a:moveTo>
                    <a:pt x="886244" y="423875"/>
                  </a:moveTo>
                  <a:lnTo>
                    <a:pt x="884351" y="423875"/>
                  </a:lnTo>
                  <a:lnTo>
                    <a:pt x="884351" y="476250"/>
                  </a:lnTo>
                  <a:lnTo>
                    <a:pt x="884351" y="476491"/>
                  </a:lnTo>
                  <a:lnTo>
                    <a:pt x="884351" y="477393"/>
                  </a:lnTo>
                  <a:lnTo>
                    <a:pt x="884351" y="477520"/>
                  </a:lnTo>
                  <a:lnTo>
                    <a:pt x="1384" y="477520"/>
                  </a:lnTo>
                  <a:lnTo>
                    <a:pt x="1384" y="476897"/>
                  </a:lnTo>
                  <a:lnTo>
                    <a:pt x="1892" y="477393"/>
                  </a:lnTo>
                  <a:lnTo>
                    <a:pt x="884351" y="477393"/>
                  </a:lnTo>
                  <a:lnTo>
                    <a:pt x="884351" y="476491"/>
                  </a:lnTo>
                  <a:lnTo>
                    <a:pt x="1892" y="476491"/>
                  </a:lnTo>
                  <a:lnTo>
                    <a:pt x="1384" y="476491"/>
                  </a:lnTo>
                  <a:lnTo>
                    <a:pt x="1384" y="476250"/>
                  </a:lnTo>
                  <a:lnTo>
                    <a:pt x="1892" y="476250"/>
                  </a:lnTo>
                  <a:lnTo>
                    <a:pt x="1892" y="423875"/>
                  </a:lnTo>
                  <a:lnTo>
                    <a:pt x="0" y="423875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0" y="478790"/>
                  </a:lnTo>
                  <a:lnTo>
                    <a:pt x="886244" y="478790"/>
                  </a:lnTo>
                  <a:lnTo>
                    <a:pt x="886244" y="477520"/>
                  </a:lnTo>
                  <a:lnTo>
                    <a:pt x="884897" y="477520"/>
                  </a:lnTo>
                  <a:lnTo>
                    <a:pt x="884897" y="477393"/>
                  </a:lnTo>
                  <a:lnTo>
                    <a:pt x="886244" y="477393"/>
                  </a:lnTo>
                  <a:lnTo>
                    <a:pt x="886244" y="476491"/>
                  </a:lnTo>
                  <a:lnTo>
                    <a:pt x="885329" y="476491"/>
                  </a:lnTo>
                  <a:lnTo>
                    <a:pt x="884897" y="476897"/>
                  </a:lnTo>
                  <a:lnTo>
                    <a:pt x="884897" y="476250"/>
                  </a:lnTo>
                  <a:lnTo>
                    <a:pt x="886244" y="476250"/>
                  </a:lnTo>
                  <a:lnTo>
                    <a:pt x="886244" y="423875"/>
                  </a:lnTo>
                  <a:close/>
                </a:path>
                <a:path w="886459" h="478789">
                  <a:moveTo>
                    <a:pt x="886244" y="0"/>
                  </a:moveTo>
                  <a:lnTo>
                    <a:pt x="1828" y="0"/>
                  </a:lnTo>
                  <a:lnTo>
                    <a:pt x="1828" y="1270"/>
                  </a:lnTo>
                  <a:lnTo>
                    <a:pt x="1231" y="1917"/>
                  </a:lnTo>
                  <a:lnTo>
                    <a:pt x="1231" y="1270"/>
                  </a:lnTo>
                  <a:lnTo>
                    <a:pt x="1828" y="1270"/>
                  </a:lnTo>
                  <a:lnTo>
                    <a:pt x="182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750"/>
                  </a:lnTo>
                  <a:lnTo>
                    <a:pt x="1892" y="316750"/>
                  </a:lnTo>
                  <a:lnTo>
                    <a:pt x="1892" y="2540"/>
                  </a:lnTo>
                  <a:lnTo>
                    <a:pt x="1231" y="2540"/>
                  </a:lnTo>
                  <a:lnTo>
                    <a:pt x="1231" y="2184"/>
                  </a:lnTo>
                  <a:lnTo>
                    <a:pt x="1892" y="2184"/>
                  </a:lnTo>
                  <a:lnTo>
                    <a:pt x="884351" y="2184"/>
                  </a:lnTo>
                  <a:lnTo>
                    <a:pt x="884351" y="2540"/>
                  </a:lnTo>
                  <a:lnTo>
                    <a:pt x="884351" y="316750"/>
                  </a:lnTo>
                  <a:lnTo>
                    <a:pt x="886244" y="316750"/>
                  </a:lnTo>
                  <a:lnTo>
                    <a:pt x="886244" y="2540"/>
                  </a:lnTo>
                  <a:lnTo>
                    <a:pt x="885063" y="2540"/>
                  </a:lnTo>
                  <a:lnTo>
                    <a:pt x="885063" y="1917"/>
                  </a:lnTo>
                  <a:lnTo>
                    <a:pt x="885329" y="2184"/>
                  </a:lnTo>
                  <a:lnTo>
                    <a:pt x="886244" y="2184"/>
                  </a:lnTo>
                  <a:lnTo>
                    <a:pt x="886244" y="1270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4" name="object 734"/>
          <p:cNvSpPr txBox="1"/>
          <p:nvPr/>
        </p:nvSpPr>
        <p:spPr>
          <a:xfrm>
            <a:off x="7589505" y="3546792"/>
            <a:ext cx="991869" cy="106680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27114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Nick</a:t>
            </a:r>
            <a:r>
              <a:rPr kumimoji="0" sz="450" b="0" i="0" u="none" strike="noStrike" kern="0" cap="none" spc="3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van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Remortel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35" name="object 735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7716831" y="3250609"/>
            <a:ext cx="294784" cy="294784"/>
          </a:xfrm>
          <a:prstGeom prst="rect">
            <a:avLst/>
          </a:prstGeom>
        </p:spPr>
      </p:pic>
      <p:sp>
        <p:nvSpPr>
          <p:cNvPr id="736" name="object 736"/>
          <p:cNvSpPr txBox="1"/>
          <p:nvPr/>
        </p:nvSpPr>
        <p:spPr>
          <a:xfrm>
            <a:off x="7644042" y="3454991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37" name="object 737"/>
          <p:cNvGrpSpPr/>
          <p:nvPr/>
        </p:nvGrpSpPr>
        <p:grpSpPr>
          <a:xfrm>
            <a:off x="5194682" y="6028540"/>
            <a:ext cx="1045210" cy="531495"/>
            <a:chOff x="5194682" y="6028540"/>
            <a:chExt cx="1045210" cy="531495"/>
          </a:xfrm>
        </p:grpSpPr>
        <p:pic>
          <p:nvPicPr>
            <p:cNvPr id="738" name="object 738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194682" y="6028540"/>
              <a:ext cx="1044974" cy="530990"/>
            </a:xfrm>
            <a:prstGeom prst="rect">
              <a:avLst/>
            </a:prstGeom>
          </p:spPr>
        </p:pic>
        <p:sp>
          <p:nvSpPr>
            <p:cNvPr id="739" name="object 739"/>
            <p:cNvSpPr/>
            <p:nvPr/>
          </p:nvSpPr>
          <p:spPr>
            <a:xfrm>
              <a:off x="5218944" y="6357278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81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107181" y="147301"/>
                  </a:lnTo>
                  <a:lnTo>
                    <a:pt x="107181" y="0"/>
                  </a:lnTo>
                  <a:close/>
                </a:path>
                <a:path w="991870" h="147320">
                  <a:moveTo>
                    <a:pt x="991535" y="0"/>
                  </a:moveTo>
                  <a:lnTo>
                    <a:pt x="884355" y="0"/>
                  </a:lnTo>
                  <a:lnTo>
                    <a:pt x="884355" y="147301"/>
                  </a:lnTo>
                  <a:lnTo>
                    <a:pt x="991535" y="107127"/>
                  </a:lnTo>
                  <a:lnTo>
                    <a:pt x="99153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0" name="object 740"/>
            <p:cNvSpPr/>
            <p:nvPr/>
          </p:nvSpPr>
          <p:spPr>
            <a:xfrm>
              <a:off x="5218037" y="63563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730"/>
                  </a:lnTo>
                  <a:lnTo>
                    <a:pt x="108995" y="149614"/>
                  </a:lnTo>
                  <a:lnTo>
                    <a:pt x="108995" y="148246"/>
                  </a:lnTo>
                  <a:lnTo>
                    <a:pt x="107105" y="148246"/>
                  </a:lnTo>
                  <a:lnTo>
                    <a:pt x="107105" y="146880"/>
                  </a:lnTo>
                  <a:lnTo>
                    <a:pt x="3642" y="108072"/>
                  </a:lnTo>
                  <a:lnTo>
                    <a:pt x="1889" y="108072"/>
                  </a:lnTo>
                  <a:lnTo>
                    <a:pt x="1285" y="107188"/>
                  </a:lnTo>
                  <a:lnTo>
                    <a:pt x="1889" y="107188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44"/>
                  </a:lnTo>
                  <a:lnTo>
                    <a:pt x="108995" y="944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880"/>
                  </a:moveTo>
                  <a:lnTo>
                    <a:pt x="107105" y="148246"/>
                  </a:lnTo>
                  <a:lnTo>
                    <a:pt x="108390" y="147362"/>
                  </a:lnTo>
                  <a:lnTo>
                    <a:pt x="107105" y="146880"/>
                  </a:lnTo>
                  <a:close/>
                </a:path>
                <a:path w="993775" h="149859">
                  <a:moveTo>
                    <a:pt x="107105" y="944"/>
                  </a:moveTo>
                  <a:lnTo>
                    <a:pt x="107105" y="146880"/>
                  </a:lnTo>
                  <a:lnTo>
                    <a:pt x="108390" y="147362"/>
                  </a:lnTo>
                  <a:lnTo>
                    <a:pt x="107105" y="148246"/>
                  </a:lnTo>
                  <a:lnTo>
                    <a:pt x="108995" y="148246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44"/>
                  </a:lnTo>
                  <a:close/>
                </a:path>
                <a:path w="993775" h="149859">
                  <a:moveTo>
                    <a:pt x="1285" y="107188"/>
                  </a:moveTo>
                  <a:lnTo>
                    <a:pt x="1889" y="108072"/>
                  </a:lnTo>
                  <a:lnTo>
                    <a:pt x="1889" y="107415"/>
                  </a:lnTo>
                  <a:lnTo>
                    <a:pt x="1285" y="107188"/>
                  </a:lnTo>
                  <a:close/>
                </a:path>
                <a:path w="993775" h="149859">
                  <a:moveTo>
                    <a:pt x="1889" y="107415"/>
                  </a:moveTo>
                  <a:lnTo>
                    <a:pt x="1889" y="108072"/>
                  </a:lnTo>
                  <a:lnTo>
                    <a:pt x="3642" y="108072"/>
                  </a:lnTo>
                  <a:lnTo>
                    <a:pt x="1889" y="107415"/>
                  </a:lnTo>
                  <a:close/>
                </a:path>
                <a:path w="993775" h="149859">
                  <a:moveTo>
                    <a:pt x="1889" y="107188"/>
                  </a:moveTo>
                  <a:lnTo>
                    <a:pt x="1285" y="107188"/>
                  </a:lnTo>
                  <a:lnTo>
                    <a:pt x="1889" y="107415"/>
                  </a:lnTo>
                  <a:lnTo>
                    <a:pt x="1889" y="107188"/>
                  </a:lnTo>
                  <a:close/>
                </a:path>
                <a:path w="993775" h="149859">
                  <a:moveTo>
                    <a:pt x="1889" y="944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44"/>
                  </a:lnTo>
                  <a:close/>
                </a:path>
                <a:path w="993775" h="149859">
                  <a:moveTo>
                    <a:pt x="107105" y="944"/>
                  </a:moveTo>
                  <a:lnTo>
                    <a:pt x="1889" y="944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44"/>
                  </a:lnTo>
                  <a:close/>
                </a:path>
                <a:path w="993775" h="149859">
                  <a:moveTo>
                    <a:pt x="108995" y="944"/>
                  </a:moveTo>
                  <a:lnTo>
                    <a:pt x="107105" y="944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44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614"/>
                  </a:lnTo>
                  <a:lnTo>
                    <a:pt x="888001" y="148246"/>
                  </a:lnTo>
                  <a:lnTo>
                    <a:pt x="886244" y="148246"/>
                  </a:lnTo>
                  <a:lnTo>
                    <a:pt x="884960" y="147362"/>
                  </a:lnTo>
                  <a:lnTo>
                    <a:pt x="886244" y="146880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44"/>
                  </a:lnTo>
                  <a:lnTo>
                    <a:pt x="993349" y="944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880"/>
                  </a:moveTo>
                  <a:lnTo>
                    <a:pt x="884960" y="147362"/>
                  </a:lnTo>
                  <a:lnTo>
                    <a:pt x="886244" y="148246"/>
                  </a:lnTo>
                  <a:lnTo>
                    <a:pt x="886244" y="146880"/>
                  </a:lnTo>
                  <a:close/>
                </a:path>
                <a:path w="993775" h="149859">
                  <a:moveTo>
                    <a:pt x="991459" y="107415"/>
                  </a:moveTo>
                  <a:lnTo>
                    <a:pt x="886244" y="146880"/>
                  </a:lnTo>
                  <a:lnTo>
                    <a:pt x="886244" y="148246"/>
                  </a:lnTo>
                  <a:lnTo>
                    <a:pt x="888001" y="148246"/>
                  </a:lnTo>
                  <a:lnTo>
                    <a:pt x="993349" y="108730"/>
                  </a:lnTo>
                  <a:lnTo>
                    <a:pt x="993349" y="108072"/>
                  </a:lnTo>
                  <a:lnTo>
                    <a:pt x="991459" y="108072"/>
                  </a:lnTo>
                  <a:lnTo>
                    <a:pt x="991459" y="107415"/>
                  </a:lnTo>
                  <a:close/>
                </a:path>
                <a:path w="993775" h="149859">
                  <a:moveTo>
                    <a:pt x="992064" y="107188"/>
                  </a:moveTo>
                  <a:lnTo>
                    <a:pt x="991459" y="107415"/>
                  </a:lnTo>
                  <a:lnTo>
                    <a:pt x="991459" y="108072"/>
                  </a:lnTo>
                  <a:lnTo>
                    <a:pt x="992064" y="107188"/>
                  </a:lnTo>
                  <a:close/>
                </a:path>
                <a:path w="993775" h="149859">
                  <a:moveTo>
                    <a:pt x="993349" y="107188"/>
                  </a:moveTo>
                  <a:lnTo>
                    <a:pt x="992064" y="107188"/>
                  </a:lnTo>
                  <a:lnTo>
                    <a:pt x="991459" y="108072"/>
                  </a:lnTo>
                  <a:lnTo>
                    <a:pt x="993349" y="108072"/>
                  </a:lnTo>
                  <a:lnTo>
                    <a:pt x="993349" y="107188"/>
                  </a:lnTo>
                  <a:close/>
                </a:path>
                <a:path w="993775" h="149859">
                  <a:moveTo>
                    <a:pt x="991459" y="944"/>
                  </a:moveTo>
                  <a:lnTo>
                    <a:pt x="991459" y="107415"/>
                  </a:lnTo>
                  <a:lnTo>
                    <a:pt x="992064" y="107188"/>
                  </a:lnTo>
                  <a:lnTo>
                    <a:pt x="993349" y="107188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44"/>
                  </a:lnTo>
                  <a:close/>
                </a:path>
                <a:path w="993775" h="149859">
                  <a:moveTo>
                    <a:pt x="886244" y="944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44"/>
                  </a:lnTo>
                  <a:close/>
                </a:path>
                <a:path w="993775" h="149859">
                  <a:moveTo>
                    <a:pt x="991459" y="944"/>
                  </a:moveTo>
                  <a:lnTo>
                    <a:pt x="886244" y="944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44"/>
                  </a:lnTo>
                  <a:close/>
                </a:path>
                <a:path w="993775" h="149859">
                  <a:moveTo>
                    <a:pt x="993349" y="944"/>
                  </a:moveTo>
                  <a:lnTo>
                    <a:pt x="991459" y="944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44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1" name="object 741"/>
            <p:cNvSpPr/>
            <p:nvPr/>
          </p:nvSpPr>
          <p:spPr>
            <a:xfrm>
              <a:off x="5272532" y="6041783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30"/>
                  </a:moveTo>
                  <a:lnTo>
                    <a:pt x="0" y="422630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30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06"/>
                  </a:lnTo>
                  <a:lnTo>
                    <a:pt x="884351" y="315506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2" name="object 742"/>
            <p:cNvSpPr/>
            <p:nvPr/>
          </p:nvSpPr>
          <p:spPr>
            <a:xfrm>
              <a:off x="5271617" y="604138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60" h="477520">
                  <a:moveTo>
                    <a:pt x="886244" y="423024"/>
                  </a:moveTo>
                  <a:lnTo>
                    <a:pt x="884364" y="423024"/>
                  </a:lnTo>
                  <a:lnTo>
                    <a:pt x="884364" y="475640"/>
                  </a:lnTo>
                  <a:lnTo>
                    <a:pt x="1892" y="475640"/>
                  </a:lnTo>
                  <a:lnTo>
                    <a:pt x="1892" y="423024"/>
                  </a:lnTo>
                  <a:lnTo>
                    <a:pt x="0" y="423024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592"/>
                  </a:lnTo>
                  <a:lnTo>
                    <a:pt x="886244" y="476250"/>
                  </a:lnTo>
                  <a:lnTo>
                    <a:pt x="886244" y="475640"/>
                  </a:lnTo>
                  <a:lnTo>
                    <a:pt x="886244" y="423024"/>
                  </a:lnTo>
                  <a:close/>
                </a:path>
                <a:path w="886460" h="477520">
                  <a:moveTo>
                    <a:pt x="886244" y="381"/>
                  </a:moveTo>
                  <a:lnTo>
                    <a:pt x="885164" y="381"/>
                  </a:lnTo>
                  <a:lnTo>
                    <a:pt x="885164" y="1270"/>
                  </a:lnTo>
                  <a:lnTo>
                    <a:pt x="884593" y="1270"/>
                  </a:lnTo>
                  <a:lnTo>
                    <a:pt x="884593" y="635"/>
                  </a:lnTo>
                  <a:lnTo>
                    <a:pt x="885164" y="1270"/>
                  </a:lnTo>
                  <a:lnTo>
                    <a:pt x="885164" y="381"/>
                  </a:lnTo>
                  <a:lnTo>
                    <a:pt x="884593" y="381"/>
                  </a:lnTo>
                  <a:lnTo>
                    <a:pt x="884593" y="0"/>
                  </a:lnTo>
                  <a:lnTo>
                    <a:pt x="884364" y="0"/>
                  </a:lnTo>
                  <a:lnTo>
                    <a:pt x="884364" y="381"/>
                  </a:lnTo>
                  <a:lnTo>
                    <a:pt x="1892" y="381"/>
                  </a:lnTo>
                  <a:lnTo>
                    <a:pt x="1638" y="647"/>
                  </a:lnTo>
                  <a:lnTo>
                    <a:pt x="163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5899"/>
                  </a:lnTo>
                  <a:lnTo>
                    <a:pt x="1892" y="315899"/>
                  </a:lnTo>
                  <a:lnTo>
                    <a:pt x="1892" y="1371"/>
                  </a:lnTo>
                  <a:lnTo>
                    <a:pt x="884364" y="1371"/>
                  </a:lnTo>
                  <a:lnTo>
                    <a:pt x="884364" y="315899"/>
                  </a:lnTo>
                  <a:lnTo>
                    <a:pt x="886244" y="315899"/>
                  </a:lnTo>
                  <a:lnTo>
                    <a:pt x="886244" y="1371"/>
                  </a:lnTo>
                  <a:lnTo>
                    <a:pt x="886244" y="38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3" name="object 743"/>
          <p:cNvSpPr txBox="1"/>
          <p:nvPr/>
        </p:nvSpPr>
        <p:spPr>
          <a:xfrm>
            <a:off x="5218982" y="6357286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159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Sebastian</a:t>
            </a:r>
            <a:r>
              <a:rPr kumimoji="0" sz="450" b="0" i="0" u="none" strike="noStrike" kern="0" cap="none" spc="7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Steinlechner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44" name="object 744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5346231" y="6061571"/>
            <a:ext cx="294784" cy="294762"/>
          </a:xfrm>
          <a:prstGeom prst="rect">
            <a:avLst/>
          </a:prstGeom>
        </p:spPr>
      </p:pic>
      <p:sp>
        <p:nvSpPr>
          <p:cNvPr id="745" name="object 745"/>
          <p:cNvSpPr txBox="1"/>
          <p:nvPr/>
        </p:nvSpPr>
        <p:spPr>
          <a:xfrm>
            <a:off x="5273517" y="626678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3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46" name="object 746"/>
          <p:cNvGrpSpPr/>
          <p:nvPr/>
        </p:nvGrpSpPr>
        <p:grpSpPr>
          <a:xfrm>
            <a:off x="6286897" y="6028540"/>
            <a:ext cx="1047115" cy="531495"/>
            <a:chOff x="6286897" y="6028540"/>
            <a:chExt cx="1047115" cy="531495"/>
          </a:xfrm>
        </p:grpSpPr>
        <p:pic>
          <p:nvPicPr>
            <p:cNvPr id="747" name="object 747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286897" y="6028540"/>
              <a:ext cx="1046864" cy="530990"/>
            </a:xfrm>
            <a:prstGeom prst="rect">
              <a:avLst/>
            </a:prstGeom>
          </p:spPr>
        </p:pic>
        <p:sp>
          <p:nvSpPr>
            <p:cNvPr id="748" name="object 748"/>
            <p:cNvSpPr/>
            <p:nvPr/>
          </p:nvSpPr>
          <p:spPr>
            <a:xfrm>
              <a:off x="6311689" y="6357278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20">
                  <a:moveTo>
                    <a:pt x="107105" y="0"/>
                  </a:moveTo>
                  <a:lnTo>
                    <a:pt x="0" y="0"/>
                  </a:lnTo>
                  <a:lnTo>
                    <a:pt x="0" y="107127"/>
                  </a:lnTo>
                  <a:lnTo>
                    <a:pt x="107105" y="147301"/>
                  </a:lnTo>
                  <a:lnTo>
                    <a:pt x="107105" y="0"/>
                  </a:lnTo>
                  <a:close/>
                </a:path>
                <a:path w="991870" h="147320">
                  <a:moveTo>
                    <a:pt x="991459" y="0"/>
                  </a:moveTo>
                  <a:lnTo>
                    <a:pt x="884355" y="0"/>
                  </a:lnTo>
                  <a:lnTo>
                    <a:pt x="884355" y="147301"/>
                  </a:lnTo>
                  <a:lnTo>
                    <a:pt x="991459" y="107127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" name="object 749"/>
            <p:cNvSpPr/>
            <p:nvPr/>
          </p:nvSpPr>
          <p:spPr>
            <a:xfrm>
              <a:off x="6310782" y="6356333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59">
                  <a:moveTo>
                    <a:pt x="108995" y="0"/>
                  </a:moveTo>
                  <a:lnTo>
                    <a:pt x="0" y="0"/>
                  </a:lnTo>
                  <a:lnTo>
                    <a:pt x="0" y="108730"/>
                  </a:lnTo>
                  <a:lnTo>
                    <a:pt x="108995" y="149614"/>
                  </a:lnTo>
                  <a:lnTo>
                    <a:pt x="108995" y="148246"/>
                  </a:lnTo>
                  <a:lnTo>
                    <a:pt x="107105" y="148246"/>
                  </a:lnTo>
                  <a:lnTo>
                    <a:pt x="107105" y="146880"/>
                  </a:lnTo>
                  <a:lnTo>
                    <a:pt x="3642" y="108072"/>
                  </a:lnTo>
                  <a:lnTo>
                    <a:pt x="1889" y="108072"/>
                  </a:lnTo>
                  <a:lnTo>
                    <a:pt x="1285" y="107188"/>
                  </a:lnTo>
                  <a:lnTo>
                    <a:pt x="1889" y="107188"/>
                  </a:lnTo>
                  <a:lnTo>
                    <a:pt x="1889" y="1889"/>
                  </a:lnTo>
                  <a:lnTo>
                    <a:pt x="906" y="1889"/>
                  </a:lnTo>
                  <a:lnTo>
                    <a:pt x="1889" y="944"/>
                  </a:lnTo>
                  <a:lnTo>
                    <a:pt x="108995" y="944"/>
                  </a:lnTo>
                  <a:lnTo>
                    <a:pt x="108995" y="0"/>
                  </a:lnTo>
                  <a:close/>
                </a:path>
                <a:path w="993775" h="149859">
                  <a:moveTo>
                    <a:pt x="107105" y="146880"/>
                  </a:moveTo>
                  <a:lnTo>
                    <a:pt x="107105" y="148246"/>
                  </a:lnTo>
                  <a:lnTo>
                    <a:pt x="108390" y="147362"/>
                  </a:lnTo>
                  <a:lnTo>
                    <a:pt x="107105" y="146880"/>
                  </a:lnTo>
                  <a:close/>
                </a:path>
                <a:path w="993775" h="149859">
                  <a:moveTo>
                    <a:pt x="107105" y="944"/>
                  </a:moveTo>
                  <a:lnTo>
                    <a:pt x="107105" y="146880"/>
                  </a:lnTo>
                  <a:lnTo>
                    <a:pt x="108390" y="147362"/>
                  </a:lnTo>
                  <a:lnTo>
                    <a:pt x="107105" y="148246"/>
                  </a:lnTo>
                  <a:lnTo>
                    <a:pt x="108995" y="148246"/>
                  </a:lnTo>
                  <a:lnTo>
                    <a:pt x="108995" y="1889"/>
                  </a:lnTo>
                  <a:lnTo>
                    <a:pt x="108012" y="1889"/>
                  </a:lnTo>
                  <a:lnTo>
                    <a:pt x="107105" y="944"/>
                  </a:lnTo>
                  <a:close/>
                </a:path>
                <a:path w="993775" h="149859">
                  <a:moveTo>
                    <a:pt x="1285" y="107188"/>
                  </a:moveTo>
                  <a:lnTo>
                    <a:pt x="1889" y="108072"/>
                  </a:lnTo>
                  <a:lnTo>
                    <a:pt x="1889" y="107415"/>
                  </a:lnTo>
                  <a:lnTo>
                    <a:pt x="1285" y="107188"/>
                  </a:lnTo>
                  <a:close/>
                </a:path>
                <a:path w="993775" h="149859">
                  <a:moveTo>
                    <a:pt x="1889" y="107415"/>
                  </a:moveTo>
                  <a:lnTo>
                    <a:pt x="1889" y="108072"/>
                  </a:lnTo>
                  <a:lnTo>
                    <a:pt x="3642" y="108072"/>
                  </a:lnTo>
                  <a:lnTo>
                    <a:pt x="1889" y="107415"/>
                  </a:lnTo>
                  <a:close/>
                </a:path>
                <a:path w="993775" h="149859">
                  <a:moveTo>
                    <a:pt x="1889" y="107188"/>
                  </a:moveTo>
                  <a:lnTo>
                    <a:pt x="1285" y="107188"/>
                  </a:lnTo>
                  <a:lnTo>
                    <a:pt x="1889" y="107415"/>
                  </a:lnTo>
                  <a:lnTo>
                    <a:pt x="1889" y="107188"/>
                  </a:lnTo>
                  <a:close/>
                </a:path>
                <a:path w="993775" h="149859">
                  <a:moveTo>
                    <a:pt x="1889" y="944"/>
                  </a:moveTo>
                  <a:lnTo>
                    <a:pt x="906" y="1889"/>
                  </a:lnTo>
                  <a:lnTo>
                    <a:pt x="1889" y="1889"/>
                  </a:lnTo>
                  <a:lnTo>
                    <a:pt x="1889" y="944"/>
                  </a:lnTo>
                  <a:close/>
                </a:path>
                <a:path w="993775" h="149859">
                  <a:moveTo>
                    <a:pt x="107105" y="944"/>
                  </a:moveTo>
                  <a:lnTo>
                    <a:pt x="1889" y="944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44"/>
                  </a:lnTo>
                  <a:close/>
                </a:path>
                <a:path w="993775" h="149859">
                  <a:moveTo>
                    <a:pt x="108995" y="944"/>
                  </a:moveTo>
                  <a:lnTo>
                    <a:pt x="107105" y="944"/>
                  </a:lnTo>
                  <a:lnTo>
                    <a:pt x="108012" y="1889"/>
                  </a:lnTo>
                  <a:lnTo>
                    <a:pt x="108995" y="1889"/>
                  </a:lnTo>
                  <a:lnTo>
                    <a:pt x="108995" y="944"/>
                  </a:lnTo>
                  <a:close/>
                </a:path>
                <a:path w="993775" h="149859">
                  <a:moveTo>
                    <a:pt x="993349" y="0"/>
                  </a:moveTo>
                  <a:lnTo>
                    <a:pt x="884354" y="0"/>
                  </a:lnTo>
                  <a:lnTo>
                    <a:pt x="884354" y="149614"/>
                  </a:lnTo>
                  <a:lnTo>
                    <a:pt x="888001" y="148246"/>
                  </a:lnTo>
                  <a:lnTo>
                    <a:pt x="886244" y="148246"/>
                  </a:lnTo>
                  <a:lnTo>
                    <a:pt x="884960" y="147362"/>
                  </a:lnTo>
                  <a:lnTo>
                    <a:pt x="886244" y="146880"/>
                  </a:lnTo>
                  <a:lnTo>
                    <a:pt x="886244" y="1889"/>
                  </a:lnTo>
                  <a:lnTo>
                    <a:pt x="885262" y="1889"/>
                  </a:lnTo>
                  <a:lnTo>
                    <a:pt x="886244" y="944"/>
                  </a:lnTo>
                  <a:lnTo>
                    <a:pt x="993349" y="944"/>
                  </a:lnTo>
                  <a:lnTo>
                    <a:pt x="993349" y="0"/>
                  </a:lnTo>
                  <a:close/>
                </a:path>
                <a:path w="993775" h="149859">
                  <a:moveTo>
                    <a:pt x="886244" y="146880"/>
                  </a:moveTo>
                  <a:lnTo>
                    <a:pt x="884960" y="147362"/>
                  </a:lnTo>
                  <a:lnTo>
                    <a:pt x="886244" y="148246"/>
                  </a:lnTo>
                  <a:lnTo>
                    <a:pt x="886244" y="146880"/>
                  </a:lnTo>
                  <a:close/>
                </a:path>
                <a:path w="993775" h="149859">
                  <a:moveTo>
                    <a:pt x="991459" y="107415"/>
                  </a:moveTo>
                  <a:lnTo>
                    <a:pt x="886244" y="146880"/>
                  </a:lnTo>
                  <a:lnTo>
                    <a:pt x="886244" y="148246"/>
                  </a:lnTo>
                  <a:lnTo>
                    <a:pt x="888001" y="148246"/>
                  </a:lnTo>
                  <a:lnTo>
                    <a:pt x="993349" y="108730"/>
                  </a:lnTo>
                  <a:lnTo>
                    <a:pt x="993349" y="108072"/>
                  </a:lnTo>
                  <a:lnTo>
                    <a:pt x="991459" y="108072"/>
                  </a:lnTo>
                  <a:lnTo>
                    <a:pt x="991459" y="107415"/>
                  </a:lnTo>
                  <a:close/>
                </a:path>
                <a:path w="993775" h="149859">
                  <a:moveTo>
                    <a:pt x="992064" y="107188"/>
                  </a:moveTo>
                  <a:lnTo>
                    <a:pt x="991459" y="107415"/>
                  </a:lnTo>
                  <a:lnTo>
                    <a:pt x="991459" y="108072"/>
                  </a:lnTo>
                  <a:lnTo>
                    <a:pt x="992064" y="107188"/>
                  </a:lnTo>
                  <a:close/>
                </a:path>
                <a:path w="993775" h="149859">
                  <a:moveTo>
                    <a:pt x="993349" y="107188"/>
                  </a:moveTo>
                  <a:lnTo>
                    <a:pt x="992064" y="107188"/>
                  </a:lnTo>
                  <a:lnTo>
                    <a:pt x="991459" y="108072"/>
                  </a:lnTo>
                  <a:lnTo>
                    <a:pt x="993349" y="108072"/>
                  </a:lnTo>
                  <a:lnTo>
                    <a:pt x="993349" y="107188"/>
                  </a:lnTo>
                  <a:close/>
                </a:path>
                <a:path w="993775" h="149859">
                  <a:moveTo>
                    <a:pt x="991459" y="944"/>
                  </a:moveTo>
                  <a:lnTo>
                    <a:pt x="991459" y="107415"/>
                  </a:lnTo>
                  <a:lnTo>
                    <a:pt x="992064" y="107188"/>
                  </a:lnTo>
                  <a:lnTo>
                    <a:pt x="993349" y="107188"/>
                  </a:lnTo>
                  <a:lnTo>
                    <a:pt x="993349" y="1889"/>
                  </a:lnTo>
                  <a:lnTo>
                    <a:pt x="992366" y="1889"/>
                  </a:lnTo>
                  <a:lnTo>
                    <a:pt x="991459" y="944"/>
                  </a:lnTo>
                  <a:close/>
                </a:path>
                <a:path w="993775" h="149859">
                  <a:moveTo>
                    <a:pt x="886244" y="944"/>
                  </a:moveTo>
                  <a:lnTo>
                    <a:pt x="885262" y="1889"/>
                  </a:lnTo>
                  <a:lnTo>
                    <a:pt x="886244" y="1889"/>
                  </a:lnTo>
                  <a:lnTo>
                    <a:pt x="886244" y="944"/>
                  </a:lnTo>
                  <a:close/>
                </a:path>
                <a:path w="993775" h="149859">
                  <a:moveTo>
                    <a:pt x="991459" y="944"/>
                  </a:moveTo>
                  <a:lnTo>
                    <a:pt x="886244" y="944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44"/>
                  </a:lnTo>
                  <a:close/>
                </a:path>
                <a:path w="993775" h="149859">
                  <a:moveTo>
                    <a:pt x="993349" y="944"/>
                  </a:moveTo>
                  <a:lnTo>
                    <a:pt x="991459" y="944"/>
                  </a:lnTo>
                  <a:lnTo>
                    <a:pt x="992366" y="1889"/>
                  </a:lnTo>
                  <a:lnTo>
                    <a:pt x="993349" y="1889"/>
                  </a:lnTo>
                  <a:lnTo>
                    <a:pt x="993349" y="944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0" name="object 750"/>
            <p:cNvSpPr/>
            <p:nvPr/>
          </p:nvSpPr>
          <p:spPr>
            <a:xfrm>
              <a:off x="6365278" y="6041783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30"/>
                  </a:moveTo>
                  <a:lnTo>
                    <a:pt x="0" y="422630"/>
                  </a:lnTo>
                  <a:lnTo>
                    <a:pt x="0" y="476199"/>
                  </a:lnTo>
                  <a:lnTo>
                    <a:pt x="884351" y="476199"/>
                  </a:lnTo>
                  <a:lnTo>
                    <a:pt x="884351" y="422630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506"/>
                  </a:lnTo>
                  <a:lnTo>
                    <a:pt x="884351" y="315506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1" name="object 751"/>
            <p:cNvSpPr/>
            <p:nvPr/>
          </p:nvSpPr>
          <p:spPr>
            <a:xfrm>
              <a:off x="6364287" y="604138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20">
                  <a:moveTo>
                    <a:pt x="886244" y="423024"/>
                  </a:moveTo>
                  <a:lnTo>
                    <a:pt x="884364" y="423024"/>
                  </a:lnTo>
                  <a:lnTo>
                    <a:pt x="884364" y="475640"/>
                  </a:lnTo>
                  <a:lnTo>
                    <a:pt x="1892" y="475640"/>
                  </a:lnTo>
                  <a:lnTo>
                    <a:pt x="1892" y="423024"/>
                  </a:lnTo>
                  <a:lnTo>
                    <a:pt x="0" y="423024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886244" y="477520"/>
                  </a:lnTo>
                  <a:lnTo>
                    <a:pt x="886244" y="476592"/>
                  </a:lnTo>
                  <a:lnTo>
                    <a:pt x="886244" y="476250"/>
                  </a:lnTo>
                  <a:lnTo>
                    <a:pt x="886244" y="475640"/>
                  </a:lnTo>
                  <a:lnTo>
                    <a:pt x="886244" y="423024"/>
                  </a:lnTo>
                  <a:close/>
                </a:path>
                <a:path w="886459" h="477520">
                  <a:moveTo>
                    <a:pt x="886244" y="381"/>
                  </a:moveTo>
                  <a:lnTo>
                    <a:pt x="885240" y="381"/>
                  </a:lnTo>
                  <a:lnTo>
                    <a:pt x="885240" y="1270"/>
                  </a:lnTo>
                  <a:lnTo>
                    <a:pt x="884618" y="1270"/>
                  </a:lnTo>
                  <a:lnTo>
                    <a:pt x="884618" y="647"/>
                  </a:lnTo>
                  <a:lnTo>
                    <a:pt x="885240" y="1270"/>
                  </a:lnTo>
                  <a:lnTo>
                    <a:pt x="885240" y="381"/>
                  </a:lnTo>
                  <a:lnTo>
                    <a:pt x="884618" y="381"/>
                  </a:lnTo>
                  <a:lnTo>
                    <a:pt x="884618" y="0"/>
                  </a:lnTo>
                  <a:lnTo>
                    <a:pt x="884364" y="0"/>
                  </a:lnTo>
                  <a:lnTo>
                    <a:pt x="884364" y="381"/>
                  </a:lnTo>
                  <a:lnTo>
                    <a:pt x="1892" y="381"/>
                  </a:lnTo>
                  <a:lnTo>
                    <a:pt x="1651" y="647"/>
                  </a:lnTo>
                  <a:lnTo>
                    <a:pt x="165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5899"/>
                  </a:lnTo>
                  <a:lnTo>
                    <a:pt x="1892" y="315899"/>
                  </a:lnTo>
                  <a:lnTo>
                    <a:pt x="1892" y="1371"/>
                  </a:lnTo>
                  <a:lnTo>
                    <a:pt x="884364" y="1371"/>
                  </a:lnTo>
                  <a:lnTo>
                    <a:pt x="884364" y="315899"/>
                  </a:lnTo>
                  <a:lnTo>
                    <a:pt x="886244" y="315899"/>
                  </a:lnTo>
                  <a:lnTo>
                    <a:pt x="886244" y="1371"/>
                  </a:lnTo>
                  <a:lnTo>
                    <a:pt x="886244" y="381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2" name="object 752"/>
          <p:cNvSpPr txBox="1"/>
          <p:nvPr/>
        </p:nvSpPr>
        <p:spPr>
          <a:xfrm>
            <a:off x="6311727" y="6357286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7686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Oliver</a:t>
            </a:r>
            <a:r>
              <a:rPr kumimoji="0" sz="450" b="0" i="0" u="none" strike="noStrike" kern="0" cap="none" spc="5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Gerberding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53" name="object 75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438976" y="6061549"/>
            <a:ext cx="294784" cy="294784"/>
          </a:xfrm>
          <a:prstGeom prst="rect">
            <a:avLst/>
          </a:prstGeom>
        </p:spPr>
      </p:pic>
      <p:sp>
        <p:nvSpPr>
          <p:cNvPr id="754" name="object 754"/>
          <p:cNvSpPr txBox="1"/>
          <p:nvPr/>
        </p:nvSpPr>
        <p:spPr>
          <a:xfrm>
            <a:off x="6366187" y="6266785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55" name="object 755"/>
          <p:cNvGrpSpPr/>
          <p:nvPr/>
        </p:nvGrpSpPr>
        <p:grpSpPr>
          <a:xfrm>
            <a:off x="5201295" y="5935494"/>
            <a:ext cx="2128520" cy="667385"/>
            <a:chOff x="5201295" y="5935494"/>
            <a:chExt cx="2128520" cy="667385"/>
          </a:xfrm>
        </p:grpSpPr>
        <p:sp>
          <p:nvSpPr>
            <p:cNvPr id="756" name="object 756"/>
            <p:cNvSpPr/>
            <p:nvPr/>
          </p:nvSpPr>
          <p:spPr>
            <a:xfrm>
              <a:off x="5204130" y="5960211"/>
              <a:ext cx="2122805" cy="639445"/>
            </a:xfrm>
            <a:custGeom>
              <a:avLst/>
              <a:gdLst/>
              <a:ahLst/>
              <a:cxnLst/>
              <a:rect l="l" t="t" r="r" b="b"/>
              <a:pathLst>
                <a:path w="2122804" h="639445">
                  <a:moveTo>
                    <a:pt x="664324" y="0"/>
                  </a:moveTo>
                  <a:lnTo>
                    <a:pt x="128571" y="0"/>
                  </a:lnTo>
                  <a:lnTo>
                    <a:pt x="78507" y="10108"/>
                  </a:lnTo>
                  <a:lnTo>
                    <a:pt x="37641" y="37670"/>
                  </a:lnTo>
                  <a:lnTo>
                    <a:pt x="10097" y="78539"/>
                  </a:lnTo>
                  <a:lnTo>
                    <a:pt x="0" y="128571"/>
                  </a:lnTo>
                  <a:lnTo>
                    <a:pt x="0" y="510756"/>
                  </a:lnTo>
                  <a:lnTo>
                    <a:pt x="10097" y="560795"/>
                  </a:lnTo>
                  <a:lnTo>
                    <a:pt x="37641" y="601658"/>
                  </a:lnTo>
                  <a:lnTo>
                    <a:pt x="78507" y="629209"/>
                  </a:lnTo>
                  <a:lnTo>
                    <a:pt x="128571" y="639312"/>
                  </a:lnTo>
                  <a:lnTo>
                    <a:pt x="1994106" y="639312"/>
                  </a:lnTo>
                  <a:lnTo>
                    <a:pt x="2044138" y="629209"/>
                  </a:lnTo>
                  <a:lnTo>
                    <a:pt x="2085007" y="601658"/>
                  </a:lnTo>
                  <a:lnTo>
                    <a:pt x="2112569" y="560795"/>
                  </a:lnTo>
                  <a:lnTo>
                    <a:pt x="2122677" y="510756"/>
                  </a:lnTo>
                  <a:lnTo>
                    <a:pt x="2122677" y="128571"/>
                  </a:lnTo>
                  <a:lnTo>
                    <a:pt x="2112569" y="78539"/>
                  </a:lnTo>
                  <a:lnTo>
                    <a:pt x="2085007" y="37670"/>
                  </a:lnTo>
                  <a:lnTo>
                    <a:pt x="2044138" y="10108"/>
                  </a:lnTo>
                  <a:lnTo>
                    <a:pt x="1994106" y="0"/>
                  </a:lnTo>
                  <a:lnTo>
                    <a:pt x="1458353" y="0"/>
                  </a:lnTo>
                </a:path>
              </a:pathLst>
            </a:custGeom>
            <a:ln w="566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7" name="object 757"/>
            <p:cNvSpPr/>
            <p:nvPr/>
          </p:nvSpPr>
          <p:spPr>
            <a:xfrm>
              <a:off x="5862256" y="5935497"/>
              <a:ext cx="806450" cy="49530"/>
            </a:xfrm>
            <a:custGeom>
              <a:avLst/>
              <a:gdLst/>
              <a:ahLst/>
              <a:cxnLst/>
              <a:rect l="l" t="t" r="r" b="b"/>
              <a:pathLst>
                <a:path w="806450" h="49529">
                  <a:moveTo>
                    <a:pt x="49428" y="24714"/>
                  </a:moveTo>
                  <a:lnTo>
                    <a:pt x="0" y="0"/>
                  </a:lnTo>
                  <a:lnTo>
                    <a:pt x="0" y="49441"/>
                  </a:lnTo>
                  <a:lnTo>
                    <a:pt x="49428" y="24714"/>
                  </a:lnTo>
                  <a:close/>
                </a:path>
                <a:path w="806450" h="49529">
                  <a:moveTo>
                    <a:pt x="806424" y="0"/>
                  </a:moveTo>
                  <a:lnTo>
                    <a:pt x="756983" y="24714"/>
                  </a:lnTo>
                  <a:lnTo>
                    <a:pt x="806424" y="49441"/>
                  </a:lnTo>
                  <a:lnTo>
                    <a:pt x="8064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8" name="object 758"/>
          <p:cNvSpPr txBox="1"/>
          <p:nvPr/>
        </p:nvSpPr>
        <p:spPr>
          <a:xfrm>
            <a:off x="5822798" y="6576297"/>
            <a:ext cx="857885" cy="27876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7305" marR="0" lvl="0" indent="0" algn="ctr" defTabSz="914400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Modelling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r>
              <a:rPr kumimoji="0" sz="4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tools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Interferometer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759" name="object 759"/>
          <p:cNvGrpSpPr/>
          <p:nvPr/>
        </p:nvGrpSpPr>
        <p:grpSpPr>
          <a:xfrm>
            <a:off x="8630059" y="1837305"/>
            <a:ext cx="1047115" cy="531495"/>
            <a:chOff x="8630059" y="1837305"/>
            <a:chExt cx="1047115" cy="531495"/>
          </a:xfrm>
        </p:grpSpPr>
        <p:pic>
          <p:nvPicPr>
            <p:cNvPr id="760" name="object 76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8630059" y="1837305"/>
              <a:ext cx="1046864" cy="530990"/>
            </a:xfrm>
            <a:prstGeom prst="rect">
              <a:avLst/>
            </a:prstGeom>
          </p:spPr>
        </p:pic>
        <p:sp>
          <p:nvSpPr>
            <p:cNvPr id="761" name="object 761"/>
            <p:cNvSpPr/>
            <p:nvPr/>
          </p:nvSpPr>
          <p:spPr>
            <a:xfrm>
              <a:off x="8655607" y="2165649"/>
              <a:ext cx="991869" cy="147320"/>
            </a:xfrm>
            <a:custGeom>
              <a:avLst/>
              <a:gdLst/>
              <a:ahLst/>
              <a:cxnLst/>
              <a:rect l="l" t="t" r="r" b="b"/>
              <a:pathLst>
                <a:path w="991870" h="147319">
                  <a:moveTo>
                    <a:pt x="107105" y="0"/>
                  </a:moveTo>
                  <a:lnTo>
                    <a:pt x="0" y="0"/>
                  </a:lnTo>
                  <a:lnTo>
                    <a:pt x="0" y="107105"/>
                  </a:lnTo>
                  <a:lnTo>
                    <a:pt x="107105" y="147241"/>
                  </a:lnTo>
                  <a:lnTo>
                    <a:pt x="107105" y="0"/>
                  </a:lnTo>
                  <a:close/>
                </a:path>
                <a:path w="991870" h="147319">
                  <a:moveTo>
                    <a:pt x="991459" y="0"/>
                  </a:moveTo>
                  <a:lnTo>
                    <a:pt x="884354" y="0"/>
                  </a:lnTo>
                  <a:lnTo>
                    <a:pt x="884354" y="147241"/>
                  </a:lnTo>
                  <a:lnTo>
                    <a:pt x="991459" y="107105"/>
                  </a:lnTo>
                  <a:lnTo>
                    <a:pt x="99145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2" name="object 762"/>
            <p:cNvSpPr/>
            <p:nvPr/>
          </p:nvSpPr>
          <p:spPr>
            <a:xfrm>
              <a:off x="8654624" y="2164666"/>
              <a:ext cx="993775" cy="149860"/>
            </a:xfrm>
            <a:custGeom>
              <a:avLst/>
              <a:gdLst/>
              <a:ahLst/>
              <a:cxnLst/>
              <a:rect l="l" t="t" r="r" b="b"/>
              <a:pathLst>
                <a:path w="993775" h="149860">
                  <a:moveTo>
                    <a:pt x="108995" y="0"/>
                  </a:moveTo>
                  <a:lnTo>
                    <a:pt x="0" y="0"/>
                  </a:lnTo>
                  <a:lnTo>
                    <a:pt x="0" y="108767"/>
                  </a:lnTo>
                  <a:lnTo>
                    <a:pt x="108995" y="149660"/>
                  </a:lnTo>
                  <a:lnTo>
                    <a:pt x="108995" y="148224"/>
                  </a:lnTo>
                  <a:lnTo>
                    <a:pt x="107105" y="148224"/>
                  </a:lnTo>
                  <a:lnTo>
                    <a:pt x="107105" y="146909"/>
                  </a:lnTo>
                  <a:lnTo>
                    <a:pt x="3700" y="108088"/>
                  </a:lnTo>
                  <a:lnTo>
                    <a:pt x="1889" y="108088"/>
                  </a:lnTo>
                  <a:lnTo>
                    <a:pt x="1285" y="107181"/>
                  </a:lnTo>
                  <a:lnTo>
                    <a:pt x="1889" y="107181"/>
                  </a:lnTo>
                  <a:lnTo>
                    <a:pt x="1889" y="1889"/>
                  </a:lnTo>
                  <a:lnTo>
                    <a:pt x="982" y="1889"/>
                  </a:lnTo>
                  <a:lnTo>
                    <a:pt x="1889" y="982"/>
                  </a:lnTo>
                  <a:lnTo>
                    <a:pt x="108995" y="982"/>
                  </a:lnTo>
                  <a:lnTo>
                    <a:pt x="108995" y="0"/>
                  </a:lnTo>
                  <a:close/>
                </a:path>
                <a:path w="993775" h="149860">
                  <a:moveTo>
                    <a:pt x="107105" y="146909"/>
                  </a:moveTo>
                  <a:lnTo>
                    <a:pt x="107105" y="148224"/>
                  </a:lnTo>
                  <a:lnTo>
                    <a:pt x="108390" y="147392"/>
                  </a:lnTo>
                  <a:lnTo>
                    <a:pt x="107105" y="146909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07105" y="146909"/>
                  </a:lnTo>
                  <a:lnTo>
                    <a:pt x="108390" y="147392"/>
                  </a:lnTo>
                  <a:lnTo>
                    <a:pt x="107105" y="148224"/>
                  </a:lnTo>
                  <a:lnTo>
                    <a:pt x="108995" y="148224"/>
                  </a:lnTo>
                  <a:lnTo>
                    <a:pt x="108995" y="1889"/>
                  </a:lnTo>
                  <a:lnTo>
                    <a:pt x="108088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285" y="107181"/>
                  </a:moveTo>
                  <a:lnTo>
                    <a:pt x="1889" y="108088"/>
                  </a:lnTo>
                  <a:lnTo>
                    <a:pt x="1889" y="107408"/>
                  </a:lnTo>
                  <a:lnTo>
                    <a:pt x="1285" y="107181"/>
                  </a:lnTo>
                  <a:close/>
                </a:path>
                <a:path w="993775" h="149860">
                  <a:moveTo>
                    <a:pt x="1889" y="107408"/>
                  </a:moveTo>
                  <a:lnTo>
                    <a:pt x="1889" y="108088"/>
                  </a:lnTo>
                  <a:lnTo>
                    <a:pt x="3700" y="108088"/>
                  </a:lnTo>
                  <a:lnTo>
                    <a:pt x="1889" y="107408"/>
                  </a:lnTo>
                  <a:close/>
                </a:path>
                <a:path w="993775" h="149860">
                  <a:moveTo>
                    <a:pt x="1889" y="107181"/>
                  </a:moveTo>
                  <a:lnTo>
                    <a:pt x="1285" y="107181"/>
                  </a:lnTo>
                  <a:lnTo>
                    <a:pt x="1889" y="107408"/>
                  </a:lnTo>
                  <a:lnTo>
                    <a:pt x="1889" y="107181"/>
                  </a:lnTo>
                  <a:close/>
                </a:path>
                <a:path w="993775" h="149860">
                  <a:moveTo>
                    <a:pt x="1889" y="982"/>
                  </a:moveTo>
                  <a:lnTo>
                    <a:pt x="982" y="1889"/>
                  </a:lnTo>
                  <a:lnTo>
                    <a:pt x="1889" y="1889"/>
                  </a:lnTo>
                  <a:lnTo>
                    <a:pt x="1889" y="982"/>
                  </a:lnTo>
                  <a:close/>
                </a:path>
                <a:path w="993775" h="149860">
                  <a:moveTo>
                    <a:pt x="107105" y="982"/>
                  </a:moveTo>
                  <a:lnTo>
                    <a:pt x="1889" y="982"/>
                  </a:lnTo>
                  <a:lnTo>
                    <a:pt x="1889" y="1889"/>
                  </a:lnTo>
                  <a:lnTo>
                    <a:pt x="107105" y="1889"/>
                  </a:lnTo>
                  <a:lnTo>
                    <a:pt x="107105" y="982"/>
                  </a:lnTo>
                  <a:close/>
                </a:path>
                <a:path w="993775" h="149860">
                  <a:moveTo>
                    <a:pt x="108995" y="982"/>
                  </a:moveTo>
                  <a:lnTo>
                    <a:pt x="107105" y="982"/>
                  </a:lnTo>
                  <a:lnTo>
                    <a:pt x="108088" y="1889"/>
                  </a:lnTo>
                  <a:lnTo>
                    <a:pt x="108995" y="1889"/>
                  </a:lnTo>
                  <a:lnTo>
                    <a:pt x="108995" y="982"/>
                  </a:lnTo>
                  <a:close/>
                </a:path>
                <a:path w="993775" h="149860">
                  <a:moveTo>
                    <a:pt x="993349" y="0"/>
                  </a:moveTo>
                  <a:lnTo>
                    <a:pt x="884354" y="0"/>
                  </a:lnTo>
                  <a:lnTo>
                    <a:pt x="884354" y="149660"/>
                  </a:lnTo>
                  <a:lnTo>
                    <a:pt x="888182" y="148224"/>
                  </a:lnTo>
                  <a:lnTo>
                    <a:pt x="886244" y="148224"/>
                  </a:lnTo>
                  <a:lnTo>
                    <a:pt x="884960" y="147392"/>
                  </a:lnTo>
                  <a:lnTo>
                    <a:pt x="886244" y="146910"/>
                  </a:lnTo>
                  <a:lnTo>
                    <a:pt x="886244" y="1889"/>
                  </a:lnTo>
                  <a:lnTo>
                    <a:pt x="885337" y="1889"/>
                  </a:lnTo>
                  <a:lnTo>
                    <a:pt x="886244" y="982"/>
                  </a:lnTo>
                  <a:lnTo>
                    <a:pt x="993349" y="982"/>
                  </a:lnTo>
                  <a:lnTo>
                    <a:pt x="993349" y="0"/>
                  </a:lnTo>
                  <a:close/>
                </a:path>
                <a:path w="993775" h="149860">
                  <a:moveTo>
                    <a:pt x="886244" y="146910"/>
                  </a:moveTo>
                  <a:lnTo>
                    <a:pt x="884960" y="147392"/>
                  </a:lnTo>
                  <a:lnTo>
                    <a:pt x="886244" y="148224"/>
                  </a:lnTo>
                  <a:lnTo>
                    <a:pt x="886244" y="146910"/>
                  </a:lnTo>
                  <a:close/>
                </a:path>
                <a:path w="993775" h="149860">
                  <a:moveTo>
                    <a:pt x="991459" y="107437"/>
                  </a:moveTo>
                  <a:lnTo>
                    <a:pt x="886244" y="146910"/>
                  </a:lnTo>
                  <a:lnTo>
                    <a:pt x="886244" y="148224"/>
                  </a:lnTo>
                  <a:lnTo>
                    <a:pt x="888182" y="148224"/>
                  </a:lnTo>
                  <a:lnTo>
                    <a:pt x="993349" y="108767"/>
                  </a:lnTo>
                  <a:lnTo>
                    <a:pt x="993349" y="108088"/>
                  </a:lnTo>
                  <a:lnTo>
                    <a:pt x="991459" y="108088"/>
                  </a:lnTo>
                  <a:lnTo>
                    <a:pt x="991459" y="107437"/>
                  </a:lnTo>
                  <a:close/>
                </a:path>
                <a:path w="993775" h="149860">
                  <a:moveTo>
                    <a:pt x="992140" y="107181"/>
                  </a:moveTo>
                  <a:lnTo>
                    <a:pt x="991459" y="107437"/>
                  </a:lnTo>
                  <a:lnTo>
                    <a:pt x="991459" y="108088"/>
                  </a:lnTo>
                  <a:lnTo>
                    <a:pt x="992140" y="107181"/>
                  </a:lnTo>
                  <a:close/>
                </a:path>
                <a:path w="993775" h="149860">
                  <a:moveTo>
                    <a:pt x="993349" y="107181"/>
                  </a:moveTo>
                  <a:lnTo>
                    <a:pt x="992140" y="107181"/>
                  </a:lnTo>
                  <a:lnTo>
                    <a:pt x="991459" y="108088"/>
                  </a:lnTo>
                  <a:lnTo>
                    <a:pt x="993349" y="108088"/>
                  </a:lnTo>
                  <a:lnTo>
                    <a:pt x="993349" y="107181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991459" y="107437"/>
                  </a:lnTo>
                  <a:lnTo>
                    <a:pt x="992140" y="107181"/>
                  </a:lnTo>
                  <a:lnTo>
                    <a:pt x="993349" y="107181"/>
                  </a:lnTo>
                  <a:lnTo>
                    <a:pt x="993349" y="1889"/>
                  </a:lnTo>
                  <a:lnTo>
                    <a:pt x="992442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886244" y="982"/>
                  </a:moveTo>
                  <a:lnTo>
                    <a:pt x="885337" y="1889"/>
                  </a:lnTo>
                  <a:lnTo>
                    <a:pt x="886244" y="1889"/>
                  </a:lnTo>
                  <a:lnTo>
                    <a:pt x="886244" y="982"/>
                  </a:lnTo>
                  <a:close/>
                </a:path>
                <a:path w="993775" h="149860">
                  <a:moveTo>
                    <a:pt x="991459" y="982"/>
                  </a:moveTo>
                  <a:lnTo>
                    <a:pt x="886244" y="982"/>
                  </a:lnTo>
                  <a:lnTo>
                    <a:pt x="886244" y="1889"/>
                  </a:lnTo>
                  <a:lnTo>
                    <a:pt x="991459" y="1889"/>
                  </a:lnTo>
                  <a:lnTo>
                    <a:pt x="991459" y="982"/>
                  </a:lnTo>
                  <a:close/>
                </a:path>
                <a:path w="993775" h="149860">
                  <a:moveTo>
                    <a:pt x="993349" y="982"/>
                  </a:moveTo>
                  <a:lnTo>
                    <a:pt x="991459" y="982"/>
                  </a:lnTo>
                  <a:lnTo>
                    <a:pt x="992442" y="1889"/>
                  </a:lnTo>
                  <a:lnTo>
                    <a:pt x="993349" y="1889"/>
                  </a:lnTo>
                  <a:lnTo>
                    <a:pt x="993349" y="982"/>
                  </a:lnTo>
                  <a:close/>
                </a:path>
              </a:pathLst>
            </a:custGeom>
            <a:solidFill>
              <a:srgbClr val="2866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3" name="object 763"/>
            <p:cNvSpPr/>
            <p:nvPr/>
          </p:nvSpPr>
          <p:spPr>
            <a:xfrm>
              <a:off x="8709114" y="1850161"/>
              <a:ext cx="884555" cy="476250"/>
            </a:xfrm>
            <a:custGeom>
              <a:avLst/>
              <a:gdLst/>
              <a:ahLst/>
              <a:cxnLst/>
              <a:rect l="l" t="t" r="r" b="b"/>
              <a:pathLst>
                <a:path w="884554" h="476250">
                  <a:moveTo>
                    <a:pt x="884351" y="422605"/>
                  </a:moveTo>
                  <a:lnTo>
                    <a:pt x="0" y="422605"/>
                  </a:lnTo>
                  <a:lnTo>
                    <a:pt x="0" y="476186"/>
                  </a:lnTo>
                  <a:lnTo>
                    <a:pt x="884351" y="476186"/>
                  </a:lnTo>
                  <a:lnTo>
                    <a:pt x="884351" y="422605"/>
                  </a:lnTo>
                  <a:close/>
                </a:path>
                <a:path w="884554" h="476250">
                  <a:moveTo>
                    <a:pt x="884351" y="0"/>
                  </a:moveTo>
                  <a:lnTo>
                    <a:pt x="0" y="0"/>
                  </a:lnTo>
                  <a:lnTo>
                    <a:pt x="0" y="315468"/>
                  </a:lnTo>
                  <a:lnTo>
                    <a:pt x="884351" y="315468"/>
                  </a:lnTo>
                  <a:lnTo>
                    <a:pt x="88435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4" name="object 764"/>
            <p:cNvSpPr/>
            <p:nvPr/>
          </p:nvSpPr>
          <p:spPr>
            <a:xfrm>
              <a:off x="8708212" y="1849119"/>
              <a:ext cx="886460" cy="477520"/>
            </a:xfrm>
            <a:custGeom>
              <a:avLst/>
              <a:gdLst/>
              <a:ahLst/>
              <a:cxnLst/>
              <a:rect l="l" t="t" r="r" b="b"/>
              <a:pathLst>
                <a:path w="886459" h="477519">
                  <a:moveTo>
                    <a:pt x="886244" y="423646"/>
                  </a:moveTo>
                  <a:lnTo>
                    <a:pt x="885253" y="423646"/>
                  </a:lnTo>
                  <a:lnTo>
                    <a:pt x="885253" y="476250"/>
                  </a:lnTo>
                  <a:lnTo>
                    <a:pt x="884669" y="476885"/>
                  </a:lnTo>
                  <a:lnTo>
                    <a:pt x="884669" y="476250"/>
                  </a:lnTo>
                  <a:lnTo>
                    <a:pt x="885253" y="476250"/>
                  </a:lnTo>
                  <a:lnTo>
                    <a:pt x="885253" y="423646"/>
                  </a:lnTo>
                  <a:lnTo>
                    <a:pt x="884351" y="423646"/>
                  </a:lnTo>
                  <a:lnTo>
                    <a:pt x="884351" y="476250"/>
                  </a:lnTo>
                  <a:lnTo>
                    <a:pt x="1892" y="476250"/>
                  </a:lnTo>
                  <a:lnTo>
                    <a:pt x="1892" y="423646"/>
                  </a:lnTo>
                  <a:lnTo>
                    <a:pt x="0" y="423646"/>
                  </a:lnTo>
                  <a:lnTo>
                    <a:pt x="0" y="476250"/>
                  </a:lnTo>
                  <a:lnTo>
                    <a:pt x="0" y="477520"/>
                  </a:lnTo>
                  <a:lnTo>
                    <a:pt x="1549" y="477520"/>
                  </a:lnTo>
                  <a:lnTo>
                    <a:pt x="1549" y="476897"/>
                  </a:lnTo>
                  <a:lnTo>
                    <a:pt x="1892" y="477227"/>
                  </a:lnTo>
                  <a:lnTo>
                    <a:pt x="884351" y="477227"/>
                  </a:lnTo>
                  <a:lnTo>
                    <a:pt x="884351" y="477520"/>
                  </a:lnTo>
                  <a:lnTo>
                    <a:pt x="884669" y="477520"/>
                  </a:lnTo>
                  <a:lnTo>
                    <a:pt x="884669" y="477227"/>
                  </a:lnTo>
                  <a:lnTo>
                    <a:pt x="886244" y="477227"/>
                  </a:lnTo>
                  <a:lnTo>
                    <a:pt x="886244" y="476250"/>
                  </a:lnTo>
                  <a:lnTo>
                    <a:pt x="886244" y="423646"/>
                  </a:lnTo>
                  <a:close/>
                </a:path>
                <a:path w="886459" h="477519">
                  <a:moveTo>
                    <a:pt x="886244" y="0"/>
                  </a:moveTo>
                  <a:lnTo>
                    <a:pt x="1638" y="0"/>
                  </a:lnTo>
                  <a:lnTo>
                    <a:pt x="1638" y="1270"/>
                  </a:lnTo>
                  <a:lnTo>
                    <a:pt x="939" y="1917"/>
                  </a:lnTo>
                  <a:lnTo>
                    <a:pt x="939" y="1270"/>
                  </a:lnTo>
                  <a:lnTo>
                    <a:pt x="1638" y="1270"/>
                  </a:lnTo>
                  <a:lnTo>
                    <a:pt x="163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16509"/>
                  </a:lnTo>
                  <a:lnTo>
                    <a:pt x="1892" y="316509"/>
                  </a:lnTo>
                  <a:lnTo>
                    <a:pt x="1892" y="2540"/>
                  </a:lnTo>
                  <a:lnTo>
                    <a:pt x="939" y="2540"/>
                  </a:lnTo>
                  <a:lnTo>
                    <a:pt x="939" y="1943"/>
                  </a:lnTo>
                  <a:lnTo>
                    <a:pt x="1892" y="1943"/>
                  </a:lnTo>
                  <a:lnTo>
                    <a:pt x="884351" y="1943"/>
                  </a:lnTo>
                  <a:lnTo>
                    <a:pt x="884351" y="2540"/>
                  </a:lnTo>
                  <a:lnTo>
                    <a:pt x="884351" y="316509"/>
                  </a:lnTo>
                  <a:lnTo>
                    <a:pt x="886244" y="316509"/>
                  </a:lnTo>
                  <a:lnTo>
                    <a:pt x="886244" y="2540"/>
                  </a:lnTo>
                  <a:lnTo>
                    <a:pt x="885228" y="2540"/>
                  </a:lnTo>
                  <a:lnTo>
                    <a:pt x="885228" y="1917"/>
                  </a:lnTo>
                  <a:lnTo>
                    <a:pt x="886244" y="1943"/>
                  </a:lnTo>
                  <a:lnTo>
                    <a:pt x="886244" y="1270"/>
                  </a:lnTo>
                  <a:lnTo>
                    <a:pt x="886244" y="1041"/>
                  </a:lnTo>
                  <a:lnTo>
                    <a:pt x="886244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5" name="object 765"/>
          <p:cNvSpPr txBox="1"/>
          <p:nvPr/>
        </p:nvSpPr>
        <p:spPr>
          <a:xfrm>
            <a:off x="8655569" y="2165318"/>
            <a:ext cx="991869" cy="107314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31369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Philippe</a:t>
            </a:r>
            <a:r>
              <a:rPr kumimoji="0" sz="450" b="0" i="0" u="none" strike="noStrike" kern="0" cap="none" spc="6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Rosier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66" name="object 766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8782818" y="1869881"/>
            <a:ext cx="294784" cy="294784"/>
          </a:xfrm>
          <a:prstGeom prst="rect">
            <a:avLst/>
          </a:prstGeom>
        </p:spPr>
      </p:pic>
      <p:sp>
        <p:nvSpPr>
          <p:cNvPr id="767" name="object 767"/>
          <p:cNvSpPr txBox="1"/>
          <p:nvPr/>
        </p:nvSpPr>
        <p:spPr>
          <a:xfrm>
            <a:off x="8710104" y="2074038"/>
            <a:ext cx="8826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WP</a:t>
            </a:r>
            <a:r>
              <a:rPr kumimoji="0" sz="450" b="0" i="0" u="none" strike="noStrike" kern="0" cap="none" spc="2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50" b="0" i="0" u="none" strike="noStrike" kern="0" cap="none" spc="-1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Cochair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9B911F9-0A39-416D-B587-6598EAF64DB7}"/>
              </a:ext>
            </a:extLst>
          </p:cNvPr>
          <p:cNvSpPr/>
          <p:nvPr/>
        </p:nvSpPr>
        <p:spPr>
          <a:xfrm>
            <a:off x="21771" y="0"/>
            <a:ext cx="1015637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ECBA7CED-0E3E-4F9D-B5C6-26FA07D24A1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8143" y="0"/>
            <a:ext cx="2012124" cy="762334"/>
          </a:xfrm>
          <a:prstGeom prst="rect">
            <a:avLst/>
          </a:prstGeom>
        </p:spPr>
      </p:pic>
      <p:grpSp>
        <p:nvGrpSpPr>
          <p:cNvPr id="8" name="Group 11">
            <a:extLst>
              <a:ext uri="{FF2B5EF4-FFF2-40B4-BE49-F238E27FC236}">
                <a16:creationId xmlns:a16="http://schemas.microsoft.com/office/drawing/2014/main" id="{B55DF299-286B-424B-9115-6780C64A4112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9" name="Gerade Verbindung 12">
              <a:extLst>
                <a:ext uri="{FF2B5EF4-FFF2-40B4-BE49-F238E27FC236}">
                  <a16:creationId xmlns:a16="http://schemas.microsoft.com/office/drawing/2014/main" id="{A9E7C731-89E2-4CDE-AECC-4BC3A4A62B29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4">
              <a:extLst>
                <a:ext uri="{FF2B5EF4-FFF2-40B4-BE49-F238E27FC236}">
                  <a16:creationId xmlns:a16="http://schemas.microsoft.com/office/drawing/2014/main" id="{09B44912-3F55-4F18-A498-1EC528949CB6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Activities:</a:t>
            </a:r>
            <a:r>
              <a:rPr spc="-155" dirty="0"/>
              <a:t> </a:t>
            </a:r>
            <a:r>
              <a:rPr dirty="0"/>
              <a:t>Instrument</a:t>
            </a:r>
            <a:r>
              <a:rPr spc="-140" dirty="0"/>
              <a:t> </a:t>
            </a:r>
            <a:r>
              <a:rPr dirty="0"/>
              <a:t>Science</a:t>
            </a:r>
            <a:r>
              <a:rPr spc="-140" dirty="0"/>
              <a:t> </a:t>
            </a:r>
            <a:r>
              <a:rPr spc="-10" dirty="0"/>
              <a:t>Board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6107" y="1200034"/>
            <a:ext cx="11026775" cy="51514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Main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target: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Produce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Technical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Report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(TDR)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detectors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78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</a:tabLst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Optical</a:t>
            </a:r>
            <a:r>
              <a:rPr kumimoji="0" sz="2200" b="1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layout</a:t>
            </a:r>
            <a:r>
              <a:rPr kumimoji="0" sz="2200" b="1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55065" marR="0" lvl="2" indent="-227965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</a:tabLst>
              <a:defRPr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9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ETO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engineering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department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9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realize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civil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infrastructure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layout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55065" marR="0" lvl="2" indent="-227965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</a:tabLst>
              <a:defRPr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Both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triangular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geometries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provided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78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</a:tabLst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Product</a:t>
            </a:r>
            <a:r>
              <a:rPr kumimoji="0" sz="22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breakdown</a:t>
            </a:r>
            <a:r>
              <a:rPr kumimoji="0" sz="22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structure</a:t>
            </a:r>
            <a:r>
              <a:rPr kumimoji="0" sz="22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(PBS)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produced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coordination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22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55065" marR="0" lvl="2" indent="-227965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</a:tabLst>
              <a:defRPr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list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1000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PBS</a:t>
            </a:r>
            <a:r>
              <a:rPr kumimoji="0" sz="1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elements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ET-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LF</a:t>
            </a:r>
            <a:r>
              <a:rPr kumimoji="0" sz="1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800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elements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ET-</a:t>
            </a:r>
            <a:r>
              <a:rPr kumimoji="0" sz="1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HF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78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</a:tabLst>
              <a:defRPr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Production</a:t>
            </a:r>
            <a:r>
              <a:rPr kumimoji="0" sz="2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parameter</a:t>
            </a:r>
            <a:r>
              <a:rPr kumimoji="0" sz="22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table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each</a:t>
            </a:r>
            <a:r>
              <a:rPr kumimoji="0" sz="2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PBS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element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78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</a:tabLst>
              <a:defRPr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Structuring</a:t>
            </a:r>
            <a:r>
              <a:rPr kumimoji="0" sz="2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relational</a:t>
            </a:r>
            <a:r>
              <a:rPr kumimoji="0" sz="22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database</a:t>
            </a:r>
            <a:r>
              <a:rPr kumimoji="0" sz="22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manage</a:t>
            </a:r>
            <a:r>
              <a:rPr kumimoji="0" sz="2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55065" marR="0" lvl="2" indent="-227965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</a:tabLst>
              <a:defRPr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Both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triangular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geometries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sz="1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managed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7965" marR="5462905" lvl="1" indent="-227965" algn="r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7965" algn="l"/>
              </a:tabLst>
              <a:defRPr/>
            </a:pPr>
            <a:r>
              <a:rPr kumimoji="0" sz="2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Table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content</a:t>
            </a:r>
            <a:r>
              <a:rPr kumimoji="0" sz="2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TDR</a:t>
            </a:r>
            <a:r>
              <a:rPr kumimoji="0" sz="22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almost</a:t>
            </a:r>
            <a:r>
              <a:rPr kumimoji="0" sz="2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7965" marR="5517515" lvl="2" indent="-227965" algn="r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7965" algn="l"/>
              </a:tabLst>
              <a:defRPr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Preliminary</a:t>
            </a:r>
            <a:r>
              <a:rPr kumimoji="0" sz="19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TDR</a:t>
            </a:r>
            <a:r>
              <a:rPr kumimoji="0" sz="19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document</a:t>
            </a:r>
            <a:r>
              <a:rPr kumimoji="0" sz="19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due</a:t>
            </a:r>
            <a:r>
              <a:rPr kumimoji="0" sz="1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</a:t>
            </a:r>
            <a:r>
              <a:rPr kumimoji="0" sz="19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9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2024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Coordination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R&amp;D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activities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br>
              <a:rPr kumimoji="0" lang="de-DE" sz="2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enabling</a:t>
            </a:r>
            <a:r>
              <a:rPr kumimoji="0" sz="2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technologies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3647" y="643382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D4791FB-8F33-4A2B-84F2-98752C57D9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9253" y="3397899"/>
            <a:ext cx="2282576" cy="2953545"/>
          </a:xfrm>
          <a:prstGeom prst="rect">
            <a:avLst/>
          </a:prstGeom>
          <a:ln w="53975">
            <a:noFill/>
          </a:ln>
          <a:effectLst>
            <a:outerShdw blurRad="215900" dist="241300" dir="2700000" sx="103000" sy="103000" algn="tl" rotWithShape="0">
              <a:schemeClr val="tx1">
                <a:alpha val="41000"/>
              </a:scheme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5ABC1D7-BC83-4A22-A677-7D3827A4E353}"/>
              </a:ext>
            </a:extLst>
          </p:cNvPr>
          <p:cNvSpPr/>
          <p:nvPr/>
        </p:nvSpPr>
        <p:spPr>
          <a:xfrm>
            <a:off x="81554" y="0"/>
            <a:ext cx="9693818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4E25A4-0D61-4A7C-A9D9-D579211CFEC5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157852F7-7C6D-459D-B6F8-719F6001A789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4">
              <a:extLst>
                <a:ext uri="{FF2B5EF4-FFF2-40B4-BE49-F238E27FC236}">
                  <a16:creationId xmlns:a16="http://schemas.microsoft.com/office/drawing/2014/main" id="{D117F306-4EA0-4399-9FD8-5E2751C0A6B5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3575" y="14188"/>
            <a:ext cx="10710398" cy="6155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b="1" dirty="0">
                <a:solidFill>
                  <a:srgbClr val="008F7A"/>
                </a:solidFill>
              </a:rPr>
              <a:t>The</a:t>
            </a:r>
            <a:r>
              <a:rPr sz="3900" b="1" spc="200" dirty="0">
                <a:solidFill>
                  <a:srgbClr val="008F7A"/>
                </a:solidFill>
              </a:rPr>
              <a:t> </a:t>
            </a:r>
            <a:r>
              <a:rPr sz="3900" b="1" dirty="0">
                <a:solidFill>
                  <a:srgbClr val="008F7A"/>
                </a:solidFill>
              </a:rPr>
              <a:t>e-Infrastructure</a:t>
            </a:r>
            <a:r>
              <a:rPr sz="3900" b="1" spc="200" dirty="0">
                <a:solidFill>
                  <a:srgbClr val="008F7A"/>
                </a:solidFill>
              </a:rPr>
              <a:t> </a:t>
            </a:r>
            <a:r>
              <a:rPr sz="3900" b="1" spc="-10" dirty="0">
                <a:solidFill>
                  <a:srgbClr val="008F7A"/>
                </a:solidFill>
              </a:rPr>
              <a:t>Board</a:t>
            </a:r>
            <a:endParaRPr sz="3900" b="1" dirty="0">
              <a:solidFill>
                <a:srgbClr val="008F7A"/>
              </a:solidFill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58" y="1575815"/>
            <a:ext cx="7862832" cy="463731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905296" y="6528816"/>
            <a:ext cx="1689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40610" y="2422652"/>
            <a:ext cx="3923665" cy="332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Mandate</a:t>
            </a:r>
            <a:r>
              <a:rPr kumimoji="0" sz="2400" b="0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998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Design,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create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evolving,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efficient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functional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e-infrastructure environment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reasonable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10489" lvl="0" indent="-342900" algn="l" defTabSz="914400" rtl="0" eaLnBrk="1" fontAlgn="auto" latinLnBrk="0" hangingPunct="1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Initial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focus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computing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5372" y="0"/>
            <a:ext cx="2414896" cy="762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FE8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865724" y="6433820"/>
            <a:ext cx="103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00639" y="6453812"/>
            <a:ext cx="7810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69546" y="2651103"/>
            <a:ext cx="96836" cy="9683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53002" y="8009"/>
            <a:ext cx="3239135" cy="6652259"/>
            <a:chOff x="8953002" y="8009"/>
            <a:chExt cx="3239135" cy="665225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3002" y="3642869"/>
              <a:ext cx="2977309" cy="3016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5755" y="8009"/>
              <a:ext cx="2086244" cy="64288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288200" y="2298699"/>
            <a:ext cx="26346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0" marR="5080" lvl="0" indent="-8451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ET</a:t>
            </a:r>
            <a:r>
              <a:rPr kumimoji="0" sz="4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candidate </a:t>
            </a:r>
            <a:r>
              <a:rPr kumimoji="0" sz="4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sites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6002" y="84192"/>
            <a:ext cx="6445017" cy="35996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40665" algn="l"/>
              </a:tabLst>
            </a:pPr>
            <a:r>
              <a:rPr dirty="0"/>
              <a:t>Two</a:t>
            </a:r>
            <a:r>
              <a:rPr spc="-90" dirty="0"/>
              <a:t> </a:t>
            </a:r>
            <a:r>
              <a:rPr dirty="0"/>
              <a:t>official</a:t>
            </a:r>
            <a:r>
              <a:rPr spc="-95" dirty="0"/>
              <a:t> </a:t>
            </a:r>
            <a:r>
              <a:rPr dirty="0"/>
              <a:t>host</a:t>
            </a:r>
            <a:r>
              <a:rPr spc="-90" dirty="0"/>
              <a:t> </a:t>
            </a:r>
            <a:r>
              <a:rPr spc="-10" dirty="0"/>
              <a:t>candidate</a:t>
            </a:r>
            <a:r>
              <a:rPr spc="-95" dirty="0"/>
              <a:t> </a:t>
            </a:r>
            <a:r>
              <a:rPr spc="-10" dirty="0"/>
              <a:t>sites:</a:t>
            </a:r>
          </a:p>
          <a:p>
            <a:pPr marL="697230" marR="693420" lvl="1" indent="-227329">
              <a:lnSpc>
                <a:spcPts val="2590"/>
              </a:lnSpc>
              <a:spcBef>
                <a:spcPts val="585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EMR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EUregio,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border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region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Netherlands, 	</a:t>
            </a:r>
            <a:r>
              <a:rPr sz="2400" dirty="0">
                <a:latin typeface="Calibri"/>
                <a:cs typeface="Calibri"/>
              </a:rPr>
              <a:t>Belgium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Germany</a:t>
            </a:r>
            <a:endParaRPr sz="24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697230" algn="l"/>
              </a:tabLst>
            </a:pPr>
            <a:r>
              <a:rPr sz="2400" dirty="0">
                <a:latin typeface="Calibri"/>
                <a:cs typeface="Calibri"/>
              </a:rPr>
              <a:t>Sardinia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(Lula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area,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Barbagia)</a:t>
            </a:r>
            <a:endParaRPr sz="24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40665" algn="l"/>
              </a:tabLst>
            </a:pPr>
            <a:r>
              <a:rPr dirty="0"/>
              <a:t>National</a:t>
            </a:r>
            <a:r>
              <a:rPr spc="-85" dirty="0"/>
              <a:t> </a:t>
            </a:r>
            <a:r>
              <a:rPr dirty="0"/>
              <a:t>host</a:t>
            </a:r>
            <a:r>
              <a:rPr spc="-75" dirty="0"/>
              <a:t> </a:t>
            </a:r>
            <a:r>
              <a:rPr dirty="0"/>
              <a:t>teams</a:t>
            </a:r>
            <a:r>
              <a:rPr spc="-70" dirty="0"/>
              <a:t> </a:t>
            </a:r>
            <a:r>
              <a:rPr dirty="0"/>
              <a:t>formed</a:t>
            </a:r>
            <a:r>
              <a:rPr spc="-75" dirty="0"/>
              <a:t> </a:t>
            </a:r>
            <a:r>
              <a:rPr dirty="0"/>
              <a:t>and</a:t>
            </a:r>
            <a:r>
              <a:rPr spc="-70" dirty="0"/>
              <a:t> </a:t>
            </a:r>
            <a:r>
              <a:rPr lang="de-DE" spc="-70" dirty="0" err="1"/>
              <a:t>are</a:t>
            </a:r>
            <a:r>
              <a:rPr lang="de-DE" spc="-70" dirty="0"/>
              <a:t> </a:t>
            </a:r>
            <a:r>
              <a:rPr spc="-10" dirty="0"/>
              <a:t>operative</a:t>
            </a:r>
          </a:p>
          <a:p>
            <a:pPr marL="240665" indent="-227965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665" algn="l"/>
              </a:tabLst>
            </a:pPr>
            <a:r>
              <a:rPr dirty="0"/>
              <a:t>Large</a:t>
            </a:r>
            <a:r>
              <a:rPr spc="-105" dirty="0"/>
              <a:t> </a:t>
            </a:r>
            <a:r>
              <a:rPr spc="-10" dirty="0"/>
              <a:t>contracts</a:t>
            </a:r>
            <a:r>
              <a:rPr spc="-90" dirty="0"/>
              <a:t> </a:t>
            </a:r>
            <a:r>
              <a:rPr dirty="0"/>
              <a:t>with</a:t>
            </a:r>
            <a:r>
              <a:rPr spc="-95" dirty="0"/>
              <a:t> </a:t>
            </a:r>
            <a:r>
              <a:rPr dirty="0"/>
              <a:t>private</a:t>
            </a:r>
            <a:r>
              <a:rPr spc="-100" dirty="0"/>
              <a:t> </a:t>
            </a:r>
            <a:r>
              <a:rPr dirty="0"/>
              <a:t>companies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spc="-90" dirty="0"/>
              <a:t> </a:t>
            </a:r>
            <a:r>
              <a:rPr spc="-10" dirty="0"/>
              <a:t>signed</a:t>
            </a:r>
          </a:p>
          <a:p>
            <a:pPr marL="697230" lvl="1" indent="-227329">
              <a:lnSpc>
                <a:spcPct val="100000"/>
              </a:lnSpc>
              <a:spcBef>
                <a:spcPts val="259"/>
              </a:spcBef>
              <a:buFont typeface="Arial"/>
              <a:buChar char="•"/>
              <a:tabLst>
                <a:tab pos="697230" algn="l"/>
              </a:tabLst>
            </a:pPr>
            <a:r>
              <a:rPr sz="2400" spc="-10" dirty="0">
                <a:latin typeface="Calibri"/>
                <a:cs typeface="Calibri"/>
              </a:rPr>
              <a:t>Geophysical,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geologic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geotechnical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evaluation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site</a:t>
            </a:r>
            <a:endParaRPr sz="24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7230" algn="l"/>
              </a:tabLst>
            </a:pPr>
            <a:r>
              <a:rPr sz="2400" spc="-25" dirty="0">
                <a:latin typeface="Calibri"/>
                <a:cs typeface="Calibri"/>
              </a:rPr>
              <a:t>Pre-</a:t>
            </a:r>
            <a:r>
              <a:rPr sz="2400" spc="-10" dirty="0">
                <a:latin typeface="Calibri"/>
                <a:cs typeface="Calibri"/>
              </a:rPr>
              <a:t>feasibility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engineering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study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41" y="10837"/>
            <a:ext cx="3731895" cy="171767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ct val="92100"/>
              </a:lnSpc>
              <a:spcBef>
                <a:spcPts val="490"/>
              </a:spcBef>
            </a:pPr>
            <a:r>
              <a:rPr sz="3900" dirty="0"/>
              <a:t>The</a:t>
            </a:r>
            <a:r>
              <a:rPr sz="3900" spc="140" dirty="0"/>
              <a:t> </a:t>
            </a:r>
            <a:r>
              <a:rPr sz="3900" spc="-20" dirty="0"/>
              <a:t>Site </a:t>
            </a:r>
            <a:r>
              <a:rPr sz="3900" spc="-10" dirty="0"/>
              <a:t>Characterization/ </a:t>
            </a:r>
            <a:r>
              <a:rPr sz="3900" dirty="0"/>
              <a:t>Preparation</a:t>
            </a:r>
            <a:r>
              <a:rPr sz="3900" spc="160" dirty="0"/>
              <a:t> </a:t>
            </a:r>
            <a:r>
              <a:rPr sz="3900" spc="-10" dirty="0"/>
              <a:t>Board</a:t>
            </a:r>
            <a:endParaRPr sz="39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CAC2C95-7E1A-4FC6-B5B1-4A112978D8DD}"/>
              </a:ext>
            </a:extLst>
          </p:cNvPr>
          <p:cNvSpPr txBox="1"/>
          <p:nvPr/>
        </p:nvSpPr>
        <p:spPr>
          <a:xfrm>
            <a:off x="177298" y="2159155"/>
            <a:ext cx="391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Current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site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characterisation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activities</a:t>
            </a:r>
            <a:r>
              <a:rPr lang="de-DE" b="1" dirty="0">
                <a:solidFill>
                  <a:srgbClr val="FF0000"/>
                </a:solidFill>
              </a:rPr>
              <a:t>, 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 err="1">
                <a:solidFill>
                  <a:srgbClr val="FF0000"/>
                </a:solidFill>
              </a:rPr>
              <a:t>see</a:t>
            </a:r>
            <a:r>
              <a:rPr lang="de-DE" b="1" dirty="0">
                <a:solidFill>
                  <a:srgbClr val="FF0000"/>
                </a:solidFill>
              </a:rPr>
              <a:t> Session @ 10:30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38A69-1F3A-4847-8418-95833B31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ET </a:t>
            </a:r>
            <a:r>
              <a:rPr lang="de-DE" dirty="0" err="1"/>
              <a:t>Collaboration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63F10D-791B-4425-9267-41E88EC66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" y="1161744"/>
            <a:ext cx="5692188" cy="43513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0740D56-17C3-4272-B3B0-A058D893F507}"/>
              </a:ext>
            </a:extLst>
          </p:cNvPr>
          <p:cNvSpPr txBox="1"/>
          <p:nvPr/>
        </p:nvSpPr>
        <p:spPr>
          <a:xfrm>
            <a:off x="6611012" y="1161744"/>
            <a:ext cx="494368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Service and Standards Board:</a:t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 err="1">
                <a:solidFill>
                  <a:schemeClr val="accent1"/>
                </a:solidFill>
              </a:rPr>
              <a:t>the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elected</a:t>
            </a:r>
            <a:r>
              <a:rPr lang="de-DE" sz="2000" b="1" dirty="0">
                <a:solidFill>
                  <a:schemeClr val="accent1"/>
                </a:solidFill>
              </a:rPr>
              <a:t> Committee Chairs </a:t>
            </a:r>
          </a:p>
          <a:p>
            <a:endParaRPr lang="de-DE" sz="2000" b="1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Project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</a:rPr>
              <a:t>Program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 Committee </a:t>
            </a:r>
            <a:r>
              <a:rPr lang="de-DE" sz="1600" dirty="0"/>
              <a:t>(PPC) </a:t>
            </a:r>
          </a:p>
          <a:p>
            <a:pPr lvl="1"/>
            <a:r>
              <a:rPr lang="de-DE" sz="1600" dirty="0"/>
              <a:t>Ettore </a:t>
            </a:r>
            <a:r>
              <a:rPr lang="de-DE" sz="1600" dirty="0" err="1"/>
              <a:t>Majorana</a:t>
            </a:r>
            <a:r>
              <a:rPr lang="de-DE" sz="1600" dirty="0"/>
              <a:t> (ET-Roma1)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Early Career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</a:rPr>
              <a:t>Scientists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 Support Committee </a:t>
            </a:r>
            <a:r>
              <a:rPr lang="de-DE" sz="1600" dirty="0"/>
              <a:t>(ECSS) </a:t>
            </a:r>
          </a:p>
          <a:p>
            <a:pPr lvl="1"/>
            <a:r>
              <a:rPr lang="de-DE" sz="1600" dirty="0"/>
              <a:t>Anna Green (</a:t>
            </a:r>
            <a:r>
              <a:rPr lang="de-DE" sz="1600" dirty="0" err="1"/>
              <a:t>Vrije</a:t>
            </a:r>
            <a:r>
              <a:rPr lang="de-DE" sz="1600" dirty="0"/>
              <a:t> </a:t>
            </a:r>
            <a:r>
              <a:rPr lang="de-DE" sz="1600" dirty="0" err="1"/>
              <a:t>Universiteit</a:t>
            </a:r>
            <a:r>
              <a:rPr lang="de-DE" sz="1600" dirty="0"/>
              <a:t> Amsterdam)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Member Conduct and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</a:rPr>
              <a:t>Ethics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 Committee </a:t>
            </a:r>
            <a:r>
              <a:rPr lang="de-DE" sz="1600" dirty="0"/>
              <a:t>(EMCC) </a:t>
            </a:r>
          </a:p>
          <a:p>
            <a:pPr lvl="1"/>
            <a:r>
              <a:rPr lang="de-DE" sz="1600" dirty="0"/>
              <a:t>Monique Bossi (INFN Perugia)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Speakers and Awards Committee </a:t>
            </a:r>
            <a:r>
              <a:rPr lang="de-DE" sz="1600" dirty="0"/>
              <a:t>(SAC) </a:t>
            </a:r>
          </a:p>
          <a:p>
            <a:pPr lvl="1"/>
            <a:r>
              <a:rPr lang="de-DE" sz="1600" dirty="0"/>
              <a:t>Luca </a:t>
            </a:r>
            <a:r>
              <a:rPr lang="de-DE" sz="1600" dirty="0" err="1"/>
              <a:t>Naticchioni</a:t>
            </a:r>
            <a:r>
              <a:rPr lang="de-DE" sz="1600" dirty="0"/>
              <a:t> (ET-Roma1)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Editorial Committee </a:t>
            </a:r>
            <a:r>
              <a:rPr lang="de-DE" sz="1600" dirty="0"/>
              <a:t>(EC) </a:t>
            </a:r>
          </a:p>
          <a:p>
            <a:pPr lvl="1"/>
            <a:r>
              <a:rPr lang="de-DE" sz="1600" dirty="0"/>
              <a:t>Paola </a:t>
            </a:r>
            <a:r>
              <a:rPr lang="de-DE" sz="1600" dirty="0" err="1"/>
              <a:t>Leaci</a:t>
            </a:r>
            <a:r>
              <a:rPr lang="de-DE" sz="1600" dirty="0"/>
              <a:t> (ET-Roma1)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</a:rPr>
              <a:t>Election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, Voting, and Membership Committee </a:t>
            </a:r>
            <a:r>
              <a:rPr lang="de-DE" sz="1600" dirty="0"/>
              <a:t>(EVMC) </a:t>
            </a:r>
          </a:p>
          <a:p>
            <a:pPr lvl="1"/>
            <a:r>
              <a:rPr lang="de-DE" sz="1600" dirty="0" err="1"/>
              <a:t>Mariafelicia</a:t>
            </a:r>
            <a:r>
              <a:rPr lang="de-DE" sz="1600" dirty="0"/>
              <a:t> De Laurentis (Napoli)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Meetings and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</a:rPr>
              <a:t>Symposia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 Committee </a:t>
            </a:r>
            <a:r>
              <a:rPr lang="de-DE" sz="1600" dirty="0"/>
              <a:t>(MSC) </a:t>
            </a:r>
          </a:p>
          <a:p>
            <a:pPr lvl="1"/>
            <a:r>
              <a:rPr lang="de-DE" sz="1600" dirty="0"/>
              <a:t>Jessica Steinlechner (Maastricht University)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Communications and Education Committee </a:t>
            </a:r>
            <a:r>
              <a:rPr lang="de-DE" sz="1600" dirty="0"/>
              <a:t>(CEC) </a:t>
            </a:r>
          </a:p>
          <a:p>
            <a:pPr lvl="1"/>
            <a:r>
              <a:rPr lang="de-DE" sz="1600" dirty="0"/>
              <a:t>Susanne Milde (Hannover)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</a:rPr>
              <a:t>Bylaws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</a:rPr>
              <a:t>Updating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 Committee </a:t>
            </a:r>
            <a:r>
              <a:rPr lang="de-DE" sz="1600" dirty="0"/>
              <a:t>(BUC) </a:t>
            </a:r>
          </a:p>
          <a:p>
            <a:pPr lvl="1"/>
            <a:r>
              <a:rPr lang="de-DE" sz="1600" dirty="0"/>
              <a:t>Harald Lück (Hannover)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00B053-F956-43FB-B01E-678C2C55BA03}"/>
              </a:ext>
            </a:extLst>
          </p:cNvPr>
          <p:cNvSpPr txBox="1"/>
          <p:nvPr/>
        </p:nvSpPr>
        <p:spPr>
          <a:xfrm>
            <a:off x="724301" y="5932281"/>
            <a:ext cx="51744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https://apps.et-gw.eu/tds/?content=3&amp;r=18634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107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D0C3B-C97F-4FA4-B588-02B8AEFC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ET Member Data Base (ETMDB)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837DE55-819E-423C-989C-ABC72CFA06EB}"/>
              </a:ext>
            </a:extLst>
          </p:cNvPr>
          <p:cNvSpPr/>
          <p:nvPr/>
        </p:nvSpPr>
        <p:spPr>
          <a:xfrm>
            <a:off x="543575" y="860785"/>
            <a:ext cx="38723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ETMDB-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https://wiki.et-gw.eu/Main/ETMD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E7B027C-0DBA-4BC2-92B1-BD8067AC1440}"/>
              </a:ext>
            </a:extLst>
          </p:cNvPr>
          <p:cNvSpPr/>
          <p:nvPr/>
        </p:nvSpPr>
        <p:spPr>
          <a:xfrm>
            <a:off x="493631" y="2118690"/>
            <a:ext cx="112047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EGO Active Directory account needed, with which to access the ET web services.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Apply for an account 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https://userprofile.ego-gw.it/accountrequest.aspx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choosing the 'ET member' option.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those who have an account, but are unable to access their ETMD profile,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reset your password associated to the account, 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https://userprofile.ego-gw.it/resetpwd.aspx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all else - queries or general issues regarding the accounts or accessing any of the web services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send an email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service@ego-gw.it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 your profile!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Check declared activities.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/>
              <a:t>Lack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manpower</a:t>
            </a:r>
            <a:r>
              <a:rPr lang="de-DE" sz="2000" dirty="0"/>
              <a:t>; </a:t>
            </a:r>
            <a:r>
              <a:rPr lang="de-DE" sz="2000" dirty="0" err="1"/>
              <a:t>reported</a:t>
            </a:r>
            <a:r>
              <a:rPr lang="de-DE" sz="2000" dirty="0"/>
              <a:t> </a:t>
            </a:r>
            <a:r>
              <a:rPr lang="de-DE" sz="2000" dirty="0" err="1"/>
              <a:t>activities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WGs do not match </a:t>
            </a:r>
            <a:r>
              <a:rPr lang="de-DE" sz="2000" dirty="0" err="1"/>
              <a:t>pledged</a:t>
            </a:r>
            <a:r>
              <a:rPr lang="de-DE" sz="2000" dirty="0"/>
              <a:t> </a:t>
            </a:r>
            <a:r>
              <a:rPr lang="de-DE" sz="2000" dirty="0" err="1"/>
              <a:t>activities</a:t>
            </a:r>
            <a:r>
              <a:rPr lang="de-DE" sz="2000" dirty="0"/>
              <a:t> in ETMD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rgbClr val="FF0000"/>
                </a:solidFill>
              </a:rPr>
              <a:t>45 </a:t>
            </a:r>
            <a:r>
              <a:rPr lang="de-DE" sz="2000" b="1" dirty="0" err="1">
                <a:solidFill>
                  <a:srgbClr val="FF0000"/>
                </a:solidFill>
              </a:rPr>
              <a:t>members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from</a:t>
            </a:r>
            <a:r>
              <a:rPr lang="de-DE" sz="2000" b="1" dirty="0">
                <a:solidFill>
                  <a:srgbClr val="FF0000"/>
                </a:solidFill>
              </a:rPr>
              <a:t> Germany </a:t>
            </a:r>
            <a:r>
              <a:rPr lang="de-DE" sz="2000" b="1" dirty="0" err="1">
                <a:solidFill>
                  <a:srgbClr val="FF0000"/>
                </a:solidFill>
              </a:rPr>
              <a:t>never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got</a:t>
            </a:r>
            <a:r>
              <a:rPr lang="de-DE" sz="2000" b="1" dirty="0">
                <a:solidFill>
                  <a:srgbClr val="FF0000"/>
                </a:solidFill>
              </a:rPr>
              <a:t> an et-all mail and </a:t>
            </a:r>
            <a:r>
              <a:rPr lang="de-DE" sz="2000" b="1" dirty="0" err="1">
                <a:solidFill>
                  <a:srgbClr val="FF0000"/>
                </a:solidFill>
              </a:rPr>
              <a:t>won‘t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get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any</a:t>
            </a:r>
            <a:r>
              <a:rPr lang="de-DE" sz="2000" b="1" dirty="0">
                <a:solidFill>
                  <a:srgbClr val="FF0000"/>
                </a:solidFill>
              </a:rPr>
              <a:t>!  (28%)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11 </a:t>
            </a:r>
            <a:r>
              <a:rPr lang="de-DE" sz="2000" b="1" dirty="0" err="1">
                <a:solidFill>
                  <a:srgbClr val="FF0000"/>
                </a:solidFill>
              </a:rPr>
              <a:t>have</a:t>
            </a:r>
            <a:r>
              <a:rPr lang="de-DE" sz="2000" b="1" dirty="0">
                <a:solidFill>
                  <a:srgbClr val="FF0000"/>
                </a:solidFill>
              </a:rPr>
              <a:t> not </a:t>
            </a:r>
            <a:r>
              <a:rPr lang="de-DE" sz="2000" b="1" dirty="0" err="1">
                <a:solidFill>
                  <a:srgbClr val="FF0000"/>
                </a:solidFill>
              </a:rPr>
              <a:t>even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got</a:t>
            </a:r>
            <a:r>
              <a:rPr lang="de-DE" sz="2000" b="1" dirty="0">
                <a:solidFill>
                  <a:srgbClr val="FF0000"/>
                </a:solidFill>
              </a:rPr>
              <a:t> an ET </a:t>
            </a:r>
            <a:r>
              <a:rPr lang="de-DE" sz="2000" b="1" dirty="0" err="1">
                <a:solidFill>
                  <a:srgbClr val="FF0000"/>
                </a:solidFill>
              </a:rPr>
              <a:t>account</a:t>
            </a:r>
            <a:r>
              <a:rPr lang="de-DE" sz="2000" b="1" dirty="0">
                <a:solidFill>
                  <a:srgbClr val="FF0000"/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66DDCA7-49E7-4185-98B6-199A9E94C6EB}"/>
              </a:ext>
            </a:extLst>
          </p:cNvPr>
          <p:cNvSpPr/>
          <p:nvPr/>
        </p:nvSpPr>
        <p:spPr>
          <a:xfrm>
            <a:off x="543575" y="1645615"/>
            <a:ext cx="4293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Activate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here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: https://userprofile.ego-gw.it/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80687A3-520C-4C89-AF71-BD5A5F0EB3CB}"/>
              </a:ext>
            </a:extLst>
          </p:cNvPr>
          <p:cNvSpPr/>
          <p:nvPr/>
        </p:nvSpPr>
        <p:spPr>
          <a:xfrm>
            <a:off x="479393" y="5424256"/>
            <a:ext cx="10540059" cy="134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603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956CD-AC7A-43DF-8B71-468181E7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65" y="120709"/>
            <a:ext cx="10452307" cy="523220"/>
          </a:xfrm>
        </p:spPr>
        <p:txBody>
          <a:bodyPr/>
          <a:lstStyle/>
          <a:p>
            <a:r>
              <a:rPr lang="de-DE" dirty="0"/>
              <a:t>ET Symposium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936D78-8D8B-4676-8370-78B96B1B4008}"/>
              </a:ext>
            </a:extLst>
          </p:cNvPr>
          <p:cNvSpPr txBox="1"/>
          <p:nvPr/>
        </p:nvSpPr>
        <p:spPr>
          <a:xfrm>
            <a:off x="0" y="1027296"/>
            <a:ext cx="82446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XIV ET symposium, Maastricht: 6-10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registration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open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  <a:hlinkClick r:id="rId2"/>
              </a:rPr>
              <a:t>https://indico.ego-gw.it/event/710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</a:b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000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lvl="1"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participate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if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not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yet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registered,</a:t>
            </a:r>
            <a:br>
              <a:rPr lang="de-DE" sz="2800" dirty="0">
                <a:solidFill>
                  <a:prstClr val="black"/>
                </a:solidFill>
                <a:latin typeface="Calibri"/>
              </a:rPr>
            </a:br>
            <a:r>
              <a:rPr lang="de-DE" sz="2800" dirty="0">
                <a:solidFill>
                  <a:prstClr val="black"/>
                </a:solidFill>
                <a:latin typeface="Calibri"/>
              </a:rPr>
              <a:t>do so </a:t>
            </a:r>
            <a:r>
              <a:rPr lang="de-DE" sz="2800" b="1" dirty="0">
                <a:solidFill>
                  <a:srgbClr val="FF0000"/>
                </a:solidFill>
                <a:latin typeface="Calibri"/>
              </a:rPr>
              <a:t>TODAY!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1FC43E-6D7A-4C88-91B4-1509DA56C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939" y="878444"/>
            <a:ext cx="5483240" cy="34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62">
            <a:extLst>
              <a:ext uri="{FF2B5EF4-FFF2-40B4-BE49-F238E27FC236}">
                <a16:creationId xmlns:a16="http://schemas.microsoft.com/office/drawing/2014/main" id="{FAD01189-2D92-498B-9830-F55A6D838DDB}"/>
              </a:ext>
            </a:extLst>
          </p:cNvPr>
          <p:cNvSpPr/>
          <p:nvPr/>
        </p:nvSpPr>
        <p:spPr>
          <a:xfrm>
            <a:off x="1" y="0"/>
            <a:ext cx="1017814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91017" y="843056"/>
            <a:ext cx="4923790" cy="5732145"/>
            <a:chOff x="91017" y="577848"/>
            <a:chExt cx="4923790" cy="5732145"/>
          </a:xfrm>
        </p:grpSpPr>
        <p:sp>
          <p:nvSpPr>
            <p:cNvPr id="3" name="object 3"/>
            <p:cNvSpPr/>
            <p:nvPr/>
          </p:nvSpPr>
          <p:spPr>
            <a:xfrm>
              <a:off x="97367" y="584198"/>
              <a:ext cx="4911090" cy="5719445"/>
            </a:xfrm>
            <a:custGeom>
              <a:avLst/>
              <a:gdLst/>
              <a:ahLst/>
              <a:cxnLst/>
              <a:rect l="l" t="t" r="r" b="b"/>
              <a:pathLst>
                <a:path w="4911090" h="5719445">
                  <a:moveTo>
                    <a:pt x="4092203" y="0"/>
                  </a:moveTo>
                  <a:lnTo>
                    <a:pt x="818463" y="0"/>
                  </a:lnTo>
                  <a:lnTo>
                    <a:pt x="770372" y="1389"/>
                  </a:lnTo>
                  <a:lnTo>
                    <a:pt x="723013" y="5506"/>
                  </a:lnTo>
                  <a:lnTo>
                    <a:pt x="676462" y="12274"/>
                  </a:lnTo>
                  <a:lnTo>
                    <a:pt x="630797" y="21616"/>
                  </a:lnTo>
                  <a:lnTo>
                    <a:pt x="586093" y="33455"/>
                  </a:lnTo>
                  <a:lnTo>
                    <a:pt x="542429" y="47715"/>
                  </a:lnTo>
                  <a:lnTo>
                    <a:pt x="499880" y="64318"/>
                  </a:lnTo>
                  <a:lnTo>
                    <a:pt x="458523" y="83189"/>
                  </a:lnTo>
                  <a:lnTo>
                    <a:pt x="418436" y="104250"/>
                  </a:lnTo>
                  <a:lnTo>
                    <a:pt x="379694" y="127424"/>
                  </a:lnTo>
                  <a:lnTo>
                    <a:pt x="342375" y="152635"/>
                  </a:lnTo>
                  <a:lnTo>
                    <a:pt x="306556" y="179807"/>
                  </a:lnTo>
                  <a:lnTo>
                    <a:pt x="272312" y="208861"/>
                  </a:lnTo>
                  <a:lnTo>
                    <a:pt x="239722" y="239722"/>
                  </a:lnTo>
                  <a:lnTo>
                    <a:pt x="208861" y="272312"/>
                  </a:lnTo>
                  <a:lnTo>
                    <a:pt x="179807" y="306556"/>
                  </a:lnTo>
                  <a:lnTo>
                    <a:pt x="152636" y="342375"/>
                  </a:lnTo>
                  <a:lnTo>
                    <a:pt x="127424" y="379694"/>
                  </a:lnTo>
                  <a:lnTo>
                    <a:pt x="104250" y="418436"/>
                  </a:lnTo>
                  <a:lnTo>
                    <a:pt x="83189" y="458523"/>
                  </a:lnTo>
                  <a:lnTo>
                    <a:pt x="64318" y="499880"/>
                  </a:lnTo>
                  <a:lnTo>
                    <a:pt x="47715" y="542429"/>
                  </a:lnTo>
                  <a:lnTo>
                    <a:pt x="33455" y="586093"/>
                  </a:lnTo>
                  <a:lnTo>
                    <a:pt x="21616" y="630796"/>
                  </a:lnTo>
                  <a:lnTo>
                    <a:pt x="12274" y="676462"/>
                  </a:lnTo>
                  <a:lnTo>
                    <a:pt x="5506" y="723012"/>
                  </a:lnTo>
                  <a:lnTo>
                    <a:pt x="1389" y="770372"/>
                  </a:lnTo>
                  <a:lnTo>
                    <a:pt x="0" y="818462"/>
                  </a:lnTo>
                  <a:lnTo>
                    <a:pt x="0" y="4900772"/>
                  </a:lnTo>
                  <a:lnTo>
                    <a:pt x="1389" y="4948863"/>
                  </a:lnTo>
                  <a:lnTo>
                    <a:pt x="5506" y="4996222"/>
                  </a:lnTo>
                  <a:lnTo>
                    <a:pt x="12274" y="5042772"/>
                  </a:lnTo>
                  <a:lnTo>
                    <a:pt x="21616" y="5088438"/>
                  </a:lnTo>
                  <a:lnTo>
                    <a:pt x="33455" y="5133141"/>
                  </a:lnTo>
                  <a:lnTo>
                    <a:pt x="47715" y="5176805"/>
                  </a:lnTo>
                  <a:lnTo>
                    <a:pt x="64318" y="5219354"/>
                  </a:lnTo>
                  <a:lnTo>
                    <a:pt x="83189" y="5260711"/>
                  </a:lnTo>
                  <a:lnTo>
                    <a:pt x="104250" y="5300798"/>
                  </a:lnTo>
                  <a:lnTo>
                    <a:pt x="127424" y="5339540"/>
                  </a:lnTo>
                  <a:lnTo>
                    <a:pt x="152636" y="5376859"/>
                  </a:lnTo>
                  <a:lnTo>
                    <a:pt x="179807" y="5412678"/>
                  </a:lnTo>
                  <a:lnTo>
                    <a:pt x="208861" y="5446921"/>
                  </a:lnTo>
                  <a:lnTo>
                    <a:pt x="239722" y="5479512"/>
                  </a:lnTo>
                  <a:lnTo>
                    <a:pt x="272312" y="5510373"/>
                  </a:lnTo>
                  <a:lnTo>
                    <a:pt x="306556" y="5539427"/>
                  </a:lnTo>
                  <a:lnTo>
                    <a:pt x="342375" y="5566598"/>
                  </a:lnTo>
                  <a:lnTo>
                    <a:pt x="379694" y="5591809"/>
                  </a:lnTo>
                  <a:lnTo>
                    <a:pt x="418436" y="5614983"/>
                  </a:lnTo>
                  <a:lnTo>
                    <a:pt x="458523" y="5636044"/>
                  </a:lnTo>
                  <a:lnTo>
                    <a:pt x="499880" y="5654915"/>
                  </a:lnTo>
                  <a:lnTo>
                    <a:pt x="542429" y="5671519"/>
                  </a:lnTo>
                  <a:lnTo>
                    <a:pt x="586093" y="5685778"/>
                  </a:lnTo>
                  <a:lnTo>
                    <a:pt x="630797" y="5697618"/>
                  </a:lnTo>
                  <a:lnTo>
                    <a:pt x="676462" y="5706960"/>
                  </a:lnTo>
                  <a:lnTo>
                    <a:pt x="723013" y="5713727"/>
                  </a:lnTo>
                  <a:lnTo>
                    <a:pt x="770372" y="5717844"/>
                  </a:lnTo>
                  <a:lnTo>
                    <a:pt x="818463" y="5719234"/>
                  </a:lnTo>
                  <a:lnTo>
                    <a:pt x="4092203" y="5719234"/>
                  </a:lnTo>
                  <a:lnTo>
                    <a:pt x="4140294" y="5717844"/>
                  </a:lnTo>
                  <a:lnTo>
                    <a:pt x="4187653" y="5713727"/>
                  </a:lnTo>
                  <a:lnTo>
                    <a:pt x="4234203" y="5706960"/>
                  </a:lnTo>
                  <a:lnTo>
                    <a:pt x="4279869" y="5697618"/>
                  </a:lnTo>
                  <a:lnTo>
                    <a:pt x="4324572" y="5685778"/>
                  </a:lnTo>
                  <a:lnTo>
                    <a:pt x="4368237" y="5671519"/>
                  </a:lnTo>
                  <a:lnTo>
                    <a:pt x="4410786" y="5654915"/>
                  </a:lnTo>
                  <a:lnTo>
                    <a:pt x="4452142" y="5636044"/>
                  </a:lnTo>
                  <a:lnTo>
                    <a:pt x="4492230" y="5614983"/>
                  </a:lnTo>
                  <a:lnTo>
                    <a:pt x="4530971" y="5591809"/>
                  </a:lnTo>
                  <a:lnTo>
                    <a:pt x="4568290" y="5566598"/>
                  </a:lnTo>
                  <a:lnTo>
                    <a:pt x="4604110" y="5539427"/>
                  </a:lnTo>
                  <a:lnTo>
                    <a:pt x="4638353" y="5510373"/>
                  </a:lnTo>
                  <a:lnTo>
                    <a:pt x="4670944" y="5479512"/>
                  </a:lnTo>
                  <a:lnTo>
                    <a:pt x="4701804" y="5446921"/>
                  </a:lnTo>
                  <a:lnTo>
                    <a:pt x="4730859" y="5412678"/>
                  </a:lnTo>
                  <a:lnTo>
                    <a:pt x="4758030" y="5376859"/>
                  </a:lnTo>
                  <a:lnTo>
                    <a:pt x="4783241" y="5339540"/>
                  </a:lnTo>
                  <a:lnTo>
                    <a:pt x="4806415" y="5300798"/>
                  </a:lnTo>
                  <a:lnTo>
                    <a:pt x="4827476" y="5260711"/>
                  </a:lnTo>
                  <a:lnTo>
                    <a:pt x="4846347" y="5219354"/>
                  </a:lnTo>
                  <a:lnTo>
                    <a:pt x="4862950" y="5176805"/>
                  </a:lnTo>
                  <a:lnTo>
                    <a:pt x="4877210" y="5133141"/>
                  </a:lnTo>
                  <a:lnTo>
                    <a:pt x="4889050" y="5088438"/>
                  </a:lnTo>
                  <a:lnTo>
                    <a:pt x="4898391" y="5042772"/>
                  </a:lnTo>
                  <a:lnTo>
                    <a:pt x="4905159" y="4996222"/>
                  </a:lnTo>
                  <a:lnTo>
                    <a:pt x="4909276" y="4948863"/>
                  </a:lnTo>
                  <a:lnTo>
                    <a:pt x="4910666" y="4900772"/>
                  </a:lnTo>
                  <a:lnTo>
                    <a:pt x="4910666" y="818462"/>
                  </a:lnTo>
                  <a:lnTo>
                    <a:pt x="4909276" y="770372"/>
                  </a:lnTo>
                  <a:lnTo>
                    <a:pt x="4905159" y="723012"/>
                  </a:lnTo>
                  <a:lnTo>
                    <a:pt x="4898391" y="676462"/>
                  </a:lnTo>
                  <a:lnTo>
                    <a:pt x="4889050" y="630796"/>
                  </a:lnTo>
                  <a:lnTo>
                    <a:pt x="4877210" y="586093"/>
                  </a:lnTo>
                  <a:lnTo>
                    <a:pt x="4862950" y="542429"/>
                  </a:lnTo>
                  <a:lnTo>
                    <a:pt x="4846347" y="499880"/>
                  </a:lnTo>
                  <a:lnTo>
                    <a:pt x="4827476" y="458523"/>
                  </a:lnTo>
                  <a:lnTo>
                    <a:pt x="4806415" y="418436"/>
                  </a:lnTo>
                  <a:lnTo>
                    <a:pt x="4783241" y="379694"/>
                  </a:lnTo>
                  <a:lnTo>
                    <a:pt x="4758030" y="342375"/>
                  </a:lnTo>
                  <a:lnTo>
                    <a:pt x="4730859" y="306556"/>
                  </a:lnTo>
                  <a:lnTo>
                    <a:pt x="4701804" y="272312"/>
                  </a:lnTo>
                  <a:lnTo>
                    <a:pt x="4670944" y="239722"/>
                  </a:lnTo>
                  <a:lnTo>
                    <a:pt x="4638353" y="208861"/>
                  </a:lnTo>
                  <a:lnTo>
                    <a:pt x="4604110" y="179807"/>
                  </a:lnTo>
                  <a:lnTo>
                    <a:pt x="4568290" y="152635"/>
                  </a:lnTo>
                  <a:lnTo>
                    <a:pt x="4530971" y="127424"/>
                  </a:lnTo>
                  <a:lnTo>
                    <a:pt x="4492230" y="104250"/>
                  </a:lnTo>
                  <a:lnTo>
                    <a:pt x="4452142" y="83189"/>
                  </a:lnTo>
                  <a:lnTo>
                    <a:pt x="4410786" y="64318"/>
                  </a:lnTo>
                  <a:lnTo>
                    <a:pt x="4368237" y="47715"/>
                  </a:lnTo>
                  <a:lnTo>
                    <a:pt x="4324572" y="33455"/>
                  </a:lnTo>
                  <a:lnTo>
                    <a:pt x="4279869" y="21616"/>
                  </a:lnTo>
                  <a:lnTo>
                    <a:pt x="4234203" y="12274"/>
                  </a:lnTo>
                  <a:lnTo>
                    <a:pt x="4187653" y="5506"/>
                  </a:lnTo>
                  <a:lnTo>
                    <a:pt x="4140294" y="1389"/>
                  </a:lnTo>
                  <a:lnTo>
                    <a:pt x="409220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7367" y="584198"/>
              <a:ext cx="4911090" cy="5719445"/>
            </a:xfrm>
            <a:custGeom>
              <a:avLst/>
              <a:gdLst/>
              <a:ahLst/>
              <a:cxnLst/>
              <a:rect l="l" t="t" r="r" b="b"/>
              <a:pathLst>
                <a:path w="4911090" h="5719445">
                  <a:moveTo>
                    <a:pt x="0" y="818462"/>
                  </a:moveTo>
                  <a:lnTo>
                    <a:pt x="1389" y="770371"/>
                  </a:lnTo>
                  <a:lnTo>
                    <a:pt x="5506" y="723012"/>
                  </a:lnTo>
                  <a:lnTo>
                    <a:pt x="12274" y="676461"/>
                  </a:lnTo>
                  <a:lnTo>
                    <a:pt x="21616" y="630796"/>
                  </a:lnTo>
                  <a:lnTo>
                    <a:pt x="33455" y="586093"/>
                  </a:lnTo>
                  <a:lnTo>
                    <a:pt x="47715" y="542428"/>
                  </a:lnTo>
                  <a:lnTo>
                    <a:pt x="64318" y="499879"/>
                  </a:lnTo>
                  <a:lnTo>
                    <a:pt x="83189" y="458523"/>
                  </a:lnTo>
                  <a:lnTo>
                    <a:pt x="104250" y="418435"/>
                  </a:lnTo>
                  <a:lnTo>
                    <a:pt x="127424" y="379694"/>
                  </a:lnTo>
                  <a:lnTo>
                    <a:pt x="152636" y="342375"/>
                  </a:lnTo>
                  <a:lnTo>
                    <a:pt x="179807" y="306555"/>
                  </a:lnTo>
                  <a:lnTo>
                    <a:pt x="208861" y="272312"/>
                  </a:lnTo>
                  <a:lnTo>
                    <a:pt x="239722" y="239722"/>
                  </a:lnTo>
                  <a:lnTo>
                    <a:pt x="272312" y="208861"/>
                  </a:lnTo>
                  <a:lnTo>
                    <a:pt x="306556" y="179806"/>
                  </a:lnTo>
                  <a:lnTo>
                    <a:pt x="342375" y="152635"/>
                  </a:lnTo>
                  <a:lnTo>
                    <a:pt x="379694" y="127424"/>
                  </a:lnTo>
                  <a:lnTo>
                    <a:pt x="418436" y="104250"/>
                  </a:lnTo>
                  <a:lnTo>
                    <a:pt x="458523" y="83189"/>
                  </a:lnTo>
                  <a:lnTo>
                    <a:pt x="499880" y="64318"/>
                  </a:lnTo>
                  <a:lnTo>
                    <a:pt x="542429" y="47715"/>
                  </a:lnTo>
                  <a:lnTo>
                    <a:pt x="586093" y="33455"/>
                  </a:lnTo>
                  <a:lnTo>
                    <a:pt x="630797" y="21616"/>
                  </a:lnTo>
                  <a:lnTo>
                    <a:pt x="676462" y="12274"/>
                  </a:lnTo>
                  <a:lnTo>
                    <a:pt x="723013" y="5506"/>
                  </a:lnTo>
                  <a:lnTo>
                    <a:pt x="770372" y="1389"/>
                  </a:lnTo>
                  <a:lnTo>
                    <a:pt x="818463" y="0"/>
                  </a:lnTo>
                  <a:lnTo>
                    <a:pt x="4092203" y="0"/>
                  </a:lnTo>
                  <a:lnTo>
                    <a:pt x="4140294" y="1389"/>
                  </a:lnTo>
                  <a:lnTo>
                    <a:pt x="4187653" y="5506"/>
                  </a:lnTo>
                  <a:lnTo>
                    <a:pt x="4234203" y="12274"/>
                  </a:lnTo>
                  <a:lnTo>
                    <a:pt x="4279869" y="21616"/>
                  </a:lnTo>
                  <a:lnTo>
                    <a:pt x="4324572" y="33455"/>
                  </a:lnTo>
                  <a:lnTo>
                    <a:pt x="4368237" y="47715"/>
                  </a:lnTo>
                  <a:lnTo>
                    <a:pt x="4410785" y="64318"/>
                  </a:lnTo>
                  <a:lnTo>
                    <a:pt x="4452142" y="83189"/>
                  </a:lnTo>
                  <a:lnTo>
                    <a:pt x="4492229" y="104250"/>
                  </a:lnTo>
                  <a:lnTo>
                    <a:pt x="4530971" y="127424"/>
                  </a:lnTo>
                  <a:lnTo>
                    <a:pt x="4568290" y="152635"/>
                  </a:lnTo>
                  <a:lnTo>
                    <a:pt x="4604110" y="179806"/>
                  </a:lnTo>
                  <a:lnTo>
                    <a:pt x="4638353" y="208861"/>
                  </a:lnTo>
                  <a:lnTo>
                    <a:pt x="4670943" y="239722"/>
                  </a:lnTo>
                  <a:lnTo>
                    <a:pt x="4701804" y="272312"/>
                  </a:lnTo>
                  <a:lnTo>
                    <a:pt x="4730859" y="306555"/>
                  </a:lnTo>
                  <a:lnTo>
                    <a:pt x="4758030" y="342375"/>
                  </a:lnTo>
                  <a:lnTo>
                    <a:pt x="4783241" y="379694"/>
                  </a:lnTo>
                  <a:lnTo>
                    <a:pt x="4806415" y="418435"/>
                  </a:lnTo>
                  <a:lnTo>
                    <a:pt x="4827476" y="458523"/>
                  </a:lnTo>
                  <a:lnTo>
                    <a:pt x="4846347" y="499879"/>
                  </a:lnTo>
                  <a:lnTo>
                    <a:pt x="4862950" y="542428"/>
                  </a:lnTo>
                  <a:lnTo>
                    <a:pt x="4877210" y="586093"/>
                  </a:lnTo>
                  <a:lnTo>
                    <a:pt x="4889049" y="630796"/>
                  </a:lnTo>
                  <a:lnTo>
                    <a:pt x="4898391" y="676461"/>
                  </a:lnTo>
                  <a:lnTo>
                    <a:pt x="4905159" y="723012"/>
                  </a:lnTo>
                  <a:lnTo>
                    <a:pt x="4909276" y="770371"/>
                  </a:lnTo>
                  <a:lnTo>
                    <a:pt x="4910666" y="818462"/>
                  </a:lnTo>
                  <a:lnTo>
                    <a:pt x="4910666" y="4900772"/>
                  </a:lnTo>
                  <a:lnTo>
                    <a:pt x="4909276" y="4948862"/>
                  </a:lnTo>
                  <a:lnTo>
                    <a:pt x="4905159" y="4996222"/>
                  </a:lnTo>
                  <a:lnTo>
                    <a:pt x="4898391" y="5042772"/>
                  </a:lnTo>
                  <a:lnTo>
                    <a:pt x="4889049" y="5088437"/>
                  </a:lnTo>
                  <a:lnTo>
                    <a:pt x="4877210" y="5133141"/>
                  </a:lnTo>
                  <a:lnTo>
                    <a:pt x="4862950" y="5176805"/>
                  </a:lnTo>
                  <a:lnTo>
                    <a:pt x="4846347" y="5219354"/>
                  </a:lnTo>
                  <a:lnTo>
                    <a:pt x="4827476" y="5260710"/>
                  </a:lnTo>
                  <a:lnTo>
                    <a:pt x="4806415" y="5300798"/>
                  </a:lnTo>
                  <a:lnTo>
                    <a:pt x="4783241" y="5339539"/>
                  </a:lnTo>
                  <a:lnTo>
                    <a:pt x="4758030" y="5376858"/>
                  </a:lnTo>
                  <a:lnTo>
                    <a:pt x="4730859" y="5412678"/>
                  </a:lnTo>
                  <a:lnTo>
                    <a:pt x="4701804" y="5446921"/>
                  </a:lnTo>
                  <a:lnTo>
                    <a:pt x="4670943" y="5479512"/>
                  </a:lnTo>
                  <a:lnTo>
                    <a:pt x="4638353" y="5510372"/>
                  </a:lnTo>
                  <a:lnTo>
                    <a:pt x="4604110" y="5539427"/>
                  </a:lnTo>
                  <a:lnTo>
                    <a:pt x="4568290" y="5566598"/>
                  </a:lnTo>
                  <a:lnTo>
                    <a:pt x="4530971" y="5591809"/>
                  </a:lnTo>
                  <a:lnTo>
                    <a:pt x="4492229" y="5614983"/>
                  </a:lnTo>
                  <a:lnTo>
                    <a:pt x="4452142" y="5636044"/>
                  </a:lnTo>
                  <a:lnTo>
                    <a:pt x="4410785" y="5654915"/>
                  </a:lnTo>
                  <a:lnTo>
                    <a:pt x="4368237" y="5671518"/>
                  </a:lnTo>
                  <a:lnTo>
                    <a:pt x="4324572" y="5685778"/>
                  </a:lnTo>
                  <a:lnTo>
                    <a:pt x="4279869" y="5697617"/>
                  </a:lnTo>
                  <a:lnTo>
                    <a:pt x="4234203" y="5706959"/>
                  </a:lnTo>
                  <a:lnTo>
                    <a:pt x="4187653" y="5713727"/>
                  </a:lnTo>
                  <a:lnTo>
                    <a:pt x="4140294" y="5717844"/>
                  </a:lnTo>
                  <a:lnTo>
                    <a:pt x="4092203" y="5719234"/>
                  </a:lnTo>
                  <a:lnTo>
                    <a:pt x="818463" y="5719234"/>
                  </a:lnTo>
                  <a:lnTo>
                    <a:pt x="770372" y="5717844"/>
                  </a:lnTo>
                  <a:lnTo>
                    <a:pt x="723013" y="5713727"/>
                  </a:lnTo>
                  <a:lnTo>
                    <a:pt x="676462" y="5706959"/>
                  </a:lnTo>
                  <a:lnTo>
                    <a:pt x="630797" y="5697617"/>
                  </a:lnTo>
                  <a:lnTo>
                    <a:pt x="586093" y="5685778"/>
                  </a:lnTo>
                  <a:lnTo>
                    <a:pt x="542429" y="5671518"/>
                  </a:lnTo>
                  <a:lnTo>
                    <a:pt x="499880" y="5654915"/>
                  </a:lnTo>
                  <a:lnTo>
                    <a:pt x="458523" y="5636044"/>
                  </a:lnTo>
                  <a:lnTo>
                    <a:pt x="418436" y="5614983"/>
                  </a:lnTo>
                  <a:lnTo>
                    <a:pt x="379694" y="5591809"/>
                  </a:lnTo>
                  <a:lnTo>
                    <a:pt x="342375" y="5566598"/>
                  </a:lnTo>
                  <a:lnTo>
                    <a:pt x="306556" y="5539427"/>
                  </a:lnTo>
                  <a:lnTo>
                    <a:pt x="272312" y="5510372"/>
                  </a:lnTo>
                  <a:lnTo>
                    <a:pt x="239722" y="5479512"/>
                  </a:lnTo>
                  <a:lnTo>
                    <a:pt x="208861" y="5446921"/>
                  </a:lnTo>
                  <a:lnTo>
                    <a:pt x="179807" y="5412678"/>
                  </a:lnTo>
                  <a:lnTo>
                    <a:pt x="152636" y="5376858"/>
                  </a:lnTo>
                  <a:lnTo>
                    <a:pt x="127424" y="5339539"/>
                  </a:lnTo>
                  <a:lnTo>
                    <a:pt x="104250" y="5300798"/>
                  </a:lnTo>
                  <a:lnTo>
                    <a:pt x="83189" y="5260710"/>
                  </a:lnTo>
                  <a:lnTo>
                    <a:pt x="64318" y="5219354"/>
                  </a:lnTo>
                  <a:lnTo>
                    <a:pt x="47715" y="5176805"/>
                  </a:lnTo>
                  <a:lnTo>
                    <a:pt x="33455" y="5133141"/>
                  </a:lnTo>
                  <a:lnTo>
                    <a:pt x="21616" y="5088437"/>
                  </a:lnTo>
                  <a:lnTo>
                    <a:pt x="12274" y="5042772"/>
                  </a:lnTo>
                  <a:lnTo>
                    <a:pt x="5506" y="4996222"/>
                  </a:lnTo>
                  <a:lnTo>
                    <a:pt x="1389" y="4948862"/>
                  </a:lnTo>
                  <a:lnTo>
                    <a:pt x="0" y="4900772"/>
                  </a:lnTo>
                  <a:lnTo>
                    <a:pt x="0" y="818462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87866" y="4669364"/>
              <a:ext cx="1651000" cy="1363345"/>
            </a:xfrm>
            <a:custGeom>
              <a:avLst/>
              <a:gdLst/>
              <a:ahLst/>
              <a:cxnLst/>
              <a:rect l="l" t="t" r="r" b="b"/>
              <a:pathLst>
                <a:path w="1651000" h="1363345">
                  <a:moveTo>
                    <a:pt x="1423807" y="0"/>
                  </a:moveTo>
                  <a:lnTo>
                    <a:pt x="227193" y="0"/>
                  </a:lnTo>
                  <a:lnTo>
                    <a:pt x="181405" y="4615"/>
                  </a:lnTo>
                  <a:lnTo>
                    <a:pt x="138759" y="17853"/>
                  </a:lnTo>
                  <a:lnTo>
                    <a:pt x="100167" y="38800"/>
                  </a:lnTo>
                  <a:lnTo>
                    <a:pt x="66543" y="66542"/>
                  </a:lnTo>
                  <a:lnTo>
                    <a:pt x="38801" y="100166"/>
                  </a:lnTo>
                  <a:lnTo>
                    <a:pt x="17853" y="138758"/>
                  </a:lnTo>
                  <a:lnTo>
                    <a:pt x="4615" y="181405"/>
                  </a:lnTo>
                  <a:lnTo>
                    <a:pt x="0" y="227192"/>
                  </a:lnTo>
                  <a:lnTo>
                    <a:pt x="0" y="1135940"/>
                  </a:lnTo>
                  <a:lnTo>
                    <a:pt x="4615" y="1181727"/>
                  </a:lnTo>
                  <a:lnTo>
                    <a:pt x="17853" y="1224374"/>
                  </a:lnTo>
                  <a:lnTo>
                    <a:pt x="38801" y="1262966"/>
                  </a:lnTo>
                  <a:lnTo>
                    <a:pt x="66543" y="1296590"/>
                  </a:lnTo>
                  <a:lnTo>
                    <a:pt x="100167" y="1324332"/>
                  </a:lnTo>
                  <a:lnTo>
                    <a:pt x="138759" y="1345279"/>
                  </a:lnTo>
                  <a:lnTo>
                    <a:pt x="181405" y="1358517"/>
                  </a:lnTo>
                  <a:lnTo>
                    <a:pt x="227193" y="1363133"/>
                  </a:lnTo>
                  <a:lnTo>
                    <a:pt x="1423807" y="1363133"/>
                  </a:lnTo>
                  <a:lnTo>
                    <a:pt x="1469594" y="1358517"/>
                  </a:lnTo>
                  <a:lnTo>
                    <a:pt x="1512240" y="1345279"/>
                  </a:lnTo>
                  <a:lnTo>
                    <a:pt x="1550832" y="1324332"/>
                  </a:lnTo>
                  <a:lnTo>
                    <a:pt x="1584456" y="1296590"/>
                  </a:lnTo>
                  <a:lnTo>
                    <a:pt x="1612199" y="1262966"/>
                  </a:lnTo>
                  <a:lnTo>
                    <a:pt x="1633146" y="1224374"/>
                  </a:lnTo>
                  <a:lnTo>
                    <a:pt x="1646384" y="1181727"/>
                  </a:lnTo>
                  <a:lnTo>
                    <a:pt x="1651000" y="1135940"/>
                  </a:lnTo>
                  <a:lnTo>
                    <a:pt x="1651000" y="227192"/>
                  </a:lnTo>
                  <a:lnTo>
                    <a:pt x="1646384" y="181405"/>
                  </a:lnTo>
                  <a:lnTo>
                    <a:pt x="1633146" y="138758"/>
                  </a:lnTo>
                  <a:lnTo>
                    <a:pt x="1612199" y="100166"/>
                  </a:lnTo>
                  <a:lnTo>
                    <a:pt x="1584456" y="66542"/>
                  </a:lnTo>
                  <a:lnTo>
                    <a:pt x="1550832" y="38800"/>
                  </a:lnTo>
                  <a:lnTo>
                    <a:pt x="1512240" y="17853"/>
                  </a:lnTo>
                  <a:lnTo>
                    <a:pt x="1469594" y="4615"/>
                  </a:lnTo>
                  <a:lnTo>
                    <a:pt x="1423807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7866" y="4669364"/>
              <a:ext cx="1651000" cy="1363345"/>
            </a:xfrm>
            <a:custGeom>
              <a:avLst/>
              <a:gdLst/>
              <a:ahLst/>
              <a:cxnLst/>
              <a:rect l="l" t="t" r="r" b="b"/>
              <a:pathLst>
                <a:path w="1651000" h="1363345">
                  <a:moveTo>
                    <a:pt x="0" y="227193"/>
                  </a:moveTo>
                  <a:lnTo>
                    <a:pt x="4615" y="181405"/>
                  </a:lnTo>
                  <a:lnTo>
                    <a:pt x="17853" y="138759"/>
                  </a:lnTo>
                  <a:lnTo>
                    <a:pt x="38801" y="100167"/>
                  </a:lnTo>
                  <a:lnTo>
                    <a:pt x="66543" y="66543"/>
                  </a:lnTo>
                  <a:lnTo>
                    <a:pt x="100167" y="38801"/>
                  </a:lnTo>
                  <a:lnTo>
                    <a:pt x="138759" y="17853"/>
                  </a:lnTo>
                  <a:lnTo>
                    <a:pt x="181405" y="4615"/>
                  </a:lnTo>
                  <a:lnTo>
                    <a:pt x="227193" y="0"/>
                  </a:lnTo>
                  <a:lnTo>
                    <a:pt x="1423807" y="0"/>
                  </a:lnTo>
                  <a:lnTo>
                    <a:pt x="1469594" y="4615"/>
                  </a:lnTo>
                  <a:lnTo>
                    <a:pt x="1512240" y="17853"/>
                  </a:lnTo>
                  <a:lnTo>
                    <a:pt x="1550832" y="38801"/>
                  </a:lnTo>
                  <a:lnTo>
                    <a:pt x="1584456" y="66543"/>
                  </a:lnTo>
                  <a:lnTo>
                    <a:pt x="1612198" y="100167"/>
                  </a:lnTo>
                  <a:lnTo>
                    <a:pt x="1633146" y="138759"/>
                  </a:lnTo>
                  <a:lnTo>
                    <a:pt x="1646384" y="181405"/>
                  </a:lnTo>
                  <a:lnTo>
                    <a:pt x="1651000" y="227193"/>
                  </a:lnTo>
                  <a:lnTo>
                    <a:pt x="1651000" y="1135941"/>
                  </a:lnTo>
                  <a:lnTo>
                    <a:pt x="1646384" y="1181728"/>
                  </a:lnTo>
                  <a:lnTo>
                    <a:pt x="1633146" y="1224374"/>
                  </a:lnTo>
                  <a:lnTo>
                    <a:pt x="1612198" y="1262966"/>
                  </a:lnTo>
                  <a:lnTo>
                    <a:pt x="1584456" y="1296590"/>
                  </a:lnTo>
                  <a:lnTo>
                    <a:pt x="1550832" y="1324332"/>
                  </a:lnTo>
                  <a:lnTo>
                    <a:pt x="1512240" y="1345280"/>
                  </a:lnTo>
                  <a:lnTo>
                    <a:pt x="1469594" y="1358518"/>
                  </a:lnTo>
                  <a:lnTo>
                    <a:pt x="1423807" y="1363134"/>
                  </a:lnTo>
                  <a:lnTo>
                    <a:pt x="227193" y="1363134"/>
                  </a:lnTo>
                  <a:lnTo>
                    <a:pt x="181405" y="1358518"/>
                  </a:lnTo>
                  <a:lnTo>
                    <a:pt x="138759" y="1345280"/>
                  </a:lnTo>
                  <a:lnTo>
                    <a:pt x="100167" y="1324332"/>
                  </a:lnTo>
                  <a:lnTo>
                    <a:pt x="66543" y="1296590"/>
                  </a:lnTo>
                  <a:lnTo>
                    <a:pt x="38801" y="1262966"/>
                  </a:lnTo>
                  <a:lnTo>
                    <a:pt x="17853" y="1224374"/>
                  </a:lnTo>
                  <a:lnTo>
                    <a:pt x="4615" y="1181728"/>
                  </a:lnTo>
                  <a:lnTo>
                    <a:pt x="0" y="1135941"/>
                  </a:lnTo>
                  <a:lnTo>
                    <a:pt x="0" y="227193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8666" y="1117597"/>
              <a:ext cx="4589145" cy="2138045"/>
            </a:xfrm>
            <a:custGeom>
              <a:avLst/>
              <a:gdLst/>
              <a:ahLst/>
              <a:cxnLst/>
              <a:rect l="l" t="t" r="r" b="b"/>
              <a:pathLst>
                <a:path w="4589145" h="2138045">
                  <a:moveTo>
                    <a:pt x="4232619" y="0"/>
                  </a:moveTo>
                  <a:lnTo>
                    <a:pt x="356314" y="0"/>
                  </a:lnTo>
                  <a:lnTo>
                    <a:pt x="307965" y="3252"/>
                  </a:lnTo>
                  <a:lnTo>
                    <a:pt x="261592" y="12727"/>
                  </a:lnTo>
                  <a:lnTo>
                    <a:pt x="217621" y="28001"/>
                  </a:lnTo>
                  <a:lnTo>
                    <a:pt x="176475" y="48647"/>
                  </a:lnTo>
                  <a:lnTo>
                    <a:pt x="138581" y="74242"/>
                  </a:lnTo>
                  <a:lnTo>
                    <a:pt x="104362" y="104362"/>
                  </a:lnTo>
                  <a:lnTo>
                    <a:pt x="74242" y="138581"/>
                  </a:lnTo>
                  <a:lnTo>
                    <a:pt x="48647" y="176476"/>
                  </a:lnTo>
                  <a:lnTo>
                    <a:pt x="28000" y="217621"/>
                  </a:lnTo>
                  <a:lnTo>
                    <a:pt x="12727" y="261592"/>
                  </a:lnTo>
                  <a:lnTo>
                    <a:pt x="3252" y="307965"/>
                  </a:lnTo>
                  <a:lnTo>
                    <a:pt x="0" y="356315"/>
                  </a:lnTo>
                  <a:lnTo>
                    <a:pt x="0" y="1781519"/>
                  </a:lnTo>
                  <a:lnTo>
                    <a:pt x="3252" y="1829869"/>
                  </a:lnTo>
                  <a:lnTo>
                    <a:pt x="12727" y="1876241"/>
                  </a:lnTo>
                  <a:lnTo>
                    <a:pt x="28000" y="1920213"/>
                  </a:lnTo>
                  <a:lnTo>
                    <a:pt x="48647" y="1961358"/>
                  </a:lnTo>
                  <a:lnTo>
                    <a:pt x="74242" y="1999252"/>
                  </a:lnTo>
                  <a:lnTo>
                    <a:pt x="104362" y="2033472"/>
                  </a:lnTo>
                  <a:lnTo>
                    <a:pt x="138581" y="2063591"/>
                  </a:lnTo>
                  <a:lnTo>
                    <a:pt x="176475" y="2089186"/>
                  </a:lnTo>
                  <a:lnTo>
                    <a:pt x="217621" y="2109833"/>
                  </a:lnTo>
                  <a:lnTo>
                    <a:pt x="261592" y="2125106"/>
                  </a:lnTo>
                  <a:lnTo>
                    <a:pt x="307965" y="2134581"/>
                  </a:lnTo>
                  <a:lnTo>
                    <a:pt x="356314" y="2137834"/>
                  </a:lnTo>
                  <a:lnTo>
                    <a:pt x="4232619" y="2137834"/>
                  </a:lnTo>
                  <a:lnTo>
                    <a:pt x="4280968" y="2134581"/>
                  </a:lnTo>
                  <a:lnTo>
                    <a:pt x="4327341" y="2125106"/>
                  </a:lnTo>
                  <a:lnTo>
                    <a:pt x="4371312" y="2109833"/>
                  </a:lnTo>
                  <a:lnTo>
                    <a:pt x="4412457" y="2089186"/>
                  </a:lnTo>
                  <a:lnTo>
                    <a:pt x="4450352" y="2063591"/>
                  </a:lnTo>
                  <a:lnTo>
                    <a:pt x="4484571" y="2033472"/>
                  </a:lnTo>
                  <a:lnTo>
                    <a:pt x="4514691" y="1999252"/>
                  </a:lnTo>
                  <a:lnTo>
                    <a:pt x="4540286" y="1961358"/>
                  </a:lnTo>
                  <a:lnTo>
                    <a:pt x="4560933" y="1920213"/>
                  </a:lnTo>
                  <a:lnTo>
                    <a:pt x="4576206" y="1876241"/>
                  </a:lnTo>
                  <a:lnTo>
                    <a:pt x="4585681" y="1829869"/>
                  </a:lnTo>
                  <a:lnTo>
                    <a:pt x="4588934" y="1781519"/>
                  </a:lnTo>
                  <a:lnTo>
                    <a:pt x="4588934" y="356315"/>
                  </a:lnTo>
                  <a:lnTo>
                    <a:pt x="4585681" y="307965"/>
                  </a:lnTo>
                  <a:lnTo>
                    <a:pt x="4576206" y="261592"/>
                  </a:lnTo>
                  <a:lnTo>
                    <a:pt x="4560933" y="217621"/>
                  </a:lnTo>
                  <a:lnTo>
                    <a:pt x="4540286" y="176476"/>
                  </a:lnTo>
                  <a:lnTo>
                    <a:pt x="4514691" y="138581"/>
                  </a:lnTo>
                  <a:lnTo>
                    <a:pt x="4484571" y="104362"/>
                  </a:lnTo>
                  <a:lnTo>
                    <a:pt x="4450352" y="74242"/>
                  </a:lnTo>
                  <a:lnTo>
                    <a:pt x="4412457" y="48647"/>
                  </a:lnTo>
                  <a:lnTo>
                    <a:pt x="4371312" y="28001"/>
                  </a:lnTo>
                  <a:lnTo>
                    <a:pt x="4327341" y="12727"/>
                  </a:lnTo>
                  <a:lnTo>
                    <a:pt x="4280968" y="3252"/>
                  </a:lnTo>
                  <a:lnTo>
                    <a:pt x="4232619" y="0"/>
                  </a:lnTo>
                  <a:close/>
                </a:path>
              </a:pathLst>
            </a:custGeom>
            <a:solidFill>
              <a:srgbClr val="BF9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38666" y="1117597"/>
              <a:ext cx="4589145" cy="2138045"/>
            </a:xfrm>
            <a:custGeom>
              <a:avLst/>
              <a:gdLst/>
              <a:ahLst/>
              <a:cxnLst/>
              <a:rect l="l" t="t" r="r" b="b"/>
              <a:pathLst>
                <a:path w="4589145" h="2138045">
                  <a:moveTo>
                    <a:pt x="0" y="356314"/>
                  </a:moveTo>
                  <a:lnTo>
                    <a:pt x="3252" y="307965"/>
                  </a:lnTo>
                  <a:lnTo>
                    <a:pt x="12727" y="261592"/>
                  </a:lnTo>
                  <a:lnTo>
                    <a:pt x="28000" y="217621"/>
                  </a:lnTo>
                  <a:lnTo>
                    <a:pt x="48647" y="176475"/>
                  </a:lnTo>
                  <a:lnTo>
                    <a:pt x="74242" y="138581"/>
                  </a:lnTo>
                  <a:lnTo>
                    <a:pt x="104362" y="104362"/>
                  </a:lnTo>
                  <a:lnTo>
                    <a:pt x="138581" y="74242"/>
                  </a:lnTo>
                  <a:lnTo>
                    <a:pt x="176475" y="48647"/>
                  </a:lnTo>
                  <a:lnTo>
                    <a:pt x="217621" y="28000"/>
                  </a:lnTo>
                  <a:lnTo>
                    <a:pt x="261592" y="12727"/>
                  </a:lnTo>
                  <a:lnTo>
                    <a:pt x="307965" y="3252"/>
                  </a:lnTo>
                  <a:lnTo>
                    <a:pt x="356314" y="0"/>
                  </a:lnTo>
                  <a:lnTo>
                    <a:pt x="4232619" y="0"/>
                  </a:lnTo>
                  <a:lnTo>
                    <a:pt x="4280968" y="3252"/>
                  </a:lnTo>
                  <a:lnTo>
                    <a:pt x="4327341" y="12727"/>
                  </a:lnTo>
                  <a:lnTo>
                    <a:pt x="4371312" y="28000"/>
                  </a:lnTo>
                  <a:lnTo>
                    <a:pt x="4412457" y="48647"/>
                  </a:lnTo>
                  <a:lnTo>
                    <a:pt x="4450352" y="74242"/>
                  </a:lnTo>
                  <a:lnTo>
                    <a:pt x="4484571" y="104362"/>
                  </a:lnTo>
                  <a:lnTo>
                    <a:pt x="4514691" y="138581"/>
                  </a:lnTo>
                  <a:lnTo>
                    <a:pt x="4540286" y="176475"/>
                  </a:lnTo>
                  <a:lnTo>
                    <a:pt x="4560933" y="217621"/>
                  </a:lnTo>
                  <a:lnTo>
                    <a:pt x="4576206" y="261592"/>
                  </a:lnTo>
                  <a:lnTo>
                    <a:pt x="4585681" y="307965"/>
                  </a:lnTo>
                  <a:lnTo>
                    <a:pt x="4588934" y="356314"/>
                  </a:lnTo>
                  <a:lnTo>
                    <a:pt x="4588934" y="1781519"/>
                  </a:lnTo>
                  <a:lnTo>
                    <a:pt x="4585681" y="1829868"/>
                  </a:lnTo>
                  <a:lnTo>
                    <a:pt x="4576206" y="1876241"/>
                  </a:lnTo>
                  <a:lnTo>
                    <a:pt x="4560933" y="1920212"/>
                  </a:lnTo>
                  <a:lnTo>
                    <a:pt x="4540286" y="1961357"/>
                  </a:lnTo>
                  <a:lnTo>
                    <a:pt x="4514691" y="1999252"/>
                  </a:lnTo>
                  <a:lnTo>
                    <a:pt x="4484571" y="2033471"/>
                  </a:lnTo>
                  <a:lnTo>
                    <a:pt x="4450352" y="2063591"/>
                  </a:lnTo>
                  <a:lnTo>
                    <a:pt x="4412457" y="2089186"/>
                  </a:lnTo>
                  <a:lnTo>
                    <a:pt x="4371312" y="2109832"/>
                  </a:lnTo>
                  <a:lnTo>
                    <a:pt x="4327341" y="2125106"/>
                  </a:lnTo>
                  <a:lnTo>
                    <a:pt x="4280968" y="2134581"/>
                  </a:lnTo>
                  <a:lnTo>
                    <a:pt x="4232619" y="2137834"/>
                  </a:lnTo>
                  <a:lnTo>
                    <a:pt x="356314" y="2137834"/>
                  </a:lnTo>
                  <a:lnTo>
                    <a:pt x="307965" y="2134581"/>
                  </a:lnTo>
                  <a:lnTo>
                    <a:pt x="261592" y="2125106"/>
                  </a:lnTo>
                  <a:lnTo>
                    <a:pt x="217621" y="2109832"/>
                  </a:lnTo>
                  <a:lnTo>
                    <a:pt x="176475" y="2089186"/>
                  </a:lnTo>
                  <a:lnTo>
                    <a:pt x="138581" y="2063591"/>
                  </a:lnTo>
                  <a:lnTo>
                    <a:pt x="104362" y="2033471"/>
                  </a:lnTo>
                  <a:lnTo>
                    <a:pt x="74242" y="1999252"/>
                  </a:lnTo>
                  <a:lnTo>
                    <a:pt x="48647" y="1961357"/>
                  </a:lnTo>
                  <a:lnTo>
                    <a:pt x="28000" y="1920212"/>
                  </a:lnTo>
                  <a:lnTo>
                    <a:pt x="12727" y="1876241"/>
                  </a:lnTo>
                  <a:lnTo>
                    <a:pt x="3252" y="1829868"/>
                  </a:lnTo>
                  <a:lnTo>
                    <a:pt x="0" y="1781519"/>
                  </a:lnTo>
                  <a:lnTo>
                    <a:pt x="0" y="356314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6832" y="1772272"/>
            <a:ext cx="1520190" cy="16217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7208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1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ESFRI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Coordinators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68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S.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Bentvelsen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16559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Zoccoli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3234" y="1772272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BGR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Government 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63232" y="2610475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BSR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Scientific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8727" y="1425987"/>
            <a:ext cx="156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Proto-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Council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3300" y="3740772"/>
            <a:ext cx="2294890" cy="770890"/>
          </a:xfrm>
          <a:prstGeom prst="rect">
            <a:avLst/>
          </a:prstGeom>
          <a:solidFill>
            <a:srgbClr val="ED7D31"/>
          </a:solidFill>
          <a:ln w="12700">
            <a:solidFill>
              <a:srgbClr val="172C51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Directorate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35" marR="0" lvl="0" indent="0" algn="ctr" defTabSz="914400" rtl="0" eaLnBrk="1" fontAlgn="auto" latinLnBrk="0" hangingPunct="1">
              <a:lnSpc>
                <a:spcPts val="191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A.Freise,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F.Ferroni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02310" marR="0" lvl="0" indent="0" algn="l" defTabSz="914400" rtl="0" eaLnBrk="1" fontAlgn="auto" latinLnBrk="0" hangingPunct="1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M.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Martinez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534" y="3747641"/>
            <a:ext cx="1727200" cy="770890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FF"/>
            </a:solidFill>
          </a:ln>
        </p:spPr>
        <p:txBody>
          <a:bodyPr vert="horz" wrap="square" lIns="0" tIns="114935" rIns="0" bIns="0" rtlCol="0">
            <a:spAutoFit/>
          </a:bodyPr>
          <a:lstStyle/>
          <a:p>
            <a:pPr marL="126364" marR="118110" lvl="0" indent="356870" algn="l" defTabSz="914400" rtl="0" eaLnBrk="1" fontAlgn="auto" latinLnBrk="0" hangingPunct="1">
              <a:lnSpc>
                <a:spcPts val="2090"/>
              </a:lnSpc>
              <a:spcBef>
                <a:spcPts val="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External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2322" y="5421404"/>
            <a:ext cx="1380490" cy="694690"/>
          </a:xfrm>
          <a:prstGeom prst="rect">
            <a:avLst/>
          </a:prstGeom>
          <a:solidFill>
            <a:srgbClr val="4472C4"/>
          </a:solidFill>
          <a:ln w="12700">
            <a:solidFill>
              <a:srgbClr val="172C51"/>
            </a:solidFill>
          </a:ln>
        </p:spPr>
        <p:txBody>
          <a:bodyPr vert="horz" wrap="square" lIns="0" tIns="5905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4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6234" y="4917637"/>
            <a:ext cx="1322705" cy="1027430"/>
          </a:xfrm>
          <a:prstGeom prst="rect">
            <a:avLst/>
          </a:prstGeom>
          <a:solidFill>
            <a:srgbClr val="000000"/>
          </a:solidFill>
          <a:ln w="12700">
            <a:solidFill>
              <a:srgbClr val="172C51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Eng.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96734" y="4917637"/>
            <a:ext cx="1322705" cy="1027430"/>
          </a:xfrm>
          <a:prstGeom prst="rect">
            <a:avLst/>
          </a:prstGeom>
          <a:solidFill>
            <a:srgbClr val="000000"/>
          </a:solidFill>
          <a:ln w="12700">
            <a:solidFill>
              <a:srgbClr val="172C51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416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618" y="5013484"/>
            <a:ext cx="138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Admin.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1758" y="3520649"/>
            <a:ext cx="3082925" cy="1416685"/>
          </a:xfrm>
          <a:custGeom>
            <a:avLst/>
            <a:gdLst/>
            <a:ahLst/>
            <a:cxnLst/>
            <a:rect l="l" t="t" r="r" b="b"/>
            <a:pathLst>
              <a:path w="3082925" h="1416685">
                <a:moveTo>
                  <a:pt x="254787" y="15328"/>
                </a:moveTo>
                <a:lnTo>
                  <a:pt x="177215" y="15328"/>
                </a:lnTo>
                <a:lnTo>
                  <a:pt x="177215" y="235458"/>
                </a:lnTo>
                <a:lnTo>
                  <a:pt x="254787" y="235458"/>
                </a:lnTo>
                <a:lnTo>
                  <a:pt x="254787" y="15328"/>
                </a:lnTo>
                <a:close/>
              </a:path>
              <a:path w="3082925" h="1416685">
                <a:moveTo>
                  <a:pt x="2346642" y="0"/>
                </a:moveTo>
                <a:lnTo>
                  <a:pt x="2269071" y="0"/>
                </a:lnTo>
                <a:lnTo>
                  <a:pt x="2269071" y="220129"/>
                </a:lnTo>
                <a:lnTo>
                  <a:pt x="2346642" y="220129"/>
                </a:lnTo>
                <a:lnTo>
                  <a:pt x="2346642" y="0"/>
                </a:lnTo>
                <a:close/>
              </a:path>
              <a:path w="3082925" h="1416685">
                <a:moveTo>
                  <a:pt x="3082607" y="1169428"/>
                </a:moveTo>
                <a:lnTo>
                  <a:pt x="2451100" y="1169428"/>
                </a:lnTo>
                <a:lnTo>
                  <a:pt x="2451100" y="997458"/>
                </a:lnTo>
                <a:lnTo>
                  <a:pt x="2373515" y="997458"/>
                </a:lnTo>
                <a:lnTo>
                  <a:pt x="2373515" y="1169428"/>
                </a:lnTo>
                <a:lnTo>
                  <a:pt x="0" y="1169428"/>
                </a:lnTo>
                <a:lnTo>
                  <a:pt x="0" y="1215148"/>
                </a:lnTo>
                <a:lnTo>
                  <a:pt x="1524" y="1215148"/>
                </a:lnTo>
                <a:lnTo>
                  <a:pt x="1524" y="1393977"/>
                </a:lnTo>
                <a:lnTo>
                  <a:pt x="79108" y="1393977"/>
                </a:lnTo>
                <a:lnTo>
                  <a:pt x="79108" y="1215148"/>
                </a:lnTo>
                <a:lnTo>
                  <a:pt x="1634896" y="1215148"/>
                </a:lnTo>
                <a:lnTo>
                  <a:pt x="1634896" y="1416138"/>
                </a:lnTo>
                <a:lnTo>
                  <a:pt x="1712480" y="1416138"/>
                </a:lnTo>
                <a:lnTo>
                  <a:pt x="1712480" y="1215148"/>
                </a:lnTo>
                <a:lnTo>
                  <a:pt x="2373515" y="1215148"/>
                </a:lnTo>
                <a:lnTo>
                  <a:pt x="2373515" y="1217599"/>
                </a:lnTo>
                <a:lnTo>
                  <a:pt x="2451100" y="1217599"/>
                </a:lnTo>
                <a:lnTo>
                  <a:pt x="2451100" y="1215148"/>
                </a:lnTo>
                <a:lnTo>
                  <a:pt x="3005023" y="1215148"/>
                </a:lnTo>
                <a:lnTo>
                  <a:pt x="3005023" y="1412608"/>
                </a:lnTo>
                <a:lnTo>
                  <a:pt x="3082607" y="1412608"/>
                </a:lnTo>
                <a:lnTo>
                  <a:pt x="3082607" y="1215148"/>
                </a:lnTo>
                <a:lnTo>
                  <a:pt x="3082607" y="1192479"/>
                </a:lnTo>
                <a:lnTo>
                  <a:pt x="3082607" y="1169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9730" y="956596"/>
            <a:ext cx="19583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ETO: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Organization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80248" y="834588"/>
            <a:ext cx="5067300" cy="4711700"/>
            <a:chOff x="7080248" y="569380"/>
            <a:chExt cx="5067300" cy="4711700"/>
          </a:xfrm>
        </p:grpSpPr>
        <p:sp>
          <p:nvSpPr>
            <p:cNvPr id="22" name="object 22"/>
            <p:cNvSpPr/>
            <p:nvPr/>
          </p:nvSpPr>
          <p:spPr>
            <a:xfrm>
              <a:off x="7086598" y="575730"/>
              <a:ext cx="5054600" cy="4699000"/>
            </a:xfrm>
            <a:custGeom>
              <a:avLst/>
              <a:gdLst/>
              <a:ahLst/>
              <a:cxnLst/>
              <a:rect l="l" t="t" r="r" b="b"/>
              <a:pathLst>
                <a:path w="5054600" h="4699000">
                  <a:moveTo>
                    <a:pt x="4271420" y="0"/>
                  </a:moveTo>
                  <a:lnTo>
                    <a:pt x="783181" y="0"/>
                  </a:lnTo>
                  <a:lnTo>
                    <a:pt x="735471" y="1429"/>
                  </a:lnTo>
                  <a:lnTo>
                    <a:pt x="688518" y="5662"/>
                  </a:lnTo>
                  <a:lnTo>
                    <a:pt x="642403" y="12618"/>
                  </a:lnTo>
                  <a:lnTo>
                    <a:pt x="597208" y="22213"/>
                  </a:lnTo>
                  <a:lnTo>
                    <a:pt x="553014" y="34367"/>
                  </a:lnTo>
                  <a:lnTo>
                    <a:pt x="509904" y="48997"/>
                  </a:lnTo>
                  <a:lnTo>
                    <a:pt x="467959" y="66022"/>
                  </a:lnTo>
                  <a:lnTo>
                    <a:pt x="427262" y="85359"/>
                  </a:lnTo>
                  <a:lnTo>
                    <a:pt x="387895" y="106927"/>
                  </a:lnTo>
                  <a:lnTo>
                    <a:pt x="349938" y="130643"/>
                  </a:lnTo>
                  <a:lnTo>
                    <a:pt x="313475" y="156426"/>
                  </a:lnTo>
                  <a:lnTo>
                    <a:pt x="278587" y="184194"/>
                  </a:lnTo>
                  <a:lnTo>
                    <a:pt x="245357" y="213865"/>
                  </a:lnTo>
                  <a:lnTo>
                    <a:pt x="213865" y="245357"/>
                  </a:lnTo>
                  <a:lnTo>
                    <a:pt x="184194" y="278588"/>
                  </a:lnTo>
                  <a:lnTo>
                    <a:pt x="156426" y="313476"/>
                  </a:lnTo>
                  <a:lnTo>
                    <a:pt x="130643" y="349939"/>
                  </a:lnTo>
                  <a:lnTo>
                    <a:pt x="106927" y="387895"/>
                  </a:lnTo>
                  <a:lnTo>
                    <a:pt x="85359" y="427263"/>
                  </a:lnTo>
                  <a:lnTo>
                    <a:pt x="66022" y="467960"/>
                  </a:lnTo>
                  <a:lnTo>
                    <a:pt x="48997" y="509904"/>
                  </a:lnTo>
                  <a:lnTo>
                    <a:pt x="34367" y="553015"/>
                  </a:lnTo>
                  <a:lnTo>
                    <a:pt x="22213" y="597208"/>
                  </a:lnTo>
                  <a:lnTo>
                    <a:pt x="12618" y="642404"/>
                  </a:lnTo>
                  <a:lnTo>
                    <a:pt x="5662" y="688519"/>
                  </a:lnTo>
                  <a:lnTo>
                    <a:pt x="1429" y="735473"/>
                  </a:lnTo>
                  <a:lnTo>
                    <a:pt x="0" y="783182"/>
                  </a:lnTo>
                  <a:lnTo>
                    <a:pt x="0" y="3915821"/>
                  </a:lnTo>
                  <a:lnTo>
                    <a:pt x="1429" y="3963530"/>
                  </a:lnTo>
                  <a:lnTo>
                    <a:pt x="5662" y="4010483"/>
                  </a:lnTo>
                  <a:lnTo>
                    <a:pt x="12618" y="4056599"/>
                  </a:lnTo>
                  <a:lnTo>
                    <a:pt x="22213" y="4101794"/>
                  </a:lnTo>
                  <a:lnTo>
                    <a:pt x="34367" y="4145988"/>
                  </a:lnTo>
                  <a:lnTo>
                    <a:pt x="48997" y="4189098"/>
                  </a:lnTo>
                  <a:lnTo>
                    <a:pt x="66022" y="4231043"/>
                  </a:lnTo>
                  <a:lnTo>
                    <a:pt x="85359" y="4271740"/>
                  </a:lnTo>
                  <a:lnTo>
                    <a:pt x="106927" y="4311108"/>
                  </a:lnTo>
                  <a:lnTo>
                    <a:pt x="130643" y="4349064"/>
                  </a:lnTo>
                  <a:lnTo>
                    <a:pt x="156426" y="4385527"/>
                  </a:lnTo>
                  <a:lnTo>
                    <a:pt x="184194" y="4420415"/>
                  </a:lnTo>
                  <a:lnTo>
                    <a:pt x="213865" y="4453646"/>
                  </a:lnTo>
                  <a:lnTo>
                    <a:pt x="245357" y="4485138"/>
                  </a:lnTo>
                  <a:lnTo>
                    <a:pt x="278587" y="4514808"/>
                  </a:lnTo>
                  <a:lnTo>
                    <a:pt x="313475" y="4542576"/>
                  </a:lnTo>
                  <a:lnTo>
                    <a:pt x="349938" y="4568359"/>
                  </a:lnTo>
                  <a:lnTo>
                    <a:pt x="387895" y="4592076"/>
                  </a:lnTo>
                  <a:lnTo>
                    <a:pt x="427262" y="4613644"/>
                  </a:lnTo>
                  <a:lnTo>
                    <a:pt x="467959" y="4632981"/>
                  </a:lnTo>
                  <a:lnTo>
                    <a:pt x="509904" y="4650005"/>
                  </a:lnTo>
                  <a:lnTo>
                    <a:pt x="553014" y="4664636"/>
                  </a:lnTo>
                  <a:lnTo>
                    <a:pt x="597208" y="4676790"/>
                  </a:lnTo>
                  <a:lnTo>
                    <a:pt x="642403" y="4686385"/>
                  </a:lnTo>
                  <a:lnTo>
                    <a:pt x="688518" y="4693341"/>
                  </a:lnTo>
                  <a:lnTo>
                    <a:pt x="735471" y="4697574"/>
                  </a:lnTo>
                  <a:lnTo>
                    <a:pt x="783181" y="4699003"/>
                  </a:lnTo>
                  <a:lnTo>
                    <a:pt x="4271420" y="4699003"/>
                  </a:lnTo>
                  <a:lnTo>
                    <a:pt x="4319129" y="4697574"/>
                  </a:lnTo>
                  <a:lnTo>
                    <a:pt x="4366082" y="4693341"/>
                  </a:lnTo>
                  <a:lnTo>
                    <a:pt x="4412198" y="4686385"/>
                  </a:lnTo>
                  <a:lnTo>
                    <a:pt x="4457393" y="4676790"/>
                  </a:lnTo>
                  <a:lnTo>
                    <a:pt x="4501587" y="4664636"/>
                  </a:lnTo>
                  <a:lnTo>
                    <a:pt x="4544697" y="4650005"/>
                  </a:lnTo>
                  <a:lnTo>
                    <a:pt x="4586642" y="4632981"/>
                  </a:lnTo>
                  <a:lnTo>
                    <a:pt x="4627339" y="4613644"/>
                  </a:lnTo>
                  <a:lnTo>
                    <a:pt x="4666706" y="4592076"/>
                  </a:lnTo>
                  <a:lnTo>
                    <a:pt x="4704663" y="4568359"/>
                  </a:lnTo>
                  <a:lnTo>
                    <a:pt x="4741126" y="4542576"/>
                  </a:lnTo>
                  <a:lnTo>
                    <a:pt x="4776013" y="4514808"/>
                  </a:lnTo>
                  <a:lnTo>
                    <a:pt x="4809244" y="4485138"/>
                  </a:lnTo>
                  <a:lnTo>
                    <a:pt x="4840736" y="4453646"/>
                  </a:lnTo>
                  <a:lnTo>
                    <a:pt x="4870406" y="4420415"/>
                  </a:lnTo>
                  <a:lnTo>
                    <a:pt x="4898174" y="4385527"/>
                  </a:lnTo>
                  <a:lnTo>
                    <a:pt x="4923957" y="4349064"/>
                  </a:lnTo>
                  <a:lnTo>
                    <a:pt x="4947674" y="4311108"/>
                  </a:lnTo>
                  <a:lnTo>
                    <a:pt x="4969241" y="4271740"/>
                  </a:lnTo>
                  <a:lnTo>
                    <a:pt x="4988578" y="4231043"/>
                  </a:lnTo>
                  <a:lnTo>
                    <a:pt x="5005603" y="4189098"/>
                  </a:lnTo>
                  <a:lnTo>
                    <a:pt x="5020233" y="4145988"/>
                  </a:lnTo>
                  <a:lnTo>
                    <a:pt x="5032387" y="4101794"/>
                  </a:lnTo>
                  <a:lnTo>
                    <a:pt x="5041983" y="4056599"/>
                  </a:lnTo>
                  <a:lnTo>
                    <a:pt x="5048938" y="4010483"/>
                  </a:lnTo>
                  <a:lnTo>
                    <a:pt x="5053171" y="3963530"/>
                  </a:lnTo>
                  <a:lnTo>
                    <a:pt x="5054601" y="3915821"/>
                  </a:lnTo>
                  <a:lnTo>
                    <a:pt x="5054601" y="783182"/>
                  </a:lnTo>
                  <a:lnTo>
                    <a:pt x="5053171" y="735473"/>
                  </a:lnTo>
                  <a:lnTo>
                    <a:pt x="5048938" y="688519"/>
                  </a:lnTo>
                  <a:lnTo>
                    <a:pt x="5041983" y="642404"/>
                  </a:lnTo>
                  <a:lnTo>
                    <a:pt x="5032387" y="597208"/>
                  </a:lnTo>
                  <a:lnTo>
                    <a:pt x="5020233" y="553015"/>
                  </a:lnTo>
                  <a:lnTo>
                    <a:pt x="5005603" y="509904"/>
                  </a:lnTo>
                  <a:lnTo>
                    <a:pt x="4988578" y="467960"/>
                  </a:lnTo>
                  <a:lnTo>
                    <a:pt x="4969241" y="427263"/>
                  </a:lnTo>
                  <a:lnTo>
                    <a:pt x="4947674" y="387895"/>
                  </a:lnTo>
                  <a:lnTo>
                    <a:pt x="4923957" y="349939"/>
                  </a:lnTo>
                  <a:lnTo>
                    <a:pt x="4898174" y="313476"/>
                  </a:lnTo>
                  <a:lnTo>
                    <a:pt x="4870406" y="278588"/>
                  </a:lnTo>
                  <a:lnTo>
                    <a:pt x="4840736" y="245357"/>
                  </a:lnTo>
                  <a:lnTo>
                    <a:pt x="4809244" y="213865"/>
                  </a:lnTo>
                  <a:lnTo>
                    <a:pt x="4776013" y="184194"/>
                  </a:lnTo>
                  <a:lnTo>
                    <a:pt x="4741126" y="156426"/>
                  </a:lnTo>
                  <a:lnTo>
                    <a:pt x="4704663" y="130643"/>
                  </a:lnTo>
                  <a:lnTo>
                    <a:pt x="4666706" y="106927"/>
                  </a:lnTo>
                  <a:lnTo>
                    <a:pt x="4627339" y="85359"/>
                  </a:lnTo>
                  <a:lnTo>
                    <a:pt x="4586642" y="66022"/>
                  </a:lnTo>
                  <a:lnTo>
                    <a:pt x="4544697" y="48997"/>
                  </a:lnTo>
                  <a:lnTo>
                    <a:pt x="4501587" y="34367"/>
                  </a:lnTo>
                  <a:lnTo>
                    <a:pt x="4457393" y="22213"/>
                  </a:lnTo>
                  <a:lnTo>
                    <a:pt x="4412198" y="12618"/>
                  </a:lnTo>
                  <a:lnTo>
                    <a:pt x="4366082" y="5662"/>
                  </a:lnTo>
                  <a:lnTo>
                    <a:pt x="4319129" y="1429"/>
                  </a:lnTo>
                  <a:lnTo>
                    <a:pt x="427142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086598" y="575730"/>
              <a:ext cx="5054600" cy="4699000"/>
            </a:xfrm>
            <a:custGeom>
              <a:avLst/>
              <a:gdLst/>
              <a:ahLst/>
              <a:cxnLst/>
              <a:rect l="l" t="t" r="r" b="b"/>
              <a:pathLst>
                <a:path w="5054600" h="4699000">
                  <a:moveTo>
                    <a:pt x="0" y="783181"/>
                  </a:moveTo>
                  <a:lnTo>
                    <a:pt x="1429" y="735472"/>
                  </a:lnTo>
                  <a:lnTo>
                    <a:pt x="5662" y="688519"/>
                  </a:lnTo>
                  <a:lnTo>
                    <a:pt x="12618" y="642403"/>
                  </a:lnTo>
                  <a:lnTo>
                    <a:pt x="22213" y="597208"/>
                  </a:lnTo>
                  <a:lnTo>
                    <a:pt x="34367" y="553014"/>
                  </a:lnTo>
                  <a:lnTo>
                    <a:pt x="48997" y="509904"/>
                  </a:lnTo>
                  <a:lnTo>
                    <a:pt x="66022" y="467959"/>
                  </a:lnTo>
                  <a:lnTo>
                    <a:pt x="85359" y="427262"/>
                  </a:lnTo>
                  <a:lnTo>
                    <a:pt x="106927" y="387895"/>
                  </a:lnTo>
                  <a:lnTo>
                    <a:pt x="130643" y="349938"/>
                  </a:lnTo>
                  <a:lnTo>
                    <a:pt x="156426" y="313475"/>
                  </a:lnTo>
                  <a:lnTo>
                    <a:pt x="184194" y="278587"/>
                  </a:lnTo>
                  <a:lnTo>
                    <a:pt x="213865" y="245357"/>
                  </a:lnTo>
                  <a:lnTo>
                    <a:pt x="245356" y="213865"/>
                  </a:lnTo>
                  <a:lnTo>
                    <a:pt x="278587" y="184194"/>
                  </a:lnTo>
                  <a:lnTo>
                    <a:pt x="313475" y="156426"/>
                  </a:lnTo>
                  <a:lnTo>
                    <a:pt x="349938" y="130643"/>
                  </a:lnTo>
                  <a:lnTo>
                    <a:pt x="387894" y="106927"/>
                  </a:lnTo>
                  <a:lnTo>
                    <a:pt x="427262" y="85359"/>
                  </a:lnTo>
                  <a:lnTo>
                    <a:pt x="467959" y="66022"/>
                  </a:lnTo>
                  <a:lnTo>
                    <a:pt x="509903" y="48997"/>
                  </a:lnTo>
                  <a:lnTo>
                    <a:pt x="553014" y="34367"/>
                  </a:lnTo>
                  <a:lnTo>
                    <a:pt x="597207" y="22213"/>
                  </a:lnTo>
                  <a:lnTo>
                    <a:pt x="642403" y="12618"/>
                  </a:lnTo>
                  <a:lnTo>
                    <a:pt x="688518" y="5662"/>
                  </a:lnTo>
                  <a:lnTo>
                    <a:pt x="735472" y="1429"/>
                  </a:lnTo>
                  <a:lnTo>
                    <a:pt x="783181" y="0"/>
                  </a:lnTo>
                  <a:lnTo>
                    <a:pt x="4271420" y="0"/>
                  </a:lnTo>
                  <a:lnTo>
                    <a:pt x="4319129" y="1429"/>
                  </a:lnTo>
                  <a:lnTo>
                    <a:pt x="4366082" y="5662"/>
                  </a:lnTo>
                  <a:lnTo>
                    <a:pt x="4412197" y="12618"/>
                  </a:lnTo>
                  <a:lnTo>
                    <a:pt x="4457393" y="22213"/>
                  </a:lnTo>
                  <a:lnTo>
                    <a:pt x="4501587" y="34367"/>
                  </a:lnTo>
                  <a:lnTo>
                    <a:pt x="4544697" y="48997"/>
                  </a:lnTo>
                  <a:lnTo>
                    <a:pt x="4586641" y="66022"/>
                  </a:lnTo>
                  <a:lnTo>
                    <a:pt x="4627338" y="85359"/>
                  </a:lnTo>
                  <a:lnTo>
                    <a:pt x="4666706" y="106927"/>
                  </a:lnTo>
                  <a:lnTo>
                    <a:pt x="4704662" y="130643"/>
                  </a:lnTo>
                  <a:lnTo>
                    <a:pt x="4741125" y="156426"/>
                  </a:lnTo>
                  <a:lnTo>
                    <a:pt x="4776013" y="184194"/>
                  </a:lnTo>
                  <a:lnTo>
                    <a:pt x="4809244" y="213865"/>
                  </a:lnTo>
                  <a:lnTo>
                    <a:pt x="4840736" y="245357"/>
                  </a:lnTo>
                  <a:lnTo>
                    <a:pt x="4870406" y="278587"/>
                  </a:lnTo>
                  <a:lnTo>
                    <a:pt x="4898174" y="313475"/>
                  </a:lnTo>
                  <a:lnTo>
                    <a:pt x="4923957" y="349938"/>
                  </a:lnTo>
                  <a:lnTo>
                    <a:pt x="4947673" y="387895"/>
                  </a:lnTo>
                  <a:lnTo>
                    <a:pt x="4969241" y="427262"/>
                  </a:lnTo>
                  <a:lnTo>
                    <a:pt x="4988578" y="467959"/>
                  </a:lnTo>
                  <a:lnTo>
                    <a:pt x="5005603" y="509904"/>
                  </a:lnTo>
                  <a:lnTo>
                    <a:pt x="5020233" y="553014"/>
                  </a:lnTo>
                  <a:lnTo>
                    <a:pt x="5032387" y="597208"/>
                  </a:lnTo>
                  <a:lnTo>
                    <a:pt x="5041982" y="642403"/>
                  </a:lnTo>
                  <a:lnTo>
                    <a:pt x="5048938" y="688519"/>
                  </a:lnTo>
                  <a:lnTo>
                    <a:pt x="5053171" y="735472"/>
                  </a:lnTo>
                  <a:lnTo>
                    <a:pt x="5054601" y="783181"/>
                  </a:lnTo>
                  <a:lnTo>
                    <a:pt x="5054601" y="3915821"/>
                  </a:lnTo>
                  <a:lnTo>
                    <a:pt x="5053171" y="3963530"/>
                  </a:lnTo>
                  <a:lnTo>
                    <a:pt x="5048938" y="4010483"/>
                  </a:lnTo>
                  <a:lnTo>
                    <a:pt x="5041982" y="4056598"/>
                  </a:lnTo>
                  <a:lnTo>
                    <a:pt x="5032387" y="4101794"/>
                  </a:lnTo>
                  <a:lnTo>
                    <a:pt x="5020233" y="4145988"/>
                  </a:lnTo>
                  <a:lnTo>
                    <a:pt x="5005603" y="4189098"/>
                  </a:lnTo>
                  <a:lnTo>
                    <a:pt x="4988578" y="4231043"/>
                  </a:lnTo>
                  <a:lnTo>
                    <a:pt x="4969241" y="4271740"/>
                  </a:lnTo>
                  <a:lnTo>
                    <a:pt x="4947673" y="4311107"/>
                  </a:lnTo>
                  <a:lnTo>
                    <a:pt x="4923957" y="4349064"/>
                  </a:lnTo>
                  <a:lnTo>
                    <a:pt x="4898174" y="4385527"/>
                  </a:lnTo>
                  <a:lnTo>
                    <a:pt x="4870406" y="4420415"/>
                  </a:lnTo>
                  <a:lnTo>
                    <a:pt x="4840736" y="4453645"/>
                  </a:lnTo>
                  <a:lnTo>
                    <a:pt x="4809244" y="4485137"/>
                  </a:lnTo>
                  <a:lnTo>
                    <a:pt x="4776013" y="4514808"/>
                  </a:lnTo>
                  <a:lnTo>
                    <a:pt x="4741125" y="4542576"/>
                  </a:lnTo>
                  <a:lnTo>
                    <a:pt x="4704662" y="4568359"/>
                  </a:lnTo>
                  <a:lnTo>
                    <a:pt x="4666706" y="4592075"/>
                  </a:lnTo>
                  <a:lnTo>
                    <a:pt x="4627338" y="4613643"/>
                  </a:lnTo>
                  <a:lnTo>
                    <a:pt x="4586641" y="4632980"/>
                  </a:lnTo>
                  <a:lnTo>
                    <a:pt x="4544697" y="4650005"/>
                  </a:lnTo>
                  <a:lnTo>
                    <a:pt x="4501587" y="4664635"/>
                  </a:lnTo>
                  <a:lnTo>
                    <a:pt x="4457393" y="4676789"/>
                  </a:lnTo>
                  <a:lnTo>
                    <a:pt x="4412197" y="4686384"/>
                  </a:lnTo>
                  <a:lnTo>
                    <a:pt x="4366082" y="4693340"/>
                  </a:lnTo>
                  <a:lnTo>
                    <a:pt x="4319129" y="4697573"/>
                  </a:lnTo>
                  <a:lnTo>
                    <a:pt x="4271420" y="4699003"/>
                  </a:lnTo>
                  <a:lnTo>
                    <a:pt x="783181" y="4699003"/>
                  </a:lnTo>
                  <a:lnTo>
                    <a:pt x="735472" y="4697573"/>
                  </a:lnTo>
                  <a:lnTo>
                    <a:pt x="688518" y="4693340"/>
                  </a:lnTo>
                  <a:lnTo>
                    <a:pt x="642403" y="4686384"/>
                  </a:lnTo>
                  <a:lnTo>
                    <a:pt x="597207" y="4676789"/>
                  </a:lnTo>
                  <a:lnTo>
                    <a:pt x="553014" y="4664635"/>
                  </a:lnTo>
                  <a:lnTo>
                    <a:pt x="509903" y="4650005"/>
                  </a:lnTo>
                  <a:lnTo>
                    <a:pt x="467959" y="4632980"/>
                  </a:lnTo>
                  <a:lnTo>
                    <a:pt x="427262" y="4613643"/>
                  </a:lnTo>
                  <a:lnTo>
                    <a:pt x="387894" y="4592075"/>
                  </a:lnTo>
                  <a:lnTo>
                    <a:pt x="349938" y="4568359"/>
                  </a:lnTo>
                  <a:lnTo>
                    <a:pt x="313475" y="4542576"/>
                  </a:lnTo>
                  <a:lnTo>
                    <a:pt x="278587" y="4514808"/>
                  </a:lnTo>
                  <a:lnTo>
                    <a:pt x="245356" y="4485137"/>
                  </a:lnTo>
                  <a:lnTo>
                    <a:pt x="213865" y="4453645"/>
                  </a:lnTo>
                  <a:lnTo>
                    <a:pt x="184194" y="4420415"/>
                  </a:lnTo>
                  <a:lnTo>
                    <a:pt x="156426" y="4385527"/>
                  </a:lnTo>
                  <a:lnTo>
                    <a:pt x="130643" y="4349064"/>
                  </a:lnTo>
                  <a:lnTo>
                    <a:pt x="106927" y="4311107"/>
                  </a:lnTo>
                  <a:lnTo>
                    <a:pt x="85359" y="4271740"/>
                  </a:lnTo>
                  <a:lnTo>
                    <a:pt x="66022" y="4231043"/>
                  </a:lnTo>
                  <a:lnTo>
                    <a:pt x="48997" y="4189098"/>
                  </a:lnTo>
                  <a:lnTo>
                    <a:pt x="34367" y="4145988"/>
                  </a:lnTo>
                  <a:lnTo>
                    <a:pt x="22213" y="4101794"/>
                  </a:lnTo>
                  <a:lnTo>
                    <a:pt x="12618" y="4056598"/>
                  </a:lnTo>
                  <a:lnTo>
                    <a:pt x="5662" y="4010483"/>
                  </a:lnTo>
                  <a:lnTo>
                    <a:pt x="1429" y="3963530"/>
                  </a:lnTo>
                  <a:lnTo>
                    <a:pt x="0" y="3915821"/>
                  </a:lnTo>
                  <a:lnTo>
                    <a:pt x="0" y="78318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154332" y="1299626"/>
              <a:ext cx="2684145" cy="770890"/>
            </a:xfrm>
            <a:custGeom>
              <a:avLst/>
              <a:gdLst/>
              <a:ahLst/>
              <a:cxnLst/>
              <a:rect l="l" t="t" r="r" b="b"/>
              <a:pathLst>
                <a:path w="2684145" h="770889">
                  <a:moveTo>
                    <a:pt x="2683935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2683935" y="770465"/>
                  </a:lnTo>
                  <a:lnTo>
                    <a:pt x="268393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54332" y="1299626"/>
              <a:ext cx="2684145" cy="770890"/>
            </a:xfrm>
            <a:custGeom>
              <a:avLst/>
              <a:gdLst/>
              <a:ahLst/>
              <a:cxnLst/>
              <a:rect l="l" t="t" r="r" b="b"/>
              <a:pathLst>
                <a:path w="2684145" h="770889">
                  <a:moveTo>
                    <a:pt x="0" y="0"/>
                  </a:moveTo>
                  <a:lnTo>
                    <a:pt x="2683935" y="0"/>
                  </a:lnTo>
                  <a:lnTo>
                    <a:pt x="2683935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160683" y="1651540"/>
            <a:ext cx="26714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4455" marR="123825" lvl="0" indent="0" algn="l" defTabSz="914400" rtl="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73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Spokesperson: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M.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Punturo Deputy: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H.Lück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061161" y="1558484"/>
            <a:ext cx="1870710" cy="783590"/>
            <a:chOff x="10061161" y="1293276"/>
            <a:chExt cx="1870710" cy="783590"/>
          </a:xfrm>
        </p:grpSpPr>
        <p:sp>
          <p:nvSpPr>
            <p:cNvPr id="28" name="object 28"/>
            <p:cNvSpPr/>
            <p:nvPr/>
          </p:nvSpPr>
          <p:spPr>
            <a:xfrm>
              <a:off x="10067511" y="1299626"/>
              <a:ext cx="1858010" cy="770890"/>
            </a:xfrm>
            <a:custGeom>
              <a:avLst/>
              <a:gdLst/>
              <a:ahLst/>
              <a:cxnLst/>
              <a:rect l="l" t="t" r="r" b="b"/>
              <a:pathLst>
                <a:path w="1858009" h="770889">
                  <a:moveTo>
                    <a:pt x="1857789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1857789" y="770465"/>
                  </a:lnTo>
                  <a:lnTo>
                    <a:pt x="1857789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067511" y="1299626"/>
              <a:ext cx="1858010" cy="770890"/>
            </a:xfrm>
            <a:custGeom>
              <a:avLst/>
              <a:gdLst/>
              <a:ahLst/>
              <a:cxnLst/>
              <a:rect l="l" t="t" r="r" b="b"/>
              <a:pathLst>
                <a:path w="1858009" h="770889">
                  <a:moveTo>
                    <a:pt x="0" y="0"/>
                  </a:moveTo>
                  <a:lnTo>
                    <a:pt x="1857789" y="0"/>
                  </a:lnTo>
                  <a:lnTo>
                    <a:pt x="1857789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367088" y="1697260"/>
            <a:ext cx="1259840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53866" y="2532154"/>
            <a:ext cx="1761489" cy="770890"/>
          </a:xfrm>
          <a:prstGeom prst="rect">
            <a:avLst/>
          </a:prstGeom>
          <a:solidFill>
            <a:srgbClr val="ED7D31"/>
          </a:solidFill>
          <a:ln w="12700">
            <a:solidFill>
              <a:srgbClr val="172C51"/>
            </a:solidFill>
          </a:ln>
        </p:spPr>
        <p:txBody>
          <a:bodyPr vert="horz" wrap="square" lIns="0" tIns="1162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Executive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41272" y="2532154"/>
            <a:ext cx="1793875" cy="770890"/>
          </a:xfrm>
          <a:prstGeom prst="rect">
            <a:avLst/>
          </a:prstGeom>
          <a:solidFill>
            <a:srgbClr val="BC146C"/>
          </a:solidFill>
          <a:ln w="57150">
            <a:solidFill>
              <a:srgbClr val="FFFFFF"/>
            </a:solidFill>
          </a:ln>
        </p:spPr>
        <p:txBody>
          <a:bodyPr vert="horz" wrap="square" lIns="0" tIns="1257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Standard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Services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53866" y="3533342"/>
            <a:ext cx="1761489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1625" marR="293370" lvl="0" indent="-635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Instrument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53866" y="4446936"/>
            <a:ext cx="1761489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1625" marR="293370" lvl="0" indent="-635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Observational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41272" y="3533342"/>
            <a:ext cx="1793875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EIB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5110" marR="245110" lvl="0" indent="0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Infrastructure 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41272" y="4446936"/>
            <a:ext cx="1793875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970" marR="0" lvl="0" indent="0" algn="ctr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SPB/SCB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03200" marR="18161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Preparation/ Characterization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60273" y="1007396"/>
            <a:ext cx="17202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414929" y="0"/>
            <a:ext cx="2775338" cy="4567986"/>
            <a:chOff x="9414929" y="0"/>
            <a:chExt cx="2775338" cy="4567986"/>
          </a:xfrm>
        </p:grpSpPr>
        <p:sp>
          <p:nvSpPr>
            <p:cNvPr id="39" name="object 39"/>
            <p:cNvSpPr/>
            <p:nvPr/>
          </p:nvSpPr>
          <p:spPr>
            <a:xfrm>
              <a:off x="9414929" y="1655241"/>
              <a:ext cx="749300" cy="2912745"/>
            </a:xfrm>
            <a:custGeom>
              <a:avLst/>
              <a:gdLst/>
              <a:ahLst/>
              <a:cxnLst/>
              <a:rect l="l" t="t" r="r" b="b"/>
              <a:pathLst>
                <a:path w="749300" h="2912745">
                  <a:moveTo>
                    <a:pt x="745058" y="132803"/>
                  </a:moveTo>
                  <a:lnTo>
                    <a:pt x="612254" y="0"/>
                  </a:lnTo>
                  <a:lnTo>
                    <a:pt x="612254" y="66408"/>
                  </a:lnTo>
                  <a:lnTo>
                    <a:pt x="433374" y="66408"/>
                  </a:lnTo>
                  <a:lnTo>
                    <a:pt x="433374" y="0"/>
                  </a:lnTo>
                  <a:lnTo>
                    <a:pt x="300558" y="132803"/>
                  </a:lnTo>
                  <a:lnTo>
                    <a:pt x="433374" y="265620"/>
                  </a:lnTo>
                  <a:lnTo>
                    <a:pt x="433374" y="199212"/>
                  </a:lnTo>
                  <a:lnTo>
                    <a:pt x="612254" y="199212"/>
                  </a:lnTo>
                  <a:lnTo>
                    <a:pt x="612254" y="265620"/>
                  </a:lnTo>
                  <a:lnTo>
                    <a:pt x="745058" y="132803"/>
                  </a:lnTo>
                  <a:close/>
                </a:path>
                <a:path w="749300" h="2912745">
                  <a:moveTo>
                    <a:pt x="749300" y="1980133"/>
                  </a:moveTo>
                  <a:lnTo>
                    <a:pt x="355600" y="1980133"/>
                  </a:lnTo>
                  <a:lnTo>
                    <a:pt x="355600" y="993762"/>
                  </a:lnTo>
                  <a:lnTo>
                    <a:pt x="652576" y="993762"/>
                  </a:lnTo>
                  <a:lnTo>
                    <a:pt x="652576" y="919683"/>
                  </a:lnTo>
                  <a:lnTo>
                    <a:pt x="355600" y="919683"/>
                  </a:lnTo>
                  <a:lnTo>
                    <a:pt x="355600" y="421208"/>
                  </a:lnTo>
                  <a:lnTo>
                    <a:pt x="267754" y="421208"/>
                  </a:lnTo>
                  <a:lnTo>
                    <a:pt x="267754" y="919683"/>
                  </a:lnTo>
                  <a:lnTo>
                    <a:pt x="10261" y="919683"/>
                  </a:lnTo>
                  <a:lnTo>
                    <a:pt x="10261" y="993762"/>
                  </a:lnTo>
                  <a:lnTo>
                    <a:pt x="267754" y="993762"/>
                  </a:lnTo>
                  <a:lnTo>
                    <a:pt x="267754" y="1980133"/>
                  </a:lnTo>
                  <a:lnTo>
                    <a:pt x="10261" y="1980133"/>
                  </a:lnTo>
                  <a:lnTo>
                    <a:pt x="10261" y="2054212"/>
                  </a:lnTo>
                  <a:lnTo>
                    <a:pt x="267754" y="2054212"/>
                  </a:lnTo>
                  <a:lnTo>
                    <a:pt x="267754" y="2838450"/>
                  </a:lnTo>
                  <a:lnTo>
                    <a:pt x="0" y="2838450"/>
                  </a:lnTo>
                  <a:lnTo>
                    <a:pt x="0" y="2912529"/>
                  </a:lnTo>
                  <a:lnTo>
                    <a:pt x="267754" y="2912529"/>
                  </a:lnTo>
                  <a:lnTo>
                    <a:pt x="355600" y="2912529"/>
                  </a:lnTo>
                  <a:lnTo>
                    <a:pt x="739038" y="2912529"/>
                  </a:lnTo>
                  <a:lnTo>
                    <a:pt x="739038" y="2838450"/>
                  </a:lnTo>
                  <a:lnTo>
                    <a:pt x="355600" y="2838450"/>
                  </a:lnTo>
                  <a:lnTo>
                    <a:pt x="355600" y="2054212"/>
                  </a:lnTo>
                  <a:lnTo>
                    <a:pt x="749300" y="2054212"/>
                  </a:lnTo>
                  <a:lnTo>
                    <a:pt x="749300" y="1980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9715498" y="1655234"/>
              <a:ext cx="444500" cy="266065"/>
            </a:xfrm>
            <a:custGeom>
              <a:avLst/>
              <a:gdLst/>
              <a:ahLst/>
              <a:cxnLst/>
              <a:rect l="l" t="t" r="r" b="b"/>
              <a:pathLst>
                <a:path w="444500" h="266064">
                  <a:moveTo>
                    <a:pt x="0" y="132810"/>
                  </a:moveTo>
                  <a:lnTo>
                    <a:pt x="132810" y="0"/>
                  </a:lnTo>
                  <a:lnTo>
                    <a:pt x="132810" y="66405"/>
                  </a:lnTo>
                  <a:lnTo>
                    <a:pt x="311689" y="66405"/>
                  </a:lnTo>
                  <a:lnTo>
                    <a:pt x="311689" y="0"/>
                  </a:lnTo>
                  <a:lnTo>
                    <a:pt x="444500" y="132810"/>
                  </a:lnTo>
                  <a:lnTo>
                    <a:pt x="311689" y="265621"/>
                  </a:lnTo>
                  <a:lnTo>
                    <a:pt x="311689" y="199215"/>
                  </a:lnTo>
                  <a:lnTo>
                    <a:pt x="132810" y="199215"/>
                  </a:lnTo>
                  <a:lnTo>
                    <a:pt x="132810" y="265621"/>
                  </a:lnTo>
                  <a:lnTo>
                    <a:pt x="0" y="13281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68710" y="0"/>
              <a:ext cx="1721557" cy="537640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9319" y="889613"/>
            <a:ext cx="1812813" cy="3463762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5127049" y="4461040"/>
            <a:ext cx="1828800" cy="1066800"/>
          </a:xfrm>
          <a:prstGeom prst="rect">
            <a:avLst/>
          </a:prstGeom>
          <a:solidFill>
            <a:srgbClr val="C00903"/>
          </a:solidFill>
          <a:ln w="12700">
            <a:solidFill>
              <a:srgbClr val="172C51"/>
            </a:solidFill>
          </a:ln>
        </p:spPr>
        <p:txBody>
          <a:bodyPr vert="horz" wrap="square" lIns="0" tIns="245110" rIns="0" bIns="0" rtlCol="0">
            <a:spAutoFit/>
          </a:bodyPr>
          <a:lstStyle/>
          <a:p>
            <a:pPr marL="133350" marR="0" lvl="0" indent="0" algn="l" defTabSz="914400" rtl="0" eaLnBrk="1" fontAlgn="auto" latinLnBrk="0" hangingPunct="1">
              <a:lnSpc>
                <a:spcPts val="2135"/>
              </a:lnSpc>
              <a:spcBef>
                <a:spcPts val="19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Civil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5895" marR="0" lvl="0" indent="0" algn="l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(CERN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19090" y="-2014"/>
            <a:ext cx="10710398" cy="643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ET</a:t>
            </a:r>
            <a:r>
              <a:rPr sz="4000" b="1" spc="-125" dirty="0"/>
              <a:t> </a:t>
            </a:r>
            <a:r>
              <a:rPr sz="4000" b="1" dirty="0"/>
              <a:t>Project:</a:t>
            </a:r>
            <a:r>
              <a:rPr sz="4000" b="1" spc="-125" dirty="0"/>
              <a:t> </a:t>
            </a:r>
            <a:r>
              <a:rPr sz="4000" b="1" dirty="0"/>
              <a:t>Current</a:t>
            </a:r>
            <a:r>
              <a:rPr sz="4000" b="1" spc="-120" dirty="0"/>
              <a:t> </a:t>
            </a:r>
            <a:r>
              <a:rPr sz="4000" b="1" spc="-10" dirty="0"/>
              <a:t>Organization</a:t>
            </a:r>
            <a:endParaRPr sz="4000" b="1" dirty="0"/>
          </a:p>
        </p:txBody>
      </p:sp>
      <p:grpSp>
        <p:nvGrpSpPr>
          <p:cNvPr id="46" name="object 46"/>
          <p:cNvGrpSpPr/>
          <p:nvPr/>
        </p:nvGrpSpPr>
        <p:grpSpPr>
          <a:xfrm>
            <a:off x="5433965" y="5896195"/>
            <a:ext cx="2552700" cy="702945"/>
            <a:chOff x="5433965" y="5751055"/>
            <a:chExt cx="2552700" cy="702945"/>
          </a:xfrm>
        </p:grpSpPr>
        <p:sp>
          <p:nvSpPr>
            <p:cNvPr id="47" name="object 47"/>
            <p:cNvSpPr/>
            <p:nvPr/>
          </p:nvSpPr>
          <p:spPr>
            <a:xfrm>
              <a:off x="5440315" y="5757405"/>
              <a:ext cx="2540000" cy="690245"/>
            </a:xfrm>
            <a:custGeom>
              <a:avLst/>
              <a:gdLst/>
              <a:ahLst/>
              <a:cxnLst/>
              <a:rect l="l" t="t" r="r" b="b"/>
              <a:pathLst>
                <a:path w="2540000" h="690245">
                  <a:moveTo>
                    <a:pt x="2424507" y="0"/>
                  </a:moveTo>
                  <a:lnTo>
                    <a:pt x="115008" y="0"/>
                  </a:lnTo>
                  <a:lnTo>
                    <a:pt x="70241" y="9037"/>
                  </a:lnTo>
                  <a:lnTo>
                    <a:pt x="33685" y="33685"/>
                  </a:lnTo>
                  <a:lnTo>
                    <a:pt x="9037" y="70242"/>
                  </a:lnTo>
                  <a:lnTo>
                    <a:pt x="0" y="115008"/>
                  </a:lnTo>
                  <a:lnTo>
                    <a:pt x="0" y="575024"/>
                  </a:lnTo>
                  <a:lnTo>
                    <a:pt x="9037" y="619790"/>
                  </a:lnTo>
                  <a:lnTo>
                    <a:pt x="33685" y="656347"/>
                  </a:lnTo>
                  <a:lnTo>
                    <a:pt x="70241" y="680995"/>
                  </a:lnTo>
                  <a:lnTo>
                    <a:pt x="115008" y="690033"/>
                  </a:lnTo>
                  <a:lnTo>
                    <a:pt x="2424507" y="690033"/>
                  </a:lnTo>
                  <a:lnTo>
                    <a:pt x="2469274" y="680995"/>
                  </a:lnTo>
                  <a:lnTo>
                    <a:pt x="2505830" y="656347"/>
                  </a:lnTo>
                  <a:lnTo>
                    <a:pt x="2530478" y="619790"/>
                  </a:lnTo>
                  <a:lnTo>
                    <a:pt x="2539516" y="575024"/>
                  </a:lnTo>
                  <a:lnTo>
                    <a:pt x="2539516" y="115008"/>
                  </a:lnTo>
                  <a:lnTo>
                    <a:pt x="2530478" y="70242"/>
                  </a:lnTo>
                  <a:lnTo>
                    <a:pt x="2505830" y="33685"/>
                  </a:lnTo>
                  <a:lnTo>
                    <a:pt x="2469274" y="9037"/>
                  </a:lnTo>
                  <a:lnTo>
                    <a:pt x="2424507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0315" y="5757405"/>
              <a:ext cx="2540000" cy="690245"/>
            </a:xfrm>
            <a:custGeom>
              <a:avLst/>
              <a:gdLst/>
              <a:ahLst/>
              <a:cxnLst/>
              <a:rect l="l" t="t" r="r" b="b"/>
              <a:pathLst>
                <a:path w="2540000" h="690245">
                  <a:moveTo>
                    <a:pt x="0" y="115008"/>
                  </a:moveTo>
                  <a:lnTo>
                    <a:pt x="9037" y="70242"/>
                  </a:lnTo>
                  <a:lnTo>
                    <a:pt x="33685" y="33685"/>
                  </a:lnTo>
                  <a:lnTo>
                    <a:pt x="70242" y="9037"/>
                  </a:lnTo>
                  <a:lnTo>
                    <a:pt x="115008" y="0"/>
                  </a:lnTo>
                  <a:lnTo>
                    <a:pt x="2424508" y="0"/>
                  </a:lnTo>
                  <a:lnTo>
                    <a:pt x="2469274" y="9037"/>
                  </a:lnTo>
                  <a:lnTo>
                    <a:pt x="2505831" y="33685"/>
                  </a:lnTo>
                  <a:lnTo>
                    <a:pt x="2530479" y="70242"/>
                  </a:lnTo>
                  <a:lnTo>
                    <a:pt x="2539517" y="115008"/>
                  </a:lnTo>
                  <a:lnTo>
                    <a:pt x="2539517" y="575024"/>
                  </a:lnTo>
                  <a:lnTo>
                    <a:pt x="2530479" y="619790"/>
                  </a:lnTo>
                  <a:lnTo>
                    <a:pt x="2505831" y="656347"/>
                  </a:lnTo>
                  <a:lnTo>
                    <a:pt x="2469274" y="680995"/>
                  </a:lnTo>
                  <a:lnTo>
                    <a:pt x="2424508" y="690033"/>
                  </a:lnTo>
                  <a:lnTo>
                    <a:pt x="115008" y="690033"/>
                  </a:lnTo>
                  <a:lnTo>
                    <a:pt x="70242" y="680995"/>
                  </a:lnTo>
                  <a:lnTo>
                    <a:pt x="33685" y="656347"/>
                  </a:lnTo>
                  <a:lnTo>
                    <a:pt x="9037" y="619790"/>
                  </a:lnTo>
                  <a:lnTo>
                    <a:pt x="0" y="575024"/>
                  </a:lnTo>
                  <a:lnTo>
                    <a:pt x="0" y="11500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8171853" y="5870286"/>
            <a:ext cx="2506980" cy="702945"/>
            <a:chOff x="8171853" y="5725146"/>
            <a:chExt cx="2506980" cy="702945"/>
          </a:xfrm>
        </p:grpSpPr>
        <p:sp>
          <p:nvSpPr>
            <p:cNvPr id="50" name="object 50"/>
            <p:cNvSpPr/>
            <p:nvPr/>
          </p:nvSpPr>
          <p:spPr>
            <a:xfrm>
              <a:off x="8178203" y="5731496"/>
              <a:ext cx="2494280" cy="690245"/>
            </a:xfrm>
            <a:custGeom>
              <a:avLst/>
              <a:gdLst/>
              <a:ahLst/>
              <a:cxnLst/>
              <a:rect l="l" t="t" r="r" b="b"/>
              <a:pathLst>
                <a:path w="2494279" h="690245">
                  <a:moveTo>
                    <a:pt x="2379022" y="0"/>
                  </a:moveTo>
                  <a:lnTo>
                    <a:pt x="115008" y="0"/>
                  </a:lnTo>
                  <a:lnTo>
                    <a:pt x="70241" y="9037"/>
                  </a:lnTo>
                  <a:lnTo>
                    <a:pt x="33685" y="33685"/>
                  </a:lnTo>
                  <a:lnTo>
                    <a:pt x="9037" y="70241"/>
                  </a:lnTo>
                  <a:lnTo>
                    <a:pt x="0" y="115008"/>
                  </a:lnTo>
                  <a:lnTo>
                    <a:pt x="0" y="575023"/>
                  </a:lnTo>
                  <a:lnTo>
                    <a:pt x="9037" y="619790"/>
                  </a:lnTo>
                  <a:lnTo>
                    <a:pt x="33685" y="656346"/>
                  </a:lnTo>
                  <a:lnTo>
                    <a:pt x="70241" y="680994"/>
                  </a:lnTo>
                  <a:lnTo>
                    <a:pt x="115008" y="690032"/>
                  </a:lnTo>
                  <a:lnTo>
                    <a:pt x="2379022" y="690032"/>
                  </a:lnTo>
                  <a:lnTo>
                    <a:pt x="2423789" y="680994"/>
                  </a:lnTo>
                  <a:lnTo>
                    <a:pt x="2460345" y="656346"/>
                  </a:lnTo>
                  <a:lnTo>
                    <a:pt x="2484993" y="619790"/>
                  </a:lnTo>
                  <a:lnTo>
                    <a:pt x="2494031" y="575023"/>
                  </a:lnTo>
                  <a:lnTo>
                    <a:pt x="2494031" y="115008"/>
                  </a:lnTo>
                  <a:lnTo>
                    <a:pt x="2484993" y="70241"/>
                  </a:lnTo>
                  <a:lnTo>
                    <a:pt x="2460345" y="33685"/>
                  </a:lnTo>
                  <a:lnTo>
                    <a:pt x="2423789" y="9037"/>
                  </a:lnTo>
                  <a:lnTo>
                    <a:pt x="2379022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178203" y="5731496"/>
              <a:ext cx="2494280" cy="690245"/>
            </a:xfrm>
            <a:custGeom>
              <a:avLst/>
              <a:gdLst/>
              <a:ahLst/>
              <a:cxnLst/>
              <a:rect l="l" t="t" r="r" b="b"/>
              <a:pathLst>
                <a:path w="2494279" h="690245">
                  <a:moveTo>
                    <a:pt x="0" y="115008"/>
                  </a:moveTo>
                  <a:lnTo>
                    <a:pt x="9037" y="70241"/>
                  </a:lnTo>
                  <a:lnTo>
                    <a:pt x="33685" y="33685"/>
                  </a:lnTo>
                  <a:lnTo>
                    <a:pt x="70241" y="9037"/>
                  </a:lnTo>
                  <a:lnTo>
                    <a:pt x="115008" y="0"/>
                  </a:lnTo>
                  <a:lnTo>
                    <a:pt x="2379022" y="0"/>
                  </a:lnTo>
                  <a:lnTo>
                    <a:pt x="2423788" y="9037"/>
                  </a:lnTo>
                  <a:lnTo>
                    <a:pt x="2460344" y="33685"/>
                  </a:lnTo>
                  <a:lnTo>
                    <a:pt x="2484992" y="70241"/>
                  </a:lnTo>
                  <a:lnTo>
                    <a:pt x="2494030" y="115008"/>
                  </a:lnTo>
                  <a:lnTo>
                    <a:pt x="2494030" y="575024"/>
                  </a:lnTo>
                  <a:lnTo>
                    <a:pt x="2484992" y="619790"/>
                  </a:lnTo>
                  <a:lnTo>
                    <a:pt x="2460344" y="656346"/>
                  </a:lnTo>
                  <a:lnTo>
                    <a:pt x="2423788" y="680994"/>
                  </a:lnTo>
                  <a:lnTo>
                    <a:pt x="2379022" y="690032"/>
                  </a:lnTo>
                  <a:lnTo>
                    <a:pt x="115008" y="690032"/>
                  </a:lnTo>
                  <a:lnTo>
                    <a:pt x="70241" y="680994"/>
                  </a:lnTo>
                  <a:lnTo>
                    <a:pt x="33685" y="656346"/>
                  </a:lnTo>
                  <a:lnTo>
                    <a:pt x="9037" y="619790"/>
                  </a:lnTo>
                  <a:lnTo>
                    <a:pt x="0" y="575024"/>
                  </a:lnTo>
                  <a:lnTo>
                    <a:pt x="0" y="11500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5721350" y="6623723"/>
            <a:ext cx="2099945" cy="207645"/>
            <a:chOff x="5721350" y="6551153"/>
            <a:chExt cx="2099945" cy="207645"/>
          </a:xfrm>
        </p:grpSpPr>
        <p:sp>
          <p:nvSpPr>
            <p:cNvPr id="53" name="object 53"/>
            <p:cNvSpPr/>
            <p:nvPr/>
          </p:nvSpPr>
          <p:spPr>
            <a:xfrm>
              <a:off x="5727700" y="6557503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2087034" y="0"/>
                  </a:moveTo>
                  <a:lnTo>
                    <a:pt x="0" y="0"/>
                  </a:lnTo>
                  <a:lnTo>
                    <a:pt x="0" y="194734"/>
                  </a:lnTo>
                  <a:lnTo>
                    <a:pt x="2087034" y="194734"/>
                  </a:lnTo>
                  <a:lnTo>
                    <a:pt x="20870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727700" y="6557503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0" y="0"/>
                  </a:moveTo>
                  <a:lnTo>
                    <a:pt x="2087034" y="0"/>
                  </a:lnTo>
                  <a:lnTo>
                    <a:pt x="2087034" y="194734"/>
                  </a:lnTo>
                  <a:lnTo>
                    <a:pt x="0" y="1947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5907775" y="5875453"/>
            <a:ext cx="1727835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114300" lvl="0" indent="0" algn="ctr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14935" lvl="0" indent="0" algn="ctr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Private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375325" y="6594094"/>
            <a:ext cx="2099945" cy="207645"/>
            <a:chOff x="8375325" y="6521524"/>
            <a:chExt cx="2099945" cy="207645"/>
          </a:xfrm>
        </p:grpSpPr>
        <p:sp>
          <p:nvSpPr>
            <p:cNvPr id="57" name="object 57"/>
            <p:cNvSpPr/>
            <p:nvPr/>
          </p:nvSpPr>
          <p:spPr>
            <a:xfrm>
              <a:off x="8381675" y="6527874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2087034" y="0"/>
                  </a:moveTo>
                  <a:lnTo>
                    <a:pt x="0" y="0"/>
                  </a:lnTo>
                  <a:lnTo>
                    <a:pt x="0" y="194734"/>
                  </a:lnTo>
                  <a:lnTo>
                    <a:pt x="2087034" y="194734"/>
                  </a:lnTo>
                  <a:lnTo>
                    <a:pt x="20870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381675" y="6527874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0" y="0"/>
                  </a:moveTo>
                  <a:lnTo>
                    <a:pt x="2087034" y="0"/>
                  </a:lnTo>
                  <a:lnTo>
                    <a:pt x="2087034" y="194734"/>
                  </a:lnTo>
                  <a:lnTo>
                    <a:pt x="0" y="1947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561751" y="5848022"/>
            <a:ext cx="1727835" cy="98551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75285" marR="368300" lvl="0" indent="0" algn="ctr" defTabSz="914400" rtl="0" eaLnBrk="1" fontAlgn="auto" latinLnBrk="0" hangingPunct="1">
              <a:lnSpc>
                <a:spcPts val="21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Sardinia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Private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05014" y="5619575"/>
            <a:ext cx="1970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National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33608" y="5951607"/>
            <a:ext cx="571227" cy="285775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4333" y="5951607"/>
            <a:ext cx="708259" cy="223324"/>
          </a:xfrm>
          <a:prstGeom prst="rect">
            <a:avLst/>
          </a:prstGeom>
        </p:spPr>
      </p:pic>
      <p:grpSp>
        <p:nvGrpSpPr>
          <p:cNvPr id="65" name="Group 11">
            <a:extLst>
              <a:ext uri="{FF2B5EF4-FFF2-40B4-BE49-F238E27FC236}">
                <a16:creationId xmlns:a16="http://schemas.microsoft.com/office/drawing/2014/main" id="{33CF16D8-653A-458B-8281-721C1FD0084A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66" name="Gerade Verbindung 12">
              <a:extLst>
                <a:ext uri="{FF2B5EF4-FFF2-40B4-BE49-F238E27FC236}">
                  <a16:creationId xmlns:a16="http://schemas.microsoft.com/office/drawing/2014/main" id="{DC9D14ED-160A-47D2-912C-6AC60431588C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14">
              <a:extLst>
                <a:ext uri="{FF2B5EF4-FFF2-40B4-BE49-F238E27FC236}">
                  <a16:creationId xmlns:a16="http://schemas.microsoft.com/office/drawing/2014/main" id="{624A2DB6-E901-4A1D-9B34-00EBDB1EE31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object 3">
            <a:extLst>
              <a:ext uri="{FF2B5EF4-FFF2-40B4-BE49-F238E27FC236}">
                <a16:creationId xmlns:a16="http://schemas.microsoft.com/office/drawing/2014/main" id="{0B50E6E9-433E-4DB0-A605-DE573D9AAA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8143" y="0"/>
            <a:ext cx="2012124" cy="7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2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62">
            <a:extLst>
              <a:ext uri="{FF2B5EF4-FFF2-40B4-BE49-F238E27FC236}">
                <a16:creationId xmlns:a16="http://schemas.microsoft.com/office/drawing/2014/main" id="{FAD01189-2D92-498B-9830-F55A6D838DDB}"/>
              </a:ext>
            </a:extLst>
          </p:cNvPr>
          <p:cNvSpPr/>
          <p:nvPr/>
        </p:nvSpPr>
        <p:spPr>
          <a:xfrm>
            <a:off x="1" y="0"/>
            <a:ext cx="1017814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91017" y="843056"/>
            <a:ext cx="4923790" cy="5732145"/>
            <a:chOff x="91017" y="577848"/>
            <a:chExt cx="4923790" cy="5732145"/>
          </a:xfrm>
        </p:grpSpPr>
        <p:sp>
          <p:nvSpPr>
            <p:cNvPr id="3" name="object 3"/>
            <p:cNvSpPr/>
            <p:nvPr/>
          </p:nvSpPr>
          <p:spPr>
            <a:xfrm>
              <a:off x="97367" y="584198"/>
              <a:ext cx="4911090" cy="5719445"/>
            </a:xfrm>
            <a:custGeom>
              <a:avLst/>
              <a:gdLst/>
              <a:ahLst/>
              <a:cxnLst/>
              <a:rect l="l" t="t" r="r" b="b"/>
              <a:pathLst>
                <a:path w="4911090" h="5719445">
                  <a:moveTo>
                    <a:pt x="4092203" y="0"/>
                  </a:moveTo>
                  <a:lnTo>
                    <a:pt x="818463" y="0"/>
                  </a:lnTo>
                  <a:lnTo>
                    <a:pt x="770372" y="1389"/>
                  </a:lnTo>
                  <a:lnTo>
                    <a:pt x="723013" y="5506"/>
                  </a:lnTo>
                  <a:lnTo>
                    <a:pt x="676462" y="12274"/>
                  </a:lnTo>
                  <a:lnTo>
                    <a:pt x="630797" y="21616"/>
                  </a:lnTo>
                  <a:lnTo>
                    <a:pt x="586093" y="33455"/>
                  </a:lnTo>
                  <a:lnTo>
                    <a:pt x="542429" y="47715"/>
                  </a:lnTo>
                  <a:lnTo>
                    <a:pt x="499880" y="64318"/>
                  </a:lnTo>
                  <a:lnTo>
                    <a:pt x="458523" y="83189"/>
                  </a:lnTo>
                  <a:lnTo>
                    <a:pt x="418436" y="104250"/>
                  </a:lnTo>
                  <a:lnTo>
                    <a:pt x="379694" y="127424"/>
                  </a:lnTo>
                  <a:lnTo>
                    <a:pt x="342375" y="152635"/>
                  </a:lnTo>
                  <a:lnTo>
                    <a:pt x="306556" y="179807"/>
                  </a:lnTo>
                  <a:lnTo>
                    <a:pt x="272312" y="208861"/>
                  </a:lnTo>
                  <a:lnTo>
                    <a:pt x="239722" y="239722"/>
                  </a:lnTo>
                  <a:lnTo>
                    <a:pt x="208861" y="272312"/>
                  </a:lnTo>
                  <a:lnTo>
                    <a:pt x="179807" y="306556"/>
                  </a:lnTo>
                  <a:lnTo>
                    <a:pt x="152636" y="342375"/>
                  </a:lnTo>
                  <a:lnTo>
                    <a:pt x="127424" y="379694"/>
                  </a:lnTo>
                  <a:lnTo>
                    <a:pt x="104250" y="418436"/>
                  </a:lnTo>
                  <a:lnTo>
                    <a:pt x="83189" y="458523"/>
                  </a:lnTo>
                  <a:lnTo>
                    <a:pt x="64318" y="499880"/>
                  </a:lnTo>
                  <a:lnTo>
                    <a:pt x="47715" y="542429"/>
                  </a:lnTo>
                  <a:lnTo>
                    <a:pt x="33455" y="586093"/>
                  </a:lnTo>
                  <a:lnTo>
                    <a:pt x="21616" y="630796"/>
                  </a:lnTo>
                  <a:lnTo>
                    <a:pt x="12274" y="676462"/>
                  </a:lnTo>
                  <a:lnTo>
                    <a:pt x="5506" y="723012"/>
                  </a:lnTo>
                  <a:lnTo>
                    <a:pt x="1389" y="770372"/>
                  </a:lnTo>
                  <a:lnTo>
                    <a:pt x="0" y="818462"/>
                  </a:lnTo>
                  <a:lnTo>
                    <a:pt x="0" y="4900772"/>
                  </a:lnTo>
                  <a:lnTo>
                    <a:pt x="1389" y="4948863"/>
                  </a:lnTo>
                  <a:lnTo>
                    <a:pt x="5506" y="4996222"/>
                  </a:lnTo>
                  <a:lnTo>
                    <a:pt x="12274" y="5042772"/>
                  </a:lnTo>
                  <a:lnTo>
                    <a:pt x="21616" y="5088438"/>
                  </a:lnTo>
                  <a:lnTo>
                    <a:pt x="33455" y="5133141"/>
                  </a:lnTo>
                  <a:lnTo>
                    <a:pt x="47715" y="5176805"/>
                  </a:lnTo>
                  <a:lnTo>
                    <a:pt x="64318" y="5219354"/>
                  </a:lnTo>
                  <a:lnTo>
                    <a:pt x="83189" y="5260711"/>
                  </a:lnTo>
                  <a:lnTo>
                    <a:pt x="104250" y="5300798"/>
                  </a:lnTo>
                  <a:lnTo>
                    <a:pt x="127424" y="5339540"/>
                  </a:lnTo>
                  <a:lnTo>
                    <a:pt x="152636" y="5376859"/>
                  </a:lnTo>
                  <a:lnTo>
                    <a:pt x="179807" y="5412678"/>
                  </a:lnTo>
                  <a:lnTo>
                    <a:pt x="208861" y="5446921"/>
                  </a:lnTo>
                  <a:lnTo>
                    <a:pt x="239722" y="5479512"/>
                  </a:lnTo>
                  <a:lnTo>
                    <a:pt x="272312" y="5510373"/>
                  </a:lnTo>
                  <a:lnTo>
                    <a:pt x="306556" y="5539427"/>
                  </a:lnTo>
                  <a:lnTo>
                    <a:pt x="342375" y="5566598"/>
                  </a:lnTo>
                  <a:lnTo>
                    <a:pt x="379694" y="5591809"/>
                  </a:lnTo>
                  <a:lnTo>
                    <a:pt x="418436" y="5614983"/>
                  </a:lnTo>
                  <a:lnTo>
                    <a:pt x="458523" y="5636044"/>
                  </a:lnTo>
                  <a:lnTo>
                    <a:pt x="499880" y="5654915"/>
                  </a:lnTo>
                  <a:lnTo>
                    <a:pt x="542429" y="5671519"/>
                  </a:lnTo>
                  <a:lnTo>
                    <a:pt x="586093" y="5685778"/>
                  </a:lnTo>
                  <a:lnTo>
                    <a:pt x="630797" y="5697618"/>
                  </a:lnTo>
                  <a:lnTo>
                    <a:pt x="676462" y="5706960"/>
                  </a:lnTo>
                  <a:lnTo>
                    <a:pt x="723013" y="5713727"/>
                  </a:lnTo>
                  <a:lnTo>
                    <a:pt x="770372" y="5717844"/>
                  </a:lnTo>
                  <a:lnTo>
                    <a:pt x="818463" y="5719234"/>
                  </a:lnTo>
                  <a:lnTo>
                    <a:pt x="4092203" y="5719234"/>
                  </a:lnTo>
                  <a:lnTo>
                    <a:pt x="4140294" y="5717844"/>
                  </a:lnTo>
                  <a:lnTo>
                    <a:pt x="4187653" y="5713727"/>
                  </a:lnTo>
                  <a:lnTo>
                    <a:pt x="4234203" y="5706960"/>
                  </a:lnTo>
                  <a:lnTo>
                    <a:pt x="4279869" y="5697618"/>
                  </a:lnTo>
                  <a:lnTo>
                    <a:pt x="4324572" y="5685778"/>
                  </a:lnTo>
                  <a:lnTo>
                    <a:pt x="4368237" y="5671519"/>
                  </a:lnTo>
                  <a:lnTo>
                    <a:pt x="4410786" y="5654915"/>
                  </a:lnTo>
                  <a:lnTo>
                    <a:pt x="4452142" y="5636044"/>
                  </a:lnTo>
                  <a:lnTo>
                    <a:pt x="4492230" y="5614983"/>
                  </a:lnTo>
                  <a:lnTo>
                    <a:pt x="4530971" y="5591809"/>
                  </a:lnTo>
                  <a:lnTo>
                    <a:pt x="4568290" y="5566598"/>
                  </a:lnTo>
                  <a:lnTo>
                    <a:pt x="4604110" y="5539427"/>
                  </a:lnTo>
                  <a:lnTo>
                    <a:pt x="4638353" y="5510373"/>
                  </a:lnTo>
                  <a:lnTo>
                    <a:pt x="4670944" y="5479512"/>
                  </a:lnTo>
                  <a:lnTo>
                    <a:pt x="4701804" y="5446921"/>
                  </a:lnTo>
                  <a:lnTo>
                    <a:pt x="4730859" y="5412678"/>
                  </a:lnTo>
                  <a:lnTo>
                    <a:pt x="4758030" y="5376859"/>
                  </a:lnTo>
                  <a:lnTo>
                    <a:pt x="4783241" y="5339540"/>
                  </a:lnTo>
                  <a:lnTo>
                    <a:pt x="4806415" y="5300798"/>
                  </a:lnTo>
                  <a:lnTo>
                    <a:pt x="4827476" y="5260711"/>
                  </a:lnTo>
                  <a:lnTo>
                    <a:pt x="4846347" y="5219354"/>
                  </a:lnTo>
                  <a:lnTo>
                    <a:pt x="4862950" y="5176805"/>
                  </a:lnTo>
                  <a:lnTo>
                    <a:pt x="4877210" y="5133141"/>
                  </a:lnTo>
                  <a:lnTo>
                    <a:pt x="4889050" y="5088438"/>
                  </a:lnTo>
                  <a:lnTo>
                    <a:pt x="4898391" y="5042772"/>
                  </a:lnTo>
                  <a:lnTo>
                    <a:pt x="4905159" y="4996222"/>
                  </a:lnTo>
                  <a:lnTo>
                    <a:pt x="4909276" y="4948863"/>
                  </a:lnTo>
                  <a:lnTo>
                    <a:pt x="4910666" y="4900772"/>
                  </a:lnTo>
                  <a:lnTo>
                    <a:pt x="4910666" y="818462"/>
                  </a:lnTo>
                  <a:lnTo>
                    <a:pt x="4909276" y="770372"/>
                  </a:lnTo>
                  <a:lnTo>
                    <a:pt x="4905159" y="723012"/>
                  </a:lnTo>
                  <a:lnTo>
                    <a:pt x="4898391" y="676462"/>
                  </a:lnTo>
                  <a:lnTo>
                    <a:pt x="4889050" y="630796"/>
                  </a:lnTo>
                  <a:lnTo>
                    <a:pt x="4877210" y="586093"/>
                  </a:lnTo>
                  <a:lnTo>
                    <a:pt x="4862950" y="542429"/>
                  </a:lnTo>
                  <a:lnTo>
                    <a:pt x="4846347" y="499880"/>
                  </a:lnTo>
                  <a:lnTo>
                    <a:pt x="4827476" y="458523"/>
                  </a:lnTo>
                  <a:lnTo>
                    <a:pt x="4806415" y="418436"/>
                  </a:lnTo>
                  <a:lnTo>
                    <a:pt x="4783241" y="379694"/>
                  </a:lnTo>
                  <a:lnTo>
                    <a:pt x="4758030" y="342375"/>
                  </a:lnTo>
                  <a:lnTo>
                    <a:pt x="4730859" y="306556"/>
                  </a:lnTo>
                  <a:lnTo>
                    <a:pt x="4701804" y="272312"/>
                  </a:lnTo>
                  <a:lnTo>
                    <a:pt x="4670944" y="239722"/>
                  </a:lnTo>
                  <a:lnTo>
                    <a:pt x="4638353" y="208861"/>
                  </a:lnTo>
                  <a:lnTo>
                    <a:pt x="4604110" y="179807"/>
                  </a:lnTo>
                  <a:lnTo>
                    <a:pt x="4568290" y="152635"/>
                  </a:lnTo>
                  <a:lnTo>
                    <a:pt x="4530971" y="127424"/>
                  </a:lnTo>
                  <a:lnTo>
                    <a:pt x="4492230" y="104250"/>
                  </a:lnTo>
                  <a:lnTo>
                    <a:pt x="4452142" y="83189"/>
                  </a:lnTo>
                  <a:lnTo>
                    <a:pt x="4410786" y="64318"/>
                  </a:lnTo>
                  <a:lnTo>
                    <a:pt x="4368237" y="47715"/>
                  </a:lnTo>
                  <a:lnTo>
                    <a:pt x="4324572" y="33455"/>
                  </a:lnTo>
                  <a:lnTo>
                    <a:pt x="4279869" y="21616"/>
                  </a:lnTo>
                  <a:lnTo>
                    <a:pt x="4234203" y="12274"/>
                  </a:lnTo>
                  <a:lnTo>
                    <a:pt x="4187653" y="5506"/>
                  </a:lnTo>
                  <a:lnTo>
                    <a:pt x="4140294" y="1389"/>
                  </a:lnTo>
                  <a:lnTo>
                    <a:pt x="409220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7367" y="584198"/>
              <a:ext cx="4911090" cy="5719445"/>
            </a:xfrm>
            <a:custGeom>
              <a:avLst/>
              <a:gdLst/>
              <a:ahLst/>
              <a:cxnLst/>
              <a:rect l="l" t="t" r="r" b="b"/>
              <a:pathLst>
                <a:path w="4911090" h="5719445">
                  <a:moveTo>
                    <a:pt x="0" y="818462"/>
                  </a:moveTo>
                  <a:lnTo>
                    <a:pt x="1389" y="770371"/>
                  </a:lnTo>
                  <a:lnTo>
                    <a:pt x="5506" y="723012"/>
                  </a:lnTo>
                  <a:lnTo>
                    <a:pt x="12274" y="676461"/>
                  </a:lnTo>
                  <a:lnTo>
                    <a:pt x="21616" y="630796"/>
                  </a:lnTo>
                  <a:lnTo>
                    <a:pt x="33455" y="586093"/>
                  </a:lnTo>
                  <a:lnTo>
                    <a:pt x="47715" y="542428"/>
                  </a:lnTo>
                  <a:lnTo>
                    <a:pt x="64318" y="499879"/>
                  </a:lnTo>
                  <a:lnTo>
                    <a:pt x="83189" y="458523"/>
                  </a:lnTo>
                  <a:lnTo>
                    <a:pt x="104250" y="418435"/>
                  </a:lnTo>
                  <a:lnTo>
                    <a:pt x="127424" y="379694"/>
                  </a:lnTo>
                  <a:lnTo>
                    <a:pt x="152636" y="342375"/>
                  </a:lnTo>
                  <a:lnTo>
                    <a:pt x="179807" y="306555"/>
                  </a:lnTo>
                  <a:lnTo>
                    <a:pt x="208861" y="272312"/>
                  </a:lnTo>
                  <a:lnTo>
                    <a:pt x="239722" y="239722"/>
                  </a:lnTo>
                  <a:lnTo>
                    <a:pt x="272312" y="208861"/>
                  </a:lnTo>
                  <a:lnTo>
                    <a:pt x="306556" y="179806"/>
                  </a:lnTo>
                  <a:lnTo>
                    <a:pt x="342375" y="152635"/>
                  </a:lnTo>
                  <a:lnTo>
                    <a:pt x="379694" y="127424"/>
                  </a:lnTo>
                  <a:lnTo>
                    <a:pt x="418436" y="104250"/>
                  </a:lnTo>
                  <a:lnTo>
                    <a:pt x="458523" y="83189"/>
                  </a:lnTo>
                  <a:lnTo>
                    <a:pt x="499880" y="64318"/>
                  </a:lnTo>
                  <a:lnTo>
                    <a:pt x="542429" y="47715"/>
                  </a:lnTo>
                  <a:lnTo>
                    <a:pt x="586093" y="33455"/>
                  </a:lnTo>
                  <a:lnTo>
                    <a:pt x="630797" y="21616"/>
                  </a:lnTo>
                  <a:lnTo>
                    <a:pt x="676462" y="12274"/>
                  </a:lnTo>
                  <a:lnTo>
                    <a:pt x="723013" y="5506"/>
                  </a:lnTo>
                  <a:lnTo>
                    <a:pt x="770372" y="1389"/>
                  </a:lnTo>
                  <a:lnTo>
                    <a:pt x="818463" y="0"/>
                  </a:lnTo>
                  <a:lnTo>
                    <a:pt x="4092203" y="0"/>
                  </a:lnTo>
                  <a:lnTo>
                    <a:pt x="4140294" y="1389"/>
                  </a:lnTo>
                  <a:lnTo>
                    <a:pt x="4187653" y="5506"/>
                  </a:lnTo>
                  <a:lnTo>
                    <a:pt x="4234203" y="12274"/>
                  </a:lnTo>
                  <a:lnTo>
                    <a:pt x="4279869" y="21616"/>
                  </a:lnTo>
                  <a:lnTo>
                    <a:pt x="4324572" y="33455"/>
                  </a:lnTo>
                  <a:lnTo>
                    <a:pt x="4368237" y="47715"/>
                  </a:lnTo>
                  <a:lnTo>
                    <a:pt x="4410785" y="64318"/>
                  </a:lnTo>
                  <a:lnTo>
                    <a:pt x="4452142" y="83189"/>
                  </a:lnTo>
                  <a:lnTo>
                    <a:pt x="4492229" y="104250"/>
                  </a:lnTo>
                  <a:lnTo>
                    <a:pt x="4530971" y="127424"/>
                  </a:lnTo>
                  <a:lnTo>
                    <a:pt x="4568290" y="152635"/>
                  </a:lnTo>
                  <a:lnTo>
                    <a:pt x="4604110" y="179806"/>
                  </a:lnTo>
                  <a:lnTo>
                    <a:pt x="4638353" y="208861"/>
                  </a:lnTo>
                  <a:lnTo>
                    <a:pt x="4670943" y="239722"/>
                  </a:lnTo>
                  <a:lnTo>
                    <a:pt x="4701804" y="272312"/>
                  </a:lnTo>
                  <a:lnTo>
                    <a:pt x="4730859" y="306555"/>
                  </a:lnTo>
                  <a:lnTo>
                    <a:pt x="4758030" y="342375"/>
                  </a:lnTo>
                  <a:lnTo>
                    <a:pt x="4783241" y="379694"/>
                  </a:lnTo>
                  <a:lnTo>
                    <a:pt x="4806415" y="418435"/>
                  </a:lnTo>
                  <a:lnTo>
                    <a:pt x="4827476" y="458523"/>
                  </a:lnTo>
                  <a:lnTo>
                    <a:pt x="4846347" y="499879"/>
                  </a:lnTo>
                  <a:lnTo>
                    <a:pt x="4862950" y="542428"/>
                  </a:lnTo>
                  <a:lnTo>
                    <a:pt x="4877210" y="586093"/>
                  </a:lnTo>
                  <a:lnTo>
                    <a:pt x="4889049" y="630796"/>
                  </a:lnTo>
                  <a:lnTo>
                    <a:pt x="4898391" y="676461"/>
                  </a:lnTo>
                  <a:lnTo>
                    <a:pt x="4905159" y="723012"/>
                  </a:lnTo>
                  <a:lnTo>
                    <a:pt x="4909276" y="770371"/>
                  </a:lnTo>
                  <a:lnTo>
                    <a:pt x="4910666" y="818462"/>
                  </a:lnTo>
                  <a:lnTo>
                    <a:pt x="4910666" y="4900772"/>
                  </a:lnTo>
                  <a:lnTo>
                    <a:pt x="4909276" y="4948862"/>
                  </a:lnTo>
                  <a:lnTo>
                    <a:pt x="4905159" y="4996222"/>
                  </a:lnTo>
                  <a:lnTo>
                    <a:pt x="4898391" y="5042772"/>
                  </a:lnTo>
                  <a:lnTo>
                    <a:pt x="4889049" y="5088437"/>
                  </a:lnTo>
                  <a:lnTo>
                    <a:pt x="4877210" y="5133141"/>
                  </a:lnTo>
                  <a:lnTo>
                    <a:pt x="4862950" y="5176805"/>
                  </a:lnTo>
                  <a:lnTo>
                    <a:pt x="4846347" y="5219354"/>
                  </a:lnTo>
                  <a:lnTo>
                    <a:pt x="4827476" y="5260710"/>
                  </a:lnTo>
                  <a:lnTo>
                    <a:pt x="4806415" y="5300798"/>
                  </a:lnTo>
                  <a:lnTo>
                    <a:pt x="4783241" y="5339539"/>
                  </a:lnTo>
                  <a:lnTo>
                    <a:pt x="4758030" y="5376858"/>
                  </a:lnTo>
                  <a:lnTo>
                    <a:pt x="4730859" y="5412678"/>
                  </a:lnTo>
                  <a:lnTo>
                    <a:pt x="4701804" y="5446921"/>
                  </a:lnTo>
                  <a:lnTo>
                    <a:pt x="4670943" y="5479512"/>
                  </a:lnTo>
                  <a:lnTo>
                    <a:pt x="4638353" y="5510372"/>
                  </a:lnTo>
                  <a:lnTo>
                    <a:pt x="4604110" y="5539427"/>
                  </a:lnTo>
                  <a:lnTo>
                    <a:pt x="4568290" y="5566598"/>
                  </a:lnTo>
                  <a:lnTo>
                    <a:pt x="4530971" y="5591809"/>
                  </a:lnTo>
                  <a:lnTo>
                    <a:pt x="4492229" y="5614983"/>
                  </a:lnTo>
                  <a:lnTo>
                    <a:pt x="4452142" y="5636044"/>
                  </a:lnTo>
                  <a:lnTo>
                    <a:pt x="4410785" y="5654915"/>
                  </a:lnTo>
                  <a:lnTo>
                    <a:pt x="4368237" y="5671518"/>
                  </a:lnTo>
                  <a:lnTo>
                    <a:pt x="4324572" y="5685778"/>
                  </a:lnTo>
                  <a:lnTo>
                    <a:pt x="4279869" y="5697617"/>
                  </a:lnTo>
                  <a:lnTo>
                    <a:pt x="4234203" y="5706959"/>
                  </a:lnTo>
                  <a:lnTo>
                    <a:pt x="4187653" y="5713727"/>
                  </a:lnTo>
                  <a:lnTo>
                    <a:pt x="4140294" y="5717844"/>
                  </a:lnTo>
                  <a:lnTo>
                    <a:pt x="4092203" y="5719234"/>
                  </a:lnTo>
                  <a:lnTo>
                    <a:pt x="818463" y="5719234"/>
                  </a:lnTo>
                  <a:lnTo>
                    <a:pt x="770372" y="5717844"/>
                  </a:lnTo>
                  <a:lnTo>
                    <a:pt x="723013" y="5713727"/>
                  </a:lnTo>
                  <a:lnTo>
                    <a:pt x="676462" y="5706959"/>
                  </a:lnTo>
                  <a:lnTo>
                    <a:pt x="630797" y="5697617"/>
                  </a:lnTo>
                  <a:lnTo>
                    <a:pt x="586093" y="5685778"/>
                  </a:lnTo>
                  <a:lnTo>
                    <a:pt x="542429" y="5671518"/>
                  </a:lnTo>
                  <a:lnTo>
                    <a:pt x="499880" y="5654915"/>
                  </a:lnTo>
                  <a:lnTo>
                    <a:pt x="458523" y="5636044"/>
                  </a:lnTo>
                  <a:lnTo>
                    <a:pt x="418436" y="5614983"/>
                  </a:lnTo>
                  <a:lnTo>
                    <a:pt x="379694" y="5591809"/>
                  </a:lnTo>
                  <a:lnTo>
                    <a:pt x="342375" y="5566598"/>
                  </a:lnTo>
                  <a:lnTo>
                    <a:pt x="306556" y="5539427"/>
                  </a:lnTo>
                  <a:lnTo>
                    <a:pt x="272312" y="5510372"/>
                  </a:lnTo>
                  <a:lnTo>
                    <a:pt x="239722" y="5479512"/>
                  </a:lnTo>
                  <a:lnTo>
                    <a:pt x="208861" y="5446921"/>
                  </a:lnTo>
                  <a:lnTo>
                    <a:pt x="179807" y="5412678"/>
                  </a:lnTo>
                  <a:lnTo>
                    <a:pt x="152636" y="5376858"/>
                  </a:lnTo>
                  <a:lnTo>
                    <a:pt x="127424" y="5339539"/>
                  </a:lnTo>
                  <a:lnTo>
                    <a:pt x="104250" y="5300798"/>
                  </a:lnTo>
                  <a:lnTo>
                    <a:pt x="83189" y="5260710"/>
                  </a:lnTo>
                  <a:lnTo>
                    <a:pt x="64318" y="5219354"/>
                  </a:lnTo>
                  <a:lnTo>
                    <a:pt x="47715" y="5176805"/>
                  </a:lnTo>
                  <a:lnTo>
                    <a:pt x="33455" y="5133141"/>
                  </a:lnTo>
                  <a:lnTo>
                    <a:pt x="21616" y="5088437"/>
                  </a:lnTo>
                  <a:lnTo>
                    <a:pt x="12274" y="5042772"/>
                  </a:lnTo>
                  <a:lnTo>
                    <a:pt x="5506" y="4996222"/>
                  </a:lnTo>
                  <a:lnTo>
                    <a:pt x="1389" y="4948862"/>
                  </a:lnTo>
                  <a:lnTo>
                    <a:pt x="0" y="4900772"/>
                  </a:lnTo>
                  <a:lnTo>
                    <a:pt x="0" y="818462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87866" y="4669364"/>
              <a:ext cx="1651000" cy="1363345"/>
            </a:xfrm>
            <a:custGeom>
              <a:avLst/>
              <a:gdLst/>
              <a:ahLst/>
              <a:cxnLst/>
              <a:rect l="l" t="t" r="r" b="b"/>
              <a:pathLst>
                <a:path w="1651000" h="1363345">
                  <a:moveTo>
                    <a:pt x="1423807" y="0"/>
                  </a:moveTo>
                  <a:lnTo>
                    <a:pt x="227193" y="0"/>
                  </a:lnTo>
                  <a:lnTo>
                    <a:pt x="181405" y="4615"/>
                  </a:lnTo>
                  <a:lnTo>
                    <a:pt x="138759" y="17853"/>
                  </a:lnTo>
                  <a:lnTo>
                    <a:pt x="100167" y="38800"/>
                  </a:lnTo>
                  <a:lnTo>
                    <a:pt x="66543" y="66542"/>
                  </a:lnTo>
                  <a:lnTo>
                    <a:pt x="38801" y="100166"/>
                  </a:lnTo>
                  <a:lnTo>
                    <a:pt x="17853" y="138758"/>
                  </a:lnTo>
                  <a:lnTo>
                    <a:pt x="4615" y="181405"/>
                  </a:lnTo>
                  <a:lnTo>
                    <a:pt x="0" y="227192"/>
                  </a:lnTo>
                  <a:lnTo>
                    <a:pt x="0" y="1135940"/>
                  </a:lnTo>
                  <a:lnTo>
                    <a:pt x="4615" y="1181727"/>
                  </a:lnTo>
                  <a:lnTo>
                    <a:pt x="17853" y="1224374"/>
                  </a:lnTo>
                  <a:lnTo>
                    <a:pt x="38801" y="1262966"/>
                  </a:lnTo>
                  <a:lnTo>
                    <a:pt x="66543" y="1296590"/>
                  </a:lnTo>
                  <a:lnTo>
                    <a:pt x="100167" y="1324332"/>
                  </a:lnTo>
                  <a:lnTo>
                    <a:pt x="138759" y="1345279"/>
                  </a:lnTo>
                  <a:lnTo>
                    <a:pt x="181405" y="1358517"/>
                  </a:lnTo>
                  <a:lnTo>
                    <a:pt x="227193" y="1363133"/>
                  </a:lnTo>
                  <a:lnTo>
                    <a:pt x="1423807" y="1363133"/>
                  </a:lnTo>
                  <a:lnTo>
                    <a:pt x="1469594" y="1358517"/>
                  </a:lnTo>
                  <a:lnTo>
                    <a:pt x="1512240" y="1345279"/>
                  </a:lnTo>
                  <a:lnTo>
                    <a:pt x="1550832" y="1324332"/>
                  </a:lnTo>
                  <a:lnTo>
                    <a:pt x="1584456" y="1296590"/>
                  </a:lnTo>
                  <a:lnTo>
                    <a:pt x="1612199" y="1262966"/>
                  </a:lnTo>
                  <a:lnTo>
                    <a:pt x="1633146" y="1224374"/>
                  </a:lnTo>
                  <a:lnTo>
                    <a:pt x="1646384" y="1181727"/>
                  </a:lnTo>
                  <a:lnTo>
                    <a:pt x="1651000" y="1135940"/>
                  </a:lnTo>
                  <a:lnTo>
                    <a:pt x="1651000" y="227192"/>
                  </a:lnTo>
                  <a:lnTo>
                    <a:pt x="1646384" y="181405"/>
                  </a:lnTo>
                  <a:lnTo>
                    <a:pt x="1633146" y="138758"/>
                  </a:lnTo>
                  <a:lnTo>
                    <a:pt x="1612199" y="100166"/>
                  </a:lnTo>
                  <a:lnTo>
                    <a:pt x="1584456" y="66542"/>
                  </a:lnTo>
                  <a:lnTo>
                    <a:pt x="1550832" y="38800"/>
                  </a:lnTo>
                  <a:lnTo>
                    <a:pt x="1512240" y="17853"/>
                  </a:lnTo>
                  <a:lnTo>
                    <a:pt x="1469594" y="4615"/>
                  </a:lnTo>
                  <a:lnTo>
                    <a:pt x="1423807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7866" y="4669364"/>
              <a:ext cx="1651000" cy="1363345"/>
            </a:xfrm>
            <a:custGeom>
              <a:avLst/>
              <a:gdLst/>
              <a:ahLst/>
              <a:cxnLst/>
              <a:rect l="l" t="t" r="r" b="b"/>
              <a:pathLst>
                <a:path w="1651000" h="1363345">
                  <a:moveTo>
                    <a:pt x="0" y="227193"/>
                  </a:moveTo>
                  <a:lnTo>
                    <a:pt x="4615" y="181405"/>
                  </a:lnTo>
                  <a:lnTo>
                    <a:pt x="17853" y="138759"/>
                  </a:lnTo>
                  <a:lnTo>
                    <a:pt x="38801" y="100167"/>
                  </a:lnTo>
                  <a:lnTo>
                    <a:pt x="66543" y="66543"/>
                  </a:lnTo>
                  <a:lnTo>
                    <a:pt x="100167" y="38801"/>
                  </a:lnTo>
                  <a:lnTo>
                    <a:pt x="138759" y="17853"/>
                  </a:lnTo>
                  <a:lnTo>
                    <a:pt x="181405" y="4615"/>
                  </a:lnTo>
                  <a:lnTo>
                    <a:pt x="227193" y="0"/>
                  </a:lnTo>
                  <a:lnTo>
                    <a:pt x="1423807" y="0"/>
                  </a:lnTo>
                  <a:lnTo>
                    <a:pt x="1469594" y="4615"/>
                  </a:lnTo>
                  <a:lnTo>
                    <a:pt x="1512240" y="17853"/>
                  </a:lnTo>
                  <a:lnTo>
                    <a:pt x="1550832" y="38801"/>
                  </a:lnTo>
                  <a:lnTo>
                    <a:pt x="1584456" y="66543"/>
                  </a:lnTo>
                  <a:lnTo>
                    <a:pt x="1612198" y="100167"/>
                  </a:lnTo>
                  <a:lnTo>
                    <a:pt x="1633146" y="138759"/>
                  </a:lnTo>
                  <a:lnTo>
                    <a:pt x="1646384" y="181405"/>
                  </a:lnTo>
                  <a:lnTo>
                    <a:pt x="1651000" y="227193"/>
                  </a:lnTo>
                  <a:lnTo>
                    <a:pt x="1651000" y="1135941"/>
                  </a:lnTo>
                  <a:lnTo>
                    <a:pt x="1646384" y="1181728"/>
                  </a:lnTo>
                  <a:lnTo>
                    <a:pt x="1633146" y="1224374"/>
                  </a:lnTo>
                  <a:lnTo>
                    <a:pt x="1612198" y="1262966"/>
                  </a:lnTo>
                  <a:lnTo>
                    <a:pt x="1584456" y="1296590"/>
                  </a:lnTo>
                  <a:lnTo>
                    <a:pt x="1550832" y="1324332"/>
                  </a:lnTo>
                  <a:lnTo>
                    <a:pt x="1512240" y="1345280"/>
                  </a:lnTo>
                  <a:lnTo>
                    <a:pt x="1469594" y="1358518"/>
                  </a:lnTo>
                  <a:lnTo>
                    <a:pt x="1423807" y="1363134"/>
                  </a:lnTo>
                  <a:lnTo>
                    <a:pt x="227193" y="1363134"/>
                  </a:lnTo>
                  <a:lnTo>
                    <a:pt x="181405" y="1358518"/>
                  </a:lnTo>
                  <a:lnTo>
                    <a:pt x="138759" y="1345280"/>
                  </a:lnTo>
                  <a:lnTo>
                    <a:pt x="100167" y="1324332"/>
                  </a:lnTo>
                  <a:lnTo>
                    <a:pt x="66543" y="1296590"/>
                  </a:lnTo>
                  <a:lnTo>
                    <a:pt x="38801" y="1262966"/>
                  </a:lnTo>
                  <a:lnTo>
                    <a:pt x="17853" y="1224374"/>
                  </a:lnTo>
                  <a:lnTo>
                    <a:pt x="4615" y="1181728"/>
                  </a:lnTo>
                  <a:lnTo>
                    <a:pt x="0" y="1135941"/>
                  </a:lnTo>
                  <a:lnTo>
                    <a:pt x="0" y="227193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8666" y="1117597"/>
              <a:ext cx="4589145" cy="2138045"/>
            </a:xfrm>
            <a:custGeom>
              <a:avLst/>
              <a:gdLst/>
              <a:ahLst/>
              <a:cxnLst/>
              <a:rect l="l" t="t" r="r" b="b"/>
              <a:pathLst>
                <a:path w="4589145" h="2138045">
                  <a:moveTo>
                    <a:pt x="4232619" y="0"/>
                  </a:moveTo>
                  <a:lnTo>
                    <a:pt x="356314" y="0"/>
                  </a:lnTo>
                  <a:lnTo>
                    <a:pt x="307965" y="3252"/>
                  </a:lnTo>
                  <a:lnTo>
                    <a:pt x="261592" y="12727"/>
                  </a:lnTo>
                  <a:lnTo>
                    <a:pt x="217621" y="28001"/>
                  </a:lnTo>
                  <a:lnTo>
                    <a:pt x="176475" y="48647"/>
                  </a:lnTo>
                  <a:lnTo>
                    <a:pt x="138581" y="74242"/>
                  </a:lnTo>
                  <a:lnTo>
                    <a:pt x="104362" y="104362"/>
                  </a:lnTo>
                  <a:lnTo>
                    <a:pt x="74242" y="138581"/>
                  </a:lnTo>
                  <a:lnTo>
                    <a:pt x="48647" y="176476"/>
                  </a:lnTo>
                  <a:lnTo>
                    <a:pt x="28000" y="217621"/>
                  </a:lnTo>
                  <a:lnTo>
                    <a:pt x="12727" y="261592"/>
                  </a:lnTo>
                  <a:lnTo>
                    <a:pt x="3252" y="307965"/>
                  </a:lnTo>
                  <a:lnTo>
                    <a:pt x="0" y="356315"/>
                  </a:lnTo>
                  <a:lnTo>
                    <a:pt x="0" y="1781519"/>
                  </a:lnTo>
                  <a:lnTo>
                    <a:pt x="3252" y="1829869"/>
                  </a:lnTo>
                  <a:lnTo>
                    <a:pt x="12727" y="1876241"/>
                  </a:lnTo>
                  <a:lnTo>
                    <a:pt x="28000" y="1920213"/>
                  </a:lnTo>
                  <a:lnTo>
                    <a:pt x="48647" y="1961358"/>
                  </a:lnTo>
                  <a:lnTo>
                    <a:pt x="74242" y="1999252"/>
                  </a:lnTo>
                  <a:lnTo>
                    <a:pt x="104362" y="2033472"/>
                  </a:lnTo>
                  <a:lnTo>
                    <a:pt x="138581" y="2063591"/>
                  </a:lnTo>
                  <a:lnTo>
                    <a:pt x="176475" y="2089186"/>
                  </a:lnTo>
                  <a:lnTo>
                    <a:pt x="217621" y="2109833"/>
                  </a:lnTo>
                  <a:lnTo>
                    <a:pt x="261592" y="2125106"/>
                  </a:lnTo>
                  <a:lnTo>
                    <a:pt x="307965" y="2134581"/>
                  </a:lnTo>
                  <a:lnTo>
                    <a:pt x="356314" y="2137834"/>
                  </a:lnTo>
                  <a:lnTo>
                    <a:pt x="4232619" y="2137834"/>
                  </a:lnTo>
                  <a:lnTo>
                    <a:pt x="4280968" y="2134581"/>
                  </a:lnTo>
                  <a:lnTo>
                    <a:pt x="4327341" y="2125106"/>
                  </a:lnTo>
                  <a:lnTo>
                    <a:pt x="4371312" y="2109833"/>
                  </a:lnTo>
                  <a:lnTo>
                    <a:pt x="4412457" y="2089186"/>
                  </a:lnTo>
                  <a:lnTo>
                    <a:pt x="4450352" y="2063591"/>
                  </a:lnTo>
                  <a:lnTo>
                    <a:pt x="4484571" y="2033472"/>
                  </a:lnTo>
                  <a:lnTo>
                    <a:pt x="4514691" y="1999252"/>
                  </a:lnTo>
                  <a:lnTo>
                    <a:pt x="4540286" y="1961358"/>
                  </a:lnTo>
                  <a:lnTo>
                    <a:pt x="4560933" y="1920213"/>
                  </a:lnTo>
                  <a:lnTo>
                    <a:pt x="4576206" y="1876241"/>
                  </a:lnTo>
                  <a:lnTo>
                    <a:pt x="4585681" y="1829869"/>
                  </a:lnTo>
                  <a:lnTo>
                    <a:pt x="4588934" y="1781519"/>
                  </a:lnTo>
                  <a:lnTo>
                    <a:pt x="4588934" y="356315"/>
                  </a:lnTo>
                  <a:lnTo>
                    <a:pt x="4585681" y="307965"/>
                  </a:lnTo>
                  <a:lnTo>
                    <a:pt x="4576206" y="261592"/>
                  </a:lnTo>
                  <a:lnTo>
                    <a:pt x="4560933" y="217621"/>
                  </a:lnTo>
                  <a:lnTo>
                    <a:pt x="4540286" y="176476"/>
                  </a:lnTo>
                  <a:lnTo>
                    <a:pt x="4514691" y="138581"/>
                  </a:lnTo>
                  <a:lnTo>
                    <a:pt x="4484571" y="104362"/>
                  </a:lnTo>
                  <a:lnTo>
                    <a:pt x="4450352" y="74242"/>
                  </a:lnTo>
                  <a:lnTo>
                    <a:pt x="4412457" y="48647"/>
                  </a:lnTo>
                  <a:lnTo>
                    <a:pt x="4371312" y="28001"/>
                  </a:lnTo>
                  <a:lnTo>
                    <a:pt x="4327341" y="12727"/>
                  </a:lnTo>
                  <a:lnTo>
                    <a:pt x="4280968" y="3252"/>
                  </a:lnTo>
                  <a:lnTo>
                    <a:pt x="4232619" y="0"/>
                  </a:lnTo>
                  <a:close/>
                </a:path>
              </a:pathLst>
            </a:custGeom>
            <a:solidFill>
              <a:srgbClr val="BF9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38666" y="1117597"/>
              <a:ext cx="4589145" cy="2138045"/>
            </a:xfrm>
            <a:custGeom>
              <a:avLst/>
              <a:gdLst/>
              <a:ahLst/>
              <a:cxnLst/>
              <a:rect l="l" t="t" r="r" b="b"/>
              <a:pathLst>
                <a:path w="4589145" h="2138045">
                  <a:moveTo>
                    <a:pt x="0" y="356314"/>
                  </a:moveTo>
                  <a:lnTo>
                    <a:pt x="3252" y="307965"/>
                  </a:lnTo>
                  <a:lnTo>
                    <a:pt x="12727" y="261592"/>
                  </a:lnTo>
                  <a:lnTo>
                    <a:pt x="28000" y="217621"/>
                  </a:lnTo>
                  <a:lnTo>
                    <a:pt x="48647" y="176475"/>
                  </a:lnTo>
                  <a:lnTo>
                    <a:pt x="74242" y="138581"/>
                  </a:lnTo>
                  <a:lnTo>
                    <a:pt x="104362" y="104362"/>
                  </a:lnTo>
                  <a:lnTo>
                    <a:pt x="138581" y="74242"/>
                  </a:lnTo>
                  <a:lnTo>
                    <a:pt x="176475" y="48647"/>
                  </a:lnTo>
                  <a:lnTo>
                    <a:pt x="217621" y="28000"/>
                  </a:lnTo>
                  <a:lnTo>
                    <a:pt x="261592" y="12727"/>
                  </a:lnTo>
                  <a:lnTo>
                    <a:pt x="307965" y="3252"/>
                  </a:lnTo>
                  <a:lnTo>
                    <a:pt x="356314" y="0"/>
                  </a:lnTo>
                  <a:lnTo>
                    <a:pt x="4232619" y="0"/>
                  </a:lnTo>
                  <a:lnTo>
                    <a:pt x="4280968" y="3252"/>
                  </a:lnTo>
                  <a:lnTo>
                    <a:pt x="4327341" y="12727"/>
                  </a:lnTo>
                  <a:lnTo>
                    <a:pt x="4371312" y="28000"/>
                  </a:lnTo>
                  <a:lnTo>
                    <a:pt x="4412457" y="48647"/>
                  </a:lnTo>
                  <a:lnTo>
                    <a:pt x="4450352" y="74242"/>
                  </a:lnTo>
                  <a:lnTo>
                    <a:pt x="4484571" y="104362"/>
                  </a:lnTo>
                  <a:lnTo>
                    <a:pt x="4514691" y="138581"/>
                  </a:lnTo>
                  <a:lnTo>
                    <a:pt x="4540286" y="176475"/>
                  </a:lnTo>
                  <a:lnTo>
                    <a:pt x="4560933" y="217621"/>
                  </a:lnTo>
                  <a:lnTo>
                    <a:pt x="4576206" y="261592"/>
                  </a:lnTo>
                  <a:lnTo>
                    <a:pt x="4585681" y="307965"/>
                  </a:lnTo>
                  <a:lnTo>
                    <a:pt x="4588934" y="356314"/>
                  </a:lnTo>
                  <a:lnTo>
                    <a:pt x="4588934" y="1781519"/>
                  </a:lnTo>
                  <a:lnTo>
                    <a:pt x="4585681" y="1829868"/>
                  </a:lnTo>
                  <a:lnTo>
                    <a:pt x="4576206" y="1876241"/>
                  </a:lnTo>
                  <a:lnTo>
                    <a:pt x="4560933" y="1920212"/>
                  </a:lnTo>
                  <a:lnTo>
                    <a:pt x="4540286" y="1961357"/>
                  </a:lnTo>
                  <a:lnTo>
                    <a:pt x="4514691" y="1999252"/>
                  </a:lnTo>
                  <a:lnTo>
                    <a:pt x="4484571" y="2033471"/>
                  </a:lnTo>
                  <a:lnTo>
                    <a:pt x="4450352" y="2063591"/>
                  </a:lnTo>
                  <a:lnTo>
                    <a:pt x="4412457" y="2089186"/>
                  </a:lnTo>
                  <a:lnTo>
                    <a:pt x="4371312" y="2109832"/>
                  </a:lnTo>
                  <a:lnTo>
                    <a:pt x="4327341" y="2125106"/>
                  </a:lnTo>
                  <a:lnTo>
                    <a:pt x="4280968" y="2134581"/>
                  </a:lnTo>
                  <a:lnTo>
                    <a:pt x="4232619" y="2137834"/>
                  </a:lnTo>
                  <a:lnTo>
                    <a:pt x="356314" y="2137834"/>
                  </a:lnTo>
                  <a:lnTo>
                    <a:pt x="307965" y="2134581"/>
                  </a:lnTo>
                  <a:lnTo>
                    <a:pt x="261592" y="2125106"/>
                  </a:lnTo>
                  <a:lnTo>
                    <a:pt x="217621" y="2109832"/>
                  </a:lnTo>
                  <a:lnTo>
                    <a:pt x="176475" y="2089186"/>
                  </a:lnTo>
                  <a:lnTo>
                    <a:pt x="138581" y="2063591"/>
                  </a:lnTo>
                  <a:lnTo>
                    <a:pt x="104362" y="2033471"/>
                  </a:lnTo>
                  <a:lnTo>
                    <a:pt x="74242" y="1999252"/>
                  </a:lnTo>
                  <a:lnTo>
                    <a:pt x="48647" y="1961357"/>
                  </a:lnTo>
                  <a:lnTo>
                    <a:pt x="28000" y="1920212"/>
                  </a:lnTo>
                  <a:lnTo>
                    <a:pt x="12727" y="1876241"/>
                  </a:lnTo>
                  <a:lnTo>
                    <a:pt x="3252" y="1829868"/>
                  </a:lnTo>
                  <a:lnTo>
                    <a:pt x="0" y="1781519"/>
                  </a:lnTo>
                  <a:lnTo>
                    <a:pt x="0" y="356314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6832" y="1772272"/>
            <a:ext cx="1520190" cy="16217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7208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1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ESFRI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Coordinators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68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S.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Bentvelsen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16559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Zoccoli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3234" y="1772272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BGR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Government 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63232" y="2610475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BSR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Scientific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8727" y="1425987"/>
            <a:ext cx="156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Proto-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Council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3300" y="3740772"/>
            <a:ext cx="2294890" cy="770890"/>
          </a:xfrm>
          <a:prstGeom prst="rect">
            <a:avLst/>
          </a:prstGeom>
          <a:solidFill>
            <a:srgbClr val="ED7D31"/>
          </a:solidFill>
          <a:ln w="12700">
            <a:solidFill>
              <a:srgbClr val="172C51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Directorate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35" marR="0" lvl="0" indent="0" algn="ctr" defTabSz="914400" rtl="0" eaLnBrk="1" fontAlgn="auto" latinLnBrk="0" hangingPunct="1">
              <a:lnSpc>
                <a:spcPts val="191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A.Freise,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F.Ferroni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02310" marR="0" lvl="0" indent="0" algn="l" defTabSz="914400" rtl="0" eaLnBrk="1" fontAlgn="auto" latinLnBrk="0" hangingPunct="1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M.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Martinez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534" y="3747641"/>
            <a:ext cx="1727200" cy="770890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FF"/>
            </a:solidFill>
          </a:ln>
        </p:spPr>
        <p:txBody>
          <a:bodyPr vert="horz" wrap="square" lIns="0" tIns="114935" rIns="0" bIns="0" rtlCol="0">
            <a:spAutoFit/>
          </a:bodyPr>
          <a:lstStyle/>
          <a:p>
            <a:pPr marL="126364" marR="118110" lvl="0" indent="356870" algn="l" defTabSz="914400" rtl="0" eaLnBrk="1" fontAlgn="auto" latinLnBrk="0" hangingPunct="1">
              <a:lnSpc>
                <a:spcPts val="2090"/>
              </a:lnSpc>
              <a:spcBef>
                <a:spcPts val="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External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2322" y="5421404"/>
            <a:ext cx="1380490" cy="694690"/>
          </a:xfrm>
          <a:prstGeom prst="rect">
            <a:avLst/>
          </a:prstGeom>
          <a:solidFill>
            <a:srgbClr val="4472C4"/>
          </a:solidFill>
          <a:ln w="12700">
            <a:solidFill>
              <a:srgbClr val="172C51"/>
            </a:solidFill>
          </a:ln>
        </p:spPr>
        <p:txBody>
          <a:bodyPr vert="horz" wrap="square" lIns="0" tIns="5905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4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6234" y="4917637"/>
            <a:ext cx="1322705" cy="1027430"/>
          </a:xfrm>
          <a:prstGeom prst="rect">
            <a:avLst/>
          </a:prstGeom>
          <a:solidFill>
            <a:srgbClr val="000000"/>
          </a:solidFill>
          <a:ln w="12700">
            <a:solidFill>
              <a:srgbClr val="172C51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Eng.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96734" y="4917637"/>
            <a:ext cx="1322705" cy="1027430"/>
          </a:xfrm>
          <a:prstGeom prst="rect">
            <a:avLst/>
          </a:prstGeom>
          <a:solidFill>
            <a:srgbClr val="000000"/>
          </a:solidFill>
          <a:ln w="12700">
            <a:solidFill>
              <a:srgbClr val="172C51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416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618" y="5013484"/>
            <a:ext cx="138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Admin.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1758" y="3520649"/>
            <a:ext cx="3082925" cy="1416685"/>
          </a:xfrm>
          <a:custGeom>
            <a:avLst/>
            <a:gdLst/>
            <a:ahLst/>
            <a:cxnLst/>
            <a:rect l="l" t="t" r="r" b="b"/>
            <a:pathLst>
              <a:path w="3082925" h="1416685">
                <a:moveTo>
                  <a:pt x="254787" y="15328"/>
                </a:moveTo>
                <a:lnTo>
                  <a:pt x="177215" y="15328"/>
                </a:lnTo>
                <a:lnTo>
                  <a:pt x="177215" y="235458"/>
                </a:lnTo>
                <a:lnTo>
                  <a:pt x="254787" y="235458"/>
                </a:lnTo>
                <a:lnTo>
                  <a:pt x="254787" y="15328"/>
                </a:lnTo>
                <a:close/>
              </a:path>
              <a:path w="3082925" h="1416685">
                <a:moveTo>
                  <a:pt x="2346642" y="0"/>
                </a:moveTo>
                <a:lnTo>
                  <a:pt x="2269071" y="0"/>
                </a:lnTo>
                <a:lnTo>
                  <a:pt x="2269071" y="220129"/>
                </a:lnTo>
                <a:lnTo>
                  <a:pt x="2346642" y="220129"/>
                </a:lnTo>
                <a:lnTo>
                  <a:pt x="2346642" y="0"/>
                </a:lnTo>
                <a:close/>
              </a:path>
              <a:path w="3082925" h="1416685">
                <a:moveTo>
                  <a:pt x="3082607" y="1169428"/>
                </a:moveTo>
                <a:lnTo>
                  <a:pt x="2451100" y="1169428"/>
                </a:lnTo>
                <a:lnTo>
                  <a:pt x="2451100" y="997458"/>
                </a:lnTo>
                <a:lnTo>
                  <a:pt x="2373515" y="997458"/>
                </a:lnTo>
                <a:lnTo>
                  <a:pt x="2373515" y="1169428"/>
                </a:lnTo>
                <a:lnTo>
                  <a:pt x="0" y="1169428"/>
                </a:lnTo>
                <a:lnTo>
                  <a:pt x="0" y="1215148"/>
                </a:lnTo>
                <a:lnTo>
                  <a:pt x="1524" y="1215148"/>
                </a:lnTo>
                <a:lnTo>
                  <a:pt x="1524" y="1393977"/>
                </a:lnTo>
                <a:lnTo>
                  <a:pt x="79108" y="1393977"/>
                </a:lnTo>
                <a:lnTo>
                  <a:pt x="79108" y="1215148"/>
                </a:lnTo>
                <a:lnTo>
                  <a:pt x="1634896" y="1215148"/>
                </a:lnTo>
                <a:lnTo>
                  <a:pt x="1634896" y="1416138"/>
                </a:lnTo>
                <a:lnTo>
                  <a:pt x="1712480" y="1416138"/>
                </a:lnTo>
                <a:lnTo>
                  <a:pt x="1712480" y="1215148"/>
                </a:lnTo>
                <a:lnTo>
                  <a:pt x="2373515" y="1215148"/>
                </a:lnTo>
                <a:lnTo>
                  <a:pt x="2373515" y="1217599"/>
                </a:lnTo>
                <a:lnTo>
                  <a:pt x="2451100" y="1217599"/>
                </a:lnTo>
                <a:lnTo>
                  <a:pt x="2451100" y="1215148"/>
                </a:lnTo>
                <a:lnTo>
                  <a:pt x="3005023" y="1215148"/>
                </a:lnTo>
                <a:lnTo>
                  <a:pt x="3005023" y="1412608"/>
                </a:lnTo>
                <a:lnTo>
                  <a:pt x="3082607" y="1412608"/>
                </a:lnTo>
                <a:lnTo>
                  <a:pt x="3082607" y="1215148"/>
                </a:lnTo>
                <a:lnTo>
                  <a:pt x="3082607" y="1192479"/>
                </a:lnTo>
                <a:lnTo>
                  <a:pt x="3082607" y="1169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9730" y="956596"/>
            <a:ext cx="19583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ETO: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Organization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80248" y="834588"/>
            <a:ext cx="5067300" cy="4711700"/>
            <a:chOff x="7080248" y="569380"/>
            <a:chExt cx="5067300" cy="4711700"/>
          </a:xfrm>
        </p:grpSpPr>
        <p:sp>
          <p:nvSpPr>
            <p:cNvPr id="22" name="object 22"/>
            <p:cNvSpPr/>
            <p:nvPr/>
          </p:nvSpPr>
          <p:spPr>
            <a:xfrm>
              <a:off x="7086598" y="575730"/>
              <a:ext cx="5054600" cy="4699000"/>
            </a:xfrm>
            <a:custGeom>
              <a:avLst/>
              <a:gdLst/>
              <a:ahLst/>
              <a:cxnLst/>
              <a:rect l="l" t="t" r="r" b="b"/>
              <a:pathLst>
                <a:path w="5054600" h="4699000">
                  <a:moveTo>
                    <a:pt x="4271420" y="0"/>
                  </a:moveTo>
                  <a:lnTo>
                    <a:pt x="783181" y="0"/>
                  </a:lnTo>
                  <a:lnTo>
                    <a:pt x="735471" y="1429"/>
                  </a:lnTo>
                  <a:lnTo>
                    <a:pt x="688518" y="5662"/>
                  </a:lnTo>
                  <a:lnTo>
                    <a:pt x="642403" y="12618"/>
                  </a:lnTo>
                  <a:lnTo>
                    <a:pt x="597208" y="22213"/>
                  </a:lnTo>
                  <a:lnTo>
                    <a:pt x="553014" y="34367"/>
                  </a:lnTo>
                  <a:lnTo>
                    <a:pt x="509904" y="48997"/>
                  </a:lnTo>
                  <a:lnTo>
                    <a:pt x="467959" y="66022"/>
                  </a:lnTo>
                  <a:lnTo>
                    <a:pt x="427262" y="85359"/>
                  </a:lnTo>
                  <a:lnTo>
                    <a:pt x="387895" y="106927"/>
                  </a:lnTo>
                  <a:lnTo>
                    <a:pt x="349938" y="130643"/>
                  </a:lnTo>
                  <a:lnTo>
                    <a:pt x="313475" y="156426"/>
                  </a:lnTo>
                  <a:lnTo>
                    <a:pt x="278587" y="184194"/>
                  </a:lnTo>
                  <a:lnTo>
                    <a:pt x="245357" y="213865"/>
                  </a:lnTo>
                  <a:lnTo>
                    <a:pt x="213865" y="245357"/>
                  </a:lnTo>
                  <a:lnTo>
                    <a:pt x="184194" y="278588"/>
                  </a:lnTo>
                  <a:lnTo>
                    <a:pt x="156426" y="313476"/>
                  </a:lnTo>
                  <a:lnTo>
                    <a:pt x="130643" y="349939"/>
                  </a:lnTo>
                  <a:lnTo>
                    <a:pt x="106927" y="387895"/>
                  </a:lnTo>
                  <a:lnTo>
                    <a:pt x="85359" y="427263"/>
                  </a:lnTo>
                  <a:lnTo>
                    <a:pt x="66022" y="467960"/>
                  </a:lnTo>
                  <a:lnTo>
                    <a:pt x="48997" y="509904"/>
                  </a:lnTo>
                  <a:lnTo>
                    <a:pt x="34367" y="553015"/>
                  </a:lnTo>
                  <a:lnTo>
                    <a:pt x="22213" y="597208"/>
                  </a:lnTo>
                  <a:lnTo>
                    <a:pt x="12618" y="642404"/>
                  </a:lnTo>
                  <a:lnTo>
                    <a:pt x="5662" y="688519"/>
                  </a:lnTo>
                  <a:lnTo>
                    <a:pt x="1429" y="735473"/>
                  </a:lnTo>
                  <a:lnTo>
                    <a:pt x="0" y="783182"/>
                  </a:lnTo>
                  <a:lnTo>
                    <a:pt x="0" y="3915821"/>
                  </a:lnTo>
                  <a:lnTo>
                    <a:pt x="1429" y="3963530"/>
                  </a:lnTo>
                  <a:lnTo>
                    <a:pt x="5662" y="4010483"/>
                  </a:lnTo>
                  <a:lnTo>
                    <a:pt x="12618" y="4056599"/>
                  </a:lnTo>
                  <a:lnTo>
                    <a:pt x="22213" y="4101794"/>
                  </a:lnTo>
                  <a:lnTo>
                    <a:pt x="34367" y="4145988"/>
                  </a:lnTo>
                  <a:lnTo>
                    <a:pt x="48997" y="4189098"/>
                  </a:lnTo>
                  <a:lnTo>
                    <a:pt x="66022" y="4231043"/>
                  </a:lnTo>
                  <a:lnTo>
                    <a:pt x="85359" y="4271740"/>
                  </a:lnTo>
                  <a:lnTo>
                    <a:pt x="106927" y="4311108"/>
                  </a:lnTo>
                  <a:lnTo>
                    <a:pt x="130643" y="4349064"/>
                  </a:lnTo>
                  <a:lnTo>
                    <a:pt x="156426" y="4385527"/>
                  </a:lnTo>
                  <a:lnTo>
                    <a:pt x="184194" y="4420415"/>
                  </a:lnTo>
                  <a:lnTo>
                    <a:pt x="213865" y="4453646"/>
                  </a:lnTo>
                  <a:lnTo>
                    <a:pt x="245357" y="4485138"/>
                  </a:lnTo>
                  <a:lnTo>
                    <a:pt x="278587" y="4514808"/>
                  </a:lnTo>
                  <a:lnTo>
                    <a:pt x="313475" y="4542576"/>
                  </a:lnTo>
                  <a:lnTo>
                    <a:pt x="349938" y="4568359"/>
                  </a:lnTo>
                  <a:lnTo>
                    <a:pt x="387895" y="4592076"/>
                  </a:lnTo>
                  <a:lnTo>
                    <a:pt x="427262" y="4613644"/>
                  </a:lnTo>
                  <a:lnTo>
                    <a:pt x="467959" y="4632981"/>
                  </a:lnTo>
                  <a:lnTo>
                    <a:pt x="509904" y="4650005"/>
                  </a:lnTo>
                  <a:lnTo>
                    <a:pt x="553014" y="4664636"/>
                  </a:lnTo>
                  <a:lnTo>
                    <a:pt x="597208" y="4676790"/>
                  </a:lnTo>
                  <a:lnTo>
                    <a:pt x="642403" y="4686385"/>
                  </a:lnTo>
                  <a:lnTo>
                    <a:pt x="688518" y="4693341"/>
                  </a:lnTo>
                  <a:lnTo>
                    <a:pt x="735471" y="4697574"/>
                  </a:lnTo>
                  <a:lnTo>
                    <a:pt x="783181" y="4699003"/>
                  </a:lnTo>
                  <a:lnTo>
                    <a:pt x="4271420" y="4699003"/>
                  </a:lnTo>
                  <a:lnTo>
                    <a:pt x="4319129" y="4697574"/>
                  </a:lnTo>
                  <a:lnTo>
                    <a:pt x="4366082" y="4693341"/>
                  </a:lnTo>
                  <a:lnTo>
                    <a:pt x="4412198" y="4686385"/>
                  </a:lnTo>
                  <a:lnTo>
                    <a:pt x="4457393" y="4676790"/>
                  </a:lnTo>
                  <a:lnTo>
                    <a:pt x="4501587" y="4664636"/>
                  </a:lnTo>
                  <a:lnTo>
                    <a:pt x="4544697" y="4650005"/>
                  </a:lnTo>
                  <a:lnTo>
                    <a:pt x="4586642" y="4632981"/>
                  </a:lnTo>
                  <a:lnTo>
                    <a:pt x="4627339" y="4613644"/>
                  </a:lnTo>
                  <a:lnTo>
                    <a:pt x="4666706" y="4592076"/>
                  </a:lnTo>
                  <a:lnTo>
                    <a:pt x="4704663" y="4568359"/>
                  </a:lnTo>
                  <a:lnTo>
                    <a:pt x="4741126" y="4542576"/>
                  </a:lnTo>
                  <a:lnTo>
                    <a:pt x="4776013" y="4514808"/>
                  </a:lnTo>
                  <a:lnTo>
                    <a:pt x="4809244" y="4485138"/>
                  </a:lnTo>
                  <a:lnTo>
                    <a:pt x="4840736" y="4453646"/>
                  </a:lnTo>
                  <a:lnTo>
                    <a:pt x="4870406" y="4420415"/>
                  </a:lnTo>
                  <a:lnTo>
                    <a:pt x="4898174" y="4385527"/>
                  </a:lnTo>
                  <a:lnTo>
                    <a:pt x="4923957" y="4349064"/>
                  </a:lnTo>
                  <a:lnTo>
                    <a:pt x="4947674" y="4311108"/>
                  </a:lnTo>
                  <a:lnTo>
                    <a:pt x="4969241" y="4271740"/>
                  </a:lnTo>
                  <a:lnTo>
                    <a:pt x="4988578" y="4231043"/>
                  </a:lnTo>
                  <a:lnTo>
                    <a:pt x="5005603" y="4189098"/>
                  </a:lnTo>
                  <a:lnTo>
                    <a:pt x="5020233" y="4145988"/>
                  </a:lnTo>
                  <a:lnTo>
                    <a:pt x="5032387" y="4101794"/>
                  </a:lnTo>
                  <a:lnTo>
                    <a:pt x="5041983" y="4056599"/>
                  </a:lnTo>
                  <a:lnTo>
                    <a:pt x="5048938" y="4010483"/>
                  </a:lnTo>
                  <a:lnTo>
                    <a:pt x="5053171" y="3963530"/>
                  </a:lnTo>
                  <a:lnTo>
                    <a:pt x="5054601" y="3915821"/>
                  </a:lnTo>
                  <a:lnTo>
                    <a:pt x="5054601" y="783182"/>
                  </a:lnTo>
                  <a:lnTo>
                    <a:pt x="5053171" y="735473"/>
                  </a:lnTo>
                  <a:lnTo>
                    <a:pt x="5048938" y="688519"/>
                  </a:lnTo>
                  <a:lnTo>
                    <a:pt x="5041983" y="642404"/>
                  </a:lnTo>
                  <a:lnTo>
                    <a:pt x="5032387" y="597208"/>
                  </a:lnTo>
                  <a:lnTo>
                    <a:pt x="5020233" y="553015"/>
                  </a:lnTo>
                  <a:lnTo>
                    <a:pt x="5005603" y="509904"/>
                  </a:lnTo>
                  <a:lnTo>
                    <a:pt x="4988578" y="467960"/>
                  </a:lnTo>
                  <a:lnTo>
                    <a:pt x="4969241" y="427263"/>
                  </a:lnTo>
                  <a:lnTo>
                    <a:pt x="4947674" y="387895"/>
                  </a:lnTo>
                  <a:lnTo>
                    <a:pt x="4923957" y="349939"/>
                  </a:lnTo>
                  <a:lnTo>
                    <a:pt x="4898174" y="313476"/>
                  </a:lnTo>
                  <a:lnTo>
                    <a:pt x="4870406" y="278588"/>
                  </a:lnTo>
                  <a:lnTo>
                    <a:pt x="4840736" y="245357"/>
                  </a:lnTo>
                  <a:lnTo>
                    <a:pt x="4809244" y="213865"/>
                  </a:lnTo>
                  <a:lnTo>
                    <a:pt x="4776013" y="184194"/>
                  </a:lnTo>
                  <a:lnTo>
                    <a:pt x="4741126" y="156426"/>
                  </a:lnTo>
                  <a:lnTo>
                    <a:pt x="4704663" y="130643"/>
                  </a:lnTo>
                  <a:lnTo>
                    <a:pt x="4666706" y="106927"/>
                  </a:lnTo>
                  <a:lnTo>
                    <a:pt x="4627339" y="85359"/>
                  </a:lnTo>
                  <a:lnTo>
                    <a:pt x="4586642" y="66022"/>
                  </a:lnTo>
                  <a:lnTo>
                    <a:pt x="4544697" y="48997"/>
                  </a:lnTo>
                  <a:lnTo>
                    <a:pt x="4501587" y="34367"/>
                  </a:lnTo>
                  <a:lnTo>
                    <a:pt x="4457393" y="22213"/>
                  </a:lnTo>
                  <a:lnTo>
                    <a:pt x="4412198" y="12618"/>
                  </a:lnTo>
                  <a:lnTo>
                    <a:pt x="4366082" y="5662"/>
                  </a:lnTo>
                  <a:lnTo>
                    <a:pt x="4319129" y="1429"/>
                  </a:lnTo>
                  <a:lnTo>
                    <a:pt x="427142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086598" y="575730"/>
              <a:ext cx="5054600" cy="4699000"/>
            </a:xfrm>
            <a:custGeom>
              <a:avLst/>
              <a:gdLst/>
              <a:ahLst/>
              <a:cxnLst/>
              <a:rect l="l" t="t" r="r" b="b"/>
              <a:pathLst>
                <a:path w="5054600" h="4699000">
                  <a:moveTo>
                    <a:pt x="0" y="783181"/>
                  </a:moveTo>
                  <a:lnTo>
                    <a:pt x="1429" y="735472"/>
                  </a:lnTo>
                  <a:lnTo>
                    <a:pt x="5662" y="688519"/>
                  </a:lnTo>
                  <a:lnTo>
                    <a:pt x="12618" y="642403"/>
                  </a:lnTo>
                  <a:lnTo>
                    <a:pt x="22213" y="597208"/>
                  </a:lnTo>
                  <a:lnTo>
                    <a:pt x="34367" y="553014"/>
                  </a:lnTo>
                  <a:lnTo>
                    <a:pt x="48997" y="509904"/>
                  </a:lnTo>
                  <a:lnTo>
                    <a:pt x="66022" y="467959"/>
                  </a:lnTo>
                  <a:lnTo>
                    <a:pt x="85359" y="427262"/>
                  </a:lnTo>
                  <a:lnTo>
                    <a:pt x="106927" y="387895"/>
                  </a:lnTo>
                  <a:lnTo>
                    <a:pt x="130643" y="349938"/>
                  </a:lnTo>
                  <a:lnTo>
                    <a:pt x="156426" y="313475"/>
                  </a:lnTo>
                  <a:lnTo>
                    <a:pt x="184194" y="278587"/>
                  </a:lnTo>
                  <a:lnTo>
                    <a:pt x="213865" y="245357"/>
                  </a:lnTo>
                  <a:lnTo>
                    <a:pt x="245356" y="213865"/>
                  </a:lnTo>
                  <a:lnTo>
                    <a:pt x="278587" y="184194"/>
                  </a:lnTo>
                  <a:lnTo>
                    <a:pt x="313475" y="156426"/>
                  </a:lnTo>
                  <a:lnTo>
                    <a:pt x="349938" y="130643"/>
                  </a:lnTo>
                  <a:lnTo>
                    <a:pt x="387894" y="106927"/>
                  </a:lnTo>
                  <a:lnTo>
                    <a:pt x="427262" y="85359"/>
                  </a:lnTo>
                  <a:lnTo>
                    <a:pt x="467959" y="66022"/>
                  </a:lnTo>
                  <a:lnTo>
                    <a:pt x="509903" y="48997"/>
                  </a:lnTo>
                  <a:lnTo>
                    <a:pt x="553014" y="34367"/>
                  </a:lnTo>
                  <a:lnTo>
                    <a:pt x="597207" y="22213"/>
                  </a:lnTo>
                  <a:lnTo>
                    <a:pt x="642403" y="12618"/>
                  </a:lnTo>
                  <a:lnTo>
                    <a:pt x="688518" y="5662"/>
                  </a:lnTo>
                  <a:lnTo>
                    <a:pt x="735472" y="1429"/>
                  </a:lnTo>
                  <a:lnTo>
                    <a:pt x="783181" y="0"/>
                  </a:lnTo>
                  <a:lnTo>
                    <a:pt x="4271420" y="0"/>
                  </a:lnTo>
                  <a:lnTo>
                    <a:pt x="4319129" y="1429"/>
                  </a:lnTo>
                  <a:lnTo>
                    <a:pt x="4366082" y="5662"/>
                  </a:lnTo>
                  <a:lnTo>
                    <a:pt x="4412197" y="12618"/>
                  </a:lnTo>
                  <a:lnTo>
                    <a:pt x="4457393" y="22213"/>
                  </a:lnTo>
                  <a:lnTo>
                    <a:pt x="4501587" y="34367"/>
                  </a:lnTo>
                  <a:lnTo>
                    <a:pt x="4544697" y="48997"/>
                  </a:lnTo>
                  <a:lnTo>
                    <a:pt x="4586641" y="66022"/>
                  </a:lnTo>
                  <a:lnTo>
                    <a:pt x="4627338" y="85359"/>
                  </a:lnTo>
                  <a:lnTo>
                    <a:pt x="4666706" y="106927"/>
                  </a:lnTo>
                  <a:lnTo>
                    <a:pt x="4704662" y="130643"/>
                  </a:lnTo>
                  <a:lnTo>
                    <a:pt x="4741125" y="156426"/>
                  </a:lnTo>
                  <a:lnTo>
                    <a:pt x="4776013" y="184194"/>
                  </a:lnTo>
                  <a:lnTo>
                    <a:pt x="4809244" y="213865"/>
                  </a:lnTo>
                  <a:lnTo>
                    <a:pt x="4840736" y="245357"/>
                  </a:lnTo>
                  <a:lnTo>
                    <a:pt x="4870406" y="278587"/>
                  </a:lnTo>
                  <a:lnTo>
                    <a:pt x="4898174" y="313475"/>
                  </a:lnTo>
                  <a:lnTo>
                    <a:pt x="4923957" y="349938"/>
                  </a:lnTo>
                  <a:lnTo>
                    <a:pt x="4947673" y="387895"/>
                  </a:lnTo>
                  <a:lnTo>
                    <a:pt x="4969241" y="427262"/>
                  </a:lnTo>
                  <a:lnTo>
                    <a:pt x="4988578" y="467959"/>
                  </a:lnTo>
                  <a:lnTo>
                    <a:pt x="5005603" y="509904"/>
                  </a:lnTo>
                  <a:lnTo>
                    <a:pt x="5020233" y="553014"/>
                  </a:lnTo>
                  <a:lnTo>
                    <a:pt x="5032387" y="597208"/>
                  </a:lnTo>
                  <a:lnTo>
                    <a:pt x="5041982" y="642403"/>
                  </a:lnTo>
                  <a:lnTo>
                    <a:pt x="5048938" y="688519"/>
                  </a:lnTo>
                  <a:lnTo>
                    <a:pt x="5053171" y="735472"/>
                  </a:lnTo>
                  <a:lnTo>
                    <a:pt x="5054601" y="783181"/>
                  </a:lnTo>
                  <a:lnTo>
                    <a:pt x="5054601" y="3915821"/>
                  </a:lnTo>
                  <a:lnTo>
                    <a:pt x="5053171" y="3963530"/>
                  </a:lnTo>
                  <a:lnTo>
                    <a:pt x="5048938" y="4010483"/>
                  </a:lnTo>
                  <a:lnTo>
                    <a:pt x="5041982" y="4056598"/>
                  </a:lnTo>
                  <a:lnTo>
                    <a:pt x="5032387" y="4101794"/>
                  </a:lnTo>
                  <a:lnTo>
                    <a:pt x="5020233" y="4145988"/>
                  </a:lnTo>
                  <a:lnTo>
                    <a:pt x="5005603" y="4189098"/>
                  </a:lnTo>
                  <a:lnTo>
                    <a:pt x="4988578" y="4231043"/>
                  </a:lnTo>
                  <a:lnTo>
                    <a:pt x="4969241" y="4271740"/>
                  </a:lnTo>
                  <a:lnTo>
                    <a:pt x="4947673" y="4311107"/>
                  </a:lnTo>
                  <a:lnTo>
                    <a:pt x="4923957" y="4349064"/>
                  </a:lnTo>
                  <a:lnTo>
                    <a:pt x="4898174" y="4385527"/>
                  </a:lnTo>
                  <a:lnTo>
                    <a:pt x="4870406" y="4420415"/>
                  </a:lnTo>
                  <a:lnTo>
                    <a:pt x="4840736" y="4453645"/>
                  </a:lnTo>
                  <a:lnTo>
                    <a:pt x="4809244" y="4485137"/>
                  </a:lnTo>
                  <a:lnTo>
                    <a:pt x="4776013" y="4514808"/>
                  </a:lnTo>
                  <a:lnTo>
                    <a:pt x="4741125" y="4542576"/>
                  </a:lnTo>
                  <a:lnTo>
                    <a:pt x="4704662" y="4568359"/>
                  </a:lnTo>
                  <a:lnTo>
                    <a:pt x="4666706" y="4592075"/>
                  </a:lnTo>
                  <a:lnTo>
                    <a:pt x="4627338" y="4613643"/>
                  </a:lnTo>
                  <a:lnTo>
                    <a:pt x="4586641" y="4632980"/>
                  </a:lnTo>
                  <a:lnTo>
                    <a:pt x="4544697" y="4650005"/>
                  </a:lnTo>
                  <a:lnTo>
                    <a:pt x="4501587" y="4664635"/>
                  </a:lnTo>
                  <a:lnTo>
                    <a:pt x="4457393" y="4676789"/>
                  </a:lnTo>
                  <a:lnTo>
                    <a:pt x="4412197" y="4686384"/>
                  </a:lnTo>
                  <a:lnTo>
                    <a:pt x="4366082" y="4693340"/>
                  </a:lnTo>
                  <a:lnTo>
                    <a:pt x="4319129" y="4697573"/>
                  </a:lnTo>
                  <a:lnTo>
                    <a:pt x="4271420" y="4699003"/>
                  </a:lnTo>
                  <a:lnTo>
                    <a:pt x="783181" y="4699003"/>
                  </a:lnTo>
                  <a:lnTo>
                    <a:pt x="735472" y="4697573"/>
                  </a:lnTo>
                  <a:lnTo>
                    <a:pt x="688518" y="4693340"/>
                  </a:lnTo>
                  <a:lnTo>
                    <a:pt x="642403" y="4686384"/>
                  </a:lnTo>
                  <a:lnTo>
                    <a:pt x="597207" y="4676789"/>
                  </a:lnTo>
                  <a:lnTo>
                    <a:pt x="553014" y="4664635"/>
                  </a:lnTo>
                  <a:lnTo>
                    <a:pt x="509903" y="4650005"/>
                  </a:lnTo>
                  <a:lnTo>
                    <a:pt x="467959" y="4632980"/>
                  </a:lnTo>
                  <a:lnTo>
                    <a:pt x="427262" y="4613643"/>
                  </a:lnTo>
                  <a:lnTo>
                    <a:pt x="387894" y="4592075"/>
                  </a:lnTo>
                  <a:lnTo>
                    <a:pt x="349938" y="4568359"/>
                  </a:lnTo>
                  <a:lnTo>
                    <a:pt x="313475" y="4542576"/>
                  </a:lnTo>
                  <a:lnTo>
                    <a:pt x="278587" y="4514808"/>
                  </a:lnTo>
                  <a:lnTo>
                    <a:pt x="245356" y="4485137"/>
                  </a:lnTo>
                  <a:lnTo>
                    <a:pt x="213865" y="4453645"/>
                  </a:lnTo>
                  <a:lnTo>
                    <a:pt x="184194" y="4420415"/>
                  </a:lnTo>
                  <a:lnTo>
                    <a:pt x="156426" y="4385527"/>
                  </a:lnTo>
                  <a:lnTo>
                    <a:pt x="130643" y="4349064"/>
                  </a:lnTo>
                  <a:lnTo>
                    <a:pt x="106927" y="4311107"/>
                  </a:lnTo>
                  <a:lnTo>
                    <a:pt x="85359" y="4271740"/>
                  </a:lnTo>
                  <a:lnTo>
                    <a:pt x="66022" y="4231043"/>
                  </a:lnTo>
                  <a:lnTo>
                    <a:pt x="48997" y="4189098"/>
                  </a:lnTo>
                  <a:lnTo>
                    <a:pt x="34367" y="4145988"/>
                  </a:lnTo>
                  <a:lnTo>
                    <a:pt x="22213" y="4101794"/>
                  </a:lnTo>
                  <a:lnTo>
                    <a:pt x="12618" y="4056598"/>
                  </a:lnTo>
                  <a:lnTo>
                    <a:pt x="5662" y="4010483"/>
                  </a:lnTo>
                  <a:lnTo>
                    <a:pt x="1429" y="3963530"/>
                  </a:lnTo>
                  <a:lnTo>
                    <a:pt x="0" y="3915821"/>
                  </a:lnTo>
                  <a:lnTo>
                    <a:pt x="0" y="78318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154332" y="1299626"/>
              <a:ext cx="2684145" cy="770890"/>
            </a:xfrm>
            <a:custGeom>
              <a:avLst/>
              <a:gdLst/>
              <a:ahLst/>
              <a:cxnLst/>
              <a:rect l="l" t="t" r="r" b="b"/>
              <a:pathLst>
                <a:path w="2684145" h="770889">
                  <a:moveTo>
                    <a:pt x="2683935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2683935" y="770465"/>
                  </a:lnTo>
                  <a:lnTo>
                    <a:pt x="268393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54332" y="1299626"/>
              <a:ext cx="2684145" cy="770890"/>
            </a:xfrm>
            <a:custGeom>
              <a:avLst/>
              <a:gdLst/>
              <a:ahLst/>
              <a:cxnLst/>
              <a:rect l="l" t="t" r="r" b="b"/>
              <a:pathLst>
                <a:path w="2684145" h="770889">
                  <a:moveTo>
                    <a:pt x="0" y="0"/>
                  </a:moveTo>
                  <a:lnTo>
                    <a:pt x="2683935" y="0"/>
                  </a:lnTo>
                  <a:lnTo>
                    <a:pt x="2683935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160683" y="1651540"/>
            <a:ext cx="26714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4455" marR="123825" lvl="0" indent="0" algn="l" defTabSz="914400" rtl="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73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Spokesperson: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M.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Punturo Deputy: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H.Lück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061161" y="1558484"/>
            <a:ext cx="1870710" cy="783590"/>
            <a:chOff x="10061161" y="1293276"/>
            <a:chExt cx="1870710" cy="783590"/>
          </a:xfrm>
        </p:grpSpPr>
        <p:sp>
          <p:nvSpPr>
            <p:cNvPr id="28" name="object 28"/>
            <p:cNvSpPr/>
            <p:nvPr/>
          </p:nvSpPr>
          <p:spPr>
            <a:xfrm>
              <a:off x="10067511" y="1299626"/>
              <a:ext cx="1858010" cy="770890"/>
            </a:xfrm>
            <a:custGeom>
              <a:avLst/>
              <a:gdLst/>
              <a:ahLst/>
              <a:cxnLst/>
              <a:rect l="l" t="t" r="r" b="b"/>
              <a:pathLst>
                <a:path w="1858009" h="770889">
                  <a:moveTo>
                    <a:pt x="1857789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1857789" y="770465"/>
                  </a:lnTo>
                  <a:lnTo>
                    <a:pt x="1857789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067511" y="1299626"/>
              <a:ext cx="1858010" cy="770890"/>
            </a:xfrm>
            <a:custGeom>
              <a:avLst/>
              <a:gdLst/>
              <a:ahLst/>
              <a:cxnLst/>
              <a:rect l="l" t="t" r="r" b="b"/>
              <a:pathLst>
                <a:path w="1858009" h="770889">
                  <a:moveTo>
                    <a:pt x="0" y="0"/>
                  </a:moveTo>
                  <a:lnTo>
                    <a:pt x="1857789" y="0"/>
                  </a:lnTo>
                  <a:lnTo>
                    <a:pt x="1857789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367088" y="1697260"/>
            <a:ext cx="1259840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53866" y="2532154"/>
            <a:ext cx="1761489" cy="770890"/>
          </a:xfrm>
          <a:prstGeom prst="rect">
            <a:avLst/>
          </a:prstGeom>
          <a:solidFill>
            <a:srgbClr val="ED7D31"/>
          </a:solidFill>
          <a:ln w="12700">
            <a:solidFill>
              <a:srgbClr val="172C51"/>
            </a:solidFill>
          </a:ln>
        </p:spPr>
        <p:txBody>
          <a:bodyPr vert="horz" wrap="square" lIns="0" tIns="1162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Executive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41272" y="2532154"/>
            <a:ext cx="1793875" cy="770890"/>
          </a:xfrm>
          <a:prstGeom prst="rect">
            <a:avLst/>
          </a:prstGeom>
          <a:solidFill>
            <a:srgbClr val="BC146C"/>
          </a:solidFill>
          <a:ln w="57150">
            <a:solidFill>
              <a:srgbClr val="FFFFFF"/>
            </a:solidFill>
          </a:ln>
        </p:spPr>
        <p:txBody>
          <a:bodyPr vert="horz" wrap="square" lIns="0" tIns="1257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Standard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Services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53866" y="3533342"/>
            <a:ext cx="1761489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1625" marR="293370" lvl="0" indent="-635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Instrument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53866" y="4446936"/>
            <a:ext cx="1761489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1625" marR="293370" lvl="0" indent="-635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Observational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41272" y="3533342"/>
            <a:ext cx="1793875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EIB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5110" marR="245110" lvl="0" indent="0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Infrastructure 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41272" y="4446936"/>
            <a:ext cx="1793875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970" marR="0" lvl="0" indent="0" algn="ctr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SPB/SCB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03200" marR="18161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Preparation/ Characterization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60273" y="1007396"/>
            <a:ext cx="17202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414929" y="0"/>
            <a:ext cx="2775338" cy="4567986"/>
            <a:chOff x="9414929" y="0"/>
            <a:chExt cx="2775338" cy="4567986"/>
          </a:xfrm>
        </p:grpSpPr>
        <p:sp>
          <p:nvSpPr>
            <p:cNvPr id="39" name="object 39"/>
            <p:cNvSpPr/>
            <p:nvPr/>
          </p:nvSpPr>
          <p:spPr>
            <a:xfrm>
              <a:off x="9414929" y="1655241"/>
              <a:ext cx="749300" cy="2912745"/>
            </a:xfrm>
            <a:custGeom>
              <a:avLst/>
              <a:gdLst/>
              <a:ahLst/>
              <a:cxnLst/>
              <a:rect l="l" t="t" r="r" b="b"/>
              <a:pathLst>
                <a:path w="749300" h="2912745">
                  <a:moveTo>
                    <a:pt x="745058" y="132803"/>
                  </a:moveTo>
                  <a:lnTo>
                    <a:pt x="612254" y="0"/>
                  </a:lnTo>
                  <a:lnTo>
                    <a:pt x="612254" y="66408"/>
                  </a:lnTo>
                  <a:lnTo>
                    <a:pt x="433374" y="66408"/>
                  </a:lnTo>
                  <a:lnTo>
                    <a:pt x="433374" y="0"/>
                  </a:lnTo>
                  <a:lnTo>
                    <a:pt x="300558" y="132803"/>
                  </a:lnTo>
                  <a:lnTo>
                    <a:pt x="433374" y="265620"/>
                  </a:lnTo>
                  <a:lnTo>
                    <a:pt x="433374" y="199212"/>
                  </a:lnTo>
                  <a:lnTo>
                    <a:pt x="612254" y="199212"/>
                  </a:lnTo>
                  <a:lnTo>
                    <a:pt x="612254" y="265620"/>
                  </a:lnTo>
                  <a:lnTo>
                    <a:pt x="745058" y="132803"/>
                  </a:lnTo>
                  <a:close/>
                </a:path>
                <a:path w="749300" h="2912745">
                  <a:moveTo>
                    <a:pt x="749300" y="1980133"/>
                  </a:moveTo>
                  <a:lnTo>
                    <a:pt x="355600" y="1980133"/>
                  </a:lnTo>
                  <a:lnTo>
                    <a:pt x="355600" y="993762"/>
                  </a:lnTo>
                  <a:lnTo>
                    <a:pt x="652576" y="993762"/>
                  </a:lnTo>
                  <a:lnTo>
                    <a:pt x="652576" y="919683"/>
                  </a:lnTo>
                  <a:lnTo>
                    <a:pt x="355600" y="919683"/>
                  </a:lnTo>
                  <a:lnTo>
                    <a:pt x="355600" y="421208"/>
                  </a:lnTo>
                  <a:lnTo>
                    <a:pt x="267754" y="421208"/>
                  </a:lnTo>
                  <a:lnTo>
                    <a:pt x="267754" y="919683"/>
                  </a:lnTo>
                  <a:lnTo>
                    <a:pt x="10261" y="919683"/>
                  </a:lnTo>
                  <a:lnTo>
                    <a:pt x="10261" y="993762"/>
                  </a:lnTo>
                  <a:lnTo>
                    <a:pt x="267754" y="993762"/>
                  </a:lnTo>
                  <a:lnTo>
                    <a:pt x="267754" y="1980133"/>
                  </a:lnTo>
                  <a:lnTo>
                    <a:pt x="10261" y="1980133"/>
                  </a:lnTo>
                  <a:lnTo>
                    <a:pt x="10261" y="2054212"/>
                  </a:lnTo>
                  <a:lnTo>
                    <a:pt x="267754" y="2054212"/>
                  </a:lnTo>
                  <a:lnTo>
                    <a:pt x="267754" y="2838450"/>
                  </a:lnTo>
                  <a:lnTo>
                    <a:pt x="0" y="2838450"/>
                  </a:lnTo>
                  <a:lnTo>
                    <a:pt x="0" y="2912529"/>
                  </a:lnTo>
                  <a:lnTo>
                    <a:pt x="267754" y="2912529"/>
                  </a:lnTo>
                  <a:lnTo>
                    <a:pt x="355600" y="2912529"/>
                  </a:lnTo>
                  <a:lnTo>
                    <a:pt x="739038" y="2912529"/>
                  </a:lnTo>
                  <a:lnTo>
                    <a:pt x="739038" y="2838450"/>
                  </a:lnTo>
                  <a:lnTo>
                    <a:pt x="355600" y="2838450"/>
                  </a:lnTo>
                  <a:lnTo>
                    <a:pt x="355600" y="2054212"/>
                  </a:lnTo>
                  <a:lnTo>
                    <a:pt x="749300" y="2054212"/>
                  </a:lnTo>
                  <a:lnTo>
                    <a:pt x="749300" y="1980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9715498" y="1655234"/>
              <a:ext cx="444500" cy="266065"/>
            </a:xfrm>
            <a:custGeom>
              <a:avLst/>
              <a:gdLst/>
              <a:ahLst/>
              <a:cxnLst/>
              <a:rect l="l" t="t" r="r" b="b"/>
              <a:pathLst>
                <a:path w="444500" h="266064">
                  <a:moveTo>
                    <a:pt x="0" y="132810"/>
                  </a:moveTo>
                  <a:lnTo>
                    <a:pt x="132810" y="0"/>
                  </a:lnTo>
                  <a:lnTo>
                    <a:pt x="132810" y="66405"/>
                  </a:lnTo>
                  <a:lnTo>
                    <a:pt x="311689" y="66405"/>
                  </a:lnTo>
                  <a:lnTo>
                    <a:pt x="311689" y="0"/>
                  </a:lnTo>
                  <a:lnTo>
                    <a:pt x="444500" y="132810"/>
                  </a:lnTo>
                  <a:lnTo>
                    <a:pt x="311689" y="265621"/>
                  </a:lnTo>
                  <a:lnTo>
                    <a:pt x="311689" y="199215"/>
                  </a:lnTo>
                  <a:lnTo>
                    <a:pt x="132810" y="199215"/>
                  </a:lnTo>
                  <a:lnTo>
                    <a:pt x="132810" y="265621"/>
                  </a:lnTo>
                  <a:lnTo>
                    <a:pt x="0" y="13281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68710" y="0"/>
              <a:ext cx="1721557" cy="537640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9319" y="889613"/>
            <a:ext cx="1812813" cy="3463762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5127049" y="4461040"/>
            <a:ext cx="1828800" cy="1066800"/>
          </a:xfrm>
          <a:prstGeom prst="rect">
            <a:avLst/>
          </a:prstGeom>
          <a:solidFill>
            <a:srgbClr val="C00903"/>
          </a:solidFill>
          <a:ln w="12700">
            <a:solidFill>
              <a:srgbClr val="172C51"/>
            </a:solidFill>
          </a:ln>
        </p:spPr>
        <p:txBody>
          <a:bodyPr vert="horz" wrap="square" lIns="0" tIns="245110" rIns="0" bIns="0" rtlCol="0">
            <a:spAutoFit/>
          </a:bodyPr>
          <a:lstStyle/>
          <a:p>
            <a:pPr marL="133350" marR="0" lvl="0" indent="0" algn="l" defTabSz="914400" rtl="0" eaLnBrk="1" fontAlgn="auto" latinLnBrk="0" hangingPunct="1">
              <a:lnSpc>
                <a:spcPts val="2135"/>
              </a:lnSpc>
              <a:spcBef>
                <a:spcPts val="19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Civil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5895" marR="0" lvl="0" indent="0" algn="l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(CERN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19090" y="-2014"/>
            <a:ext cx="10710398" cy="643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/>
              <a:t>ET</a:t>
            </a:r>
            <a:r>
              <a:rPr sz="4000" b="1" spc="-125" dirty="0"/>
              <a:t> </a:t>
            </a:r>
            <a:r>
              <a:rPr sz="4000" b="1" dirty="0"/>
              <a:t>Project:</a:t>
            </a:r>
            <a:r>
              <a:rPr sz="4000" b="1" spc="-125" dirty="0"/>
              <a:t> </a:t>
            </a:r>
            <a:r>
              <a:rPr sz="4000" b="1" dirty="0"/>
              <a:t>Current</a:t>
            </a:r>
            <a:r>
              <a:rPr sz="4000" b="1" spc="-120" dirty="0"/>
              <a:t> </a:t>
            </a:r>
            <a:r>
              <a:rPr sz="4000" b="1" spc="-10" dirty="0"/>
              <a:t>Organization</a:t>
            </a:r>
            <a:endParaRPr sz="4000" b="1" dirty="0"/>
          </a:p>
        </p:txBody>
      </p:sp>
      <p:grpSp>
        <p:nvGrpSpPr>
          <p:cNvPr id="46" name="object 46"/>
          <p:cNvGrpSpPr/>
          <p:nvPr/>
        </p:nvGrpSpPr>
        <p:grpSpPr>
          <a:xfrm>
            <a:off x="5433965" y="5896195"/>
            <a:ext cx="2552700" cy="702945"/>
            <a:chOff x="5433965" y="5751055"/>
            <a:chExt cx="2552700" cy="702945"/>
          </a:xfrm>
        </p:grpSpPr>
        <p:sp>
          <p:nvSpPr>
            <p:cNvPr id="47" name="object 47"/>
            <p:cNvSpPr/>
            <p:nvPr/>
          </p:nvSpPr>
          <p:spPr>
            <a:xfrm>
              <a:off x="5440315" y="5757405"/>
              <a:ext cx="2540000" cy="690245"/>
            </a:xfrm>
            <a:custGeom>
              <a:avLst/>
              <a:gdLst/>
              <a:ahLst/>
              <a:cxnLst/>
              <a:rect l="l" t="t" r="r" b="b"/>
              <a:pathLst>
                <a:path w="2540000" h="690245">
                  <a:moveTo>
                    <a:pt x="2424507" y="0"/>
                  </a:moveTo>
                  <a:lnTo>
                    <a:pt x="115008" y="0"/>
                  </a:lnTo>
                  <a:lnTo>
                    <a:pt x="70241" y="9037"/>
                  </a:lnTo>
                  <a:lnTo>
                    <a:pt x="33685" y="33685"/>
                  </a:lnTo>
                  <a:lnTo>
                    <a:pt x="9037" y="70242"/>
                  </a:lnTo>
                  <a:lnTo>
                    <a:pt x="0" y="115008"/>
                  </a:lnTo>
                  <a:lnTo>
                    <a:pt x="0" y="575024"/>
                  </a:lnTo>
                  <a:lnTo>
                    <a:pt x="9037" y="619790"/>
                  </a:lnTo>
                  <a:lnTo>
                    <a:pt x="33685" y="656347"/>
                  </a:lnTo>
                  <a:lnTo>
                    <a:pt x="70241" y="680995"/>
                  </a:lnTo>
                  <a:lnTo>
                    <a:pt x="115008" y="690033"/>
                  </a:lnTo>
                  <a:lnTo>
                    <a:pt x="2424507" y="690033"/>
                  </a:lnTo>
                  <a:lnTo>
                    <a:pt x="2469274" y="680995"/>
                  </a:lnTo>
                  <a:lnTo>
                    <a:pt x="2505830" y="656347"/>
                  </a:lnTo>
                  <a:lnTo>
                    <a:pt x="2530478" y="619790"/>
                  </a:lnTo>
                  <a:lnTo>
                    <a:pt x="2539516" y="575024"/>
                  </a:lnTo>
                  <a:lnTo>
                    <a:pt x="2539516" y="115008"/>
                  </a:lnTo>
                  <a:lnTo>
                    <a:pt x="2530478" y="70242"/>
                  </a:lnTo>
                  <a:lnTo>
                    <a:pt x="2505830" y="33685"/>
                  </a:lnTo>
                  <a:lnTo>
                    <a:pt x="2469274" y="9037"/>
                  </a:lnTo>
                  <a:lnTo>
                    <a:pt x="2424507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0315" y="5757405"/>
              <a:ext cx="2540000" cy="690245"/>
            </a:xfrm>
            <a:custGeom>
              <a:avLst/>
              <a:gdLst/>
              <a:ahLst/>
              <a:cxnLst/>
              <a:rect l="l" t="t" r="r" b="b"/>
              <a:pathLst>
                <a:path w="2540000" h="690245">
                  <a:moveTo>
                    <a:pt x="0" y="115008"/>
                  </a:moveTo>
                  <a:lnTo>
                    <a:pt x="9037" y="70242"/>
                  </a:lnTo>
                  <a:lnTo>
                    <a:pt x="33685" y="33685"/>
                  </a:lnTo>
                  <a:lnTo>
                    <a:pt x="70242" y="9037"/>
                  </a:lnTo>
                  <a:lnTo>
                    <a:pt x="115008" y="0"/>
                  </a:lnTo>
                  <a:lnTo>
                    <a:pt x="2424508" y="0"/>
                  </a:lnTo>
                  <a:lnTo>
                    <a:pt x="2469274" y="9037"/>
                  </a:lnTo>
                  <a:lnTo>
                    <a:pt x="2505831" y="33685"/>
                  </a:lnTo>
                  <a:lnTo>
                    <a:pt x="2530479" y="70242"/>
                  </a:lnTo>
                  <a:lnTo>
                    <a:pt x="2539517" y="115008"/>
                  </a:lnTo>
                  <a:lnTo>
                    <a:pt x="2539517" y="575024"/>
                  </a:lnTo>
                  <a:lnTo>
                    <a:pt x="2530479" y="619790"/>
                  </a:lnTo>
                  <a:lnTo>
                    <a:pt x="2505831" y="656347"/>
                  </a:lnTo>
                  <a:lnTo>
                    <a:pt x="2469274" y="680995"/>
                  </a:lnTo>
                  <a:lnTo>
                    <a:pt x="2424508" y="690033"/>
                  </a:lnTo>
                  <a:lnTo>
                    <a:pt x="115008" y="690033"/>
                  </a:lnTo>
                  <a:lnTo>
                    <a:pt x="70242" y="680995"/>
                  </a:lnTo>
                  <a:lnTo>
                    <a:pt x="33685" y="656347"/>
                  </a:lnTo>
                  <a:lnTo>
                    <a:pt x="9037" y="619790"/>
                  </a:lnTo>
                  <a:lnTo>
                    <a:pt x="0" y="575024"/>
                  </a:lnTo>
                  <a:lnTo>
                    <a:pt x="0" y="11500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8171853" y="5870286"/>
            <a:ext cx="2506980" cy="702945"/>
            <a:chOff x="8171853" y="5725146"/>
            <a:chExt cx="2506980" cy="702945"/>
          </a:xfrm>
        </p:grpSpPr>
        <p:sp>
          <p:nvSpPr>
            <p:cNvPr id="50" name="object 50"/>
            <p:cNvSpPr/>
            <p:nvPr/>
          </p:nvSpPr>
          <p:spPr>
            <a:xfrm>
              <a:off x="8178203" y="5731496"/>
              <a:ext cx="2494280" cy="690245"/>
            </a:xfrm>
            <a:custGeom>
              <a:avLst/>
              <a:gdLst/>
              <a:ahLst/>
              <a:cxnLst/>
              <a:rect l="l" t="t" r="r" b="b"/>
              <a:pathLst>
                <a:path w="2494279" h="690245">
                  <a:moveTo>
                    <a:pt x="2379022" y="0"/>
                  </a:moveTo>
                  <a:lnTo>
                    <a:pt x="115008" y="0"/>
                  </a:lnTo>
                  <a:lnTo>
                    <a:pt x="70241" y="9037"/>
                  </a:lnTo>
                  <a:lnTo>
                    <a:pt x="33685" y="33685"/>
                  </a:lnTo>
                  <a:lnTo>
                    <a:pt x="9037" y="70241"/>
                  </a:lnTo>
                  <a:lnTo>
                    <a:pt x="0" y="115008"/>
                  </a:lnTo>
                  <a:lnTo>
                    <a:pt x="0" y="575023"/>
                  </a:lnTo>
                  <a:lnTo>
                    <a:pt x="9037" y="619790"/>
                  </a:lnTo>
                  <a:lnTo>
                    <a:pt x="33685" y="656346"/>
                  </a:lnTo>
                  <a:lnTo>
                    <a:pt x="70241" y="680994"/>
                  </a:lnTo>
                  <a:lnTo>
                    <a:pt x="115008" y="690032"/>
                  </a:lnTo>
                  <a:lnTo>
                    <a:pt x="2379022" y="690032"/>
                  </a:lnTo>
                  <a:lnTo>
                    <a:pt x="2423789" y="680994"/>
                  </a:lnTo>
                  <a:lnTo>
                    <a:pt x="2460345" y="656346"/>
                  </a:lnTo>
                  <a:lnTo>
                    <a:pt x="2484993" y="619790"/>
                  </a:lnTo>
                  <a:lnTo>
                    <a:pt x="2494031" y="575023"/>
                  </a:lnTo>
                  <a:lnTo>
                    <a:pt x="2494031" y="115008"/>
                  </a:lnTo>
                  <a:lnTo>
                    <a:pt x="2484993" y="70241"/>
                  </a:lnTo>
                  <a:lnTo>
                    <a:pt x="2460345" y="33685"/>
                  </a:lnTo>
                  <a:lnTo>
                    <a:pt x="2423789" y="9037"/>
                  </a:lnTo>
                  <a:lnTo>
                    <a:pt x="2379022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178203" y="5731496"/>
              <a:ext cx="2494280" cy="690245"/>
            </a:xfrm>
            <a:custGeom>
              <a:avLst/>
              <a:gdLst/>
              <a:ahLst/>
              <a:cxnLst/>
              <a:rect l="l" t="t" r="r" b="b"/>
              <a:pathLst>
                <a:path w="2494279" h="690245">
                  <a:moveTo>
                    <a:pt x="0" y="115008"/>
                  </a:moveTo>
                  <a:lnTo>
                    <a:pt x="9037" y="70241"/>
                  </a:lnTo>
                  <a:lnTo>
                    <a:pt x="33685" y="33685"/>
                  </a:lnTo>
                  <a:lnTo>
                    <a:pt x="70241" y="9037"/>
                  </a:lnTo>
                  <a:lnTo>
                    <a:pt x="115008" y="0"/>
                  </a:lnTo>
                  <a:lnTo>
                    <a:pt x="2379022" y="0"/>
                  </a:lnTo>
                  <a:lnTo>
                    <a:pt x="2423788" y="9037"/>
                  </a:lnTo>
                  <a:lnTo>
                    <a:pt x="2460344" y="33685"/>
                  </a:lnTo>
                  <a:lnTo>
                    <a:pt x="2484992" y="70241"/>
                  </a:lnTo>
                  <a:lnTo>
                    <a:pt x="2494030" y="115008"/>
                  </a:lnTo>
                  <a:lnTo>
                    <a:pt x="2494030" y="575024"/>
                  </a:lnTo>
                  <a:lnTo>
                    <a:pt x="2484992" y="619790"/>
                  </a:lnTo>
                  <a:lnTo>
                    <a:pt x="2460344" y="656346"/>
                  </a:lnTo>
                  <a:lnTo>
                    <a:pt x="2423788" y="680994"/>
                  </a:lnTo>
                  <a:lnTo>
                    <a:pt x="2379022" y="690032"/>
                  </a:lnTo>
                  <a:lnTo>
                    <a:pt x="115008" y="690032"/>
                  </a:lnTo>
                  <a:lnTo>
                    <a:pt x="70241" y="680994"/>
                  </a:lnTo>
                  <a:lnTo>
                    <a:pt x="33685" y="656346"/>
                  </a:lnTo>
                  <a:lnTo>
                    <a:pt x="9037" y="619790"/>
                  </a:lnTo>
                  <a:lnTo>
                    <a:pt x="0" y="575024"/>
                  </a:lnTo>
                  <a:lnTo>
                    <a:pt x="0" y="11500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5721350" y="6623723"/>
            <a:ext cx="2099945" cy="207645"/>
            <a:chOff x="5721350" y="6551153"/>
            <a:chExt cx="2099945" cy="207645"/>
          </a:xfrm>
        </p:grpSpPr>
        <p:sp>
          <p:nvSpPr>
            <p:cNvPr id="53" name="object 53"/>
            <p:cNvSpPr/>
            <p:nvPr/>
          </p:nvSpPr>
          <p:spPr>
            <a:xfrm>
              <a:off x="5727700" y="6557503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2087034" y="0"/>
                  </a:moveTo>
                  <a:lnTo>
                    <a:pt x="0" y="0"/>
                  </a:lnTo>
                  <a:lnTo>
                    <a:pt x="0" y="194734"/>
                  </a:lnTo>
                  <a:lnTo>
                    <a:pt x="2087034" y="194734"/>
                  </a:lnTo>
                  <a:lnTo>
                    <a:pt x="20870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727700" y="6557503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0" y="0"/>
                  </a:moveTo>
                  <a:lnTo>
                    <a:pt x="2087034" y="0"/>
                  </a:lnTo>
                  <a:lnTo>
                    <a:pt x="2087034" y="194734"/>
                  </a:lnTo>
                  <a:lnTo>
                    <a:pt x="0" y="1947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5907775" y="5875453"/>
            <a:ext cx="1727835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114300" lvl="0" indent="0" algn="ctr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14935" lvl="0" indent="0" algn="ctr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Private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375325" y="6594094"/>
            <a:ext cx="2099945" cy="207645"/>
            <a:chOff x="8375325" y="6521524"/>
            <a:chExt cx="2099945" cy="207645"/>
          </a:xfrm>
        </p:grpSpPr>
        <p:sp>
          <p:nvSpPr>
            <p:cNvPr id="57" name="object 57"/>
            <p:cNvSpPr/>
            <p:nvPr/>
          </p:nvSpPr>
          <p:spPr>
            <a:xfrm>
              <a:off x="8381675" y="6527874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2087034" y="0"/>
                  </a:moveTo>
                  <a:lnTo>
                    <a:pt x="0" y="0"/>
                  </a:lnTo>
                  <a:lnTo>
                    <a:pt x="0" y="194734"/>
                  </a:lnTo>
                  <a:lnTo>
                    <a:pt x="2087034" y="194734"/>
                  </a:lnTo>
                  <a:lnTo>
                    <a:pt x="20870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381675" y="6527874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0" y="0"/>
                  </a:moveTo>
                  <a:lnTo>
                    <a:pt x="2087034" y="0"/>
                  </a:lnTo>
                  <a:lnTo>
                    <a:pt x="2087034" y="194734"/>
                  </a:lnTo>
                  <a:lnTo>
                    <a:pt x="0" y="1947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561751" y="5848022"/>
            <a:ext cx="1727835" cy="98551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75285" marR="368300" lvl="0" indent="0" algn="ctr" defTabSz="914400" rtl="0" eaLnBrk="1" fontAlgn="auto" latinLnBrk="0" hangingPunct="1">
              <a:lnSpc>
                <a:spcPts val="21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Sardinia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Private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05014" y="5619575"/>
            <a:ext cx="1970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National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33608" y="5951607"/>
            <a:ext cx="571227" cy="285775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4333" y="5951607"/>
            <a:ext cx="708259" cy="223324"/>
          </a:xfrm>
          <a:prstGeom prst="rect">
            <a:avLst/>
          </a:prstGeom>
        </p:spPr>
      </p:pic>
      <p:grpSp>
        <p:nvGrpSpPr>
          <p:cNvPr id="65" name="Group 11">
            <a:extLst>
              <a:ext uri="{FF2B5EF4-FFF2-40B4-BE49-F238E27FC236}">
                <a16:creationId xmlns:a16="http://schemas.microsoft.com/office/drawing/2014/main" id="{33CF16D8-653A-458B-8281-721C1FD0084A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66" name="Gerade Verbindung 12">
              <a:extLst>
                <a:ext uri="{FF2B5EF4-FFF2-40B4-BE49-F238E27FC236}">
                  <a16:creationId xmlns:a16="http://schemas.microsoft.com/office/drawing/2014/main" id="{DC9D14ED-160A-47D2-912C-6AC60431588C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14">
              <a:extLst>
                <a:ext uri="{FF2B5EF4-FFF2-40B4-BE49-F238E27FC236}">
                  <a16:creationId xmlns:a16="http://schemas.microsoft.com/office/drawing/2014/main" id="{624A2DB6-E901-4A1D-9B34-00EBDB1EE31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object 3">
            <a:extLst>
              <a:ext uri="{FF2B5EF4-FFF2-40B4-BE49-F238E27FC236}">
                <a16:creationId xmlns:a16="http://schemas.microsoft.com/office/drawing/2014/main" id="{0B50E6E9-433E-4DB0-A605-DE573D9AAA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8143" y="0"/>
            <a:ext cx="2012124" cy="762334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A1D51920-0DE7-4135-BFAE-B42A95E1AFDE}"/>
              </a:ext>
            </a:extLst>
          </p:cNvPr>
          <p:cNvSpPr/>
          <p:nvPr/>
        </p:nvSpPr>
        <p:spPr>
          <a:xfrm>
            <a:off x="5065614" y="793518"/>
            <a:ext cx="7124653" cy="606448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44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2D6B839C-8A46-4620-9EEE-794C354A4519}"/>
              </a:ext>
            </a:extLst>
          </p:cNvPr>
          <p:cNvSpPr/>
          <p:nvPr/>
        </p:nvSpPr>
        <p:spPr>
          <a:xfrm>
            <a:off x="292085" y="950384"/>
            <a:ext cx="4911090" cy="5719445"/>
          </a:xfrm>
          <a:prstGeom prst="roundRect">
            <a:avLst>
              <a:gd name="adj" fmla="val 8768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5">
            <a:extLst>
              <a:ext uri="{FF2B5EF4-FFF2-40B4-BE49-F238E27FC236}">
                <a16:creationId xmlns:a16="http://schemas.microsoft.com/office/drawing/2014/main" id="{AAC151BC-E116-4D4C-AB24-0363F078A641}"/>
              </a:ext>
            </a:extLst>
          </p:cNvPr>
          <p:cNvSpPr/>
          <p:nvPr/>
        </p:nvSpPr>
        <p:spPr>
          <a:xfrm>
            <a:off x="559972" y="4952333"/>
            <a:ext cx="1651000" cy="1363345"/>
          </a:xfrm>
          <a:custGeom>
            <a:avLst/>
            <a:gdLst/>
            <a:ahLst/>
            <a:cxnLst/>
            <a:rect l="l" t="t" r="r" b="b"/>
            <a:pathLst>
              <a:path w="1651000" h="1363345">
                <a:moveTo>
                  <a:pt x="1423807" y="0"/>
                </a:moveTo>
                <a:lnTo>
                  <a:pt x="227193" y="0"/>
                </a:lnTo>
                <a:lnTo>
                  <a:pt x="181405" y="4615"/>
                </a:lnTo>
                <a:lnTo>
                  <a:pt x="138759" y="17853"/>
                </a:lnTo>
                <a:lnTo>
                  <a:pt x="100167" y="38800"/>
                </a:lnTo>
                <a:lnTo>
                  <a:pt x="66543" y="66542"/>
                </a:lnTo>
                <a:lnTo>
                  <a:pt x="38801" y="100166"/>
                </a:lnTo>
                <a:lnTo>
                  <a:pt x="17853" y="138758"/>
                </a:lnTo>
                <a:lnTo>
                  <a:pt x="4615" y="181405"/>
                </a:lnTo>
                <a:lnTo>
                  <a:pt x="0" y="227192"/>
                </a:lnTo>
                <a:lnTo>
                  <a:pt x="0" y="1135940"/>
                </a:lnTo>
                <a:lnTo>
                  <a:pt x="4615" y="1181727"/>
                </a:lnTo>
                <a:lnTo>
                  <a:pt x="17853" y="1224374"/>
                </a:lnTo>
                <a:lnTo>
                  <a:pt x="38801" y="1262966"/>
                </a:lnTo>
                <a:lnTo>
                  <a:pt x="66543" y="1296590"/>
                </a:lnTo>
                <a:lnTo>
                  <a:pt x="100167" y="1324332"/>
                </a:lnTo>
                <a:lnTo>
                  <a:pt x="138759" y="1345279"/>
                </a:lnTo>
                <a:lnTo>
                  <a:pt x="181405" y="1358517"/>
                </a:lnTo>
                <a:lnTo>
                  <a:pt x="227193" y="1363133"/>
                </a:lnTo>
                <a:lnTo>
                  <a:pt x="1423807" y="1363133"/>
                </a:lnTo>
                <a:lnTo>
                  <a:pt x="1469594" y="1358517"/>
                </a:lnTo>
                <a:lnTo>
                  <a:pt x="1512240" y="1345279"/>
                </a:lnTo>
                <a:lnTo>
                  <a:pt x="1550832" y="1324332"/>
                </a:lnTo>
                <a:lnTo>
                  <a:pt x="1584456" y="1296590"/>
                </a:lnTo>
                <a:lnTo>
                  <a:pt x="1612199" y="1262966"/>
                </a:lnTo>
                <a:lnTo>
                  <a:pt x="1633146" y="1224374"/>
                </a:lnTo>
                <a:lnTo>
                  <a:pt x="1646384" y="1181727"/>
                </a:lnTo>
                <a:lnTo>
                  <a:pt x="1651000" y="1135940"/>
                </a:lnTo>
                <a:lnTo>
                  <a:pt x="1651000" y="227192"/>
                </a:lnTo>
                <a:lnTo>
                  <a:pt x="1646384" y="181405"/>
                </a:lnTo>
                <a:lnTo>
                  <a:pt x="1633146" y="138758"/>
                </a:lnTo>
                <a:lnTo>
                  <a:pt x="1612199" y="100166"/>
                </a:lnTo>
                <a:lnTo>
                  <a:pt x="1584456" y="66542"/>
                </a:lnTo>
                <a:lnTo>
                  <a:pt x="1550832" y="38800"/>
                </a:lnTo>
                <a:lnTo>
                  <a:pt x="1512240" y="17853"/>
                </a:lnTo>
                <a:lnTo>
                  <a:pt x="1469594" y="4615"/>
                </a:lnTo>
                <a:lnTo>
                  <a:pt x="142380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782" y="1873250"/>
            <a:ext cx="1520190" cy="16217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7208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1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ESFRI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Coordinators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68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S.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Bentvelsen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165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Zoccoli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7183" y="1873250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049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BGR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Government 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7183" y="2711452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049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BSR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Scientific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2678" y="1526540"/>
            <a:ext cx="156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Proto-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Council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70899" y="3835400"/>
            <a:ext cx="2307590" cy="783590"/>
            <a:chOff x="2470899" y="3835400"/>
            <a:chExt cx="2307590" cy="783590"/>
          </a:xfrm>
        </p:grpSpPr>
        <p:sp>
          <p:nvSpPr>
            <p:cNvPr id="14" name="object 14"/>
            <p:cNvSpPr/>
            <p:nvPr/>
          </p:nvSpPr>
          <p:spPr>
            <a:xfrm>
              <a:off x="2477249" y="3841749"/>
              <a:ext cx="2294890" cy="770890"/>
            </a:xfrm>
            <a:custGeom>
              <a:avLst/>
              <a:gdLst/>
              <a:ahLst/>
              <a:cxnLst/>
              <a:rect l="l" t="t" r="r" b="b"/>
              <a:pathLst>
                <a:path w="2294890" h="770889">
                  <a:moveTo>
                    <a:pt x="2294467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2294467" y="770465"/>
                  </a:lnTo>
                  <a:lnTo>
                    <a:pt x="2294467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477249" y="3841750"/>
              <a:ext cx="2294890" cy="770890"/>
            </a:xfrm>
            <a:custGeom>
              <a:avLst/>
              <a:gdLst/>
              <a:ahLst/>
              <a:cxnLst/>
              <a:rect l="l" t="t" r="r" b="b"/>
              <a:pathLst>
                <a:path w="2294890" h="770889">
                  <a:moveTo>
                    <a:pt x="0" y="0"/>
                  </a:moveTo>
                  <a:lnTo>
                    <a:pt x="2294467" y="0"/>
                  </a:lnTo>
                  <a:lnTo>
                    <a:pt x="2294467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597720" y="3836923"/>
            <a:ext cx="2052955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Directorate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" marR="0" lvl="0" indent="0" algn="ctr" defTabSz="914400" rtl="0" eaLnBrk="1" fontAlgn="auto" latinLnBrk="0" hangingPunct="1">
              <a:lnSpc>
                <a:spcPts val="191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A.Freise,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F.Ferroni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82295" marR="0" lvl="0" indent="0" algn="l" defTabSz="914400" rtl="0" eaLnBrk="1" fontAlgn="auto" latinLnBrk="0" hangingPunct="1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M.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Martinez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47908" y="3820044"/>
            <a:ext cx="1784350" cy="828040"/>
            <a:chOff x="547908" y="3820044"/>
            <a:chExt cx="1784350" cy="828040"/>
          </a:xfrm>
        </p:grpSpPr>
        <p:sp>
          <p:nvSpPr>
            <p:cNvPr id="18" name="object 18"/>
            <p:cNvSpPr/>
            <p:nvPr/>
          </p:nvSpPr>
          <p:spPr>
            <a:xfrm>
              <a:off x="576483" y="3848619"/>
              <a:ext cx="1727200" cy="770890"/>
            </a:xfrm>
            <a:custGeom>
              <a:avLst/>
              <a:gdLst/>
              <a:ahLst/>
              <a:cxnLst/>
              <a:rect l="l" t="t" r="r" b="b"/>
              <a:pathLst>
                <a:path w="1727200" h="770889">
                  <a:moveTo>
                    <a:pt x="1727200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1727200" y="770465"/>
                  </a:lnTo>
                  <a:lnTo>
                    <a:pt x="172720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76483" y="3848619"/>
              <a:ext cx="1727200" cy="770890"/>
            </a:xfrm>
            <a:custGeom>
              <a:avLst/>
              <a:gdLst/>
              <a:ahLst/>
              <a:cxnLst/>
              <a:rect l="l" t="t" r="r" b="b"/>
              <a:pathLst>
                <a:path w="1727200" h="770889">
                  <a:moveTo>
                    <a:pt x="0" y="0"/>
                  </a:moveTo>
                  <a:lnTo>
                    <a:pt x="1727200" y="0"/>
                  </a:lnTo>
                  <a:lnTo>
                    <a:pt x="1727200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0211" y="3934459"/>
            <a:ext cx="150050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lvl="0" indent="356870" algn="l" defTabSz="914400" rtl="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External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89921" y="5516031"/>
            <a:ext cx="1393190" cy="707390"/>
            <a:chOff x="589921" y="5516031"/>
            <a:chExt cx="1393190" cy="707390"/>
          </a:xfrm>
        </p:grpSpPr>
        <p:sp>
          <p:nvSpPr>
            <p:cNvPr id="22" name="object 22"/>
            <p:cNvSpPr/>
            <p:nvPr/>
          </p:nvSpPr>
          <p:spPr>
            <a:xfrm>
              <a:off x="596271" y="5522381"/>
              <a:ext cx="1380490" cy="694690"/>
            </a:xfrm>
            <a:custGeom>
              <a:avLst/>
              <a:gdLst/>
              <a:ahLst/>
              <a:cxnLst/>
              <a:rect l="l" t="t" r="r" b="b"/>
              <a:pathLst>
                <a:path w="1380489" h="694689">
                  <a:moveTo>
                    <a:pt x="1380065" y="0"/>
                  </a:moveTo>
                  <a:lnTo>
                    <a:pt x="0" y="0"/>
                  </a:lnTo>
                  <a:lnTo>
                    <a:pt x="0" y="694266"/>
                  </a:lnTo>
                  <a:lnTo>
                    <a:pt x="1380065" y="694266"/>
                  </a:lnTo>
                  <a:lnTo>
                    <a:pt x="13800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96271" y="5522381"/>
              <a:ext cx="1380490" cy="694690"/>
            </a:xfrm>
            <a:custGeom>
              <a:avLst/>
              <a:gdLst/>
              <a:ahLst/>
              <a:cxnLst/>
              <a:rect l="l" t="t" r="r" b="b"/>
              <a:pathLst>
                <a:path w="1380489" h="694689">
                  <a:moveTo>
                    <a:pt x="0" y="0"/>
                  </a:moveTo>
                  <a:lnTo>
                    <a:pt x="1380066" y="0"/>
                  </a:lnTo>
                  <a:lnTo>
                    <a:pt x="1380066" y="694267"/>
                  </a:lnTo>
                  <a:lnTo>
                    <a:pt x="0" y="69426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5761" y="5571235"/>
            <a:ext cx="1082040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233833" y="5012264"/>
            <a:ext cx="1335405" cy="1040130"/>
            <a:chOff x="2233833" y="5012264"/>
            <a:chExt cx="1335405" cy="1040130"/>
          </a:xfrm>
        </p:grpSpPr>
        <p:sp>
          <p:nvSpPr>
            <p:cNvPr id="26" name="object 26"/>
            <p:cNvSpPr/>
            <p:nvPr/>
          </p:nvSpPr>
          <p:spPr>
            <a:xfrm>
              <a:off x="2240183" y="5018614"/>
              <a:ext cx="1322705" cy="1027430"/>
            </a:xfrm>
            <a:custGeom>
              <a:avLst/>
              <a:gdLst/>
              <a:ahLst/>
              <a:cxnLst/>
              <a:rect l="l" t="t" r="r" b="b"/>
              <a:pathLst>
                <a:path w="1322704" h="1027429">
                  <a:moveTo>
                    <a:pt x="1322179" y="0"/>
                  </a:moveTo>
                  <a:lnTo>
                    <a:pt x="0" y="0"/>
                  </a:lnTo>
                  <a:lnTo>
                    <a:pt x="0" y="1027100"/>
                  </a:lnTo>
                  <a:lnTo>
                    <a:pt x="1322179" y="1027100"/>
                  </a:lnTo>
                  <a:lnTo>
                    <a:pt x="1322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240183" y="5018614"/>
              <a:ext cx="1322705" cy="1027430"/>
            </a:xfrm>
            <a:custGeom>
              <a:avLst/>
              <a:gdLst/>
              <a:ahLst/>
              <a:cxnLst/>
              <a:rect l="l" t="t" r="r" b="b"/>
              <a:pathLst>
                <a:path w="1322704" h="1027429">
                  <a:moveTo>
                    <a:pt x="0" y="0"/>
                  </a:moveTo>
                  <a:lnTo>
                    <a:pt x="1322179" y="0"/>
                  </a:lnTo>
                  <a:lnTo>
                    <a:pt x="1322179" y="1027101"/>
                  </a:lnTo>
                  <a:lnTo>
                    <a:pt x="0" y="102710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438231" y="5370067"/>
            <a:ext cx="927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Eng.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694333" y="5012263"/>
            <a:ext cx="1335405" cy="1040130"/>
            <a:chOff x="3694333" y="5012263"/>
            <a:chExt cx="1335405" cy="1040130"/>
          </a:xfrm>
        </p:grpSpPr>
        <p:sp>
          <p:nvSpPr>
            <p:cNvPr id="30" name="object 30"/>
            <p:cNvSpPr/>
            <p:nvPr/>
          </p:nvSpPr>
          <p:spPr>
            <a:xfrm>
              <a:off x="3700683" y="5018613"/>
              <a:ext cx="1322705" cy="1027430"/>
            </a:xfrm>
            <a:custGeom>
              <a:avLst/>
              <a:gdLst/>
              <a:ahLst/>
              <a:cxnLst/>
              <a:rect l="l" t="t" r="r" b="b"/>
              <a:pathLst>
                <a:path w="1322704" h="1027429">
                  <a:moveTo>
                    <a:pt x="1322179" y="0"/>
                  </a:moveTo>
                  <a:lnTo>
                    <a:pt x="0" y="0"/>
                  </a:lnTo>
                  <a:lnTo>
                    <a:pt x="0" y="1027100"/>
                  </a:lnTo>
                  <a:lnTo>
                    <a:pt x="1322179" y="1027100"/>
                  </a:lnTo>
                  <a:lnTo>
                    <a:pt x="1322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700683" y="5018613"/>
              <a:ext cx="1322705" cy="1027430"/>
            </a:xfrm>
            <a:custGeom>
              <a:avLst/>
              <a:gdLst/>
              <a:ahLst/>
              <a:cxnLst/>
              <a:rect l="l" t="t" r="r" b="b"/>
              <a:pathLst>
                <a:path w="1322704" h="1027429">
                  <a:moveTo>
                    <a:pt x="0" y="0"/>
                  </a:moveTo>
                  <a:lnTo>
                    <a:pt x="1322179" y="0"/>
                  </a:lnTo>
                  <a:lnTo>
                    <a:pt x="1322179" y="1027101"/>
                  </a:lnTo>
                  <a:lnTo>
                    <a:pt x="0" y="102710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830182" y="5370067"/>
            <a:ext cx="1064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3567" y="5114035"/>
            <a:ext cx="138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Admin.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91817" y="1445778"/>
            <a:ext cx="4927421" cy="4991417"/>
            <a:chOff x="491817" y="1445778"/>
            <a:chExt cx="4927421" cy="4991417"/>
          </a:xfrm>
        </p:grpSpPr>
        <p:sp>
          <p:nvSpPr>
            <p:cNvPr id="35" name="object 35"/>
            <p:cNvSpPr/>
            <p:nvPr/>
          </p:nvSpPr>
          <p:spPr>
            <a:xfrm>
              <a:off x="1215707" y="3621620"/>
              <a:ext cx="3082925" cy="1416685"/>
            </a:xfrm>
            <a:custGeom>
              <a:avLst/>
              <a:gdLst/>
              <a:ahLst/>
              <a:cxnLst/>
              <a:rect l="l" t="t" r="r" b="b"/>
              <a:pathLst>
                <a:path w="3082925" h="1416685">
                  <a:moveTo>
                    <a:pt x="254787" y="15341"/>
                  </a:moveTo>
                  <a:lnTo>
                    <a:pt x="177215" y="15341"/>
                  </a:lnTo>
                  <a:lnTo>
                    <a:pt x="177215" y="235470"/>
                  </a:lnTo>
                  <a:lnTo>
                    <a:pt x="254787" y="235470"/>
                  </a:lnTo>
                  <a:lnTo>
                    <a:pt x="254787" y="15341"/>
                  </a:lnTo>
                  <a:close/>
                </a:path>
                <a:path w="3082925" h="1416685">
                  <a:moveTo>
                    <a:pt x="2346655" y="0"/>
                  </a:moveTo>
                  <a:lnTo>
                    <a:pt x="2269071" y="0"/>
                  </a:lnTo>
                  <a:lnTo>
                    <a:pt x="2269071" y="220129"/>
                  </a:lnTo>
                  <a:lnTo>
                    <a:pt x="2346655" y="220129"/>
                  </a:lnTo>
                  <a:lnTo>
                    <a:pt x="2346655" y="0"/>
                  </a:lnTo>
                  <a:close/>
                </a:path>
                <a:path w="3082925" h="1416685">
                  <a:moveTo>
                    <a:pt x="3082607" y="1169441"/>
                  </a:moveTo>
                  <a:lnTo>
                    <a:pt x="2451100" y="1169441"/>
                  </a:lnTo>
                  <a:lnTo>
                    <a:pt x="2451100" y="997470"/>
                  </a:lnTo>
                  <a:lnTo>
                    <a:pt x="2373528" y="997470"/>
                  </a:lnTo>
                  <a:lnTo>
                    <a:pt x="2373528" y="1169441"/>
                  </a:lnTo>
                  <a:lnTo>
                    <a:pt x="0" y="1169441"/>
                  </a:lnTo>
                  <a:lnTo>
                    <a:pt x="0" y="1215148"/>
                  </a:lnTo>
                  <a:lnTo>
                    <a:pt x="1524" y="1215148"/>
                  </a:lnTo>
                  <a:lnTo>
                    <a:pt x="1524" y="1393990"/>
                  </a:lnTo>
                  <a:lnTo>
                    <a:pt x="79108" y="1393990"/>
                  </a:lnTo>
                  <a:lnTo>
                    <a:pt x="79108" y="1215148"/>
                  </a:lnTo>
                  <a:lnTo>
                    <a:pt x="1634896" y="1215148"/>
                  </a:lnTo>
                  <a:lnTo>
                    <a:pt x="1634896" y="1416138"/>
                  </a:lnTo>
                  <a:lnTo>
                    <a:pt x="1712480" y="1416138"/>
                  </a:lnTo>
                  <a:lnTo>
                    <a:pt x="1712480" y="1215148"/>
                  </a:lnTo>
                  <a:lnTo>
                    <a:pt x="2373528" y="1215148"/>
                  </a:lnTo>
                  <a:lnTo>
                    <a:pt x="2373528" y="1217599"/>
                  </a:lnTo>
                  <a:lnTo>
                    <a:pt x="2451100" y="1217599"/>
                  </a:lnTo>
                  <a:lnTo>
                    <a:pt x="2451100" y="1215148"/>
                  </a:lnTo>
                  <a:lnTo>
                    <a:pt x="3005023" y="1215148"/>
                  </a:lnTo>
                  <a:lnTo>
                    <a:pt x="3005023" y="1412621"/>
                  </a:lnTo>
                  <a:lnTo>
                    <a:pt x="3082607" y="1412621"/>
                  </a:lnTo>
                  <a:lnTo>
                    <a:pt x="3082607" y="1215148"/>
                  </a:lnTo>
                  <a:lnTo>
                    <a:pt x="3082607" y="1192491"/>
                  </a:lnTo>
                  <a:lnTo>
                    <a:pt x="3082607" y="11694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123328" y="2138081"/>
              <a:ext cx="295910" cy="802640"/>
            </a:xfrm>
            <a:custGeom>
              <a:avLst/>
              <a:gdLst/>
              <a:ahLst/>
              <a:cxnLst/>
              <a:rect l="l" t="t" r="r" b="b"/>
              <a:pathLst>
                <a:path w="295910" h="802639">
                  <a:moveTo>
                    <a:pt x="147918" y="0"/>
                  </a:moveTo>
                  <a:lnTo>
                    <a:pt x="147918" y="200585"/>
                  </a:lnTo>
                  <a:lnTo>
                    <a:pt x="0" y="200585"/>
                  </a:lnTo>
                  <a:lnTo>
                    <a:pt x="0" y="601756"/>
                  </a:lnTo>
                  <a:lnTo>
                    <a:pt x="147918" y="601756"/>
                  </a:lnTo>
                  <a:lnTo>
                    <a:pt x="147918" y="802341"/>
                  </a:lnTo>
                  <a:lnTo>
                    <a:pt x="295836" y="401171"/>
                  </a:lnTo>
                  <a:lnTo>
                    <a:pt x="1479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123328" y="2138081"/>
              <a:ext cx="295910" cy="802640"/>
            </a:xfrm>
            <a:custGeom>
              <a:avLst/>
              <a:gdLst/>
              <a:ahLst/>
              <a:cxnLst/>
              <a:rect l="l" t="t" r="r" b="b"/>
              <a:pathLst>
                <a:path w="295910" h="802639">
                  <a:moveTo>
                    <a:pt x="0" y="200585"/>
                  </a:moveTo>
                  <a:lnTo>
                    <a:pt x="147918" y="200585"/>
                  </a:lnTo>
                  <a:lnTo>
                    <a:pt x="147918" y="0"/>
                  </a:lnTo>
                  <a:lnTo>
                    <a:pt x="295836" y="401171"/>
                  </a:lnTo>
                  <a:lnTo>
                    <a:pt x="147918" y="802342"/>
                  </a:lnTo>
                  <a:lnTo>
                    <a:pt x="147918" y="601756"/>
                  </a:lnTo>
                  <a:lnTo>
                    <a:pt x="0" y="601756"/>
                  </a:lnTo>
                  <a:lnTo>
                    <a:pt x="0" y="200585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42617" y="1445778"/>
              <a:ext cx="4580890" cy="2156460"/>
            </a:xfrm>
            <a:custGeom>
              <a:avLst/>
              <a:gdLst/>
              <a:ahLst/>
              <a:cxnLst/>
              <a:rect l="l" t="t" r="r" b="b"/>
              <a:pathLst>
                <a:path w="4580890" h="2156460">
                  <a:moveTo>
                    <a:pt x="0" y="0"/>
                  </a:moveTo>
                  <a:lnTo>
                    <a:pt x="4580712" y="0"/>
                  </a:lnTo>
                  <a:lnTo>
                    <a:pt x="4580712" y="2155992"/>
                  </a:lnTo>
                  <a:lnTo>
                    <a:pt x="0" y="2155992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096433" y="4733375"/>
              <a:ext cx="295910" cy="802640"/>
            </a:xfrm>
            <a:custGeom>
              <a:avLst/>
              <a:gdLst/>
              <a:ahLst/>
              <a:cxnLst/>
              <a:rect l="l" t="t" r="r" b="b"/>
              <a:pathLst>
                <a:path w="295910" h="802639">
                  <a:moveTo>
                    <a:pt x="147918" y="0"/>
                  </a:moveTo>
                  <a:lnTo>
                    <a:pt x="147918" y="200586"/>
                  </a:lnTo>
                  <a:lnTo>
                    <a:pt x="0" y="200586"/>
                  </a:lnTo>
                  <a:lnTo>
                    <a:pt x="0" y="601757"/>
                  </a:lnTo>
                  <a:lnTo>
                    <a:pt x="147918" y="601757"/>
                  </a:lnTo>
                  <a:lnTo>
                    <a:pt x="147918" y="802342"/>
                  </a:lnTo>
                  <a:lnTo>
                    <a:pt x="295836" y="401171"/>
                  </a:lnTo>
                  <a:lnTo>
                    <a:pt x="1479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096433" y="4733375"/>
              <a:ext cx="295910" cy="802640"/>
            </a:xfrm>
            <a:custGeom>
              <a:avLst/>
              <a:gdLst/>
              <a:ahLst/>
              <a:cxnLst/>
              <a:rect l="l" t="t" r="r" b="b"/>
              <a:pathLst>
                <a:path w="295910" h="802639">
                  <a:moveTo>
                    <a:pt x="0" y="200585"/>
                  </a:moveTo>
                  <a:lnTo>
                    <a:pt x="147918" y="200585"/>
                  </a:lnTo>
                  <a:lnTo>
                    <a:pt x="147918" y="0"/>
                  </a:lnTo>
                  <a:lnTo>
                    <a:pt x="295836" y="401171"/>
                  </a:lnTo>
                  <a:lnTo>
                    <a:pt x="147918" y="802342"/>
                  </a:lnTo>
                  <a:lnTo>
                    <a:pt x="147918" y="601756"/>
                  </a:lnTo>
                  <a:lnTo>
                    <a:pt x="0" y="601756"/>
                  </a:lnTo>
                  <a:lnTo>
                    <a:pt x="0" y="20058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91817" y="3710141"/>
              <a:ext cx="4580890" cy="2727054"/>
            </a:xfrm>
            <a:custGeom>
              <a:avLst/>
              <a:gdLst/>
              <a:ahLst/>
              <a:cxnLst/>
              <a:rect l="l" t="t" r="r" b="b"/>
              <a:pathLst>
                <a:path w="4580890" h="2620645">
                  <a:moveTo>
                    <a:pt x="0" y="0"/>
                  </a:moveTo>
                  <a:lnTo>
                    <a:pt x="4580712" y="0"/>
                  </a:lnTo>
                  <a:lnTo>
                    <a:pt x="4580712" y="2620432"/>
                  </a:lnTo>
                  <a:lnTo>
                    <a:pt x="0" y="2620432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703679" y="1057147"/>
            <a:ext cx="19583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ETO: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Organization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575974" y="1077568"/>
            <a:ext cx="6517640" cy="276415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91440" marR="19050" lvl="0" indent="0" algn="l" defTabSz="914400" rtl="0" eaLnBrk="1" fontAlgn="auto" latinLnBrk="0" hangingPunct="1">
              <a:lnSpc>
                <a:spcPct val="89900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Temporary</a:t>
            </a:r>
            <a:r>
              <a:rPr kumimoji="0" sz="280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groups,</a:t>
            </a:r>
            <a:r>
              <a:rPr kumimoji="0" sz="28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working</a:t>
            </a:r>
            <a:r>
              <a:rPr kumimoji="0" sz="280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towards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becoming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governing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body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such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Council.</a:t>
            </a:r>
            <a:r>
              <a:rPr kumimoji="0" sz="2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Our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most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important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link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governments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funding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agencies</a:t>
            </a:r>
            <a:r>
              <a:rPr kumimoji="0" sz="2800" b="1" i="0" u="none" strike="noStrike" kern="0" cap="none" spc="70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(Austria,</a:t>
            </a:r>
            <a:r>
              <a:rPr kumimoji="0" sz="28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Belgium,</a:t>
            </a:r>
            <a:r>
              <a:rPr kumimoji="0" sz="28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France,</a:t>
            </a:r>
            <a:r>
              <a:rPr kumimoji="0" sz="280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Italy,</a:t>
            </a:r>
            <a:r>
              <a:rPr kumimoji="0" sz="28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Netherlands,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Poland,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Spain,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UK</a:t>
            </a:r>
            <a:r>
              <a:rPr kumimoji="0" sz="2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members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Germany</a:t>
            </a:r>
            <a:r>
              <a:rPr kumimoji="0" sz="28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observer).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75974" y="4275476"/>
            <a:ext cx="6517640" cy="1834514"/>
          </a:xfrm>
          <a:prstGeom prst="rect">
            <a:avLst/>
          </a:prstGeom>
          <a:ln w="57150">
            <a:solidFill>
              <a:srgbClr val="000000"/>
            </a:solidFill>
          </a:ln>
        </p:spPr>
        <p:txBody>
          <a:bodyPr vert="horz" wrap="square" lIns="0" tIns="161925" rIns="0" bIns="0" rtlCol="0">
            <a:spAutoFit/>
          </a:bodyPr>
          <a:lstStyle/>
          <a:p>
            <a:pPr marL="91440" marR="106045" lvl="0" indent="0" algn="l" defTabSz="914400" rtl="0" eaLnBrk="1" fontAlgn="auto" latinLnBrk="0" hangingPunct="1">
              <a:lnSpc>
                <a:spcPts val="3000"/>
              </a:lnSpc>
              <a:spcBef>
                <a:spcPts val="1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small</a:t>
            </a:r>
            <a:r>
              <a:rPr kumimoji="0" sz="2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but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organisation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formal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responsibility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realise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future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legal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entity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would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based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3774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structure.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14371" y="6378955"/>
            <a:ext cx="1494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Credit: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Freise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1" name="Titel 50">
            <a:extLst>
              <a:ext uri="{FF2B5EF4-FFF2-40B4-BE49-F238E27FC236}">
                <a16:creationId xmlns:a16="http://schemas.microsoft.com/office/drawing/2014/main" id="{14E37622-04DC-46D1-A289-7B80C078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CCFD0E9F-37DC-4ACE-9A38-B265A4672C11}"/>
              </a:ext>
            </a:extLst>
          </p:cNvPr>
          <p:cNvSpPr/>
          <p:nvPr/>
        </p:nvSpPr>
        <p:spPr>
          <a:xfrm>
            <a:off x="1" y="0"/>
            <a:ext cx="1017814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45">
            <a:extLst>
              <a:ext uri="{FF2B5EF4-FFF2-40B4-BE49-F238E27FC236}">
                <a16:creationId xmlns:a16="http://schemas.microsoft.com/office/drawing/2014/main" id="{FFD85093-0C3E-4E68-ACB6-A766B2F37127}"/>
              </a:ext>
            </a:extLst>
          </p:cNvPr>
          <p:cNvSpPr txBox="1">
            <a:spLocks/>
          </p:cNvSpPr>
          <p:nvPr/>
        </p:nvSpPr>
        <p:spPr>
          <a:xfrm>
            <a:off x="619090" y="-2014"/>
            <a:ext cx="10710398" cy="6439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 anchor="ctr" anchorCtr="0" compatLnSpc="1">
            <a:spAutoFit/>
          </a:bodyPr>
          <a:lstStyle>
            <a:lvl1pPr marL="0" marR="0" lvl="0" indent="0" algn="l" defTabSz="829544" rtl="0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829544" algn="l"/>
                <a:tab pos="1659087" algn="l"/>
                <a:tab pos="2488631" algn="l"/>
                <a:tab pos="3318175" algn="l"/>
                <a:tab pos="4147718" algn="l"/>
                <a:tab pos="4977262" algn="l"/>
                <a:tab pos="5806806" algn="l"/>
                <a:tab pos="6636349" algn="l"/>
                <a:tab pos="7465893" algn="l"/>
                <a:tab pos="8295437" algn="l"/>
                <a:tab pos="9124980" algn="l"/>
              </a:tabLst>
              <a:defRPr lang="de-DE" sz="3629" b="0" i="0" u="none" strike="noStrike" kern="0" cap="none" spc="0" baseline="0">
                <a:solidFill>
                  <a:srgbClr val="007463"/>
                </a:solidFill>
                <a:uFillTx/>
                <a:latin typeface="Nimbus Sans L" pitchFamily="34"/>
                <a:ea typeface="Gothic" pitchFamily="2"/>
                <a:cs typeface="Lucidasans" pitchFamily="2"/>
              </a:defRPr>
            </a:lvl1pPr>
          </a:lstStyle>
          <a:p>
            <a:pPr marL="12700" marR="0" lvl="0" indent="0" algn="l" defTabSz="82954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829544" algn="l"/>
                <a:tab pos="1659087" algn="l"/>
                <a:tab pos="2488631" algn="l"/>
                <a:tab pos="3318175" algn="l"/>
                <a:tab pos="4147718" algn="l"/>
                <a:tab pos="4977262" algn="l"/>
                <a:tab pos="5806806" algn="l"/>
                <a:tab pos="6636349" algn="l"/>
                <a:tab pos="7465893" algn="l"/>
                <a:tab pos="8295437" algn="l"/>
                <a:tab pos="9124980" algn="l"/>
              </a:tabLst>
              <a:defRPr/>
            </a:pPr>
            <a:r>
              <a:rPr kumimoji="0" lang="de-DE" sz="4000" b="1" i="0" u="none" strike="noStrike" kern="0" cap="none" spc="0" normalizeH="0" baseline="0" noProof="0">
                <a:ln>
                  <a:noFill/>
                </a:ln>
                <a:solidFill>
                  <a:srgbClr val="007463"/>
                </a:solidFill>
                <a:effectLst/>
                <a:uLnTx/>
                <a:uFillTx/>
                <a:latin typeface="Nimbus Sans L" pitchFamily="34"/>
              </a:rPr>
              <a:t>ET</a:t>
            </a:r>
            <a:r>
              <a:rPr kumimoji="0" lang="de-DE" sz="4000" b="1" i="0" u="none" strike="noStrike" kern="0" cap="none" spc="-125" normalizeH="0" baseline="0" noProof="0">
                <a:ln>
                  <a:noFill/>
                </a:ln>
                <a:solidFill>
                  <a:srgbClr val="007463"/>
                </a:solidFill>
                <a:effectLst/>
                <a:uLnTx/>
                <a:uFillTx/>
                <a:latin typeface="Nimbus Sans L" pitchFamily="34"/>
              </a:rPr>
              <a:t> </a:t>
            </a:r>
            <a:r>
              <a:rPr kumimoji="0" lang="de-DE" sz="4000" b="1" i="0" u="none" strike="noStrike" kern="0" cap="none" spc="0" normalizeH="0" baseline="0" noProof="0">
                <a:ln>
                  <a:noFill/>
                </a:ln>
                <a:solidFill>
                  <a:srgbClr val="007463"/>
                </a:solidFill>
                <a:effectLst/>
                <a:uLnTx/>
                <a:uFillTx/>
                <a:latin typeface="Nimbus Sans L" pitchFamily="34"/>
              </a:rPr>
              <a:t>Project:</a:t>
            </a:r>
            <a:r>
              <a:rPr kumimoji="0" lang="de-DE" sz="4000" b="1" i="0" u="none" strike="noStrike" kern="0" cap="none" spc="-125" normalizeH="0" baseline="0" noProof="0">
                <a:ln>
                  <a:noFill/>
                </a:ln>
                <a:solidFill>
                  <a:srgbClr val="007463"/>
                </a:solidFill>
                <a:effectLst/>
                <a:uLnTx/>
                <a:uFillTx/>
                <a:latin typeface="Nimbus Sans L" pitchFamily="34"/>
              </a:rPr>
              <a:t> </a:t>
            </a:r>
            <a:r>
              <a:rPr kumimoji="0" lang="de-DE" sz="4000" b="1" i="0" u="none" strike="noStrike" kern="0" cap="none" spc="0" normalizeH="0" baseline="0" noProof="0">
                <a:ln>
                  <a:noFill/>
                </a:ln>
                <a:solidFill>
                  <a:srgbClr val="007463"/>
                </a:solidFill>
                <a:effectLst/>
                <a:uLnTx/>
                <a:uFillTx/>
                <a:latin typeface="Nimbus Sans L" pitchFamily="34"/>
              </a:rPr>
              <a:t>Current</a:t>
            </a:r>
            <a:r>
              <a:rPr kumimoji="0" lang="de-DE" sz="4000" b="1" i="0" u="none" strike="noStrike" kern="0" cap="none" spc="-120" normalizeH="0" baseline="0" noProof="0">
                <a:ln>
                  <a:noFill/>
                </a:ln>
                <a:solidFill>
                  <a:srgbClr val="007463"/>
                </a:solidFill>
                <a:effectLst/>
                <a:uLnTx/>
                <a:uFillTx/>
                <a:latin typeface="Nimbus Sans L" pitchFamily="34"/>
              </a:rPr>
              <a:t> </a:t>
            </a:r>
            <a:r>
              <a:rPr kumimoji="0" lang="de-DE" sz="4000" b="1" i="0" u="none" strike="noStrike" kern="0" cap="none" spc="-10" normalizeH="0" baseline="0" noProof="0">
                <a:ln>
                  <a:noFill/>
                </a:ln>
                <a:solidFill>
                  <a:srgbClr val="007463"/>
                </a:solidFill>
                <a:effectLst/>
                <a:uLnTx/>
                <a:uFillTx/>
                <a:latin typeface="Nimbus Sans L" pitchFamily="34"/>
              </a:rPr>
              <a:t>Organization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srgbClr val="007463"/>
              </a:solidFill>
              <a:effectLst/>
              <a:uLnTx/>
              <a:uFillTx/>
              <a:latin typeface="Nimbus Sans L" pitchFamily="34"/>
            </a:endParaRPr>
          </a:p>
        </p:txBody>
      </p:sp>
      <p:grpSp>
        <p:nvGrpSpPr>
          <p:cNvPr id="54" name="Group 11">
            <a:extLst>
              <a:ext uri="{FF2B5EF4-FFF2-40B4-BE49-F238E27FC236}">
                <a16:creationId xmlns:a16="http://schemas.microsoft.com/office/drawing/2014/main" id="{9EA121EF-E321-4F81-837B-E306BF5B4458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55" name="Gerade Verbindung 12">
              <a:extLst>
                <a:ext uri="{FF2B5EF4-FFF2-40B4-BE49-F238E27FC236}">
                  <a16:creationId xmlns:a16="http://schemas.microsoft.com/office/drawing/2014/main" id="{868914AB-57D4-47CE-A55A-7EC24ECD3846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14">
              <a:extLst>
                <a:ext uri="{FF2B5EF4-FFF2-40B4-BE49-F238E27FC236}">
                  <a16:creationId xmlns:a16="http://schemas.microsoft.com/office/drawing/2014/main" id="{077904C3-C2A9-4762-98B0-C67E1747D444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object 3">
            <a:extLst>
              <a:ext uri="{FF2B5EF4-FFF2-40B4-BE49-F238E27FC236}">
                <a16:creationId xmlns:a16="http://schemas.microsoft.com/office/drawing/2014/main" id="{69213215-9974-42D4-B81A-47D9FEDEA3A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8143" y="0"/>
            <a:ext cx="2012124" cy="7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11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64228" y="1319839"/>
            <a:ext cx="1841500" cy="4645025"/>
            <a:chOff x="164228" y="1319839"/>
            <a:chExt cx="1841500" cy="46450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47" y="1319839"/>
              <a:ext cx="1812813" cy="34637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0578" y="4891266"/>
              <a:ext cx="1828800" cy="1066800"/>
            </a:xfrm>
            <a:custGeom>
              <a:avLst/>
              <a:gdLst/>
              <a:ahLst/>
              <a:cxnLst/>
              <a:rect l="l" t="t" r="r" b="b"/>
              <a:pathLst>
                <a:path w="1828800" h="1066800">
                  <a:moveTo>
                    <a:pt x="1828801" y="0"/>
                  </a:moveTo>
                  <a:lnTo>
                    <a:pt x="0" y="0"/>
                  </a:lnTo>
                  <a:lnTo>
                    <a:pt x="0" y="1066799"/>
                  </a:lnTo>
                  <a:lnTo>
                    <a:pt x="1828801" y="1066799"/>
                  </a:lnTo>
                  <a:lnTo>
                    <a:pt x="1828801" y="0"/>
                  </a:lnTo>
                  <a:close/>
                </a:path>
              </a:pathLst>
            </a:custGeom>
            <a:solidFill>
              <a:srgbClr val="C009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70578" y="4891266"/>
              <a:ext cx="1828800" cy="1066800"/>
            </a:xfrm>
            <a:custGeom>
              <a:avLst/>
              <a:gdLst/>
              <a:ahLst/>
              <a:cxnLst/>
              <a:rect l="l" t="t" r="r" b="b"/>
              <a:pathLst>
                <a:path w="1828800" h="1066800">
                  <a:moveTo>
                    <a:pt x="0" y="0"/>
                  </a:moveTo>
                  <a:lnTo>
                    <a:pt x="1828801" y="0"/>
                  </a:lnTo>
                  <a:lnTo>
                    <a:pt x="1828801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1228" y="5126228"/>
            <a:ext cx="158813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Civil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5244" marR="0" lvl="0" indent="0" algn="l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(CERN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2002" y="1089375"/>
            <a:ext cx="11938000" cy="2512695"/>
            <a:chOff x="142002" y="1089375"/>
            <a:chExt cx="11938000" cy="2512695"/>
          </a:xfrm>
        </p:grpSpPr>
        <p:sp>
          <p:nvSpPr>
            <p:cNvPr id="10" name="object 10"/>
            <p:cNvSpPr/>
            <p:nvPr/>
          </p:nvSpPr>
          <p:spPr>
            <a:xfrm>
              <a:off x="3749357" y="1127475"/>
              <a:ext cx="8292465" cy="2233295"/>
            </a:xfrm>
            <a:custGeom>
              <a:avLst/>
              <a:gdLst/>
              <a:ahLst/>
              <a:cxnLst/>
              <a:rect l="l" t="t" r="r" b="b"/>
              <a:pathLst>
                <a:path w="8292465" h="2233295">
                  <a:moveTo>
                    <a:pt x="0" y="0"/>
                  </a:moveTo>
                  <a:lnTo>
                    <a:pt x="8292137" y="0"/>
                  </a:lnTo>
                  <a:lnTo>
                    <a:pt x="8292137" y="2233009"/>
                  </a:lnTo>
                  <a:lnTo>
                    <a:pt x="0" y="223300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70577" y="1744132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1" y="0"/>
                  </a:lnTo>
                  <a:lnTo>
                    <a:pt x="1828801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999377" y="1190134"/>
              <a:ext cx="1750060" cy="554355"/>
            </a:xfrm>
            <a:custGeom>
              <a:avLst/>
              <a:gdLst/>
              <a:ahLst/>
              <a:cxnLst/>
              <a:rect l="l" t="t" r="r" b="b"/>
              <a:pathLst>
                <a:path w="1750060" h="554355">
                  <a:moveTo>
                    <a:pt x="0" y="553998"/>
                  </a:moveTo>
                  <a:lnTo>
                    <a:pt x="1749857" y="0"/>
                  </a:lnTo>
                </a:path>
              </a:pathLst>
            </a:custGeom>
            <a:ln w="5715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999377" y="3360483"/>
              <a:ext cx="1717675" cy="169545"/>
            </a:xfrm>
            <a:custGeom>
              <a:avLst/>
              <a:gdLst/>
              <a:ahLst/>
              <a:cxnLst/>
              <a:rect l="l" t="t" r="r" b="b"/>
              <a:pathLst>
                <a:path w="1717675" h="169545">
                  <a:moveTo>
                    <a:pt x="0" y="169437"/>
                  </a:moveTo>
                  <a:lnTo>
                    <a:pt x="1717489" y="0"/>
                  </a:lnTo>
                </a:path>
              </a:pathLst>
            </a:custGeom>
            <a:ln w="5715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958" y="1913570"/>
              <a:ext cx="1287381" cy="80532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241304" y="1349755"/>
            <a:ext cx="5464175" cy="19569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0" lvl="0" indent="-285115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Main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activities: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5015" marR="0" lvl="1" indent="-285115" algn="l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5501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Structuring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legal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entity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128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21221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Defining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governance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128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21221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Defining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technical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bodies</a:t>
            </a:r>
            <a:endParaRPr kumimoji="0" lang="de-DE" sz="18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128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212215" algn="l"/>
              </a:tabLst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inancial</a:t>
            </a:r>
            <a:r>
              <a:rPr kumimoji="0" lang="en-GB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aspects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5650" marR="5080" lvl="1" indent="-285750" algn="l" defTabSz="914400" rtl="0" eaLnBrk="1" fontAlgn="auto" latinLnBrk="0" hangingPunct="1">
              <a:lnSpc>
                <a:spcPts val="209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5565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Manage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relationship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European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Commission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framework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(ESFRI)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2002" y="3483942"/>
            <a:ext cx="3668395" cy="1391920"/>
            <a:chOff x="142002" y="3483942"/>
            <a:chExt cx="3668395" cy="1391920"/>
          </a:xfrm>
        </p:grpSpPr>
        <p:sp>
          <p:nvSpPr>
            <p:cNvPr id="17" name="object 17"/>
            <p:cNvSpPr/>
            <p:nvPr/>
          </p:nvSpPr>
          <p:spPr>
            <a:xfrm>
              <a:off x="170577" y="3653354"/>
              <a:ext cx="1828800" cy="1113790"/>
            </a:xfrm>
            <a:custGeom>
              <a:avLst/>
              <a:gdLst/>
              <a:ahLst/>
              <a:cxnLst/>
              <a:rect l="l" t="t" r="r" b="b"/>
              <a:pathLst>
                <a:path w="1828800" h="1113789">
                  <a:moveTo>
                    <a:pt x="0" y="0"/>
                  </a:moveTo>
                  <a:lnTo>
                    <a:pt x="1828801" y="0"/>
                  </a:lnTo>
                  <a:lnTo>
                    <a:pt x="1828801" y="1113379"/>
                  </a:lnTo>
                  <a:lnTo>
                    <a:pt x="0" y="1113379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999255" y="3512517"/>
              <a:ext cx="1783080" cy="153670"/>
            </a:xfrm>
            <a:custGeom>
              <a:avLst/>
              <a:gdLst/>
              <a:ahLst/>
              <a:cxnLst/>
              <a:rect l="l" t="t" r="r" b="b"/>
              <a:pathLst>
                <a:path w="1783079" h="153670">
                  <a:moveTo>
                    <a:pt x="0" y="153561"/>
                  </a:moveTo>
                  <a:lnTo>
                    <a:pt x="1782469" y="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999377" y="4766732"/>
              <a:ext cx="1750060" cy="80645"/>
            </a:xfrm>
            <a:custGeom>
              <a:avLst/>
              <a:gdLst/>
              <a:ahLst/>
              <a:cxnLst/>
              <a:rect l="l" t="t" r="r" b="b"/>
              <a:pathLst>
                <a:path w="1750060" h="80645">
                  <a:moveTo>
                    <a:pt x="0" y="0"/>
                  </a:moveTo>
                  <a:lnTo>
                    <a:pt x="1749857" y="80421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781724" y="3497516"/>
            <a:ext cx="8292465" cy="1314462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890905" marR="0" lvl="0" indent="-3429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9090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120km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vacuum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pipes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90955" marR="681990" lvl="1" indent="-28575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29095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technical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vacuum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pipe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clear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cost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reduction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90955" marR="0" lvl="1" indent="-28575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29095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Propose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innovative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90905" marR="0" lvl="0" indent="-342900" algn="l" defTabSz="914400" rtl="0" eaLnBrk="1" fontAlgn="auto" latinLnBrk="0" hangingPunct="1">
              <a:lnSpc>
                <a:spcPts val="21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9090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Joint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developments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CERN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involving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55451" y="3771667"/>
            <a:ext cx="3622675" cy="2611755"/>
            <a:chOff x="155451" y="3771667"/>
            <a:chExt cx="3622675" cy="2611755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2552" y="3771667"/>
              <a:ext cx="1558667" cy="87674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4026" y="4868082"/>
              <a:ext cx="1828800" cy="1090295"/>
            </a:xfrm>
            <a:custGeom>
              <a:avLst/>
              <a:gdLst/>
              <a:ahLst/>
              <a:cxnLst/>
              <a:rect l="l" t="t" r="r" b="b"/>
              <a:pathLst>
                <a:path w="1828800" h="1090295">
                  <a:moveTo>
                    <a:pt x="0" y="0"/>
                  </a:moveTo>
                  <a:lnTo>
                    <a:pt x="1828801" y="0"/>
                  </a:lnTo>
                  <a:lnTo>
                    <a:pt x="1828801" y="1089983"/>
                  </a:lnTo>
                  <a:lnTo>
                    <a:pt x="0" y="1089983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999377" y="4860279"/>
              <a:ext cx="1750060" cy="123825"/>
            </a:xfrm>
            <a:custGeom>
              <a:avLst/>
              <a:gdLst/>
              <a:ahLst/>
              <a:cxnLst/>
              <a:rect l="l" t="t" r="r" b="b"/>
              <a:pathLst>
                <a:path w="1750060" h="123825">
                  <a:moveTo>
                    <a:pt x="0" y="0"/>
                  </a:moveTo>
                  <a:lnTo>
                    <a:pt x="1749857" y="123508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012828" y="5930974"/>
              <a:ext cx="1736725" cy="423545"/>
            </a:xfrm>
            <a:custGeom>
              <a:avLst/>
              <a:gdLst/>
              <a:ahLst/>
              <a:cxnLst/>
              <a:rect l="l" t="t" r="r" b="b"/>
              <a:pathLst>
                <a:path w="1736725" h="423545">
                  <a:moveTo>
                    <a:pt x="0" y="0"/>
                  </a:moveTo>
                  <a:lnTo>
                    <a:pt x="1736407" y="42338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781724" y="4983787"/>
            <a:ext cx="8292465" cy="1370965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vert="horz" wrap="square" lIns="0" tIns="140970" rIns="0" bIns="0" rtlCol="0">
            <a:spAutoFit/>
          </a:bodyPr>
          <a:lstStyle/>
          <a:p>
            <a:pPr marL="890905" marR="253365" lvl="0" indent="-342900" algn="l" defTabSz="914400" rtl="0" eaLnBrk="1" fontAlgn="auto" latinLnBrk="0" hangingPunct="1">
              <a:lnSpc>
                <a:spcPts val="2090"/>
              </a:lnSpc>
              <a:spcBef>
                <a:spcPts val="11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9090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Profit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CERN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expertise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large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civil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technical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underground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research facilities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90905" marR="215265" lvl="0" indent="-342900" algn="l" defTabSz="914400" rtl="0" eaLnBrk="1" fontAlgn="auto" latinLnBrk="0" hangingPunct="1">
              <a:lnSpc>
                <a:spcPts val="221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9090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together,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external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companies,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facilities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0061" y="5143146"/>
            <a:ext cx="1558667" cy="876749"/>
          </a:xfrm>
          <a:prstGeom prst="rect">
            <a:avLst/>
          </a:prstGeom>
        </p:spPr>
      </p:pic>
      <p:sp>
        <p:nvSpPr>
          <p:cNvPr id="29" name="Titel 28">
            <a:extLst>
              <a:ext uri="{FF2B5EF4-FFF2-40B4-BE49-F238E27FC236}">
                <a16:creationId xmlns:a16="http://schemas.microsoft.com/office/drawing/2014/main" id="{1EC31EE0-7DE4-43AF-A719-7CCE398E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7E5F0949-FC1F-4B16-96EB-C98BC9F2FF6E}"/>
              </a:ext>
            </a:extLst>
          </p:cNvPr>
          <p:cNvSpPr/>
          <p:nvPr/>
        </p:nvSpPr>
        <p:spPr>
          <a:xfrm>
            <a:off x="1" y="0"/>
            <a:ext cx="1017814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45">
            <a:extLst>
              <a:ext uri="{FF2B5EF4-FFF2-40B4-BE49-F238E27FC236}">
                <a16:creationId xmlns:a16="http://schemas.microsoft.com/office/drawing/2014/main" id="{2A78B259-ACA9-4EA4-91ED-7239BC1A2860}"/>
              </a:ext>
            </a:extLst>
          </p:cNvPr>
          <p:cNvSpPr txBox="1">
            <a:spLocks/>
          </p:cNvSpPr>
          <p:nvPr/>
        </p:nvSpPr>
        <p:spPr>
          <a:xfrm>
            <a:off x="619090" y="-2014"/>
            <a:ext cx="10710398" cy="643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ET</a:t>
            </a:r>
            <a:r>
              <a:rPr kumimoji="0" lang="de-DE" sz="4000" b="1" i="0" u="none" strike="noStrike" kern="0" cap="none" spc="-125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Project:</a:t>
            </a:r>
            <a:r>
              <a:rPr kumimoji="0" lang="de-DE" sz="4000" b="1" i="0" u="none" strike="noStrike" kern="0" cap="none" spc="-125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Current</a:t>
            </a:r>
            <a:r>
              <a:rPr kumimoji="0" lang="de-DE" sz="4000" b="1" i="0" u="none" strike="noStrike" kern="0" cap="none" spc="-120" normalizeH="0" baseline="0" noProof="0" dirty="0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de-DE" sz="4000" b="1" i="0" u="none" strike="noStrike" kern="0" cap="none" spc="-10" normalizeH="0" baseline="0" noProof="0" dirty="0" err="1">
                <a:ln>
                  <a:noFill/>
                </a:ln>
                <a:solidFill>
                  <a:srgbClr val="008F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Organization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srgbClr val="008F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EC1DC551-7EAC-4486-81B5-E54C2E62B569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33" name="Gerade Verbindung 12">
              <a:extLst>
                <a:ext uri="{FF2B5EF4-FFF2-40B4-BE49-F238E27FC236}">
                  <a16:creationId xmlns:a16="http://schemas.microsoft.com/office/drawing/2014/main" id="{BF813965-7AAF-4E7C-9E0B-8DF9ADEF68E2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14">
              <a:extLst>
                <a:ext uri="{FF2B5EF4-FFF2-40B4-BE49-F238E27FC236}">
                  <a16:creationId xmlns:a16="http://schemas.microsoft.com/office/drawing/2014/main" id="{5BFF7CF8-170B-4945-8DC3-25D6D97D7851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object 3">
            <a:extLst>
              <a:ext uri="{FF2B5EF4-FFF2-40B4-BE49-F238E27FC236}">
                <a16:creationId xmlns:a16="http://schemas.microsoft.com/office/drawing/2014/main" id="{A82F387E-05E5-44D1-AFED-75B559F3B50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8143" y="0"/>
            <a:ext cx="2012124" cy="76233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24A00C5-02DF-488D-A0C6-A7117D5F9FA7}"/>
              </a:ext>
            </a:extLst>
          </p:cNvPr>
          <p:cNvSpPr txBox="1"/>
          <p:nvPr/>
        </p:nvSpPr>
        <p:spPr>
          <a:xfrm>
            <a:off x="8971239" y="904206"/>
            <a:ext cx="2676695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German </a:t>
            </a:r>
            <a:r>
              <a:rPr lang="de-DE" dirty="0" err="1"/>
              <a:t>Contributions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WP3: Financial</a:t>
            </a:r>
          </a:p>
          <a:p>
            <a:r>
              <a:rPr lang="de-DE" dirty="0"/>
              <a:t>WP4: Site </a:t>
            </a:r>
            <a:r>
              <a:rPr lang="de-DE" dirty="0" err="1"/>
              <a:t>Characterisation</a:t>
            </a:r>
            <a:endParaRPr lang="de-DE" dirty="0"/>
          </a:p>
          <a:p>
            <a:r>
              <a:rPr lang="de-DE" dirty="0"/>
              <a:t>WP6: </a:t>
            </a:r>
            <a:r>
              <a:rPr lang="de-DE" dirty="0" err="1"/>
              <a:t>Collaboration</a:t>
            </a:r>
            <a:br>
              <a:rPr lang="de-DE" dirty="0"/>
            </a:br>
            <a:r>
              <a:rPr lang="de-DE" dirty="0"/>
              <a:t>WP8: Computing</a:t>
            </a:r>
            <a:br>
              <a:rPr lang="de-DE" dirty="0"/>
            </a:br>
            <a:r>
              <a:rPr lang="de-DE" dirty="0"/>
              <a:t>WP10: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02334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62">
            <a:extLst>
              <a:ext uri="{FF2B5EF4-FFF2-40B4-BE49-F238E27FC236}">
                <a16:creationId xmlns:a16="http://schemas.microsoft.com/office/drawing/2014/main" id="{FAD01189-2D92-498B-9830-F55A6D838DDB}"/>
              </a:ext>
            </a:extLst>
          </p:cNvPr>
          <p:cNvSpPr/>
          <p:nvPr/>
        </p:nvSpPr>
        <p:spPr>
          <a:xfrm>
            <a:off x="1" y="0"/>
            <a:ext cx="1017814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91017" y="843056"/>
            <a:ext cx="4923790" cy="5732145"/>
            <a:chOff x="91017" y="577848"/>
            <a:chExt cx="4923790" cy="5732145"/>
          </a:xfrm>
        </p:grpSpPr>
        <p:sp>
          <p:nvSpPr>
            <p:cNvPr id="3" name="object 3"/>
            <p:cNvSpPr/>
            <p:nvPr/>
          </p:nvSpPr>
          <p:spPr>
            <a:xfrm>
              <a:off x="97367" y="584198"/>
              <a:ext cx="4911090" cy="5719445"/>
            </a:xfrm>
            <a:custGeom>
              <a:avLst/>
              <a:gdLst/>
              <a:ahLst/>
              <a:cxnLst/>
              <a:rect l="l" t="t" r="r" b="b"/>
              <a:pathLst>
                <a:path w="4911090" h="5719445">
                  <a:moveTo>
                    <a:pt x="4092203" y="0"/>
                  </a:moveTo>
                  <a:lnTo>
                    <a:pt x="818463" y="0"/>
                  </a:lnTo>
                  <a:lnTo>
                    <a:pt x="770372" y="1389"/>
                  </a:lnTo>
                  <a:lnTo>
                    <a:pt x="723013" y="5506"/>
                  </a:lnTo>
                  <a:lnTo>
                    <a:pt x="676462" y="12274"/>
                  </a:lnTo>
                  <a:lnTo>
                    <a:pt x="630797" y="21616"/>
                  </a:lnTo>
                  <a:lnTo>
                    <a:pt x="586093" y="33455"/>
                  </a:lnTo>
                  <a:lnTo>
                    <a:pt x="542429" y="47715"/>
                  </a:lnTo>
                  <a:lnTo>
                    <a:pt x="499880" y="64318"/>
                  </a:lnTo>
                  <a:lnTo>
                    <a:pt x="458523" y="83189"/>
                  </a:lnTo>
                  <a:lnTo>
                    <a:pt x="418436" y="104250"/>
                  </a:lnTo>
                  <a:lnTo>
                    <a:pt x="379694" y="127424"/>
                  </a:lnTo>
                  <a:lnTo>
                    <a:pt x="342375" y="152635"/>
                  </a:lnTo>
                  <a:lnTo>
                    <a:pt x="306556" y="179807"/>
                  </a:lnTo>
                  <a:lnTo>
                    <a:pt x="272312" y="208861"/>
                  </a:lnTo>
                  <a:lnTo>
                    <a:pt x="239722" y="239722"/>
                  </a:lnTo>
                  <a:lnTo>
                    <a:pt x="208861" y="272312"/>
                  </a:lnTo>
                  <a:lnTo>
                    <a:pt x="179807" y="306556"/>
                  </a:lnTo>
                  <a:lnTo>
                    <a:pt x="152636" y="342375"/>
                  </a:lnTo>
                  <a:lnTo>
                    <a:pt x="127424" y="379694"/>
                  </a:lnTo>
                  <a:lnTo>
                    <a:pt x="104250" y="418436"/>
                  </a:lnTo>
                  <a:lnTo>
                    <a:pt x="83189" y="458523"/>
                  </a:lnTo>
                  <a:lnTo>
                    <a:pt x="64318" y="499880"/>
                  </a:lnTo>
                  <a:lnTo>
                    <a:pt x="47715" y="542429"/>
                  </a:lnTo>
                  <a:lnTo>
                    <a:pt x="33455" y="586093"/>
                  </a:lnTo>
                  <a:lnTo>
                    <a:pt x="21616" y="630796"/>
                  </a:lnTo>
                  <a:lnTo>
                    <a:pt x="12274" y="676462"/>
                  </a:lnTo>
                  <a:lnTo>
                    <a:pt x="5506" y="723012"/>
                  </a:lnTo>
                  <a:lnTo>
                    <a:pt x="1389" y="770372"/>
                  </a:lnTo>
                  <a:lnTo>
                    <a:pt x="0" y="818462"/>
                  </a:lnTo>
                  <a:lnTo>
                    <a:pt x="0" y="4900772"/>
                  </a:lnTo>
                  <a:lnTo>
                    <a:pt x="1389" y="4948863"/>
                  </a:lnTo>
                  <a:lnTo>
                    <a:pt x="5506" y="4996222"/>
                  </a:lnTo>
                  <a:lnTo>
                    <a:pt x="12274" y="5042772"/>
                  </a:lnTo>
                  <a:lnTo>
                    <a:pt x="21616" y="5088438"/>
                  </a:lnTo>
                  <a:lnTo>
                    <a:pt x="33455" y="5133141"/>
                  </a:lnTo>
                  <a:lnTo>
                    <a:pt x="47715" y="5176805"/>
                  </a:lnTo>
                  <a:lnTo>
                    <a:pt x="64318" y="5219354"/>
                  </a:lnTo>
                  <a:lnTo>
                    <a:pt x="83189" y="5260711"/>
                  </a:lnTo>
                  <a:lnTo>
                    <a:pt x="104250" y="5300798"/>
                  </a:lnTo>
                  <a:lnTo>
                    <a:pt x="127424" y="5339540"/>
                  </a:lnTo>
                  <a:lnTo>
                    <a:pt x="152636" y="5376859"/>
                  </a:lnTo>
                  <a:lnTo>
                    <a:pt x="179807" y="5412678"/>
                  </a:lnTo>
                  <a:lnTo>
                    <a:pt x="208861" y="5446921"/>
                  </a:lnTo>
                  <a:lnTo>
                    <a:pt x="239722" y="5479512"/>
                  </a:lnTo>
                  <a:lnTo>
                    <a:pt x="272312" y="5510373"/>
                  </a:lnTo>
                  <a:lnTo>
                    <a:pt x="306556" y="5539427"/>
                  </a:lnTo>
                  <a:lnTo>
                    <a:pt x="342375" y="5566598"/>
                  </a:lnTo>
                  <a:lnTo>
                    <a:pt x="379694" y="5591809"/>
                  </a:lnTo>
                  <a:lnTo>
                    <a:pt x="418436" y="5614983"/>
                  </a:lnTo>
                  <a:lnTo>
                    <a:pt x="458523" y="5636044"/>
                  </a:lnTo>
                  <a:lnTo>
                    <a:pt x="499880" y="5654915"/>
                  </a:lnTo>
                  <a:lnTo>
                    <a:pt x="542429" y="5671519"/>
                  </a:lnTo>
                  <a:lnTo>
                    <a:pt x="586093" y="5685778"/>
                  </a:lnTo>
                  <a:lnTo>
                    <a:pt x="630797" y="5697618"/>
                  </a:lnTo>
                  <a:lnTo>
                    <a:pt x="676462" y="5706960"/>
                  </a:lnTo>
                  <a:lnTo>
                    <a:pt x="723013" y="5713727"/>
                  </a:lnTo>
                  <a:lnTo>
                    <a:pt x="770372" y="5717844"/>
                  </a:lnTo>
                  <a:lnTo>
                    <a:pt x="818463" y="5719234"/>
                  </a:lnTo>
                  <a:lnTo>
                    <a:pt x="4092203" y="5719234"/>
                  </a:lnTo>
                  <a:lnTo>
                    <a:pt x="4140294" y="5717844"/>
                  </a:lnTo>
                  <a:lnTo>
                    <a:pt x="4187653" y="5713727"/>
                  </a:lnTo>
                  <a:lnTo>
                    <a:pt x="4234203" y="5706960"/>
                  </a:lnTo>
                  <a:lnTo>
                    <a:pt x="4279869" y="5697618"/>
                  </a:lnTo>
                  <a:lnTo>
                    <a:pt x="4324572" y="5685778"/>
                  </a:lnTo>
                  <a:lnTo>
                    <a:pt x="4368237" y="5671519"/>
                  </a:lnTo>
                  <a:lnTo>
                    <a:pt x="4410786" y="5654915"/>
                  </a:lnTo>
                  <a:lnTo>
                    <a:pt x="4452142" y="5636044"/>
                  </a:lnTo>
                  <a:lnTo>
                    <a:pt x="4492230" y="5614983"/>
                  </a:lnTo>
                  <a:lnTo>
                    <a:pt x="4530971" y="5591809"/>
                  </a:lnTo>
                  <a:lnTo>
                    <a:pt x="4568290" y="5566598"/>
                  </a:lnTo>
                  <a:lnTo>
                    <a:pt x="4604110" y="5539427"/>
                  </a:lnTo>
                  <a:lnTo>
                    <a:pt x="4638353" y="5510373"/>
                  </a:lnTo>
                  <a:lnTo>
                    <a:pt x="4670944" y="5479512"/>
                  </a:lnTo>
                  <a:lnTo>
                    <a:pt x="4701804" y="5446921"/>
                  </a:lnTo>
                  <a:lnTo>
                    <a:pt x="4730859" y="5412678"/>
                  </a:lnTo>
                  <a:lnTo>
                    <a:pt x="4758030" y="5376859"/>
                  </a:lnTo>
                  <a:lnTo>
                    <a:pt x="4783241" y="5339540"/>
                  </a:lnTo>
                  <a:lnTo>
                    <a:pt x="4806415" y="5300798"/>
                  </a:lnTo>
                  <a:lnTo>
                    <a:pt x="4827476" y="5260711"/>
                  </a:lnTo>
                  <a:lnTo>
                    <a:pt x="4846347" y="5219354"/>
                  </a:lnTo>
                  <a:lnTo>
                    <a:pt x="4862950" y="5176805"/>
                  </a:lnTo>
                  <a:lnTo>
                    <a:pt x="4877210" y="5133141"/>
                  </a:lnTo>
                  <a:lnTo>
                    <a:pt x="4889050" y="5088438"/>
                  </a:lnTo>
                  <a:lnTo>
                    <a:pt x="4898391" y="5042772"/>
                  </a:lnTo>
                  <a:lnTo>
                    <a:pt x="4905159" y="4996222"/>
                  </a:lnTo>
                  <a:lnTo>
                    <a:pt x="4909276" y="4948863"/>
                  </a:lnTo>
                  <a:lnTo>
                    <a:pt x="4910666" y="4900772"/>
                  </a:lnTo>
                  <a:lnTo>
                    <a:pt x="4910666" y="818462"/>
                  </a:lnTo>
                  <a:lnTo>
                    <a:pt x="4909276" y="770372"/>
                  </a:lnTo>
                  <a:lnTo>
                    <a:pt x="4905159" y="723012"/>
                  </a:lnTo>
                  <a:lnTo>
                    <a:pt x="4898391" y="676462"/>
                  </a:lnTo>
                  <a:lnTo>
                    <a:pt x="4889050" y="630796"/>
                  </a:lnTo>
                  <a:lnTo>
                    <a:pt x="4877210" y="586093"/>
                  </a:lnTo>
                  <a:lnTo>
                    <a:pt x="4862950" y="542429"/>
                  </a:lnTo>
                  <a:lnTo>
                    <a:pt x="4846347" y="499880"/>
                  </a:lnTo>
                  <a:lnTo>
                    <a:pt x="4827476" y="458523"/>
                  </a:lnTo>
                  <a:lnTo>
                    <a:pt x="4806415" y="418436"/>
                  </a:lnTo>
                  <a:lnTo>
                    <a:pt x="4783241" y="379694"/>
                  </a:lnTo>
                  <a:lnTo>
                    <a:pt x="4758030" y="342375"/>
                  </a:lnTo>
                  <a:lnTo>
                    <a:pt x="4730859" y="306556"/>
                  </a:lnTo>
                  <a:lnTo>
                    <a:pt x="4701804" y="272312"/>
                  </a:lnTo>
                  <a:lnTo>
                    <a:pt x="4670944" y="239722"/>
                  </a:lnTo>
                  <a:lnTo>
                    <a:pt x="4638353" y="208861"/>
                  </a:lnTo>
                  <a:lnTo>
                    <a:pt x="4604110" y="179807"/>
                  </a:lnTo>
                  <a:lnTo>
                    <a:pt x="4568290" y="152635"/>
                  </a:lnTo>
                  <a:lnTo>
                    <a:pt x="4530971" y="127424"/>
                  </a:lnTo>
                  <a:lnTo>
                    <a:pt x="4492230" y="104250"/>
                  </a:lnTo>
                  <a:lnTo>
                    <a:pt x="4452142" y="83189"/>
                  </a:lnTo>
                  <a:lnTo>
                    <a:pt x="4410786" y="64318"/>
                  </a:lnTo>
                  <a:lnTo>
                    <a:pt x="4368237" y="47715"/>
                  </a:lnTo>
                  <a:lnTo>
                    <a:pt x="4324572" y="33455"/>
                  </a:lnTo>
                  <a:lnTo>
                    <a:pt x="4279869" y="21616"/>
                  </a:lnTo>
                  <a:lnTo>
                    <a:pt x="4234203" y="12274"/>
                  </a:lnTo>
                  <a:lnTo>
                    <a:pt x="4187653" y="5506"/>
                  </a:lnTo>
                  <a:lnTo>
                    <a:pt x="4140294" y="1389"/>
                  </a:lnTo>
                  <a:lnTo>
                    <a:pt x="409220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7367" y="584198"/>
              <a:ext cx="4911090" cy="5719445"/>
            </a:xfrm>
            <a:custGeom>
              <a:avLst/>
              <a:gdLst/>
              <a:ahLst/>
              <a:cxnLst/>
              <a:rect l="l" t="t" r="r" b="b"/>
              <a:pathLst>
                <a:path w="4911090" h="5719445">
                  <a:moveTo>
                    <a:pt x="0" y="818462"/>
                  </a:moveTo>
                  <a:lnTo>
                    <a:pt x="1389" y="770371"/>
                  </a:lnTo>
                  <a:lnTo>
                    <a:pt x="5506" y="723012"/>
                  </a:lnTo>
                  <a:lnTo>
                    <a:pt x="12274" y="676461"/>
                  </a:lnTo>
                  <a:lnTo>
                    <a:pt x="21616" y="630796"/>
                  </a:lnTo>
                  <a:lnTo>
                    <a:pt x="33455" y="586093"/>
                  </a:lnTo>
                  <a:lnTo>
                    <a:pt x="47715" y="542428"/>
                  </a:lnTo>
                  <a:lnTo>
                    <a:pt x="64318" y="499879"/>
                  </a:lnTo>
                  <a:lnTo>
                    <a:pt x="83189" y="458523"/>
                  </a:lnTo>
                  <a:lnTo>
                    <a:pt x="104250" y="418435"/>
                  </a:lnTo>
                  <a:lnTo>
                    <a:pt x="127424" y="379694"/>
                  </a:lnTo>
                  <a:lnTo>
                    <a:pt x="152636" y="342375"/>
                  </a:lnTo>
                  <a:lnTo>
                    <a:pt x="179807" y="306555"/>
                  </a:lnTo>
                  <a:lnTo>
                    <a:pt x="208861" y="272312"/>
                  </a:lnTo>
                  <a:lnTo>
                    <a:pt x="239722" y="239722"/>
                  </a:lnTo>
                  <a:lnTo>
                    <a:pt x="272312" y="208861"/>
                  </a:lnTo>
                  <a:lnTo>
                    <a:pt x="306556" y="179806"/>
                  </a:lnTo>
                  <a:lnTo>
                    <a:pt x="342375" y="152635"/>
                  </a:lnTo>
                  <a:lnTo>
                    <a:pt x="379694" y="127424"/>
                  </a:lnTo>
                  <a:lnTo>
                    <a:pt x="418436" y="104250"/>
                  </a:lnTo>
                  <a:lnTo>
                    <a:pt x="458523" y="83189"/>
                  </a:lnTo>
                  <a:lnTo>
                    <a:pt x="499880" y="64318"/>
                  </a:lnTo>
                  <a:lnTo>
                    <a:pt x="542429" y="47715"/>
                  </a:lnTo>
                  <a:lnTo>
                    <a:pt x="586093" y="33455"/>
                  </a:lnTo>
                  <a:lnTo>
                    <a:pt x="630797" y="21616"/>
                  </a:lnTo>
                  <a:lnTo>
                    <a:pt x="676462" y="12274"/>
                  </a:lnTo>
                  <a:lnTo>
                    <a:pt x="723013" y="5506"/>
                  </a:lnTo>
                  <a:lnTo>
                    <a:pt x="770372" y="1389"/>
                  </a:lnTo>
                  <a:lnTo>
                    <a:pt x="818463" y="0"/>
                  </a:lnTo>
                  <a:lnTo>
                    <a:pt x="4092203" y="0"/>
                  </a:lnTo>
                  <a:lnTo>
                    <a:pt x="4140294" y="1389"/>
                  </a:lnTo>
                  <a:lnTo>
                    <a:pt x="4187653" y="5506"/>
                  </a:lnTo>
                  <a:lnTo>
                    <a:pt x="4234203" y="12274"/>
                  </a:lnTo>
                  <a:lnTo>
                    <a:pt x="4279869" y="21616"/>
                  </a:lnTo>
                  <a:lnTo>
                    <a:pt x="4324572" y="33455"/>
                  </a:lnTo>
                  <a:lnTo>
                    <a:pt x="4368237" y="47715"/>
                  </a:lnTo>
                  <a:lnTo>
                    <a:pt x="4410785" y="64318"/>
                  </a:lnTo>
                  <a:lnTo>
                    <a:pt x="4452142" y="83189"/>
                  </a:lnTo>
                  <a:lnTo>
                    <a:pt x="4492229" y="104250"/>
                  </a:lnTo>
                  <a:lnTo>
                    <a:pt x="4530971" y="127424"/>
                  </a:lnTo>
                  <a:lnTo>
                    <a:pt x="4568290" y="152635"/>
                  </a:lnTo>
                  <a:lnTo>
                    <a:pt x="4604110" y="179806"/>
                  </a:lnTo>
                  <a:lnTo>
                    <a:pt x="4638353" y="208861"/>
                  </a:lnTo>
                  <a:lnTo>
                    <a:pt x="4670943" y="239722"/>
                  </a:lnTo>
                  <a:lnTo>
                    <a:pt x="4701804" y="272312"/>
                  </a:lnTo>
                  <a:lnTo>
                    <a:pt x="4730859" y="306555"/>
                  </a:lnTo>
                  <a:lnTo>
                    <a:pt x="4758030" y="342375"/>
                  </a:lnTo>
                  <a:lnTo>
                    <a:pt x="4783241" y="379694"/>
                  </a:lnTo>
                  <a:lnTo>
                    <a:pt x="4806415" y="418435"/>
                  </a:lnTo>
                  <a:lnTo>
                    <a:pt x="4827476" y="458523"/>
                  </a:lnTo>
                  <a:lnTo>
                    <a:pt x="4846347" y="499879"/>
                  </a:lnTo>
                  <a:lnTo>
                    <a:pt x="4862950" y="542428"/>
                  </a:lnTo>
                  <a:lnTo>
                    <a:pt x="4877210" y="586093"/>
                  </a:lnTo>
                  <a:lnTo>
                    <a:pt x="4889049" y="630796"/>
                  </a:lnTo>
                  <a:lnTo>
                    <a:pt x="4898391" y="676461"/>
                  </a:lnTo>
                  <a:lnTo>
                    <a:pt x="4905159" y="723012"/>
                  </a:lnTo>
                  <a:lnTo>
                    <a:pt x="4909276" y="770371"/>
                  </a:lnTo>
                  <a:lnTo>
                    <a:pt x="4910666" y="818462"/>
                  </a:lnTo>
                  <a:lnTo>
                    <a:pt x="4910666" y="4900772"/>
                  </a:lnTo>
                  <a:lnTo>
                    <a:pt x="4909276" y="4948862"/>
                  </a:lnTo>
                  <a:lnTo>
                    <a:pt x="4905159" y="4996222"/>
                  </a:lnTo>
                  <a:lnTo>
                    <a:pt x="4898391" y="5042772"/>
                  </a:lnTo>
                  <a:lnTo>
                    <a:pt x="4889049" y="5088437"/>
                  </a:lnTo>
                  <a:lnTo>
                    <a:pt x="4877210" y="5133141"/>
                  </a:lnTo>
                  <a:lnTo>
                    <a:pt x="4862950" y="5176805"/>
                  </a:lnTo>
                  <a:lnTo>
                    <a:pt x="4846347" y="5219354"/>
                  </a:lnTo>
                  <a:lnTo>
                    <a:pt x="4827476" y="5260710"/>
                  </a:lnTo>
                  <a:lnTo>
                    <a:pt x="4806415" y="5300798"/>
                  </a:lnTo>
                  <a:lnTo>
                    <a:pt x="4783241" y="5339539"/>
                  </a:lnTo>
                  <a:lnTo>
                    <a:pt x="4758030" y="5376858"/>
                  </a:lnTo>
                  <a:lnTo>
                    <a:pt x="4730859" y="5412678"/>
                  </a:lnTo>
                  <a:lnTo>
                    <a:pt x="4701804" y="5446921"/>
                  </a:lnTo>
                  <a:lnTo>
                    <a:pt x="4670943" y="5479512"/>
                  </a:lnTo>
                  <a:lnTo>
                    <a:pt x="4638353" y="5510372"/>
                  </a:lnTo>
                  <a:lnTo>
                    <a:pt x="4604110" y="5539427"/>
                  </a:lnTo>
                  <a:lnTo>
                    <a:pt x="4568290" y="5566598"/>
                  </a:lnTo>
                  <a:lnTo>
                    <a:pt x="4530971" y="5591809"/>
                  </a:lnTo>
                  <a:lnTo>
                    <a:pt x="4492229" y="5614983"/>
                  </a:lnTo>
                  <a:lnTo>
                    <a:pt x="4452142" y="5636044"/>
                  </a:lnTo>
                  <a:lnTo>
                    <a:pt x="4410785" y="5654915"/>
                  </a:lnTo>
                  <a:lnTo>
                    <a:pt x="4368237" y="5671518"/>
                  </a:lnTo>
                  <a:lnTo>
                    <a:pt x="4324572" y="5685778"/>
                  </a:lnTo>
                  <a:lnTo>
                    <a:pt x="4279869" y="5697617"/>
                  </a:lnTo>
                  <a:lnTo>
                    <a:pt x="4234203" y="5706959"/>
                  </a:lnTo>
                  <a:lnTo>
                    <a:pt x="4187653" y="5713727"/>
                  </a:lnTo>
                  <a:lnTo>
                    <a:pt x="4140294" y="5717844"/>
                  </a:lnTo>
                  <a:lnTo>
                    <a:pt x="4092203" y="5719234"/>
                  </a:lnTo>
                  <a:lnTo>
                    <a:pt x="818463" y="5719234"/>
                  </a:lnTo>
                  <a:lnTo>
                    <a:pt x="770372" y="5717844"/>
                  </a:lnTo>
                  <a:lnTo>
                    <a:pt x="723013" y="5713727"/>
                  </a:lnTo>
                  <a:lnTo>
                    <a:pt x="676462" y="5706959"/>
                  </a:lnTo>
                  <a:lnTo>
                    <a:pt x="630797" y="5697617"/>
                  </a:lnTo>
                  <a:lnTo>
                    <a:pt x="586093" y="5685778"/>
                  </a:lnTo>
                  <a:lnTo>
                    <a:pt x="542429" y="5671518"/>
                  </a:lnTo>
                  <a:lnTo>
                    <a:pt x="499880" y="5654915"/>
                  </a:lnTo>
                  <a:lnTo>
                    <a:pt x="458523" y="5636044"/>
                  </a:lnTo>
                  <a:lnTo>
                    <a:pt x="418436" y="5614983"/>
                  </a:lnTo>
                  <a:lnTo>
                    <a:pt x="379694" y="5591809"/>
                  </a:lnTo>
                  <a:lnTo>
                    <a:pt x="342375" y="5566598"/>
                  </a:lnTo>
                  <a:lnTo>
                    <a:pt x="306556" y="5539427"/>
                  </a:lnTo>
                  <a:lnTo>
                    <a:pt x="272312" y="5510372"/>
                  </a:lnTo>
                  <a:lnTo>
                    <a:pt x="239722" y="5479512"/>
                  </a:lnTo>
                  <a:lnTo>
                    <a:pt x="208861" y="5446921"/>
                  </a:lnTo>
                  <a:lnTo>
                    <a:pt x="179807" y="5412678"/>
                  </a:lnTo>
                  <a:lnTo>
                    <a:pt x="152636" y="5376858"/>
                  </a:lnTo>
                  <a:lnTo>
                    <a:pt x="127424" y="5339539"/>
                  </a:lnTo>
                  <a:lnTo>
                    <a:pt x="104250" y="5300798"/>
                  </a:lnTo>
                  <a:lnTo>
                    <a:pt x="83189" y="5260710"/>
                  </a:lnTo>
                  <a:lnTo>
                    <a:pt x="64318" y="5219354"/>
                  </a:lnTo>
                  <a:lnTo>
                    <a:pt x="47715" y="5176805"/>
                  </a:lnTo>
                  <a:lnTo>
                    <a:pt x="33455" y="5133141"/>
                  </a:lnTo>
                  <a:lnTo>
                    <a:pt x="21616" y="5088437"/>
                  </a:lnTo>
                  <a:lnTo>
                    <a:pt x="12274" y="5042772"/>
                  </a:lnTo>
                  <a:lnTo>
                    <a:pt x="5506" y="4996222"/>
                  </a:lnTo>
                  <a:lnTo>
                    <a:pt x="1389" y="4948862"/>
                  </a:lnTo>
                  <a:lnTo>
                    <a:pt x="0" y="4900772"/>
                  </a:lnTo>
                  <a:lnTo>
                    <a:pt x="0" y="818462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87866" y="4669364"/>
              <a:ext cx="1651000" cy="1363345"/>
            </a:xfrm>
            <a:custGeom>
              <a:avLst/>
              <a:gdLst/>
              <a:ahLst/>
              <a:cxnLst/>
              <a:rect l="l" t="t" r="r" b="b"/>
              <a:pathLst>
                <a:path w="1651000" h="1363345">
                  <a:moveTo>
                    <a:pt x="1423807" y="0"/>
                  </a:moveTo>
                  <a:lnTo>
                    <a:pt x="227193" y="0"/>
                  </a:lnTo>
                  <a:lnTo>
                    <a:pt x="181405" y="4615"/>
                  </a:lnTo>
                  <a:lnTo>
                    <a:pt x="138759" y="17853"/>
                  </a:lnTo>
                  <a:lnTo>
                    <a:pt x="100167" y="38800"/>
                  </a:lnTo>
                  <a:lnTo>
                    <a:pt x="66543" y="66542"/>
                  </a:lnTo>
                  <a:lnTo>
                    <a:pt x="38801" y="100166"/>
                  </a:lnTo>
                  <a:lnTo>
                    <a:pt x="17853" y="138758"/>
                  </a:lnTo>
                  <a:lnTo>
                    <a:pt x="4615" y="181405"/>
                  </a:lnTo>
                  <a:lnTo>
                    <a:pt x="0" y="227192"/>
                  </a:lnTo>
                  <a:lnTo>
                    <a:pt x="0" y="1135940"/>
                  </a:lnTo>
                  <a:lnTo>
                    <a:pt x="4615" y="1181727"/>
                  </a:lnTo>
                  <a:lnTo>
                    <a:pt x="17853" y="1224374"/>
                  </a:lnTo>
                  <a:lnTo>
                    <a:pt x="38801" y="1262966"/>
                  </a:lnTo>
                  <a:lnTo>
                    <a:pt x="66543" y="1296590"/>
                  </a:lnTo>
                  <a:lnTo>
                    <a:pt x="100167" y="1324332"/>
                  </a:lnTo>
                  <a:lnTo>
                    <a:pt x="138759" y="1345279"/>
                  </a:lnTo>
                  <a:lnTo>
                    <a:pt x="181405" y="1358517"/>
                  </a:lnTo>
                  <a:lnTo>
                    <a:pt x="227193" y="1363133"/>
                  </a:lnTo>
                  <a:lnTo>
                    <a:pt x="1423807" y="1363133"/>
                  </a:lnTo>
                  <a:lnTo>
                    <a:pt x="1469594" y="1358517"/>
                  </a:lnTo>
                  <a:lnTo>
                    <a:pt x="1512240" y="1345279"/>
                  </a:lnTo>
                  <a:lnTo>
                    <a:pt x="1550832" y="1324332"/>
                  </a:lnTo>
                  <a:lnTo>
                    <a:pt x="1584456" y="1296590"/>
                  </a:lnTo>
                  <a:lnTo>
                    <a:pt x="1612199" y="1262966"/>
                  </a:lnTo>
                  <a:lnTo>
                    <a:pt x="1633146" y="1224374"/>
                  </a:lnTo>
                  <a:lnTo>
                    <a:pt x="1646384" y="1181727"/>
                  </a:lnTo>
                  <a:lnTo>
                    <a:pt x="1651000" y="1135940"/>
                  </a:lnTo>
                  <a:lnTo>
                    <a:pt x="1651000" y="227192"/>
                  </a:lnTo>
                  <a:lnTo>
                    <a:pt x="1646384" y="181405"/>
                  </a:lnTo>
                  <a:lnTo>
                    <a:pt x="1633146" y="138758"/>
                  </a:lnTo>
                  <a:lnTo>
                    <a:pt x="1612199" y="100166"/>
                  </a:lnTo>
                  <a:lnTo>
                    <a:pt x="1584456" y="66542"/>
                  </a:lnTo>
                  <a:lnTo>
                    <a:pt x="1550832" y="38800"/>
                  </a:lnTo>
                  <a:lnTo>
                    <a:pt x="1512240" y="17853"/>
                  </a:lnTo>
                  <a:lnTo>
                    <a:pt x="1469594" y="4615"/>
                  </a:lnTo>
                  <a:lnTo>
                    <a:pt x="1423807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7866" y="4669364"/>
              <a:ext cx="1651000" cy="1363345"/>
            </a:xfrm>
            <a:custGeom>
              <a:avLst/>
              <a:gdLst/>
              <a:ahLst/>
              <a:cxnLst/>
              <a:rect l="l" t="t" r="r" b="b"/>
              <a:pathLst>
                <a:path w="1651000" h="1363345">
                  <a:moveTo>
                    <a:pt x="0" y="227193"/>
                  </a:moveTo>
                  <a:lnTo>
                    <a:pt x="4615" y="181405"/>
                  </a:lnTo>
                  <a:lnTo>
                    <a:pt x="17853" y="138759"/>
                  </a:lnTo>
                  <a:lnTo>
                    <a:pt x="38801" y="100167"/>
                  </a:lnTo>
                  <a:lnTo>
                    <a:pt x="66543" y="66543"/>
                  </a:lnTo>
                  <a:lnTo>
                    <a:pt x="100167" y="38801"/>
                  </a:lnTo>
                  <a:lnTo>
                    <a:pt x="138759" y="17853"/>
                  </a:lnTo>
                  <a:lnTo>
                    <a:pt x="181405" y="4615"/>
                  </a:lnTo>
                  <a:lnTo>
                    <a:pt x="227193" y="0"/>
                  </a:lnTo>
                  <a:lnTo>
                    <a:pt x="1423807" y="0"/>
                  </a:lnTo>
                  <a:lnTo>
                    <a:pt x="1469594" y="4615"/>
                  </a:lnTo>
                  <a:lnTo>
                    <a:pt x="1512240" y="17853"/>
                  </a:lnTo>
                  <a:lnTo>
                    <a:pt x="1550832" y="38801"/>
                  </a:lnTo>
                  <a:lnTo>
                    <a:pt x="1584456" y="66543"/>
                  </a:lnTo>
                  <a:lnTo>
                    <a:pt x="1612198" y="100167"/>
                  </a:lnTo>
                  <a:lnTo>
                    <a:pt x="1633146" y="138759"/>
                  </a:lnTo>
                  <a:lnTo>
                    <a:pt x="1646384" y="181405"/>
                  </a:lnTo>
                  <a:lnTo>
                    <a:pt x="1651000" y="227193"/>
                  </a:lnTo>
                  <a:lnTo>
                    <a:pt x="1651000" y="1135941"/>
                  </a:lnTo>
                  <a:lnTo>
                    <a:pt x="1646384" y="1181728"/>
                  </a:lnTo>
                  <a:lnTo>
                    <a:pt x="1633146" y="1224374"/>
                  </a:lnTo>
                  <a:lnTo>
                    <a:pt x="1612198" y="1262966"/>
                  </a:lnTo>
                  <a:lnTo>
                    <a:pt x="1584456" y="1296590"/>
                  </a:lnTo>
                  <a:lnTo>
                    <a:pt x="1550832" y="1324332"/>
                  </a:lnTo>
                  <a:lnTo>
                    <a:pt x="1512240" y="1345280"/>
                  </a:lnTo>
                  <a:lnTo>
                    <a:pt x="1469594" y="1358518"/>
                  </a:lnTo>
                  <a:lnTo>
                    <a:pt x="1423807" y="1363134"/>
                  </a:lnTo>
                  <a:lnTo>
                    <a:pt x="227193" y="1363134"/>
                  </a:lnTo>
                  <a:lnTo>
                    <a:pt x="181405" y="1358518"/>
                  </a:lnTo>
                  <a:lnTo>
                    <a:pt x="138759" y="1345280"/>
                  </a:lnTo>
                  <a:lnTo>
                    <a:pt x="100167" y="1324332"/>
                  </a:lnTo>
                  <a:lnTo>
                    <a:pt x="66543" y="1296590"/>
                  </a:lnTo>
                  <a:lnTo>
                    <a:pt x="38801" y="1262966"/>
                  </a:lnTo>
                  <a:lnTo>
                    <a:pt x="17853" y="1224374"/>
                  </a:lnTo>
                  <a:lnTo>
                    <a:pt x="4615" y="1181728"/>
                  </a:lnTo>
                  <a:lnTo>
                    <a:pt x="0" y="1135941"/>
                  </a:lnTo>
                  <a:lnTo>
                    <a:pt x="0" y="227193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8666" y="1117597"/>
              <a:ext cx="4589145" cy="2138045"/>
            </a:xfrm>
            <a:custGeom>
              <a:avLst/>
              <a:gdLst/>
              <a:ahLst/>
              <a:cxnLst/>
              <a:rect l="l" t="t" r="r" b="b"/>
              <a:pathLst>
                <a:path w="4589145" h="2138045">
                  <a:moveTo>
                    <a:pt x="4232619" y="0"/>
                  </a:moveTo>
                  <a:lnTo>
                    <a:pt x="356314" y="0"/>
                  </a:lnTo>
                  <a:lnTo>
                    <a:pt x="307965" y="3252"/>
                  </a:lnTo>
                  <a:lnTo>
                    <a:pt x="261592" y="12727"/>
                  </a:lnTo>
                  <a:lnTo>
                    <a:pt x="217621" y="28001"/>
                  </a:lnTo>
                  <a:lnTo>
                    <a:pt x="176475" y="48647"/>
                  </a:lnTo>
                  <a:lnTo>
                    <a:pt x="138581" y="74242"/>
                  </a:lnTo>
                  <a:lnTo>
                    <a:pt x="104362" y="104362"/>
                  </a:lnTo>
                  <a:lnTo>
                    <a:pt x="74242" y="138581"/>
                  </a:lnTo>
                  <a:lnTo>
                    <a:pt x="48647" y="176476"/>
                  </a:lnTo>
                  <a:lnTo>
                    <a:pt x="28000" y="217621"/>
                  </a:lnTo>
                  <a:lnTo>
                    <a:pt x="12727" y="261592"/>
                  </a:lnTo>
                  <a:lnTo>
                    <a:pt x="3252" y="307965"/>
                  </a:lnTo>
                  <a:lnTo>
                    <a:pt x="0" y="356315"/>
                  </a:lnTo>
                  <a:lnTo>
                    <a:pt x="0" y="1781519"/>
                  </a:lnTo>
                  <a:lnTo>
                    <a:pt x="3252" y="1829869"/>
                  </a:lnTo>
                  <a:lnTo>
                    <a:pt x="12727" y="1876241"/>
                  </a:lnTo>
                  <a:lnTo>
                    <a:pt x="28000" y="1920213"/>
                  </a:lnTo>
                  <a:lnTo>
                    <a:pt x="48647" y="1961358"/>
                  </a:lnTo>
                  <a:lnTo>
                    <a:pt x="74242" y="1999252"/>
                  </a:lnTo>
                  <a:lnTo>
                    <a:pt x="104362" y="2033472"/>
                  </a:lnTo>
                  <a:lnTo>
                    <a:pt x="138581" y="2063591"/>
                  </a:lnTo>
                  <a:lnTo>
                    <a:pt x="176475" y="2089186"/>
                  </a:lnTo>
                  <a:lnTo>
                    <a:pt x="217621" y="2109833"/>
                  </a:lnTo>
                  <a:lnTo>
                    <a:pt x="261592" y="2125106"/>
                  </a:lnTo>
                  <a:lnTo>
                    <a:pt x="307965" y="2134581"/>
                  </a:lnTo>
                  <a:lnTo>
                    <a:pt x="356314" y="2137834"/>
                  </a:lnTo>
                  <a:lnTo>
                    <a:pt x="4232619" y="2137834"/>
                  </a:lnTo>
                  <a:lnTo>
                    <a:pt x="4280968" y="2134581"/>
                  </a:lnTo>
                  <a:lnTo>
                    <a:pt x="4327341" y="2125106"/>
                  </a:lnTo>
                  <a:lnTo>
                    <a:pt x="4371312" y="2109833"/>
                  </a:lnTo>
                  <a:lnTo>
                    <a:pt x="4412457" y="2089186"/>
                  </a:lnTo>
                  <a:lnTo>
                    <a:pt x="4450352" y="2063591"/>
                  </a:lnTo>
                  <a:lnTo>
                    <a:pt x="4484571" y="2033472"/>
                  </a:lnTo>
                  <a:lnTo>
                    <a:pt x="4514691" y="1999252"/>
                  </a:lnTo>
                  <a:lnTo>
                    <a:pt x="4540286" y="1961358"/>
                  </a:lnTo>
                  <a:lnTo>
                    <a:pt x="4560933" y="1920213"/>
                  </a:lnTo>
                  <a:lnTo>
                    <a:pt x="4576206" y="1876241"/>
                  </a:lnTo>
                  <a:lnTo>
                    <a:pt x="4585681" y="1829869"/>
                  </a:lnTo>
                  <a:lnTo>
                    <a:pt x="4588934" y="1781519"/>
                  </a:lnTo>
                  <a:lnTo>
                    <a:pt x="4588934" y="356315"/>
                  </a:lnTo>
                  <a:lnTo>
                    <a:pt x="4585681" y="307965"/>
                  </a:lnTo>
                  <a:lnTo>
                    <a:pt x="4576206" y="261592"/>
                  </a:lnTo>
                  <a:lnTo>
                    <a:pt x="4560933" y="217621"/>
                  </a:lnTo>
                  <a:lnTo>
                    <a:pt x="4540286" y="176476"/>
                  </a:lnTo>
                  <a:lnTo>
                    <a:pt x="4514691" y="138581"/>
                  </a:lnTo>
                  <a:lnTo>
                    <a:pt x="4484571" y="104362"/>
                  </a:lnTo>
                  <a:lnTo>
                    <a:pt x="4450352" y="74242"/>
                  </a:lnTo>
                  <a:lnTo>
                    <a:pt x="4412457" y="48647"/>
                  </a:lnTo>
                  <a:lnTo>
                    <a:pt x="4371312" y="28001"/>
                  </a:lnTo>
                  <a:lnTo>
                    <a:pt x="4327341" y="12727"/>
                  </a:lnTo>
                  <a:lnTo>
                    <a:pt x="4280968" y="3252"/>
                  </a:lnTo>
                  <a:lnTo>
                    <a:pt x="4232619" y="0"/>
                  </a:lnTo>
                  <a:close/>
                </a:path>
              </a:pathLst>
            </a:custGeom>
            <a:solidFill>
              <a:srgbClr val="BF9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38666" y="1117597"/>
              <a:ext cx="4589145" cy="2138045"/>
            </a:xfrm>
            <a:custGeom>
              <a:avLst/>
              <a:gdLst/>
              <a:ahLst/>
              <a:cxnLst/>
              <a:rect l="l" t="t" r="r" b="b"/>
              <a:pathLst>
                <a:path w="4589145" h="2138045">
                  <a:moveTo>
                    <a:pt x="0" y="356314"/>
                  </a:moveTo>
                  <a:lnTo>
                    <a:pt x="3252" y="307965"/>
                  </a:lnTo>
                  <a:lnTo>
                    <a:pt x="12727" y="261592"/>
                  </a:lnTo>
                  <a:lnTo>
                    <a:pt x="28000" y="217621"/>
                  </a:lnTo>
                  <a:lnTo>
                    <a:pt x="48647" y="176475"/>
                  </a:lnTo>
                  <a:lnTo>
                    <a:pt x="74242" y="138581"/>
                  </a:lnTo>
                  <a:lnTo>
                    <a:pt x="104362" y="104362"/>
                  </a:lnTo>
                  <a:lnTo>
                    <a:pt x="138581" y="74242"/>
                  </a:lnTo>
                  <a:lnTo>
                    <a:pt x="176475" y="48647"/>
                  </a:lnTo>
                  <a:lnTo>
                    <a:pt x="217621" y="28000"/>
                  </a:lnTo>
                  <a:lnTo>
                    <a:pt x="261592" y="12727"/>
                  </a:lnTo>
                  <a:lnTo>
                    <a:pt x="307965" y="3252"/>
                  </a:lnTo>
                  <a:lnTo>
                    <a:pt x="356314" y="0"/>
                  </a:lnTo>
                  <a:lnTo>
                    <a:pt x="4232619" y="0"/>
                  </a:lnTo>
                  <a:lnTo>
                    <a:pt x="4280968" y="3252"/>
                  </a:lnTo>
                  <a:lnTo>
                    <a:pt x="4327341" y="12727"/>
                  </a:lnTo>
                  <a:lnTo>
                    <a:pt x="4371312" y="28000"/>
                  </a:lnTo>
                  <a:lnTo>
                    <a:pt x="4412457" y="48647"/>
                  </a:lnTo>
                  <a:lnTo>
                    <a:pt x="4450352" y="74242"/>
                  </a:lnTo>
                  <a:lnTo>
                    <a:pt x="4484571" y="104362"/>
                  </a:lnTo>
                  <a:lnTo>
                    <a:pt x="4514691" y="138581"/>
                  </a:lnTo>
                  <a:lnTo>
                    <a:pt x="4540286" y="176475"/>
                  </a:lnTo>
                  <a:lnTo>
                    <a:pt x="4560933" y="217621"/>
                  </a:lnTo>
                  <a:lnTo>
                    <a:pt x="4576206" y="261592"/>
                  </a:lnTo>
                  <a:lnTo>
                    <a:pt x="4585681" y="307965"/>
                  </a:lnTo>
                  <a:lnTo>
                    <a:pt x="4588934" y="356314"/>
                  </a:lnTo>
                  <a:lnTo>
                    <a:pt x="4588934" y="1781519"/>
                  </a:lnTo>
                  <a:lnTo>
                    <a:pt x="4585681" y="1829868"/>
                  </a:lnTo>
                  <a:lnTo>
                    <a:pt x="4576206" y="1876241"/>
                  </a:lnTo>
                  <a:lnTo>
                    <a:pt x="4560933" y="1920212"/>
                  </a:lnTo>
                  <a:lnTo>
                    <a:pt x="4540286" y="1961357"/>
                  </a:lnTo>
                  <a:lnTo>
                    <a:pt x="4514691" y="1999252"/>
                  </a:lnTo>
                  <a:lnTo>
                    <a:pt x="4484571" y="2033471"/>
                  </a:lnTo>
                  <a:lnTo>
                    <a:pt x="4450352" y="2063591"/>
                  </a:lnTo>
                  <a:lnTo>
                    <a:pt x="4412457" y="2089186"/>
                  </a:lnTo>
                  <a:lnTo>
                    <a:pt x="4371312" y="2109832"/>
                  </a:lnTo>
                  <a:lnTo>
                    <a:pt x="4327341" y="2125106"/>
                  </a:lnTo>
                  <a:lnTo>
                    <a:pt x="4280968" y="2134581"/>
                  </a:lnTo>
                  <a:lnTo>
                    <a:pt x="4232619" y="2137834"/>
                  </a:lnTo>
                  <a:lnTo>
                    <a:pt x="356314" y="2137834"/>
                  </a:lnTo>
                  <a:lnTo>
                    <a:pt x="307965" y="2134581"/>
                  </a:lnTo>
                  <a:lnTo>
                    <a:pt x="261592" y="2125106"/>
                  </a:lnTo>
                  <a:lnTo>
                    <a:pt x="217621" y="2109832"/>
                  </a:lnTo>
                  <a:lnTo>
                    <a:pt x="176475" y="2089186"/>
                  </a:lnTo>
                  <a:lnTo>
                    <a:pt x="138581" y="2063591"/>
                  </a:lnTo>
                  <a:lnTo>
                    <a:pt x="104362" y="2033471"/>
                  </a:lnTo>
                  <a:lnTo>
                    <a:pt x="74242" y="1999252"/>
                  </a:lnTo>
                  <a:lnTo>
                    <a:pt x="48647" y="1961357"/>
                  </a:lnTo>
                  <a:lnTo>
                    <a:pt x="28000" y="1920212"/>
                  </a:lnTo>
                  <a:lnTo>
                    <a:pt x="12727" y="1876241"/>
                  </a:lnTo>
                  <a:lnTo>
                    <a:pt x="3252" y="1829868"/>
                  </a:lnTo>
                  <a:lnTo>
                    <a:pt x="0" y="1781519"/>
                  </a:lnTo>
                  <a:lnTo>
                    <a:pt x="0" y="356314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6832" y="1772272"/>
            <a:ext cx="1520190" cy="16217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7208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1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ESFRI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Coordinators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68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S.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Bentvelsen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16559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Zoccoli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3234" y="1772272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BGR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Government 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63232" y="2610475"/>
            <a:ext cx="2599690" cy="783590"/>
          </a:xfrm>
          <a:prstGeom prst="rect">
            <a:avLst/>
          </a:prstGeom>
          <a:solidFill>
            <a:srgbClr val="548235"/>
          </a:solidFill>
          <a:ln w="12700">
            <a:solidFill>
              <a:srgbClr val="172C51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BSR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Scientific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Representatives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8727" y="1425987"/>
            <a:ext cx="156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Proto-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Council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3300" y="3740772"/>
            <a:ext cx="2294890" cy="770890"/>
          </a:xfrm>
          <a:prstGeom prst="rect">
            <a:avLst/>
          </a:prstGeom>
          <a:solidFill>
            <a:srgbClr val="ED7D31"/>
          </a:solidFill>
          <a:ln w="12700">
            <a:solidFill>
              <a:srgbClr val="172C51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Directorate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35" marR="0" lvl="0" indent="0" algn="ctr" defTabSz="914400" rtl="0" eaLnBrk="1" fontAlgn="auto" latinLnBrk="0" hangingPunct="1">
              <a:lnSpc>
                <a:spcPts val="191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A.Freise,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F.Ferroni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02310" marR="0" lvl="0" indent="0" algn="l" defTabSz="914400" rtl="0" eaLnBrk="1" fontAlgn="auto" latinLnBrk="0" hangingPunct="1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M.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Martinez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534" y="3747641"/>
            <a:ext cx="1727200" cy="770890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FF"/>
            </a:solidFill>
          </a:ln>
        </p:spPr>
        <p:txBody>
          <a:bodyPr vert="horz" wrap="square" lIns="0" tIns="114935" rIns="0" bIns="0" rtlCol="0">
            <a:spAutoFit/>
          </a:bodyPr>
          <a:lstStyle/>
          <a:p>
            <a:pPr marL="126364" marR="118110" lvl="0" indent="356870" algn="l" defTabSz="914400" rtl="0" eaLnBrk="1" fontAlgn="auto" latinLnBrk="0" hangingPunct="1">
              <a:lnSpc>
                <a:spcPts val="2090"/>
              </a:lnSpc>
              <a:spcBef>
                <a:spcPts val="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External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Bodies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2322" y="5421404"/>
            <a:ext cx="1380490" cy="694690"/>
          </a:xfrm>
          <a:prstGeom prst="rect">
            <a:avLst/>
          </a:prstGeom>
          <a:solidFill>
            <a:srgbClr val="4472C4"/>
          </a:solidFill>
          <a:ln w="12700">
            <a:solidFill>
              <a:srgbClr val="172C51"/>
            </a:solidFill>
          </a:ln>
        </p:spPr>
        <p:txBody>
          <a:bodyPr vert="horz" wrap="square" lIns="0" tIns="5905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4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6234" y="4917637"/>
            <a:ext cx="1322705" cy="1027430"/>
          </a:xfrm>
          <a:prstGeom prst="rect">
            <a:avLst/>
          </a:prstGeom>
          <a:solidFill>
            <a:srgbClr val="000000"/>
          </a:solidFill>
          <a:ln w="12700">
            <a:solidFill>
              <a:srgbClr val="172C51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Eng.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96734" y="4917637"/>
            <a:ext cx="1322705" cy="1027430"/>
          </a:xfrm>
          <a:prstGeom prst="rect">
            <a:avLst/>
          </a:prstGeom>
          <a:solidFill>
            <a:srgbClr val="000000"/>
          </a:solidFill>
          <a:ln w="12700">
            <a:solidFill>
              <a:srgbClr val="172C51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416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618" y="5013484"/>
            <a:ext cx="138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Admin.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1758" y="3520649"/>
            <a:ext cx="3082925" cy="1416685"/>
          </a:xfrm>
          <a:custGeom>
            <a:avLst/>
            <a:gdLst/>
            <a:ahLst/>
            <a:cxnLst/>
            <a:rect l="l" t="t" r="r" b="b"/>
            <a:pathLst>
              <a:path w="3082925" h="1416685">
                <a:moveTo>
                  <a:pt x="254787" y="15328"/>
                </a:moveTo>
                <a:lnTo>
                  <a:pt x="177215" y="15328"/>
                </a:lnTo>
                <a:lnTo>
                  <a:pt x="177215" y="235458"/>
                </a:lnTo>
                <a:lnTo>
                  <a:pt x="254787" y="235458"/>
                </a:lnTo>
                <a:lnTo>
                  <a:pt x="254787" y="15328"/>
                </a:lnTo>
                <a:close/>
              </a:path>
              <a:path w="3082925" h="1416685">
                <a:moveTo>
                  <a:pt x="2346642" y="0"/>
                </a:moveTo>
                <a:lnTo>
                  <a:pt x="2269071" y="0"/>
                </a:lnTo>
                <a:lnTo>
                  <a:pt x="2269071" y="220129"/>
                </a:lnTo>
                <a:lnTo>
                  <a:pt x="2346642" y="220129"/>
                </a:lnTo>
                <a:lnTo>
                  <a:pt x="2346642" y="0"/>
                </a:lnTo>
                <a:close/>
              </a:path>
              <a:path w="3082925" h="1416685">
                <a:moveTo>
                  <a:pt x="3082607" y="1169428"/>
                </a:moveTo>
                <a:lnTo>
                  <a:pt x="2451100" y="1169428"/>
                </a:lnTo>
                <a:lnTo>
                  <a:pt x="2451100" y="997458"/>
                </a:lnTo>
                <a:lnTo>
                  <a:pt x="2373515" y="997458"/>
                </a:lnTo>
                <a:lnTo>
                  <a:pt x="2373515" y="1169428"/>
                </a:lnTo>
                <a:lnTo>
                  <a:pt x="0" y="1169428"/>
                </a:lnTo>
                <a:lnTo>
                  <a:pt x="0" y="1215148"/>
                </a:lnTo>
                <a:lnTo>
                  <a:pt x="1524" y="1215148"/>
                </a:lnTo>
                <a:lnTo>
                  <a:pt x="1524" y="1393977"/>
                </a:lnTo>
                <a:lnTo>
                  <a:pt x="79108" y="1393977"/>
                </a:lnTo>
                <a:lnTo>
                  <a:pt x="79108" y="1215148"/>
                </a:lnTo>
                <a:lnTo>
                  <a:pt x="1634896" y="1215148"/>
                </a:lnTo>
                <a:lnTo>
                  <a:pt x="1634896" y="1416138"/>
                </a:lnTo>
                <a:lnTo>
                  <a:pt x="1712480" y="1416138"/>
                </a:lnTo>
                <a:lnTo>
                  <a:pt x="1712480" y="1215148"/>
                </a:lnTo>
                <a:lnTo>
                  <a:pt x="2373515" y="1215148"/>
                </a:lnTo>
                <a:lnTo>
                  <a:pt x="2373515" y="1217599"/>
                </a:lnTo>
                <a:lnTo>
                  <a:pt x="2451100" y="1217599"/>
                </a:lnTo>
                <a:lnTo>
                  <a:pt x="2451100" y="1215148"/>
                </a:lnTo>
                <a:lnTo>
                  <a:pt x="3005023" y="1215148"/>
                </a:lnTo>
                <a:lnTo>
                  <a:pt x="3005023" y="1412608"/>
                </a:lnTo>
                <a:lnTo>
                  <a:pt x="3082607" y="1412608"/>
                </a:lnTo>
                <a:lnTo>
                  <a:pt x="3082607" y="1215148"/>
                </a:lnTo>
                <a:lnTo>
                  <a:pt x="3082607" y="1192479"/>
                </a:lnTo>
                <a:lnTo>
                  <a:pt x="3082607" y="1169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9730" y="956596"/>
            <a:ext cx="19583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ETO: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Organization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80248" y="834588"/>
            <a:ext cx="5067300" cy="4711700"/>
            <a:chOff x="7080248" y="569380"/>
            <a:chExt cx="5067300" cy="4711700"/>
          </a:xfrm>
        </p:grpSpPr>
        <p:sp>
          <p:nvSpPr>
            <p:cNvPr id="22" name="object 22"/>
            <p:cNvSpPr/>
            <p:nvPr/>
          </p:nvSpPr>
          <p:spPr>
            <a:xfrm>
              <a:off x="7086598" y="575730"/>
              <a:ext cx="5054600" cy="4699000"/>
            </a:xfrm>
            <a:custGeom>
              <a:avLst/>
              <a:gdLst/>
              <a:ahLst/>
              <a:cxnLst/>
              <a:rect l="l" t="t" r="r" b="b"/>
              <a:pathLst>
                <a:path w="5054600" h="4699000">
                  <a:moveTo>
                    <a:pt x="4271420" y="0"/>
                  </a:moveTo>
                  <a:lnTo>
                    <a:pt x="783181" y="0"/>
                  </a:lnTo>
                  <a:lnTo>
                    <a:pt x="735471" y="1429"/>
                  </a:lnTo>
                  <a:lnTo>
                    <a:pt x="688518" y="5662"/>
                  </a:lnTo>
                  <a:lnTo>
                    <a:pt x="642403" y="12618"/>
                  </a:lnTo>
                  <a:lnTo>
                    <a:pt x="597208" y="22213"/>
                  </a:lnTo>
                  <a:lnTo>
                    <a:pt x="553014" y="34367"/>
                  </a:lnTo>
                  <a:lnTo>
                    <a:pt x="509904" y="48997"/>
                  </a:lnTo>
                  <a:lnTo>
                    <a:pt x="467959" y="66022"/>
                  </a:lnTo>
                  <a:lnTo>
                    <a:pt x="427262" y="85359"/>
                  </a:lnTo>
                  <a:lnTo>
                    <a:pt x="387895" y="106927"/>
                  </a:lnTo>
                  <a:lnTo>
                    <a:pt x="349938" y="130643"/>
                  </a:lnTo>
                  <a:lnTo>
                    <a:pt x="313475" y="156426"/>
                  </a:lnTo>
                  <a:lnTo>
                    <a:pt x="278587" y="184194"/>
                  </a:lnTo>
                  <a:lnTo>
                    <a:pt x="245357" y="213865"/>
                  </a:lnTo>
                  <a:lnTo>
                    <a:pt x="213865" y="245357"/>
                  </a:lnTo>
                  <a:lnTo>
                    <a:pt x="184194" y="278588"/>
                  </a:lnTo>
                  <a:lnTo>
                    <a:pt x="156426" y="313476"/>
                  </a:lnTo>
                  <a:lnTo>
                    <a:pt x="130643" y="349939"/>
                  </a:lnTo>
                  <a:lnTo>
                    <a:pt x="106927" y="387895"/>
                  </a:lnTo>
                  <a:lnTo>
                    <a:pt x="85359" y="427263"/>
                  </a:lnTo>
                  <a:lnTo>
                    <a:pt x="66022" y="467960"/>
                  </a:lnTo>
                  <a:lnTo>
                    <a:pt x="48997" y="509904"/>
                  </a:lnTo>
                  <a:lnTo>
                    <a:pt x="34367" y="553015"/>
                  </a:lnTo>
                  <a:lnTo>
                    <a:pt x="22213" y="597208"/>
                  </a:lnTo>
                  <a:lnTo>
                    <a:pt x="12618" y="642404"/>
                  </a:lnTo>
                  <a:lnTo>
                    <a:pt x="5662" y="688519"/>
                  </a:lnTo>
                  <a:lnTo>
                    <a:pt x="1429" y="735473"/>
                  </a:lnTo>
                  <a:lnTo>
                    <a:pt x="0" y="783182"/>
                  </a:lnTo>
                  <a:lnTo>
                    <a:pt x="0" y="3915821"/>
                  </a:lnTo>
                  <a:lnTo>
                    <a:pt x="1429" y="3963530"/>
                  </a:lnTo>
                  <a:lnTo>
                    <a:pt x="5662" y="4010483"/>
                  </a:lnTo>
                  <a:lnTo>
                    <a:pt x="12618" y="4056599"/>
                  </a:lnTo>
                  <a:lnTo>
                    <a:pt x="22213" y="4101794"/>
                  </a:lnTo>
                  <a:lnTo>
                    <a:pt x="34367" y="4145988"/>
                  </a:lnTo>
                  <a:lnTo>
                    <a:pt x="48997" y="4189098"/>
                  </a:lnTo>
                  <a:lnTo>
                    <a:pt x="66022" y="4231043"/>
                  </a:lnTo>
                  <a:lnTo>
                    <a:pt x="85359" y="4271740"/>
                  </a:lnTo>
                  <a:lnTo>
                    <a:pt x="106927" y="4311108"/>
                  </a:lnTo>
                  <a:lnTo>
                    <a:pt x="130643" y="4349064"/>
                  </a:lnTo>
                  <a:lnTo>
                    <a:pt x="156426" y="4385527"/>
                  </a:lnTo>
                  <a:lnTo>
                    <a:pt x="184194" y="4420415"/>
                  </a:lnTo>
                  <a:lnTo>
                    <a:pt x="213865" y="4453646"/>
                  </a:lnTo>
                  <a:lnTo>
                    <a:pt x="245357" y="4485138"/>
                  </a:lnTo>
                  <a:lnTo>
                    <a:pt x="278587" y="4514808"/>
                  </a:lnTo>
                  <a:lnTo>
                    <a:pt x="313475" y="4542576"/>
                  </a:lnTo>
                  <a:lnTo>
                    <a:pt x="349938" y="4568359"/>
                  </a:lnTo>
                  <a:lnTo>
                    <a:pt x="387895" y="4592076"/>
                  </a:lnTo>
                  <a:lnTo>
                    <a:pt x="427262" y="4613644"/>
                  </a:lnTo>
                  <a:lnTo>
                    <a:pt x="467959" y="4632981"/>
                  </a:lnTo>
                  <a:lnTo>
                    <a:pt x="509904" y="4650005"/>
                  </a:lnTo>
                  <a:lnTo>
                    <a:pt x="553014" y="4664636"/>
                  </a:lnTo>
                  <a:lnTo>
                    <a:pt x="597208" y="4676790"/>
                  </a:lnTo>
                  <a:lnTo>
                    <a:pt x="642403" y="4686385"/>
                  </a:lnTo>
                  <a:lnTo>
                    <a:pt x="688518" y="4693341"/>
                  </a:lnTo>
                  <a:lnTo>
                    <a:pt x="735471" y="4697574"/>
                  </a:lnTo>
                  <a:lnTo>
                    <a:pt x="783181" y="4699003"/>
                  </a:lnTo>
                  <a:lnTo>
                    <a:pt x="4271420" y="4699003"/>
                  </a:lnTo>
                  <a:lnTo>
                    <a:pt x="4319129" y="4697574"/>
                  </a:lnTo>
                  <a:lnTo>
                    <a:pt x="4366082" y="4693341"/>
                  </a:lnTo>
                  <a:lnTo>
                    <a:pt x="4412198" y="4686385"/>
                  </a:lnTo>
                  <a:lnTo>
                    <a:pt x="4457393" y="4676790"/>
                  </a:lnTo>
                  <a:lnTo>
                    <a:pt x="4501587" y="4664636"/>
                  </a:lnTo>
                  <a:lnTo>
                    <a:pt x="4544697" y="4650005"/>
                  </a:lnTo>
                  <a:lnTo>
                    <a:pt x="4586642" y="4632981"/>
                  </a:lnTo>
                  <a:lnTo>
                    <a:pt x="4627339" y="4613644"/>
                  </a:lnTo>
                  <a:lnTo>
                    <a:pt x="4666706" y="4592076"/>
                  </a:lnTo>
                  <a:lnTo>
                    <a:pt x="4704663" y="4568359"/>
                  </a:lnTo>
                  <a:lnTo>
                    <a:pt x="4741126" y="4542576"/>
                  </a:lnTo>
                  <a:lnTo>
                    <a:pt x="4776013" y="4514808"/>
                  </a:lnTo>
                  <a:lnTo>
                    <a:pt x="4809244" y="4485138"/>
                  </a:lnTo>
                  <a:lnTo>
                    <a:pt x="4840736" y="4453646"/>
                  </a:lnTo>
                  <a:lnTo>
                    <a:pt x="4870406" y="4420415"/>
                  </a:lnTo>
                  <a:lnTo>
                    <a:pt x="4898174" y="4385527"/>
                  </a:lnTo>
                  <a:lnTo>
                    <a:pt x="4923957" y="4349064"/>
                  </a:lnTo>
                  <a:lnTo>
                    <a:pt x="4947674" y="4311108"/>
                  </a:lnTo>
                  <a:lnTo>
                    <a:pt x="4969241" y="4271740"/>
                  </a:lnTo>
                  <a:lnTo>
                    <a:pt x="4988578" y="4231043"/>
                  </a:lnTo>
                  <a:lnTo>
                    <a:pt x="5005603" y="4189098"/>
                  </a:lnTo>
                  <a:lnTo>
                    <a:pt x="5020233" y="4145988"/>
                  </a:lnTo>
                  <a:lnTo>
                    <a:pt x="5032387" y="4101794"/>
                  </a:lnTo>
                  <a:lnTo>
                    <a:pt x="5041983" y="4056599"/>
                  </a:lnTo>
                  <a:lnTo>
                    <a:pt x="5048938" y="4010483"/>
                  </a:lnTo>
                  <a:lnTo>
                    <a:pt x="5053171" y="3963530"/>
                  </a:lnTo>
                  <a:lnTo>
                    <a:pt x="5054601" y="3915821"/>
                  </a:lnTo>
                  <a:lnTo>
                    <a:pt x="5054601" y="783182"/>
                  </a:lnTo>
                  <a:lnTo>
                    <a:pt x="5053171" y="735473"/>
                  </a:lnTo>
                  <a:lnTo>
                    <a:pt x="5048938" y="688519"/>
                  </a:lnTo>
                  <a:lnTo>
                    <a:pt x="5041983" y="642404"/>
                  </a:lnTo>
                  <a:lnTo>
                    <a:pt x="5032387" y="597208"/>
                  </a:lnTo>
                  <a:lnTo>
                    <a:pt x="5020233" y="553015"/>
                  </a:lnTo>
                  <a:lnTo>
                    <a:pt x="5005603" y="509904"/>
                  </a:lnTo>
                  <a:lnTo>
                    <a:pt x="4988578" y="467960"/>
                  </a:lnTo>
                  <a:lnTo>
                    <a:pt x="4969241" y="427263"/>
                  </a:lnTo>
                  <a:lnTo>
                    <a:pt x="4947674" y="387895"/>
                  </a:lnTo>
                  <a:lnTo>
                    <a:pt x="4923957" y="349939"/>
                  </a:lnTo>
                  <a:lnTo>
                    <a:pt x="4898174" y="313476"/>
                  </a:lnTo>
                  <a:lnTo>
                    <a:pt x="4870406" y="278588"/>
                  </a:lnTo>
                  <a:lnTo>
                    <a:pt x="4840736" y="245357"/>
                  </a:lnTo>
                  <a:lnTo>
                    <a:pt x="4809244" y="213865"/>
                  </a:lnTo>
                  <a:lnTo>
                    <a:pt x="4776013" y="184194"/>
                  </a:lnTo>
                  <a:lnTo>
                    <a:pt x="4741126" y="156426"/>
                  </a:lnTo>
                  <a:lnTo>
                    <a:pt x="4704663" y="130643"/>
                  </a:lnTo>
                  <a:lnTo>
                    <a:pt x="4666706" y="106927"/>
                  </a:lnTo>
                  <a:lnTo>
                    <a:pt x="4627339" y="85359"/>
                  </a:lnTo>
                  <a:lnTo>
                    <a:pt x="4586642" y="66022"/>
                  </a:lnTo>
                  <a:lnTo>
                    <a:pt x="4544697" y="48997"/>
                  </a:lnTo>
                  <a:lnTo>
                    <a:pt x="4501587" y="34367"/>
                  </a:lnTo>
                  <a:lnTo>
                    <a:pt x="4457393" y="22213"/>
                  </a:lnTo>
                  <a:lnTo>
                    <a:pt x="4412198" y="12618"/>
                  </a:lnTo>
                  <a:lnTo>
                    <a:pt x="4366082" y="5662"/>
                  </a:lnTo>
                  <a:lnTo>
                    <a:pt x="4319129" y="1429"/>
                  </a:lnTo>
                  <a:lnTo>
                    <a:pt x="427142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086598" y="575730"/>
              <a:ext cx="5054600" cy="4699000"/>
            </a:xfrm>
            <a:custGeom>
              <a:avLst/>
              <a:gdLst/>
              <a:ahLst/>
              <a:cxnLst/>
              <a:rect l="l" t="t" r="r" b="b"/>
              <a:pathLst>
                <a:path w="5054600" h="4699000">
                  <a:moveTo>
                    <a:pt x="0" y="783181"/>
                  </a:moveTo>
                  <a:lnTo>
                    <a:pt x="1429" y="735472"/>
                  </a:lnTo>
                  <a:lnTo>
                    <a:pt x="5662" y="688519"/>
                  </a:lnTo>
                  <a:lnTo>
                    <a:pt x="12618" y="642403"/>
                  </a:lnTo>
                  <a:lnTo>
                    <a:pt x="22213" y="597208"/>
                  </a:lnTo>
                  <a:lnTo>
                    <a:pt x="34367" y="553014"/>
                  </a:lnTo>
                  <a:lnTo>
                    <a:pt x="48997" y="509904"/>
                  </a:lnTo>
                  <a:lnTo>
                    <a:pt x="66022" y="467959"/>
                  </a:lnTo>
                  <a:lnTo>
                    <a:pt x="85359" y="427262"/>
                  </a:lnTo>
                  <a:lnTo>
                    <a:pt x="106927" y="387895"/>
                  </a:lnTo>
                  <a:lnTo>
                    <a:pt x="130643" y="349938"/>
                  </a:lnTo>
                  <a:lnTo>
                    <a:pt x="156426" y="313475"/>
                  </a:lnTo>
                  <a:lnTo>
                    <a:pt x="184194" y="278587"/>
                  </a:lnTo>
                  <a:lnTo>
                    <a:pt x="213865" y="245357"/>
                  </a:lnTo>
                  <a:lnTo>
                    <a:pt x="245356" y="213865"/>
                  </a:lnTo>
                  <a:lnTo>
                    <a:pt x="278587" y="184194"/>
                  </a:lnTo>
                  <a:lnTo>
                    <a:pt x="313475" y="156426"/>
                  </a:lnTo>
                  <a:lnTo>
                    <a:pt x="349938" y="130643"/>
                  </a:lnTo>
                  <a:lnTo>
                    <a:pt x="387894" y="106927"/>
                  </a:lnTo>
                  <a:lnTo>
                    <a:pt x="427262" y="85359"/>
                  </a:lnTo>
                  <a:lnTo>
                    <a:pt x="467959" y="66022"/>
                  </a:lnTo>
                  <a:lnTo>
                    <a:pt x="509903" y="48997"/>
                  </a:lnTo>
                  <a:lnTo>
                    <a:pt x="553014" y="34367"/>
                  </a:lnTo>
                  <a:lnTo>
                    <a:pt x="597207" y="22213"/>
                  </a:lnTo>
                  <a:lnTo>
                    <a:pt x="642403" y="12618"/>
                  </a:lnTo>
                  <a:lnTo>
                    <a:pt x="688518" y="5662"/>
                  </a:lnTo>
                  <a:lnTo>
                    <a:pt x="735472" y="1429"/>
                  </a:lnTo>
                  <a:lnTo>
                    <a:pt x="783181" y="0"/>
                  </a:lnTo>
                  <a:lnTo>
                    <a:pt x="4271420" y="0"/>
                  </a:lnTo>
                  <a:lnTo>
                    <a:pt x="4319129" y="1429"/>
                  </a:lnTo>
                  <a:lnTo>
                    <a:pt x="4366082" y="5662"/>
                  </a:lnTo>
                  <a:lnTo>
                    <a:pt x="4412197" y="12618"/>
                  </a:lnTo>
                  <a:lnTo>
                    <a:pt x="4457393" y="22213"/>
                  </a:lnTo>
                  <a:lnTo>
                    <a:pt x="4501587" y="34367"/>
                  </a:lnTo>
                  <a:lnTo>
                    <a:pt x="4544697" y="48997"/>
                  </a:lnTo>
                  <a:lnTo>
                    <a:pt x="4586641" y="66022"/>
                  </a:lnTo>
                  <a:lnTo>
                    <a:pt x="4627338" y="85359"/>
                  </a:lnTo>
                  <a:lnTo>
                    <a:pt x="4666706" y="106927"/>
                  </a:lnTo>
                  <a:lnTo>
                    <a:pt x="4704662" y="130643"/>
                  </a:lnTo>
                  <a:lnTo>
                    <a:pt x="4741125" y="156426"/>
                  </a:lnTo>
                  <a:lnTo>
                    <a:pt x="4776013" y="184194"/>
                  </a:lnTo>
                  <a:lnTo>
                    <a:pt x="4809244" y="213865"/>
                  </a:lnTo>
                  <a:lnTo>
                    <a:pt x="4840736" y="245357"/>
                  </a:lnTo>
                  <a:lnTo>
                    <a:pt x="4870406" y="278587"/>
                  </a:lnTo>
                  <a:lnTo>
                    <a:pt x="4898174" y="313475"/>
                  </a:lnTo>
                  <a:lnTo>
                    <a:pt x="4923957" y="349938"/>
                  </a:lnTo>
                  <a:lnTo>
                    <a:pt x="4947673" y="387895"/>
                  </a:lnTo>
                  <a:lnTo>
                    <a:pt x="4969241" y="427262"/>
                  </a:lnTo>
                  <a:lnTo>
                    <a:pt x="4988578" y="467959"/>
                  </a:lnTo>
                  <a:lnTo>
                    <a:pt x="5005603" y="509904"/>
                  </a:lnTo>
                  <a:lnTo>
                    <a:pt x="5020233" y="553014"/>
                  </a:lnTo>
                  <a:lnTo>
                    <a:pt x="5032387" y="597208"/>
                  </a:lnTo>
                  <a:lnTo>
                    <a:pt x="5041982" y="642403"/>
                  </a:lnTo>
                  <a:lnTo>
                    <a:pt x="5048938" y="688519"/>
                  </a:lnTo>
                  <a:lnTo>
                    <a:pt x="5053171" y="735472"/>
                  </a:lnTo>
                  <a:lnTo>
                    <a:pt x="5054601" y="783181"/>
                  </a:lnTo>
                  <a:lnTo>
                    <a:pt x="5054601" y="3915821"/>
                  </a:lnTo>
                  <a:lnTo>
                    <a:pt x="5053171" y="3963530"/>
                  </a:lnTo>
                  <a:lnTo>
                    <a:pt x="5048938" y="4010483"/>
                  </a:lnTo>
                  <a:lnTo>
                    <a:pt x="5041982" y="4056598"/>
                  </a:lnTo>
                  <a:lnTo>
                    <a:pt x="5032387" y="4101794"/>
                  </a:lnTo>
                  <a:lnTo>
                    <a:pt x="5020233" y="4145988"/>
                  </a:lnTo>
                  <a:lnTo>
                    <a:pt x="5005603" y="4189098"/>
                  </a:lnTo>
                  <a:lnTo>
                    <a:pt x="4988578" y="4231043"/>
                  </a:lnTo>
                  <a:lnTo>
                    <a:pt x="4969241" y="4271740"/>
                  </a:lnTo>
                  <a:lnTo>
                    <a:pt x="4947673" y="4311107"/>
                  </a:lnTo>
                  <a:lnTo>
                    <a:pt x="4923957" y="4349064"/>
                  </a:lnTo>
                  <a:lnTo>
                    <a:pt x="4898174" y="4385527"/>
                  </a:lnTo>
                  <a:lnTo>
                    <a:pt x="4870406" y="4420415"/>
                  </a:lnTo>
                  <a:lnTo>
                    <a:pt x="4840736" y="4453645"/>
                  </a:lnTo>
                  <a:lnTo>
                    <a:pt x="4809244" y="4485137"/>
                  </a:lnTo>
                  <a:lnTo>
                    <a:pt x="4776013" y="4514808"/>
                  </a:lnTo>
                  <a:lnTo>
                    <a:pt x="4741125" y="4542576"/>
                  </a:lnTo>
                  <a:lnTo>
                    <a:pt x="4704662" y="4568359"/>
                  </a:lnTo>
                  <a:lnTo>
                    <a:pt x="4666706" y="4592075"/>
                  </a:lnTo>
                  <a:lnTo>
                    <a:pt x="4627338" y="4613643"/>
                  </a:lnTo>
                  <a:lnTo>
                    <a:pt x="4586641" y="4632980"/>
                  </a:lnTo>
                  <a:lnTo>
                    <a:pt x="4544697" y="4650005"/>
                  </a:lnTo>
                  <a:lnTo>
                    <a:pt x="4501587" y="4664635"/>
                  </a:lnTo>
                  <a:lnTo>
                    <a:pt x="4457393" y="4676789"/>
                  </a:lnTo>
                  <a:lnTo>
                    <a:pt x="4412197" y="4686384"/>
                  </a:lnTo>
                  <a:lnTo>
                    <a:pt x="4366082" y="4693340"/>
                  </a:lnTo>
                  <a:lnTo>
                    <a:pt x="4319129" y="4697573"/>
                  </a:lnTo>
                  <a:lnTo>
                    <a:pt x="4271420" y="4699003"/>
                  </a:lnTo>
                  <a:lnTo>
                    <a:pt x="783181" y="4699003"/>
                  </a:lnTo>
                  <a:lnTo>
                    <a:pt x="735472" y="4697573"/>
                  </a:lnTo>
                  <a:lnTo>
                    <a:pt x="688518" y="4693340"/>
                  </a:lnTo>
                  <a:lnTo>
                    <a:pt x="642403" y="4686384"/>
                  </a:lnTo>
                  <a:lnTo>
                    <a:pt x="597207" y="4676789"/>
                  </a:lnTo>
                  <a:lnTo>
                    <a:pt x="553014" y="4664635"/>
                  </a:lnTo>
                  <a:lnTo>
                    <a:pt x="509903" y="4650005"/>
                  </a:lnTo>
                  <a:lnTo>
                    <a:pt x="467959" y="4632980"/>
                  </a:lnTo>
                  <a:lnTo>
                    <a:pt x="427262" y="4613643"/>
                  </a:lnTo>
                  <a:lnTo>
                    <a:pt x="387894" y="4592075"/>
                  </a:lnTo>
                  <a:lnTo>
                    <a:pt x="349938" y="4568359"/>
                  </a:lnTo>
                  <a:lnTo>
                    <a:pt x="313475" y="4542576"/>
                  </a:lnTo>
                  <a:lnTo>
                    <a:pt x="278587" y="4514808"/>
                  </a:lnTo>
                  <a:lnTo>
                    <a:pt x="245356" y="4485137"/>
                  </a:lnTo>
                  <a:lnTo>
                    <a:pt x="213865" y="4453645"/>
                  </a:lnTo>
                  <a:lnTo>
                    <a:pt x="184194" y="4420415"/>
                  </a:lnTo>
                  <a:lnTo>
                    <a:pt x="156426" y="4385527"/>
                  </a:lnTo>
                  <a:lnTo>
                    <a:pt x="130643" y="4349064"/>
                  </a:lnTo>
                  <a:lnTo>
                    <a:pt x="106927" y="4311107"/>
                  </a:lnTo>
                  <a:lnTo>
                    <a:pt x="85359" y="4271740"/>
                  </a:lnTo>
                  <a:lnTo>
                    <a:pt x="66022" y="4231043"/>
                  </a:lnTo>
                  <a:lnTo>
                    <a:pt x="48997" y="4189098"/>
                  </a:lnTo>
                  <a:lnTo>
                    <a:pt x="34367" y="4145988"/>
                  </a:lnTo>
                  <a:lnTo>
                    <a:pt x="22213" y="4101794"/>
                  </a:lnTo>
                  <a:lnTo>
                    <a:pt x="12618" y="4056598"/>
                  </a:lnTo>
                  <a:lnTo>
                    <a:pt x="5662" y="4010483"/>
                  </a:lnTo>
                  <a:lnTo>
                    <a:pt x="1429" y="3963530"/>
                  </a:lnTo>
                  <a:lnTo>
                    <a:pt x="0" y="3915821"/>
                  </a:lnTo>
                  <a:lnTo>
                    <a:pt x="0" y="78318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154332" y="1299626"/>
              <a:ext cx="2684145" cy="770890"/>
            </a:xfrm>
            <a:custGeom>
              <a:avLst/>
              <a:gdLst/>
              <a:ahLst/>
              <a:cxnLst/>
              <a:rect l="l" t="t" r="r" b="b"/>
              <a:pathLst>
                <a:path w="2684145" h="770889">
                  <a:moveTo>
                    <a:pt x="2683935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2683935" y="770465"/>
                  </a:lnTo>
                  <a:lnTo>
                    <a:pt x="268393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54332" y="1299626"/>
              <a:ext cx="2684145" cy="770890"/>
            </a:xfrm>
            <a:custGeom>
              <a:avLst/>
              <a:gdLst/>
              <a:ahLst/>
              <a:cxnLst/>
              <a:rect l="l" t="t" r="r" b="b"/>
              <a:pathLst>
                <a:path w="2684145" h="770889">
                  <a:moveTo>
                    <a:pt x="0" y="0"/>
                  </a:moveTo>
                  <a:lnTo>
                    <a:pt x="2683935" y="0"/>
                  </a:lnTo>
                  <a:lnTo>
                    <a:pt x="2683935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160683" y="1651540"/>
            <a:ext cx="26714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4455" marR="123825" lvl="0" indent="0" algn="l" defTabSz="914400" rtl="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73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Spokesperson: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M.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Punturo Deputy: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H.Lück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061161" y="1558484"/>
            <a:ext cx="1870710" cy="783590"/>
            <a:chOff x="10061161" y="1293276"/>
            <a:chExt cx="1870710" cy="783590"/>
          </a:xfrm>
        </p:grpSpPr>
        <p:sp>
          <p:nvSpPr>
            <p:cNvPr id="28" name="object 28"/>
            <p:cNvSpPr/>
            <p:nvPr/>
          </p:nvSpPr>
          <p:spPr>
            <a:xfrm>
              <a:off x="10067511" y="1299626"/>
              <a:ext cx="1858010" cy="770890"/>
            </a:xfrm>
            <a:custGeom>
              <a:avLst/>
              <a:gdLst/>
              <a:ahLst/>
              <a:cxnLst/>
              <a:rect l="l" t="t" r="r" b="b"/>
              <a:pathLst>
                <a:path w="1858009" h="770889">
                  <a:moveTo>
                    <a:pt x="1857789" y="0"/>
                  </a:moveTo>
                  <a:lnTo>
                    <a:pt x="0" y="0"/>
                  </a:lnTo>
                  <a:lnTo>
                    <a:pt x="0" y="770465"/>
                  </a:lnTo>
                  <a:lnTo>
                    <a:pt x="1857789" y="770465"/>
                  </a:lnTo>
                  <a:lnTo>
                    <a:pt x="1857789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067511" y="1299626"/>
              <a:ext cx="1858010" cy="770890"/>
            </a:xfrm>
            <a:custGeom>
              <a:avLst/>
              <a:gdLst/>
              <a:ahLst/>
              <a:cxnLst/>
              <a:rect l="l" t="t" r="r" b="b"/>
              <a:pathLst>
                <a:path w="1858009" h="770889">
                  <a:moveTo>
                    <a:pt x="0" y="0"/>
                  </a:moveTo>
                  <a:lnTo>
                    <a:pt x="1857789" y="0"/>
                  </a:lnTo>
                  <a:lnTo>
                    <a:pt x="1857789" y="770466"/>
                  </a:lnTo>
                  <a:lnTo>
                    <a:pt x="0" y="77046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367088" y="1697260"/>
            <a:ext cx="1259840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53866" y="2532154"/>
            <a:ext cx="1761489" cy="770890"/>
          </a:xfrm>
          <a:prstGeom prst="rect">
            <a:avLst/>
          </a:prstGeom>
          <a:solidFill>
            <a:srgbClr val="ED7D31"/>
          </a:solidFill>
          <a:ln w="12700">
            <a:solidFill>
              <a:srgbClr val="172C51"/>
            </a:solidFill>
          </a:ln>
        </p:spPr>
        <p:txBody>
          <a:bodyPr vert="horz" wrap="square" lIns="0" tIns="1162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Executive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41272" y="2532154"/>
            <a:ext cx="1793875" cy="770890"/>
          </a:xfrm>
          <a:prstGeom prst="rect">
            <a:avLst/>
          </a:prstGeom>
          <a:solidFill>
            <a:srgbClr val="BC146C"/>
          </a:solidFill>
          <a:ln w="57150">
            <a:solidFill>
              <a:srgbClr val="FFFFFF"/>
            </a:solidFill>
          </a:ln>
        </p:spPr>
        <p:txBody>
          <a:bodyPr vert="horz" wrap="square" lIns="0" tIns="1257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Standard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Services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53866" y="3533342"/>
            <a:ext cx="1761489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1625" marR="293370" lvl="0" indent="-635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Instrument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53866" y="4446936"/>
            <a:ext cx="1761489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1625" marR="293370" lvl="0" indent="-635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Observational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41272" y="3533342"/>
            <a:ext cx="1793875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EIB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5110" marR="245110" lvl="0" indent="0" algn="ctr" defTabSz="914400" rtl="0" eaLnBrk="1" fontAlgn="auto" latinLnBrk="0" hangingPunct="1">
              <a:lnSpc>
                <a:spcPts val="1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Infrastructure Board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41272" y="4446936"/>
            <a:ext cx="1793875" cy="770890"/>
          </a:xfrm>
          <a:prstGeom prst="rect">
            <a:avLst/>
          </a:prstGeom>
          <a:solidFill>
            <a:srgbClr val="FF0000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970" marR="0" lvl="0" indent="0" algn="ctr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SPB/SCB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03200" marR="18161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Preparation/ Characterization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60273" y="1007396"/>
            <a:ext cx="17202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Collaboration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414929" y="0"/>
            <a:ext cx="2775338" cy="4567986"/>
            <a:chOff x="9414929" y="0"/>
            <a:chExt cx="2775338" cy="4567986"/>
          </a:xfrm>
        </p:grpSpPr>
        <p:sp>
          <p:nvSpPr>
            <p:cNvPr id="39" name="object 39"/>
            <p:cNvSpPr/>
            <p:nvPr/>
          </p:nvSpPr>
          <p:spPr>
            <a:xfrm>
              <a:off x="9414929" y="1655241"/>
              <a:ext cx="749300" cy="2912745"/>
            </a:xfrm>
            <a:custGeom>
              <a:avLst/>
              <a:gdLst/>
              <a:ahLst/>
              <a:cxnLst/>
              <a:rect l="l" t="t" r="r" b="b"/>
              <a:pathLst>
                <a:path w="749300" h="2912745">
                  <a:moveTo>
                    <a:pt x="745058" y="132803"/>
                  </a:moveTo>
                  <a:lnTo>
                    <a:pt x="612254" y="0"/>
                  </a:lnTo>
                  <a:lnTo>
                    <a:pt x="612254" y="66408"/>
                  </a:lnTo>
                  <a:lnTo>
                    <a:pt x="433374" y="66408"/>
                  </a:lnTo>
                  <a:lnTo>
                    <a:pt x="433374" y="0"/>
                  </a:lnTo>
                  <a:lnTo>
                    <a:pt x="300558" y="132803"/>
                  </a:lnTo>
                  <a:lnTo>
                    <a:pt x="433374" y="265620"/>
                  </a:lnTo>
                  <a:lnTo>
                    <a:pt x="433374" y="199212"/>
                  </a:lnTo>
                  <a:lnTo>
                    <a:pt x="612254" y="199212"/>
                  </a:lnTo>
                  <a:lnTo>
                    <a:pt x="612254" y="265620"/>
                  </a:lnTo>
                  <a:lnTo>
                    <a:pt x="745058" y="132803"/>
                  </a:lnTo>
                  <a:close/>
                </a:path>
                <a:path w="749300" h="2912745">
                  <a:moveTo>
                    <a:pt x="749300" y="1980133"/>
                  </a:moveTo>
                  <a:lnTo>
                    <a:pt x="355600" y="1980133"/>
                  </a:lnTo>
                  <a:lnTo>
                    <a:pt x="355600" y="993762"/>
                  </a:lnTo>
                  <a:lnTo>
                    <a:pt x="652576" y="993762"/>
                  </a:lnTo>
                  <a:lnTo>
                    <a:pt x="652576" y="919683"/>
                  </a:lnTo>
                  <a:lnTo>
                    <a:pt x="355600" y="919683"/>
                  </a:lnTo>
                  <a:lnTo>
                    <a:pt x="355600" y="421208"/>
                  </a:lnTo>
                  <a:lnTo>
                    <a:pt x="267754" y="421208"/>
                  </a:lnTo>
                  <a:lnTo>
                    <a:pt x="267754" y="919683"/>
                  </a:lnTo>
                  <a:lnTo>
                    <a:pt x="10261" y="919683"/>
                  </a:lnTo>
                  <a:lnTo>
                    <a:pt x="10261" y="993762"/>
                  </a:lnTo>
                  <a:lnTo>
                    <a:pt x="267754" y="993762"/>
                  </a:lnTo>
                  <a:lnTo>
                    <a:pt x="267754" y="1980133"/>
                  </a:lnTo>
                  <a:lnTo>
                    <a:pt x="10261" y="1980133"/>
                  </a:lnTo>
                  <a:lnTo>
                    <a:pt x="10261" y="2054212"/>
                  </a:lnTo>
                  <a:lnTo>
                    <a:pt x="267754" y="2054212"/>
                  </a:lnTo>
                  <a:lnTo>
                    <a:pt x="267754" y="2838450"/>
                  </a:lnTo>
                  <a:lnTo>
                    <a:pt x="0" y="2838450"/>
                  </a:lnTo>
                  <a:lnTo>
                    <a:pt x="0" y="2912529"/>
                  </a:lnTo>
                  <a:lnTo>
                    <a:pt x="267754" y="2912529"/>
                  </a:lnTo>
                  <a:lnTo>
                    <a:pt x="355600" y="2912529"/>
                  </a:lnTo>
                  <a:lnTo>
                    <a:pt x="739038" y="2912529"/>
                  </a:lnTo>
                  <a:lnTo>
                    <a:pt x="739038" y="2838450"/>
                  </a:lnTo>
                  <a:lnTo>
                    <a:pt x="355600" y="2838450"/>
                  </a:lnTo>
                  <a:lnTo>
                    <a:pt x="355600" y="2054212"/>
                  </a:lnTo>
                  <a:lnTo>
                    <a:pt x="749300" y="2054212"/>
                  </a:lnTo>
                  <a:lnTo>
                    <a:pt x="749300" y="1980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9715498" y="1655234"/>
              <a:ext cx="444500" cy="266065"/>
            </a:xfrm>
            <a:custGeom>
              <a:avLst/>
              <a:gdLst/>
              <a:ahLst/>
              <a:cxnLst/>
              <a:rect l="l" t="t" r="r" b="b"/>
              <a:pathLst>
                <a:path w="444500" h="266064">
                  <a:moveTo>
                    <a:pt x="0" y="132810"/>
                  </a:moveTo>
                  <a:lnTo>
                    <a:pt x="132810" y="0"/>
                  </a:lnTo>
                  <a:lnTo>
                    <a:pt x="132810" y="66405"/>
                  </a:lnTo>
                  <a:lnTo>
                    <a:pt x="311689" y="66405"/>
                  </a:lnTo>
                  <a:lnTo>
                    <a:pt x="311689" y="0"/>
                  </a:lnTo>
                  <a:lnTo>
                    <a:pt x="444500" y="132810"/>
                  </a:lnTo>
                  <a:lnTo>
                    <a:pt x="311689" y="265621"/>
                  </a:lnTo>
                  <a:lnTo>
                    <a:pt x="311689" y="199215"/>
                  </a:lnTo>
                  <a:lnTo>
                    <a:pt x="132810" y="199215"/>
                  </a:lnTo>
                  <a:lnTo>
                    <a:pt x="132810" y="265621"/>
                  </a:lnTo>
                  <a:lnTo>
                    <a:pt x="0" y="13281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68710" y="0"/>
              <a:ext cx="1721557" cy="537640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9319" y="889613"/>
            <a:ext cx="1812813" cy="3463762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5127049" y="4461040"/>
            <a:ext cx="1828800" cy="1066800"/>
          </a:xfrm>
          <a:prstGeom prst="rect">
            <a:avLst/>
          </a:prstGeom>
          <a:solidFill>
            <a:srgbClr val="C00903"/>
          </a:solidFill>
          <a:ln w="12700">
            <a:solidFill>
              <a:srgbClr val="172C51"/>
            </a:solidFill>
          </a:ln>
        </p:spPr>
        <p:txBody>
          <a:bodyPr vert="horz" wrap="square" lIns="0" tIns="245110" rIns="0" bIns="0" rtlCol="0">
            <a:spAutoFit/>
          </a:bodyPr>
          <a:lstStyle/>
          <a:p>
            <a:pPr marL="133350" marR="0" lvl="0" indent="0" algn="l" defTabSz="914400" rtl="0" eaLnBrk="1" fontAlgn="auto" latinLnBrk="0" hangingPunct="1">
              <a:lnSpc>
                <a:spcPts val="2135"/>
              </a:lnSpc>
              <a:spcBef>
                <a:spcPts val="19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Civil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5895" marR="0" lvl="0" indent="0" algn="l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(CERN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advisory)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19090" y="-2014"/>
            <a:ext cx="10710398" cy="643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008F7A"/>
                </a:solidFill>
              </a:rPr>
              <a:t>ET</a:t>
            </a:r>
            <a:r>
              <a:rPr sz="4000" b="1" spc="-125" dirty="0">
                <a:solidFill>
                  <a:srgbClr val="008F7A"/>
                </a:solidFill>
              </a:rPr>
              <a:t> </a:t>
            </a:r>
            <a:r>
              <a:rPr sz="4000" b="1" dirty="0">
                <a:solidFill>
                  <a:srgbClr val="008F7A"/>
                </a:solidFill>
              </a:rPr>
              <a:t>Project:</a:t>
            </a:r>
            <a:r>
              <a:rPr sz="4000" b="1" spc="-125" dirty="0">
                <a:solidFill>
                  <a:srgbClr val="008F7A"/>
                </a:solidFill>
              </a:rPr>
              <a:t> </a:t>
            </a:r>
            <a:r>
              <a:rPr sz="4000" b="1" dirty="0">
                <a:solidFill>
                  <a:srgbClr val="008F7A"/>
                </a:solidFill>
              </a:rPr>
              <a:t>Current</a:t>
            </a:r>
            <a:r>
              <a:rPr sz="4000" b="1" spc="-120" dirty="0">
                <a:solidFill>
                  <a:srgbClr val="008F7A"/>
                </a:solidFill>
              </a:rPr>
              <a:t> </a:t>
            </a:r>
            <a:r>
              <a:rPr sz="4000" b="1" spc="-10" dirty="0">
                <a:solidFill>
                  <a:srgbClr val="008F7A"/>
                </a:solidFill>
              </a:rPr>
              <a:t>Organization</a:t>
            </a:r>
            <a:endParaRPr sz="4000" b="1" dirty="0">
              <a:solidFill>
                <a:srgbClr val="008F7A"/>
              </a:solidFill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433965" y="5896195"/>
            <a:ext cx="2552700" cy="702945"/>
            <a:chOff x="5433965" y="5751055"/>
            <a:chExt cx="2552700" cy="702945"/>
          </a:xfrm>
        </p:grpSpPr>
        <p:sp>
          <p:nvSpPr>
            <p:cNvPr id="47" name="object 47"/>
            <p:cNvSpPr/>
            <p:nvPr/>
          </p:nvSpPr>
          <p:spPr>
            <a:xfrm>
              <a:off x="5440315" y="5757405"/>
              <a:ext cx="2540000" cy="690245"/>
            </a:xfrm>
            <a:custGeom>
              <a:avLst/>
              <a:gdLst/>
              <a:ahLst/>
              <a:cxnLst/>
              <a:rect l="l" t="t" r="r" b="b"/>
              <a:pathLst>
                <a:path w="2540000" h="690245">
                  <a:moveTo>
                    <a:pt x="2424507" y="0"/>
                  </a:moveTo>
                  <a:lnTo>
                    <a:pt x="115008" y="0"/>
                  </a:lnTo>
                  <a:lnTo>
                    <a:pt x="70241" y="9037"/>
                  </a:lnTo>
                  <a:lnTo>
                    <a:pt x="33685" y="33685"/>
                  </a:lnTo>
                  <a:lnTo>
                    <a:pt x="9037" y="70242"/>
                  </a:lnTo>
                  <a:lnTo>
                    <a:pt x="0" y="115008"/>
                  </a:lnTo>
                  <a:lnTo>
                    <a:pt x="0" y="575024"/>
                  </a:lnTo>
                  <a:lnTo>
                    <a:pt x="9037" y="619790"/>
                  </a:lnTo>
                  <a:lnTo>
                    <a:pt x="33685" y="656347"/>
                  </a:lnTo>
                  <a:lnTo>
                    <a:pt x="70241" y="680995"/>
                  </a:lnTo>
                  <a:lnTo>
                    <a:pt x="115008" y="690033"/>
                  </a:lnTo>
                  <a:lnTo>
                    <a:pt x="2424507" y="690033"/>
                  </a:lnTo>
                  <a:lnTo>
                    <a:pt x="2469274" y="680995"/>
                  </a:lnTo>
                  <a:lnTo>
                    <a:pt x="2505830" y="656347"/>
                  </a:lnTo>
                  <a:lnTo>
                    <a:pt x="2530478" y="619790"/>
                  </a:lnTo>
                  <a:lnTo>
                    <a:pt x="2539516" y="575024"/>
                  </a:lnTo>
                  <a:lnTo>
                    <a:pt x="2539516" y="115008"/>
                  </a:lnTo>
                  <a:lnTo>
                    <a:pt x="2530478" y="70242"/>
                  </a:lnTo>
                  <a:lnTo>
                    <a:pt x="2505830" y="33685"/>
                  </a:lnTo>
                  <a:lnTo>
                    <a:pt x="2469274" y="9037"/>
                  </a:lnTo>
                  <a:lnTo>
                    <a:pt x="2424507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0315" y="5757405"/>
              <a:ext cx="2540000" cy="690245"/>
            </a:xfrm>
            <a:custGeom>
              <a:avLst/>
              <a:gdLst/>
              <a:ahLst/>
              <a:cxnLst/>
              <a:rect l="l" t="t" r="r" b="b"/>
              <a:pathLst>
                <a:path w="2540000" h="690245">
                  <a:moveTo>
                    <a:pt x="0" y="115008"/>
                  </a:moveTo>
                  <a:lnTo>
                    <a:pt x="9037" y="70242"/>
                  </a:lnTo>
                  <a:lnTo>
                    <a:pt x="33685" y="33685"/>
                  </a:lnTo>
                  <a:lnTo>
                    <a:pt x="70242" y="9037"/>
                  </a:lnTo>
                  <a:lnTo>
                    <a:pt x="115008" y="0"/>
                  </a:lnTo>
                  <a:lnTo>
                    <a:pt x="2424508" y="0"/>
                  </a:lnTo>
                  <a:lnTo>
                    <a:pt x="2469274" y="9037"/>
                  </a:lnTo>
                  <a:lnTo>
                    <a:pt x="2505831" y="33685"/>
                  </a:lnTo>
                  <a:lnTo>
                    <a:pt x="2530479" y="70242"/>
                  </a:lnTo>
                  <a:lnTo>
                    <a:pt x="2539517" y="115008"/>
                  </a:lnTo>
                  <a:lnTo>
                    <a:pt x="2539517" y="575024"/>
                  </a:lnTo>
                  <a:lnTo>
                    <a:pt x="2530479" y="619790"/>
                  </a:lnTo>
                  <a:lnTo>
                    <a:pt x="2505831" y="656347"/>
                  </a:lnTo>
                  <a:lnTo>
                    <a:pt x="2469274" y="680995"/>
                  </a:lnTo>
                  <a:lnTo>
                    <a:pt x="2424508" y="690033"/>
                  </a:lnTo>
                  <a:lnTo>
                    <a:pt x="115008" y="690033"/>
                  </a:lnTo>
                  <a:lnTo>
                    <a:pt x="70242" y="680995"/>
                  </a:lnTo>
                  <a:lnTo>
                    <a:pt x="33685" y="656347"/>
                  </a:lnTo>
                  <a:lnTo>
                    <a:pt x="9037" y="619790"/>
                  </a:lnTo>
                  <a:lnTo>
                    <a:pt x="0" y="575024"/>
                  </a:lnTo>
                  <a:lnTo>
                    <a:pt x="0" y="11500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8171853" y="5870286"/>
            <a:ext cx="2506980" cy="702945"/>
            <a:chOff x="8171853" y="5725146"/>
            <a:chExt cx="2506980" cy="702945"/>
          </a:xfrm>
        </p:grpSpPr>
        <p:sp>
          <p:nvSpPr>
            <p:cNvPr id="50" name="object 50"/>
            <p:cNvSpPr/>
            <p:nvPr/>
          </p:nvSpPr>
          <p:spPr>
            <a:xfrm>
              <a:off x="8178203" y="5731496"/>
              <a:ext cx="2494280" cy="690245"/>
            </a:xfrm>
            <a:custGeom>
              <a:avLst/>
              <a:gdLst/>
              <a:ahLst/>
              <a:cxnLst/>
              <a:rect l="l" t="t" r="r" b="b"/>
              <a:pathLst>
                <a:path w="2494279" h="690245">
                  <a:moveTo>
                    <a:pt x="2379022" y="0"/>
                  </a:moveTo>
                  <a:lnTo>
                    <a:pt x="115008" y="0"/>
                  </a:lnTo>
                  <a:lnTo>
                    <a:pt x="70241" y="9037"/>
                  </a:lnTo>
                  <a:lnTo>
                    <a:pt x="33685" y="33685"/>
                  </a:lnTo>
                  <a:lnTo>
                    <a:pt x="9037" y="70241"/>
                  </a:lnTo>
                  <a:lnTo>
                    <a:pt x="0" y="115008"/>
                  </a:lnTo>
                  <a:lnTo>
                    <a:pt x="0" y="575023"/>
                  </a:lnTo>
                  <a:lnTo>
                    <a:pt x="9037" y="619790"/>
                  </a:lnTo>
                  <a:lnTo>
                    <a:pt x="33685" y="656346"/>
                  </a:lnTo>
                  <a:lnTo>
                    <a:pt x="70241" y="680994"/>
                  </a:lnTo>
                  <a:lnTo>
                    <a:pt x="115008" y="690032"/>
                  </a:lnTo>
                  <a:lnTo>
                    <a:pt x="2379022" y="690032"/>
                  </a:lnTo>
                  <a:lnTo>
                    <a:pt x="2423789" y="680994"/>
                  </a:lnTo>
                  <a:lnTo>
                    <a:pt x="2460345" y="656346"/>
                  </a:lnTo>
                  <a:lnTo>
                    <a:pt x="2484993" y="619790"/>
                  </a:lnTo>
                  <a:lnTo>
                    <a:pt x="2494031" y="575023"/>
                  </a:lnTo>
                  <a:lnTo>
                    <a:pt x="2494031" y="115008"/>
                  </a:lnTo>
                  <a:lnTo>
                    <a:pt x="2484993" y="70241"/>
                  </a:lnTo>
                  <a:lnTo>
                    <a:pt x="2460345" y="33685"/>
                  </a:lnTo>
                  <a:lnTo>
                    <a:pt x="2423789" y="9037"/>
                  </a:lnTo>
                  <a:lnTo>
                    <a:pt x="2379022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178203" y="5731496"/>
              <a:ext cx="2494280" cy="690245"/>
            </a:xfrm>
            <a:custGeom>
              <a:avLst/>
              <a:gdLst/>
              <a:ahLst/>
              <a:cxnLst/>
              <a:rect l="l" t="t" r="r" b="b"/>
              <a:pathLst>
                <a:path w="2494279" h="690245">
                  <a:moveTo>
                    <a:pt x="0" y="115008"/>
                  </a:moveTo>
                  <a:lnTo>
                    <a:pt x="9037" y="70241"/>
                  </a:lnTo>
                  <a:lnTo>
                    <a:pt x="33685" y="33685"/>
                  </a:lnTo>
                  <a:lnTo>
                    <a:pt x="70241" y="9037"/>
                  </a:lnTo>
                  <a:lnTo>
                    <a:pt x="115008" y="0"/>
                  </a:lnTo>
                  <a:lnTo>
                    <a:pt x="2379022" y="0"/>
                  </a:lnTo>
                  <a:lnTo>
                    <a:pt x="2423788" y="9037"/>
                  </a:lnTo>
                  <a:lnTo>
                    <a:pt x="2460344" y="33685"/>
                  </a:lnTo>
                  <a:lnTo>
                    <a:pt x="2484992" y="70241"/>
                  </a:lnTo>
                  <a:lnTo>
                    <a:pt x="2494030" y="115008"/>
                  </a:lnTo>
                  <a:lnTo>
                    <a:pt x="2494030" y="575024"/>
                  </a:lnTo>
                  <a:lnTo>
                    <a:pt x="2484992" y="619790"/>
                  </a:lnTo>
                  <a:lnTo>
                    <a:pt x="2460344" y="656346"/>
                  </a:lnTo>
                  <a:lnTo>
                    <a:pt x="2423788" y="680994"/>
                  </a:lnTo>
                  <a:lnTo>
                    <a:pt x="2379022" y="690032"/>
                  </a:lnTo>
                  <a:lnTo>
                    <a:pt x="115008" y="690032"/>
                  </a:lnTo>
                  <a:lnTo>
                    <a:pt x="70241" y="680994"/>
                  </a:lnTo>
                  <a:lnTo>
                    <a:pt x="33685" y="656346"/>
                  </a:lnTo>
                  <a:lnTo>
                    <a:pt x="9037" y="619790"/>
                  </a:lnTo>
                  <a:lnTo>
                    <a:pt x="0" y="575024"/>
                  </a:lnTo>
                  <a:lnTo>
                    <a:pt x="0" y="11500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5721350" y="6623723"/>
            <a:ext cx="2099945" cy="207645"/>
            <a:chOff x="5721350" y="6551153"/>
            <a:chExt cx="2099945" cy="207645"/>
          </a:xfrm>
        </p:grpSpPr>
        <p:sp>
          <p:nvSpPr>
            <p:cNvPr id="53" name="object 53"/>
            <p:cNvSpPr/>
            <p:nvPr/>
          </p:nvSpPr>
          <p:spPr>
            <a:xfrm>
              <a:off x="5727700" y="6557503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2087034" y="0"/>
                  </a:moveTo>
                  <a:lnTo>
                    <a:pt x="0" y="0"/>
                  </a:lnTo>
                  <a:lnTo>
                    <a:pt x="0" y="194734"/>
                  </a:lnTo>
                  <a:lnTo>
                    <a:pt x="2087034" y="194734"/>
                  </a:lnTo>
                  <a:lnTo>
                    <a:pt x="20870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727700" y="6557503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0" y="0"/>
                  </a:moveTo>
                  <a:lnTo>
                    <a:pt x="2087034" y="0"/>
                  </a:lnTo>
                  <a:lnTo>
                    <a:pt x="2087034" y="194734"/>
                  </a:lnTo>
                  <a:lnTo>
                    <a:pt x="0" y="1947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5907775" y="5875453"/>
            <a:ext cx="1727835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114300" lvl="0" indent="0" algn="ctr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14935" lvl="0" indent="0" algn="ctr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Private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375325" y="6594094"/>
            <a:ext cx="2099945" cy="207645"/>
            <a:chOff x="8375325" y="6521524"/>
            <a:chExt cx="2099945" cy="207645"/>
          </a:xfrm>
        </p:grpSpPr>
        <p:sp>
          <p:nvSpPr>
            <p:cNvPr id="57" name="object 57"/>
            <p:cNvSpPr/>
            <p:nvPr/>
          </p:nvSpPr>
          <p:spPr>
            <a:xfrm>
              <a:off x="8381675" y="6527874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2087034" y="0"/>
                  </a:moveTo>
                  <a:lnTo>
                    <a:pt x="0" y="0"/>
                  </a:lnTo>
                  <a:lnTo>
                    <a:pt x="0" y="194734"/>
                  </a:lnTo>
                  <a:lnTo>
                    <a:pt x="2087034" y="194734"/>
                  </a:lnTo>
                  <a:lnTo>
                    <a:pt x="20870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381675" y="6527874"/>
              <a:ext cx="2087245" cy="194945"/>
            </a:xfrm>
            <a:custGeom>
              <a:avLst/>
              <a:gdLst/>
              <a:ahLst/>
              <a:cxnLst/>
              <a:rect l="l" t="t" r="r" b="b"/>
              <a:pathLst>
                <a:path w="2087245" h="194945">
                  <a:moveTo>
                    <a:pt x="0" y="0"/>
                  </a:moveTo>
                  <a:lnTo>
                    <a:pt x="2087034" y="0"/>
                  </a:lnTo>
                  <a:lnTo>
                    <a:pt x="2087034" y="194734"/>
                  </a:lnTo>
                  <a:lnTo>
                    <a:pt x="0" y="1947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561751" y="5848022"/>
            <a:ext cx="1727835" cy="98551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75285" marR="368300" lvl="0" indent="0" algn="ctr" defTabSz="914400" rtl="0" eaLnBrk="1" fontAlgn="auto" latinLnBrk="0" hangingPunct="1">
              <a:lnSpc>
                <a:spcPts val="21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Sardinia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Private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05014" y="5619575"/>
            <a:ext cx="1970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National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Host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33608" y="5951607"/>
            <a:ext cx="571227" cy="285775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4333" y="5951607"/>
            <a:ext cx="708259" cy="223324"/>
          </a:xfrm>
          <a:prstGeom prst="rect">
            <a:avLst/>
          </a:prstGeom>
        </p:spPr>
      </p:pic>
      <p:grpSp>
        <p:nvGrpSpPr>
          <p:cNvPr id="65" name="Group 11">
            <a:extLst>
              <a:ext uri="{FF2B5EF4-FFF2-40B4-BE49-F238E27FC236}">
                <a16:creationId xmlns:a16="http://schemas.microsoft.com/office/drawing/2014/main" id="{33CF16D8-653A-458B-8281-721C1FD0084A}"/>
              </a:ext>
            </a:extLst>
          </p:cNvPr>
          <p:cNvGrpSpPr/>
          <p:nvPr/>
        </p:nvGrpSpPr>
        <p:grpSpPr>
          <a:xfrm rot="10800000">
            <a:off x="-2493657" y="681006"/>
            <a:ext cx="15177009" cy="81329"/>
            <a:chOff x="2024185" y="869307"/>
            <a:chExt cx="10366102" cy="81329"/>
          </a:xfrm>
        </p:grpSpPr>
        <p:cxnSp>
          <p:nvCxnSpPr>
            <p:cNvPr id="66" name="Gerade Verbindung 12">
              <a:extLst>
                <a:ext uri="{FF2B5EF4-FFF2-40B4-BE49-F238E27FC236}">
                  <a16:creationId xmlns:a16="http://schemas.microsoft.com/office/drawing/2014/main" id="{DC9D14ED-160A-47D2-912C-6AC60431588C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41275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14">
              <a:extLst>
                <a:ext uri="{FF2B5EF4-FFF2-40B4-BE49-F238E27FC236}">
                  <a16:creationId xmlns:a16="http://schemas.microsoft.com/office/drawing/2014/main" id="{624A2DB6-E901-4A1D-9B34-00EBDB1EE31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41275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object 3">
            <a:extLst>
              <a:ext uri="{FF2B5EF4-FFF2-40B4-BE49-F238E27FC236}">
                <a16:creationId xmlns:a16="http://schemas.microsoft.com/office/drawing/2014/main" id="{0B50E6E9-433E-4DB0-A605-DE573D9AAA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8143" y="0"/>
            <a:ext cx="2012124" cy="762334"/>
          </a:xfrm>
          <a:prstGeom prst="rect">
            <a:avLst/>
          </a:prstGeom>
        </p:spPr>
      </p:pic>
      <p:grpSp>
        <p:nvGrpSpPr>
          <p:cNvPr id="68" name="object 67">
            <a:extLst>
              <a:ext uri="{FF2B5EF4-FFF2-40B4-BE49-F238E27FC236}">
                <a16:creationId xmlns:a16="http://schemas.microsoft.com/office/drawing/2014/main" id="{6F70E956-317B-4CF2-A3C3-C925C2E7FCBD}"/>
              </a:ext>
            </a:extLst>
          </p:cNvPr>
          <p:cNvGrpSpPr/>
          <p:nvPr/>
        </p:nvGrpSpPr>
        <p:grpSpPr>
          <a:xfrm>
            <a:off x="-232229" y="801419"/>
            <a:ext cx="8094800" cy="6129149"/>
            <a:chOff x="50799" y="469899"/>
            <a:chExt cx="7811793" cy="6388100"/>
          </a:xfrm>
        </p:grpSpPr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AFBECEBF-85A3-4CFA-A80F-5E970F35C56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54333" y="5806467"/>
              <a:ext cx="708259" cy="223324"/>
            </a:xfrm>
            <a:prstGeom prst="rect">
              <a:avLst/>
            </a:prstGeom>
          </p:spPr>
        </p:pic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A5573BE3-3AA9-4A51-9837-086A855A59EE}"/>
                </a:ext>
              </a:extLst>
            </p:cNvPr>
            <p:cNvSpPr/>
            <p:nvPr/>
          </p:nvSpPr>
          <p:spPr>
            <a:xfrm>
              <a:off x="50799" y="469899"/>
              <a:ext cx="6989906" cy="6388100"/>
            </a:xfrm>
            <a:custGeom>
              <a:avLst/>
              <a:gdLst/>
              <a:ahLst/>
              <a:cxnLst/>
              <a:rect l="l" t="t" r="r" b="b"/>
              <a:pathLst>
                <a:path w="6918959" h="6388100">
                  <a:moveTo>
                    <a:pt x="6918559" y="0"/>
                  </a:moveTo>
                  <a:lnTo>
                    <a:pt x="0" y="0"/>
                  </a:lnTo>
                  <a:lnTo>
                    <a:pt x="0" y="6388100"/>
                  </a:lnTo>
                  <a:lnTo>
                    <a:pt x="6918559" y="6388100"/>
                  </a:lnTo>
                  <a:lnTo>
                    <a:pt x="6918559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" name="object 71">
            <a:extLst>
              <a:ext uri="{FF2B5EF4-FFF2-40B4-BE49-F238E27FC236}">
                <a16:creationId xmlns:a16="http://schemas.microsoft.com/office/drawing/2014/main" id="{63ED3E4B-D8F2-4B60-902D-7ED7A740979A}"/>
              </a:ext>
            </a:extLst>
          </p:cNvPr>
          <p:cNvSpPr/>
          <p:nvPr/>
        </p:nvSpPr>
        <p:spPr>
          <a:xfrm>
            <a:off x="7005014" y="5544997"/>
            <a:ext cx="4042496" cy="1385570"/>
          </a:xfrm>
          <a:custGeom>
            <a:avLst/>
            <a:gdLst/>
            <a:ahLst/>
            <a:cxnLst/>
            <a:rect l="l" t="t" r="r" b="b"/>
            <a:pathLst>
              <a:path w="4107179" h="1385570">
                <a:moveTo>
                  <a:pt x="4107022" y="0"/>
                </a:moveTo>
                <a:lnTo>
                  <a:pt x="0" y="0"/>
                </a:lnTo>
                <a:lnTo>
                  <a:pt x="0" y="1385571"/>
                </a:lnTo>
                <a:lnTo>
                  <a:pt x="4107022" y="1385571"/>
                </a:lnTo>
                <a:lnTo>
                  <a:pt x="4107022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0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E7CE0C3-9664-46B0-BB45-4AC10F5F9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80" y="799332"/>
            <a:ext cx="10506531" cy="605118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A17D0A-839E-418F-8AF3-17C1088FC3A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10B8EA6-9440-4CBE-A916-9B1BC747F3F5}" type="slidenum">
              <a:rPr lang="de-DE" smtClean="0"/>
              <a:t>7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68636C3-093B-43C6-B6C2-88012CF097A0}"/>
              </a:ext>
            </a:extLst>
          </p:cNvPr>
          <p:cNvSpPr/>
          <p:nvPr/>
        </p:nvSpPr>
        <p:spPr>
          <a:xfrm>
            <a:off x="4398375" y="5520476"/>
            <a:ext cx="4523013" cy="1200329"/>
          </a:xfrm>
          <a:prstGeom prst="rect">
            <a:avLst/>
          </a:prstGeom>
          <a:solidFill>
            <a:srgbClr val="1B2B5C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1644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22.4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.2024)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 Research Units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Total: 238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Institutions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in 28 Countries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E76F0A9-E695-4297-89A8-6A8C1D1CC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75" y="0"/>
            <a:ext cx="10710398" cy="643929"/>
          </a:xfrm>
        </p:spPr>
        <p:txBody>
          <a:bodyPr/>
          <a:lstStyle/>
          <a:p>
            <a:r>
              <a:rPr lang="de-DE" b="1" dirty="0">
                <a:solidFill>
                  <a:srgbClr val="008F7A"/>
                </a:solidFill>
              </a:rPr>
              <a:t>ET </a:t>
            </a:r>
            <a:r>
              <a:rPr lang="de-DE" b="1" dirty="0" err="1">
                <a:solidFill>
                  <a:srgbClr val="008F7A"/>
                </a:solidFill>
              </a:rPr>
              <a:t>Member‘s</a:t>
            </a:r>
            <a:r>
              <a:rPr lang="de-DE" b="1" dirty="0">
                <a:solidFill>
                  <a:srgbClr val="008F7A"/>
                </a:solidFill>
              </a:rPr>
              <a:t> Affiliation </a:t>
            </a:r>
            <a:r>
              <a:rPr lang="de-DE" b="1" dirty="0" err="1">
                <a:solidFill>
                  <a:srgbClr val="008F7A"/>
                </a:solidFill>
              </a:rPr>
              <a:t>Map</a:t>
            </a:r>
            <a:endParaRPr lang="de-DE" b="1" dirty="0">
              <a:solidFill>
                <a:srgbClr val="008F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2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E4E88-D119-4FD8-BCE8-60C97D3D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Einstein </a:t>
            </a:r>
            <a:r>
              <a:rPr lang="de-DE" dirty="0" err="1"/>
              <a:t>Telescope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FA7D418-C0E6-4C66-8B9B-BE370CEBD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0" b="-147"/>
          <a:stretch/>
        </p:blipFill>
        <p:spPr>
          <a:xfrm>
            <a:off x="0" y="792000"/>
            <a:ext cx="12192000" cy="6084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2975C30-B961-4F0A-A260-BFC2C33905E6}"/>
              </a:ext>
            </a:extLst>
          </p:cNvPr>
          <p:cNvSpPr txBox="1"/>
          <p:nvPr/>
        </p:nvSpPr>
        <p:spPr>
          <a:xfrm>
            <a:off x="2118049" y="1101012"/>
            <a:ext cx="3055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~200 </a:t>
            </a:r>
            <a:r>
              <a:rPr lang="de-DE" sz="2000" b="1" dirty="0" err="1">
                <a:solidFill>
                  <a:schemeClr val="bg1"/>
                </a:solidFill>
              </a:rPr>
              <a:t>members</a:t>
            </a:r>
            <a:r>
              <a:rPr lang="de-DE" sz="2000" b="1" dirty="0">
                <a:solidFill>
                  <a:schemeClr val="bg1"/>
                </a:solidFill>
              </a:rPr>
              <a:t> in Germany</a:t>
            </a:r>
          </a:p>
        </p:txBody>
      </p:sp>
    </p:spTree>
    <p:extLst>
      <p:ext uri="{BB962C8B-B14F-4D97-AF65-F5344CB8AC3E}">
        <p14:creationId xmlns:p14="http://schemas.microsoft.com/office/powerpoint/2010/main" val="123711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8175" y="0"/>
            <a:ext cx="3248025" cy="3357245"/>
          </a:xfrm>
          <a:custGeom>
            <a:avLst/>
            <a:gdLst/>
            <a:ahLst/>
            <a:cxnLst/>
            <a:rect l="l" t="t" r="r" b="b"/>
            <a:pathLst>
              <a:path w="3248025" h="3357245">
                <a:moveTo>
                  <a:pt x="3248025" y="0"/>
                </a:moveTo>
                <a:lnTo>
                  <a:pt x="0" y="0"/>
                </a:lnTo>
                <a:lnTo>
                  <a:pt x="0" y="3175619"/>
                </a:lnTo>
                <a:lnTo>
                  <a:pt x="55997" y="3195556"/>
                </a:lnTo>
                <a:lnTo>
                  <a:pt x="110709" y="3214197"/>
                </a:lnTo>
                <a:lnTo>
                  <a:pt x="164164" y="3231565"/>
                </a:lnTo>
                <a:lnTo>
                  <a:pt x="216393" y="3247688"/>
                </a:lnTo>
                <a:lnTo>
                  <a:pt x="267427" y="3262589"/>
                </a:lnTo>
                <a:lnTo>
                  <a:pt x="317297" y="3276295"/>
                </a:lnTo>
                <a:lnTo>
                  <a:pt x="366034" y="3288829"/>
                </a:lnTo>
                <a:lnTo>
                  <a:pt x="413667" y="3300218"/>
                </a:lnTo>
                <a:lnTo>
                  <a:pt x="460229" y="3310487"/>
                </a:lnTo>
                <a:lnTo>
                  <a:pt x="505748" y="3319660"/>
                </a:lnTo>
                <a:lnTo>
                  <a:pt x="550256" y="3327763"/>
                </a:lnTo>
                <a:lnTo>
                  <a:pt x="593784" y="3334821"/>
                </a:lnTo>
                <a:lnTo>
                  <a:pt x="636362" y="3340860"/>
                </a:lnTo>
                <a:lnTo>
                  <a:pt x="678021" y="3345903"/>
                </a:lnTo>
                <a:lnTo>
                  <a:pt x="718792" y="3349978"/>
                </a:lnTo>
                <a:lnTo>
                  <a:pt x="758704" y="3353108"/>
                </a:lnTo>
                <a:lnTo>
                  <a:pt x="797789" y="3355319"/>
                </a:lnTo>
                <a:lnTo>
                  <a:pt x="836078" y="3356636"/>
                </a:lnTo>
                <a:lnTo>
                  <a:pt x="873600" y="3357084"/>
                </a:lnTo>
                <a:lnTo>
                  <a:pt x="910388" y="3356689"/>
                </a:lnTo>
                <a:lnTo>
                  <a:pt x="981879" y="3353469"/>
                </a:lnTo>
                <a:lnTo>
                  <a:pt x="1050796" y="3347176"/>
                </a:lnTo>
                <a:lnTo>
                  <a:pt x="1117385" y="3338013"/>
                </a:lnTo>
                <a:lnTo>
                  <a:pt x="1181891" y="3326180"/>
                </a:lnTo>
                <a:lnTo>
                  <a:pt x="1244558" y="3311878"/>
                </a:lnTo>
                <a:lnTo>
                  <a:pt x="1305631" y="3295311"/>
                </a:lnTo>
                <a:lnTo>
                  <a:pt x="1365357" y="3276677"/>
                </a:lnTo>
                <a:lnTo>
                  <a:pt x="1423980" y="3256180"/>
                </a:lnTo>
                <a:lnTo>
                  <a:pt x="1481745" y="3234020"/>
                </a:lnTo>
                <a:lnTo>
                  <a:pt x="1538897" y="3210399"/>
                </a:lnTo>
                <a:lnTo>
                  <a:pt x="1624012" y="3172668"/>
                </a:lnTo>
                <a:lnTo>
                  <a:pt x="1680704" y="3146274"/>
                </a:lnTo>
                <a:lnTo>
                  <a:pt x="1912377" y="3035150"/>
                </a:lnTo>
                <a:lnTo>
                  <a:pt x="1972746" y="3006988"/>
                </a:lnTo>
                <a:lnTo>
                  <a:pt x="2034585" y="2979076"/>
                </a:lnTo>
                <a:lnTo>
                  <a:pt x="2098141" y="2951616"/>
                </a:lnTo>
                <a:lnTo>
                  <a:pt x="2163658" y="2924809"/>
                </a:lnTo>
                <a:lnTo>
                  <a:pt x="2231380" y="2898857"/>
                </a:lnTo>
                <a:lnTo>
                  <a:pt x="2301554" y="2873961"/>
                </a:lnTo>
                <a:lnTo>
                  <a:pt x="2374424" y="2850321"/>
                </a:lnTo>
                <a:lnTo>
                  <a:pt x="2411946" y="2839036"/>
                </a:lnTo>
                <a:lnTo>
                  <a:pt x="2450235" y="2828141"/>
                </a:lnTo>
                <a:lnTo>
                  <a:pt x="2489320" y="2817660"/>
                </a:lnTo>
                <a:lnTo>
                  <a:pt x="2529232" y="2807620"/>
                </a:lnTo>
                <a:lnTo>
                  <a:pt x="2570003" y="2798045"/>
                </a:lnTo>
                <a:lnTo>
                  <a:pt x="2611662" y="2788961"/>
                </a:lnTo>
                <a:lnTo>
                  <a:pt x="2654240" y="2780392"/>
                </a:lnTo>
                <a:lnTo>
                  <a:pt x="2697768" y="2772364"/>
                </a:lnTo>
                <a:lnTo>
                  <a:pt x="2742276" y="2764902"/>
                </a:lnTo>
                <a:lnTo>
                  <a:pt x="2787795" y="2758032"/>
                </a:lnTo>
                <a:lnTo>
                  <a:pt x="2834357" y="2751777"/>
                </a:lnTo>
                <a:lnTo>
                  <a:pt x="2881990" y="2746165"/>
                </a:lnTo>
                <a:lnTo>
                  <a:pt x="2930727" y="2741218"/>
                </a:lnTo>
                <a:lnTo>
                  <a:pt x="2980597" y="2736964"/>
                </a:lnTo>
                <a:lnTo>
                  <a:pt x="3031631" y="2733427"/>
                </a:lnTo>
                <a:lnTo>
                  <a:pt x="3083860" y="2730632"/>
                </a:lnTo>
                <a:lnTo>
                  <a:pt x="3137315" y="2728605"/>
                </a:lnTo>
                <a:lnTo>
                  <a:pt x="3192027" y="2727370"/>
                </a:lnTo>
                <a:lnTo>
                  <a:pt x="3248025" y="2726952"/>
                </a:lnTo>
                <a:lnTo>
                  <a:pt x="3248025" y="0"/>
                </a:lnTo>
                <a:close/>
              </a:path>
            </a:pathLst>
          </a:custGeom>
          <a:solidFill>
            <a:srgbClr val="40425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8431" y="611314"/>
            <a:ext cx="2320290" cy="13817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842010">
              <a:lnSpc>
                <a:spcPct val="92900"/>
              </a:lnSpc>
              <a:spcBef>
                <a:spcPts val="400"/>
              </a:spcBef>
            </a:pPr>
            <a:r>
              <a:rPr sz="3100" spc="-25" dirty="0">
                <a:solidFill>
                  <a:srgbClr val="FFFFFF"/>
                </a:solidFill>
              </a:rPr>
              <a:t>The </a:t>
            </a:r>
            <a:r>
              <a:rPr sz="3100" spc="-10" dirty="0">
                <a:solidFill>
                  <a:srgbClr val="FFFFFF"/>
                </a:solidFill>
              </a:rPr>
              <a:t>Observational </a:t>
            </a:r>
            <a:r>
              <a:rPr sz="3100" dirty="0">
                <a:solidFill>
                  <a:srgbClr val="FFFFFF"/>
                </a:solidFill>
              </a:rPr>
              <a:t>Science</a:t>
            </a:r>
            <a:r>
              <a:rPr sz="3100" spc="270" dirty="0">
                <a:solidFill>
                  <a:srgbClr val="FFFFFF"/>
                </a:solidFill>
              </a:rPr>
              <a:t> </a:t>
            </a:r>
            <a:r>
              <a:rPr sz="3100" spc="-20" dirty="0">
                <a:solidFill>
                  <a:srgbClr val="FFFFFF"/>
                </a:solidFill>
              </a:rPr>
              <a:t>Board</a:t>
            </a:r>
            <a:endParaRPr sz="3100"/>
          </a:p>
        </p:txBody>
      </p:sp>
      <p:sp>
        <p:nvSpPr>
          <p:cNvPr id="5" name="object 5"/>
          <p:cNvSpPr txBox="1"/>
          <p:nvPr/>
        </p:nvSpPr>
        <p:spPr>
          <a:xfrm>
            <a:off x="110052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175" y="3497579"/>
            <a:ext cx="6150239" cy="197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Mandate: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3695" marR="5080" lvl="0" indent="-342900" algn="l" defTabSz="914400" rtl="0" eaLnBrk="1" fontAlgn="auto" latinLnBrk="0" hangingPunct="1">
              <a:lnSpc>
                <a:spcPct val="99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</a:t>
            </a:r>
            <a:r>
              <a:rPr kumimoji="0" sz="2500" b="1" i="0" u="none" strike="noStrike" kern="0" cap="none" spc="-1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500" b="1" i="0" u="none" strike="noStrike" kern="0" cap="none" spc="-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Einstein</a:t>
            </a:r>
            <a:r>
              <a:rPr kumimoji="0" sz="2500" b="1" i="0" u="none" strike="noStrike" kern="0" cap="none" spc="-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Telescope</a:t>
            </a:r>
            <a:r>
              <a:rPr kumimoji="0" sz="2500" b="1" i="0" u="none" strike="noStrike" kern="0" cap="none" spc="-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science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case</a:t>
            </a:r>
            <a:endParaRPr kumimoji="0" lang="de-DE" sz="2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3695" marR="5080" lvl="0" indent="-342900" algn="l" defTabSz="914400" rtl="0" eaLnBrk="1" fontAlgn="auto" latinLnBrk="0" hangingPunct="1">
              <a:lnSpc>
                <a:spcPct val="99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start</a:t>
            </a:r>
            <a:r>
              <a:rPr kumimoji="0" sz="2500" b="1" i="0" u="none" strike="noStrike" kern="0" cap="none" spc="-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building</a:t>
            </a:r>
            <a:r>
              <a:rPr kumimoji="0" sz="25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5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5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scientific </a:t>
            </a:r>
            <a:r>
              <a:rPr kumimoji="0" sz="25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community,</a:t>
            </a:r>
            <a:r>
              <a:rPr kumimoji="0" sz="2500" b="1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de-DE" sz="2500" b="1" i="0" u="none" strike="noStrike" kern="0" cap="none" spc="-5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3695" marR="5080" lvl="0" indent="-342900" algn="l" defTabSz="914400" rtl="0" eaLnBrk="1" fontAlgn="auto" latinLnBrk="0" hangingPunct="1">
              <a:lnSpc>
                <a:spcPct val="99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bring</a:t>
            </a:r>
            <a:r>
              <a:rPr kumimoji="0" sz="2500" b="1" i="0" u="none" strike="noStrike" kern="0" cap="none" spc="-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sz="2500" b="1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500" b="1" i="0" u="none" strike="noStrike" kern="0" cap="none" spc="-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500" b="1" i="0" u="none" strike="noStrike" kern="0" cap="none" spc="-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maturity</a:t>
            </a:r>
            <a:r>
              <a:rPr kumimoji="0" sz="2500" b="1" i="0" u="none" strike="noStrike" kern="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exploit</a:t>
            </a:r>
            <a:r>
              <a:rPr kumimoji="0" sz="2500" b="1" i="0" u="none" strike="noStrike" kern="0" cap="none" spc="-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5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br>
              <a:rPr kumimoji="0" lang="de-DE" sz="25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r>
              <a:rPr kumimoji="0" sz="2500" b="1" i="0" u="none" strike="noStrike" kern="0" cap="none" spc="-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taken</a:t>
            </a:r>
            <a:r>
              <a:rPr kumimoji="0" sz="25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</a:t>
            </a:r>
            <a:r>
              <a:rPr kumimoji="0" sz="2500" b="1" i="0" u="none" strike="noStrike" kern="0" cap="none" spc="-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25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</a:t>
            </a:r>
            <a:r>
              <a:rPr kumimoji="0" sz="2500" b="1" i="0" u="none" strike="noStrike" kern="0" cap="none" spc="-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start operation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0807" y="51650"/>
            <a:ext cx="2348014" cy="80675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5554C8E-F232-493F-8BF5-86E58F627C8B}"/>
              </a:ext>
            </a:extLst>
          </p:cNvPr>
          <p:cNvGrpSpPr/>
          <p:nvPr/>
        </p:nvGrpSpPr>
        <p:grpSpPr>
          <a:xfrm>
            <a:off x="6492534" y="0"/>
            <a:ext cx="5683885" cy="6857999"/>
            <a:chOff x="6492534" y="0"/>
            <a:chExt cx="5683885" cy="685799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534" y="0"/>
              <a:ext cx="5683885" cy="685799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2B94882-FC8D-4BBD-A482-BF45A2A6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4125" y="114300"/>
              <a:ext cx="382905" cy="497105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378421-6FD3-4EC0-8FBB-7B08A22B83E7}"/>
                </a:ext>
              </a:extLst>
            </p:cNvPr>
            <p:cNvSpPr txBox="1"/>
            <p:nvPr/>
          </p:nvSpPr>
          <p:spPr>
            <a:xfrm>
              <a:off x="10534650" y="278130"/>
              <a:ext cx="647934" cy="261610"/>
            </a:xfrm>
            <a:prstGeom prst="rect">
              <a:avLst/>
            </a:prstGeom>
            <a:solidFill>
              <a:srgbClr val="3E64AD"/>
            </a:solidFill>
          </p:spPr>
          <p:txBody>
            <a:bodyPr wrap="none" rtlCol="0">
              <a:spAutoFit/>
            </a:bodyPr>
            <a:lstStyle/>
            <a:p>
              <a:r>
                <a:rPr lang="de-DE" sz="550" dirty="0">
                  <a:solidFill>
                    <a:schemeClr val="bg1"/>
                  </a:solidFill>
                </a:rPr>
                <a:t>Archisman </a:t>
              </a:r>
              <a:r>
                <a:rPr lang="de-DE" sz="550" dirty="0" err="1">
                  <a:solidFill>
                    <a:schemeClr val="bg1"/>
                  </a:solidFill>
                </a:rPr>
                <a:t>Gosh</a:t>
              </a:r>
              <a:br>
                <a:rPr lang="de-DE" sz="550" dirty="0">
                  <a:solidFill>
                    <a:schemeClr val="bg1"/>
                  </a:solidFill>
                </a:rPr>
              </a:br>
              <a:r>
                <a:rPr lang="de-DE" sz="550" dirty="0">
                  <a:solidFill>
                    <a:schemeClr val="bg1"/>
                  </a:solidFill>
                </a:rPr>
                <a:t>Chair</a:t>
              </a:r>
            </a:p>
          </p:txBody>
        </p:sp>
      </p:grp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2037</Words>
  <Application>Microsoft Office PowerPoint</Application>
  <PresentationFormat>Breitbild</PresentationFormat>
  <Paragraphs>498</Paragraphs>
  <Slides>18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18</vt:i4>
      </vt:variant>
    </vt:vector>
  </HeadingPairs>
  <TitlesOfParts>
    <vt:vector size="39" baseType="lpstr">
      <vt:lpstr>Arial</vt:lpstr>
      <vt:lpstr>Calibri</vt:lpstr>
      <vt:lpstr>Calibri Light</vt:lpstr>
      <vt:lpstr>CMBX12</vt:lpstr>
      <vt:lpstr>Consolas</vt:lpstr>
      <vt:lpstr>Corbel</vt:lpstr>
      <vt:lpstr>Gill Sans</vt:lpstr>
      <vt:lpstr>Gill Sans Light</vt:lpstr>
      <vt:lpstr>Lucida Grande</vt:lpstr>
      <vt:lpstr>Nimbus Roman No9 L</vt:lpstr>
      <vt:lpstr>Nimbus Sans L</vt:lpstr>
      <vt:lpstr>Symbol</vt:lpstr>
      <vt:lpstr>Times New Roman</vt:lpstr>
      <vt:lpstr>Wingdings</vt:lpstr>
      <vt:lpstr>Wingdings 2</vt:lpstr>
      <vt:lpstr>Wingdings 3</vt:lpstr>
      <vt:lpstr>Standard</vt:lpstr>
      <vt:lpstr>Iapetus</vt:lpstr>
      <vt:lpstr>1_Standard</vt:lpstr>
      <vt:lpstr>Office Theme</vt:lpstr>
      <vt:lpstr>Office</vt:lpstr>
      <vt:lpstr>PowerPoint-Präsentation</vt:lpstr>
      <vt:lpstr>ET Project: Current Organization</vt:lpstr>
      <vt:lpstr>ET Project: Current Organization</vt:lpstr>
      <vt:lpstr>PowerPoint-Präsentation</vt:lpstr>
      <vt:lpstr>PowerPoint-Präsentation</vt:lpstr>
      <vt:lpstr>ET Project: Current Organization</vt:lpstr>
      <vt:lpstr>ET Member‘s Affiliation Map</vt:lpstr>
      <vt:lpstr>The Einstein Telescope Collaboration</vt:lpstr>
      <vt:lpstr>The Observational Science Board</vt:lpstr>
      <vt:lpstr>OSB Activities: Cost Benefit Analysis</vt:lpstr>
      <vt:lpstr>Activities: Observational Science Board</vt:lpstr>
      <vt:lpstr>The Instrument Science Board</vt:lpstr>
      <vt:lpstr>Activities: Instrument Science Board</vt:lpstr>
      <vt:lpstr>The e-Infrastructure Board</vt:lpstr>
      <vt:lpstr>The Site Characterization/ Preparation Board</vt:lpstr>
      <vt:lpstr>The ET Collaboration</vt:lpstr>
      <vt:lpstr>ET Member Data Base (ETMDB)</vt:lpstr>
      <vt:lpstr>ET Symposium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 Hannover</dc:title>
  <dc:creator>Lueck, Harald</dc:creator>
  <cp:lastModifiedBy>Harald Lueck</cp:lastModifiedBy>
  <cp:revision>898</cp:revision>
  <dcterms:created xsi:type="dcterms:W3CDTF">2022-10-07T09:16:12Z</dcterms:created>
  <dcterms:modified xsi:type="dcterms:W3CDTF">2024-04-23T07:27:57Z</dcterms:modified>
</cp:coreProperties>
</file>