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5" r:id="rId1"/>
    <p:sldMasterId id="2147483650" r:id="rId2"/>
    <p:sldMasterId id="2147483731" r:id="rId3"/>
    <p:sldMasterId id="2147483737" r:id="rId4"/>
    <p:sldMasterId id="2147483743" r:id="rId5"/>
    <p:sldMasterId id="2147483752" r:id="rId6"/>
  </p:sldMasterIdLst>
  <p:notesMasterIdLst>
    <p:notesMasterId r:id="rId20"/>
  </p:notesMasterIdLst>
  <p:handoutMasterIdLst>
    <p:handoutMasterId r:id="rId21"/>
  </p:handoutMasterIdLst>
  <p:sldIdLst>
    <p:sldId id="548" r:id="rId7"/>
    <p:sldId id="387" r:id="rId8"/>
    <p:sldId id="2589" r:id="rId9"/>
    <p:sldId id="4214" r:id="rId10"/>
    <p:sldId id="2584" r:id="rId11"/>
    <p:sldId id="545" r:id="rId12"/>
    <p:sldId id="4218" r:id="rId13"/>
    <p:sldId id="4213" r:id="rId14"/>
    <p:sldId id="4222" r:id="rId15"/>
    <p:sldId id="4223" r:id="rId16"/>
    <p:sldId id="4216" r:id="rId17"/>
    <p:sldId id="4217" r:id="rId18"/>
    <p:sldId id="4225" r:id="rId19"/>
  </p:sldIdLst>
  <p:sldSz cx="9144000" cy="5143500" type="screen16x9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xecutive Board 2023" id="{40E7A521-9541-4C2B-AE8C-85279B1B9C79}">
          <p14:sldIdLst>
            <p14:sldId id="548"/>
            <p14:sldId id="387"/>
            <p14:sldId id="2589"/>
            <p14:sldId id="4214"/>
            <p14:sldId id="2584"/>
            <p14:sldId id="545"/>
            <p14:sldId id="4218"/>
            <p14:sldId id="4213"/>
            <p14:sldId id="4222"/>
            <p14:sldId id="4223"/>
            <p14:sldId id="4216"/>
            <p14:sldId id="4217"/>
            <p14:sldId id="4225"/>
          </p14:sldIdLst>
        </p14:section>
        <p14:section name="Optionale Folien" id="{3624F557-A191-47E8-A3F4-AD4232DF0CB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981">
          <p15:clr>
            <a:srgbClr val="A4A3A4"/>
          </p15:clr>
        </p15:guide>
        <p15:guide id="5" orient="horz" pos="311">
          <p15:clr>
            <a:srgbClr val="A4A3A4"/>
          </p15:clr>
        </p15:guide>
        <p15:guide id="7" pos="226">
          <p15:clr>
            <a:srgbClr val="A4A3A4"/>
          </p15:clr>
        </p15:guide>
        <p15:guide id="8" pos="5534">
          <p15:clr>
            <a:srgbClr val="A4A3A4"/>
          </p15:clr>
        </p15:guide>
        <p15:guide id="9" pos="2812">
          <p15:clr>
            <a:srgbClr val="A4A3A4"/>
          </p15:clr>
        </p15:guide>
        <p15:guide id="10" pos="29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ämer, Julia" initials="KJ" lastIdx="5" clrIdx="0">
    <p:extLst>
      <p:ext uri="{19B8F6BF-5375-455C-9EA6-DF929625EA0E}">
        <p15:presenceInfo xmlns:p15="http://schemas.microsoft.com/office/powerpoint/2012/main" userId="S-1-5-21-3262521613-164117625-2965018878-9724" providerId="AD"/>
      </p:ext>
    </p:extLst>
  </p:cmAuthor>
  <p:cmAuthor id="2" name="Suntrup, Lisa" initials="SL" lastIdx="1" clrIdx="1">
    <p:extLst>
      <p:ext uri="{19B8F6BF-5375-455C-9EA6-DF929625EA0E}">
        <p15:presenceInfo xmlns:p15="http://schemas.microsoft.com/office/powerpoint/2012/main" userId="S-1-5-21-3262521613-164117625-2965018878-9239" providerId="AD"/>
      </p:ext>
    </p:extLst>
  </p:cmAuthor>
  <p:cmAuthor id="3" name="Januschek, Friederike" initials="JF" lastIdx="5" clrIdx="2">
    <p:extLst>
      <p:ext uri="{19B8F6BF-5375-455C-9EA6-DF929625EA0E}">
        <p15:presenceInfo xmlns:p15="http://schemas.microsoft.com/office/powerpoint/2012/main" userId="S-1-5-21-3018955115-4118484798-3177128962-142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B9"/>
    <a:srgbClr val="F89645"/>
    <a:srgbClr val="F0781E"/>
    <a:srgbClr val="FDC9AD"/>
    <a:srgbClr val="22B0F8"/>
    <a:srgbClr val="002864"/>
    <a:srgbClr val="C9DBE9"/>
    <a:srgbClr val="286CEB"/>
    <a:srgbClr val="A0235A"/>
    <a:srgbClr val="D232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5" autoAdjust="0"/>
    <p:restoredTop sz="83893" autoAdjust="0"/>
  </p:normalViewPr>
  <p:slideViewPr>
    <p:cSldViewPr snapToObjects="1" showGuides="1">
      <p:cViewPr varScale="1">
        <p:scale>
          <a:sx n="104" d="100"/>
          <a:sy n="104" d="100"/>
        </p:scale>
        <p:origin x="230" y="77"/>
      </p:cViewPr>
      <p:guideLst>
        <p:guide orient="horz" pos="2981"/>
        <p:guide orient="horz" pos="311"/>
        <p:guide pos="226"/>
        <p:guide pos="5534"/>
        <p:guide pos="2812"/>
        <p:guide pos="29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7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46CC0B-7693-4C98-9532-156C1B0E90B5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FFD9626-AFDC-49F3-966D-80EEB56190FE}">
      <dgm:prSet phldrT="[Text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000" dirty="0"/>
            <a:t>ARD</a:t>
          </a:r>
        </a:p>
      </dgm:t>
    </dgm:pt>
    <dgm:pt modelId="{704E9247-67DA-4E51-AE1F-B72E79A4BB5D}" type="parTrans" cxnId="{89A1B1C2-EA61-489B-875F-E8A57ED64C50}">
      <dgm:prSet/>
      <dgm:spPr/>
      <dgm:t>
        <a:bodyPr/>
        <a:lstStyle/>
        <a:p>
          <a:endParaRPr lang="en-US"/>
        </a:p>
      </dgm:t>
    </dgm:pt>
    <dgm:pt modelId="{44A3246D-D7F0-47A3-8F00-3888774BDA45}" type="sibTrans" cxnId="{89A1B1C2-EA61-489B-875F-E8A57ED64C50}">
      <dgm:prSet/>
      <dgm:spPr/>
      <dgm:t>
        <a:bodyPr/>
        <a:lstStyle/>
        <a:p>
          <a:endParaRPr lang="en-US"/>
        </a:p>
      </dgm:t>
    </dgm:pt>
    <dgm:pt modelId="{2B3E4388-BE30-4148-8598-FA68D0546E3D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dirty="0"/>
            <a:t>SCRF</a:t>
          </a:r>
        </a:p>
      </dgm:t>
    </dgm:pt>
    <dgm:pt modelId="{6FEC2AAD-7499-4623-AF8A-7838B2E48557}" type="parTrans" cxnId="{912B461E-E747-41DD-A590-D7ECF62FC7AD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E2AA7F6F-490B-4628-9301-D9874190846B}" type="sibTrans" cxnId="{912B461E-E747-41DD-A590-D7ECF62FC7AD}">
      <dgm:prSet/>
      <dgm:spPr/>
      <dgm:t>
        <a:bodyPr/>
        <a:lstStyle/>
        <a:p>
          <a:endParaRPr lang="en-US"/>
        </a:p>
      </dgm:t>
    </dgm:pt>
    <dgm:pt modelId="{638E5112-27E6-46ED-94D1-3FB11BC7C1C4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dirty="0" err="1"/>
            <a:t>Protoypes</a:t>
          </a:r>
          <a:endParaRPr lang="en-US" dirty="0"/>
        </a:p>
      </dgm:t>
    </dgm:pt>
    <dgm:pt modelId="{5397A758-06D6-4E84-85FC-0F9EF4B03C9B}" type="parTrans" cxnId="{BEDF712A-F6C9-43A8-9D5C-8BF862FC1DAE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203DAC0E-C2F3-499B-A1D2-FDCC432FF1D4}" type="sibTrans" cxnId="{BEDF712A-F6C9-43A8-9D5C-8BF862FC1DAE}">
      <dgm:prSet/>
      <dgm:spPr/>
      <dgm:t>
        <a:bodyPr/>
        <a:lstStyle/>
        <a:p>
          <a:endParaRPr lang="en-US"/>
        </a:p>
      </dgm:t>
    </dgm:pt>
    <dgm:pt modelId="{E7AFCD3B-DF28-45D5-9F80-CF9DBB54C19F}">
      <dgm:prSet phldrT="[Text]" custT="1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z="2000" dirty="0"/>
            <a:t>DTS</a:t>
          </a:r>
        </a:p>
      </dgm:t>
    </dgm:pt>
    <dgm:pt modelId="{FE442490-A0A5-47FB-B4C2-0F93E02A6063}" type="parTrans" cxnId="{E85F1DF6-39D0-454E-A5FE-696B5E1D387F}">
      <dgm:prSet/>
      <dgm:spPr/>
      <dgm:t>
        <a:bodyPr/>
        <a:lstStyle/>
        <a:p>
          <a:endParaRPr lang="en-US"/>
        </a:p>
      </dgm:t>
    </dgm:pt>
    <dgm:pt modelId="{56D2DB0F-CB7B-44BE-BC82-A19304805BF2}" type="sibTrans" cxnId="{E85F1DF6-39D0-454E-A5FE-696B5E1D387F}">
      <dgm:prSet/>
      <dgm:spPr/>
      <dgm:t>
        <a:bodyPr/>
        <a:lstStyle/>
        <a:p>
          <a:endParaRPr lang="en-US"/>
        </a:p>
      </dgm:t>
    </dgm:pt>
    <dgm:pt modelId="{3FF186E2-7049-482A-9B9A-4AB183E5FFFF}">
      <dgm:prSet phldrT="[Text]"/>
      <dgm:spPr>
        <a:ln>
          <a:solidFill>
            <a:srgbClr val="00B050"/>
          </a:solidFill>
        </a:ln>
      </dgm:spPr>
      <dgm:t>
        <a:bodyPr/>
        <a:lstStyle/>
        <a:p>
          <a:r>
            <a:rPr lang="en-US" dirty="0"/>
            <a:t>Sensors</a:t>
          </a:r>
        </a:p>
      </dgm:t>
    </dgm:pt>
    <dgm:pt modelId="{B53888F4-2F8E-4746-8622-F4063CAA7EC7}" type="parTrans" cxnId="{FEA8DC50-9C4B-4FC8-B59F-310BE8A54C35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40ABFF32-585C-4E89-AAC4-AA4A1D83A513}" type="sibTrans" cxnId="{FEA8DC50-9C4B-4FC8-B59F-310BE8A54C35}">
      <dgm:prSet/>
      <dgm:spPr/>
      <dgm:t>
        <a:bodyPr/>
        <a:lstStyle/>
        <a:p>
          <a:endParaRPr lang="en-US"/>
        </a:p>
      </dgm:t>
    </dgm:pt>
    <dgm:pt modelId="{D15C9575-4AE3-481E-AB34-B971BB042ABE}">
      <dgm:prSet phldrT="[Text]"/>
      <dgm:spPr>
        <a:ln>
          <a:solidFill>
            <a:srgbClr val="00B050"/>
          </a:solidFill>
        </a:ln>
      </dgm:spPr>
      <dgm:t>
        <a:bodyPr/>
        <a:lstStyle/>
        <a:p>
          <a:r>
            <a:rPr lang="en-US" dirty="0"/>
            <a:t>DAQ</a:t>
          </a:r>
        </a:p>
      </dgm:t>
    </dgm:pt>
    <dgm:pt modelId="{9916DD54-EA42-48F7-ABC0-6C7EA5A4743C}" type="parTrans" cxnId="{CDDD4499-5673-40A1-8632-68DA88797C53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158B724C-F302-425C-8A84-C83B8E714790}" type="sibTrans" cxnId="{CDDD4499-5673-40A1-8632-68DA88797C53}">
      <dgm:prSet/>
      <dgm:spPr/>
      <dgm:t>
        <a:bodyPr/>
        <a:lstStyle/>
        <a:p>
          <a:endParaRPr lang="en-US"/>
        </a:p>
      </dgm:t>
    </dgm:pt>
    <dgm:pt modelId="{795DA12C-22B8-42F8-9AA0-9C9278F70836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dirty="0"/>
            <a:t>Diagnostics</a:t>
          </a:r>
        </a:p>
      </dgm:t>
    </dgm:pt>
    <dgm:pt modelId="{9F493AE0-06B6-4DFF-A9C8-E3BEC5588FA8}" type="parTrans" cxnId="{68DE7A1C-6412-4EB4-A717-73D6A3BD6B48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6F215808-30B0-4E67-9FE1-91E307F3A30B}" type="sibTrans" cxnId="{68DE7A1C-6412-4EB4-A717-73D6A3BD6B48}">
      <dgm:prSet/>
      <dgm:spPr/>
      <dgm:t>
        <a:bodyPr/>
        <a:lstStyle/>
        <a:p>
          <a:endParaRPr lang="en-US"/>
        </a:p>
      </dgm:t>
    </dgm:pt>
    <dgm:pt modelId="{E31AE74D-B3D9-4E6F-8FFB-805D7AD62207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dirty="0"/>
            <a:t>Plasma</a:t>
          </a:r>
        </a:p>
      </dgm:t>
    </dgm:pt>
    <dgm:pt modelId="{6CD56353-FFA7-4DF1-8B62-2C09AF84829D}" type="parTrans" cxnId="{A6A5A7FE-069A-47DB-B53A-2B820A12AF8C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5AAB8030-EBA9-44D2-B434-183E6FD06676}" type="sibTrans" cxnId="{A6A5A7FE-069A-47DB-B53A-2B820A12AF8C}">
      <dgm:prSet/>
      <dgm:spPr/>
      <dgm:t>
        <a:bodyPr/>
        <a:lstStyle/>
        <a:p>
          <a:endParaRPr lang="en-US"/>
        </a:p>
      </dgm:t>
    </dgm:pt>
    <dgm:pt modelId="{7C9E73C4-73CA-475E-ABD3-4176395328AB}">
      <dgm:prSet phldrT="[Text]"/>
      <dgm:spPr>
        <a:ln>
          <a:solidFill>
            <a:srgbClr val="00B050"/>
          </a:solidFill>
        </a:ln>
      </dgm:spPr>
      <dgm:t>
        <a:bodyPr/>
        <a:lstStyle/>
        <a:p>
          <a:r>
            <a:rPr lang="en-US" dirty="0"/>
            <a:t>Systems</a:t>
          </a:r>
        </a:p>
      </dgm:t>
    </dgm:pt>
    <dgm:pt modelId="{8C516F7A-C5E1-43F5-BBEA-80BAF8B08BBB}" type="parTrans" cxnId="{86E7A70F-2DF6-4337-A672-7F90F083B4E0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A0228AA8-8F75-47A2-9F49-7FB788D710FE}" type="sibTrans" cxnId="{86E7A70F-2DF6-4337-A672-7F90F083B4E0}">
      <dgm:prSet/>
      <dgm:spPr/>
      <dgm:t>
        <a:bodyPr/>
        <a:lstStyle/>
        <a:p>
          <a:endParaRPr lang="en-US"/>
        </a:p>
      </dgm:t>
    </dgm:pt>
    <dgm:pt modelId="{E5EF6B40-D97F-49FA-A8F7-9A2FF5C66641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000" dirty="0"/>
            <a:t>DMA</a:t>
          </a:r>
        </a:p>
      </dgm:t>
    </dgm:pt>
    <dgm:pt modelId="{71A09DF4-235D-49F8-AADD-8A3714192F91}" type="parTrans" cxnId="{EC32A3D4-85CF-4791-9C27-0A2877FFF935}">
      <dgm:prSet/>
      <dgm:spPr/>
      <dgm:t>
        <a:bodyPr/>
        <a:lstStyle/>
        <a:p>
          <a:endParaRPr lang="en-US"/>
        </a:p>
      </dgm:t>
    </dgm:pt>
    <dgm:pt modelId="{B8A19E1D-FCA3-4D79-B6DB-D4F2682C7905}" type="sibTrans" cxnId="{EC32A3D4-85CF-4791-9C27-0A2877FFF935}">
      <dgm:prSet/>
      <dgm:spPr/>
      <dgm:t>
        <a:bodyPr/>
        <a:lstStyle/>
        <a:p>
          <a:endParaRPr lang="en-US"/>
        </a:p>
      </dgm:t>
    </dgm:pt>
    <dgm:pt modelId="{7491EE23-49D6-4416-9E3D-ADEC06929774}">
      <dgm:prSet phldrT="[Text]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/>
            <a:t>Systems</a:t>
          </a:r>
        </a:p>
      </dgm:t>
    </dgm:pt>
    <dgm:pt modelId="{C01B40FB-F384-45D9-A81B-9609C8D272B0}" type="parTrans" cxnId="{51240DD4-C428-4A4D-ACCD-45DAC1CD9338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9DD6E60F-71EB-473A-B832-9EED432E3EFE}" type="sibTrans" cxnId="{51240DD4-C428-4A4D-ACCD-45DAC1CD9338}">
      <dgm:prSet/>
      <dgm:spPr/>
      <dgm:t>
        <a:bodyPr/>
        <a:lstStyle/>
        <a:p>
          <a:endParaRPr lang="en-US"/>
        </a:p>
      </dgm:t>
    </dgm:pt>
    <dgm:pt modelId="{A4FC3223-E684-4B52-ABF5-99E404F73E25}">
      <dgm:prSet phldrT="[Text]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/>
            <a:t>Algorithms</a:t>
          </a:r>
        </a:p>
      </dgm:t>
    </dgm:pt>
    <dgm:pt modelId="{D340B6F9-81A2-4C5B-BD31-F6DB67DB653B}" type="sibTrans" cxnId="{EF3ED590-C4A2-48E8-8959-85B882D3D5CF}">
      <dgm:prSet/>
      <dgm:spPr/>
      <dgm:t>
        <a:bodyPr/>
        <a:lstStyle/>
        <a:p>
          <a:endParaRPr lang="en-US"/>
        </a:p>
      </dgm:t>
    </dgm:pt>
    <dgm:pt modelId="{04EF620B-7B8F-4776-8849-E55C02C30ABD}" type="parTrans" cxnId="{EF3ED590-C4A2-48E8-8959-85B882D3D5CF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B7D47058-478C-4767-AE27-F5A494D8D42A}">
      <dgm:prSet phldrT="[Text]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/>
            <a:t>Data</a:t>
          </a:r>
        </a:p>
      </dgm:t>
    </dgm:pt>
    <dgm:pt modelId="{1508B3BC-8A1A-4C8D-82D2-52B525F22915}" type="sibTrans" cxnId="{A424F708-0637-4249-AFC6-3DEF3D79F00B}">
      <dgm:prSet/>
      <dgm:spPr/>
      <dgm:t>
        <a:bodyPr/>
        <a:lstStyle/>
        <a:p>
          <a:endParaRPr lang="en-US"/>
        </a:p>
      </dgm:t>
    </dgm:pt>
    <dgm:pt modelId="{F129BDFD-89F8-44BB-AB26-7AA53E622125}" type="parTrans" cxnId="{A424F708-0637-4249-AFC6-3DEF3D79F00B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F5322C2A-6F8A-40B1-99A5-A097500E3BFE}" type="pres">
      <dgm:prSet presAssocID="{D346CC0B-7693-4C98-9532-156C1B0E90B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CC76ACC-133A-43CC-8B75-8A08BE27FD82}" type="pres">
      <dgm:prSet presAssocID="{9FFD9626-AFDC-49F3-966D-80EEB56190FE}" presName="root" presStyleCnt="0"/>
      <dgm:spPr/>
    </dgm:pt>
    <dgm:pt modelId="{D609EF18-ED66-41B0-9B09-3EAEDAC0D450}" type="pres">
      <dgm:prSet presAssocID="{9FFD9626-AFDC-49F3-966D-80EEB56190FE}" presName="rootComposite" presStyleCnt="0"/>
      <dgm:spPr/>
    </dgm:pt>
    <dgm:pt modelId="{AD99F774-BEBD-4BD5-B6FC-7F70464F5DC2}" type="pres">
      <dgm:prSet presAssocID="{9FFD9626-AFDC-49F3-966D-80EEB56190FE}" presName="rootText" presStyleLbl="node1" presStyleIdx="0" presStyleCnt="3"/>
      <dgm:spPr/>
    </dgm:pt>
    <dgm:pt modelId="{757A603C-3F91-426D-B921-301937B4409D}" type="pres">
      <dgm:prSet presAssocID="{9FFD9626-AFDC-49F3-966D-80EEB56190FE}" presName="rootConnector" presStyleLbl="node1" presStyleIdx="0" presStyleCnt="3"/>
      <dgm:spPr/>
    </dgm:pt>
    <dgm:pt modelId="{4C8513A2-5596-4C26-BBA1-93565136BAB5}" type="pres">
      <dgm:prSet presAssocID="{9FFD9626-AFDC-49F3-966D-80EEB56190FE}" presName="childShape" presStyleCnt="0"/>
      <dgm:spPr/>
    </dgm:pt>
    <dgm:pt modelId="{1463DAA8-AD1B-4185-B806-8BE2B3345C74}" type="pres">
      <dgm:prSet presAssocID="{6FEC2AAD-7499-4623-AF8A-7838B2E48557}" presName="Name13" presStyleLbl="parChTrans1D2" presStyleIdx="0" presStyleCnt="10"/>
      <dgm:spPr/>
    </dgm:pt>
    <dgm:pt modelId="{BA705CCF-3518-4D10-B7A1-734F6982385F}" type="pres">
      <dgm:prSet presAssocID="{2B3E4388-BE30-4148-8598-FA68D0546E3D}" presName="childText" presStyleLbl="bgAcc1" presStyleIdx="0" presStyleCnt="10">
        <dgm:presLayoutVars>
          <dgm:bulletEnabled val="1"/>
        </dgm:presLayoutVars>
      </dgm:prSet>
      <dgm:spPr/>
    </dgm:pt>
    <dgm:pt modelId="{4483838B-5354-4725-8862-829F45581A2D}" type="pres">
      <dgm:prSet presAssocID="{5397A758-06D6-4E84-85FC-0F9EF4B03C9B}" presName="Name13" presStyleLbl="parChTrans1D2" presStyleIdx="1" presStyleCnt="10"/>
      <dgm:spPr/>
    </dgm:pt>
    <dgm:pt modelId="{04E2C556-17C2-4D8A-BDC9-AD8017FE41E6}" type="pres">
      <dgm:prSet presAssocID="{638E5112-27E6-46ED-94D1-3FB11BC7C1C4}" presName="childText" presStyleLbl="bgAcc1" presStyleIdx="1" presStyleCnt="10">
        <dgm:presLayoutVars>
          <dgm:bulletEnabled val="1"/>
        </dgm:presLayoutVars>
      </dgm:prSet>
      <dgm:spPr/>
    </dgm:pt>
    <dgm:pt modelId="{E427B168-08B2-4F13-9604-0A51E8C97155}" type="pres">
      <dgm:prSet presAssocID="{9F493AE0-06B6-4DFF-A9C8-E3BEC5588FA8}" presName="Name13" presStyleLbl="parChTrans1D2" presStyleIdx="2" presStyleCnt="10"/>
      <dgm:spPr/>
    </dgm:pt>
    <dgm:pt modelId="{211704F5-6CBD-4D39-959C-F0CA4B58DEC0}" type="pres">
      <dgm:prSet presAssocID="{795DA12C-22B8-42F8-9AA0-9C9278F70836}" presName="childText" presStyleLbl="bgAcc1" presStyleIdx="2" presStyleCnt="10">
        <dgm:presLayoutVars>
          <dgm:bulletEnabled val="1"/>
        </dgm:presLayoutVars>
      </dgm:prSet>
      <dgm:spPr/>
    </dgm:pt>
    <dgm:pt modelId="{0DBD8E91-35C1-43ED-9E54-96CF340A8362}" type="pres">
      <dgm:prSet presAssocID="{6CD56353-FFA7-4DF1-8B62-2C09AF84829D}" presName="Name13" presStyleLbl="parChTrans1D2" presStyleIdx="3" presStyleCnt="10"/>
      <dgm:spPr/>
    </dgm:pt>
    <dgm:pt modelId="{B5AA0B18-F622-44D3-80FD-B2666E2DFDEE}" type="pres">
      <dgm:prSet presAssocID="{E31AE74D-B3D9-4E6F-8FFB-805D7AD62207}" presName="childText" presStyleLbl="bgAcc1" presStyleIdx="3" presStyleCnt="10">
        <dgm:presLayoutVars>
          <dgm:bulletEnabled val="1"/>
        </dgm:presLayoutVars>
      </dgm:prSet>
      <dgm:spPr/>
    </dgm:pt>
    <dgm:pt modelId="{7E7B323D-69C4-42D4-BA98-99E7BD0299D4}" type="pres">
      <dgm:prSet presAssocID="{E7AFCD3B-DF28-45D5-9F80-CF9DBB54C19F}" presName="root" presStyleCnt="0"/>
      <dgm:spPr/>
    </dgm:pt>
    <dgm:pt modelId="{238895AB-6B95-4CEB-B591-25B33BF15B4A}" type="pres">
      <dgm:prSet presAssocID="{E7AFCD3B-DF28-45D5-9F80-CF9DBB54C19F}" presName="rootComposite" presStyleCnt="0"/>
      <dgm:spPr/>
    </dgm:pt>
    <dgm:pt modelId="{4EE4BEB7-7020-4FBA-B7CE-CA5D17D2FF42}" type="pres">
      <dgm:prSet presAssocID="{E7AFCD3B-DF28-45D5-9F80-CF9DBB54C19F}" presName="rootText" presStyleLbl="node1" presStyleIdx="1" presStyleCnt="3"/>
      <dgm:spPr/>
    </dgm:pt>
    <dgm:pt modelId="{F6B7F334-F45E-4BD1-B918-A33AAED52C5F}" type="pres">
      <dgm:prSet presAssocID="{E7AFCD3B-DF28-45D5-9F80-CF9DBB54C19F}" presName="rootConnector" presStyleLbl="node1" presStyleIdx="1" presStyleCnt="3"/>
      <dgm:spPr/>
    </dgm:pt>
    <dgm:pt modelId="{7313E7A7-CCA2-45D9-BE78-129452738EDB}" type="pres">
      <dgm:prSet presAssocID="{E7AFCD3B-DF28-45D5-9F80-CF9DBB54C19F}" presName="childShape" presStyleCnt="0"/>
      <dgm:spPr/>
    </dgm:pt>
    <dgm:pt modelId="{02AA0DEA-11D5-41D3-8D27-8963D8DA8BFC}" type="pres">
      <dgm:prSet presAssocID="{B53888F4-2F8E-4746-8622-F4063CAA7EC7}" presName="Name13" presStyleLbl="parChTrans1D2" presStyleIdx="4" presStyleCnt="10"/>
      <dgm:spPr/>
    </dgm:pt>
    <dgm:pt modelId="{14A41BD2-1179-4B55-9030-29051B1A76EB}" type="pres">
      <dgm:prSet presAssocID="{3FF186E2-7049-482A-9B9A-4AB183E5FFFF}" presName="childText" presStyleLbl="bgAcc1" presStyleIdx="4" presStyleCnt="10">
        <dgm:presLayoutVars>
          <dgm:bulletEnabled val="1"/>
        </dgm:presLayoutVars>
      </dgm:prSet>
      <dgm:spPr/>
    </dgm:pt>
    <dgm:pt modelId="{E9FDBAEC-C553-4BAB-8D92-8FEECD9E7B58}" type="pres">
      <dgm:prSet presAssocID="{9916DD54-EA42-48F7-ABC0-6C7EA5A4743C}" presName="Name13" presStyleLbl="parChTrans1D2" presStyleIdx="5" presStyleCnt="10"/>
      <dgm:spPr/>
    </dgm:pt>
    <dgm:pt modelId="{A9F152D3-E701-40FA-B17C-C6CEC0A0AC2D}" type="pres">
      <dgm:prSet presAssocID="{D15C9575-4AE3-481E-AB34-B971BB042ABE}" presName="childText" presStyleLbl="bgAcc1" presStyleIdx="5" presStyleCnt="10">
        <dgm:presLayoutVars>
          <dgm:bulletEnabled val="1"/>
        </dgm:presLayoutVars>
      </dgm:prSet>
      <dgm:spPr/>
    </dgm:pt>
    <dgm:pt modelId="{0B25DCFB-4507-45F1-84FB-868C86C4A1BE}" type="pres">
      <dgm:prSet presAssocID="{8C516F7A-C5E1-43F5-BBEA-80BAF8B08BBB}" presName="Name13" presStyleLbl="parChTrans1D2" presStyleIdx="6" presStyleCnt="10"/>
      <dgm:spPr/>
    </dgm:pt>
    <dgm:pt modelId="{3D9529A0-4A6E-491A-8315-937B2D28F3E8}" type="pres">
      <dgm:prSet presAssocID="{7C9E73C4-73CA-475E-ABD3-4176395328AB}" presName="childText" presStyleLbl="bgAcc1" presStyleIdx="6" presStyleCnt="10">
        <dgm:presLayoutVars>
          <dgm:bulletEnabled val="1"/>
        </dgm:presLayoutVars>
      </dgm:prSet>
      <dgm:spPr/>
    </dgm:pt>
    <dgm:pt modelId="{2C47ABB9-FA0F-4C33-908F-0A779D8075B0}" type="pres">
      <dgm:prSet presAssocID="{E5EF6B40-D97F-49FA-A8F7-9A2FF5C66641}" presName="root" presStyleCnt="0"/>
      <dgm:spPr/>
    </dgm:pt>
    <dgm:pt modelId="{64AE1394-7891-4B13-A5DB-0BBE0491285B}" type="pres">
      <dgm:prSet presAssocID="{E5EF6B40-D97F-49FA-A8F7-9A2FF5C66641}" presName="rootComposite" presStyleCnt="0"/>
      <dgm:spPr/>
    </dgm:pt>
    <dgm:pt modelId="{B16C43DC-8AF5-4E59-B2CE-E7273C1F4BDF}" type="pres">
      <dgm:prSet presAssocID="{E5EF6B40-D97F-49FA-A8F7-9A2FF5C66641}" presName="rootText" presStyleLbl="node1" presStyleIdx="2" presStyleCnt="3"/>
      <dgm:spPr/>
    </dgm:pt>
    <dgm:pt modelId="{7A81A4CE-8D3B-4DFF-AE15-3D8F1F60D532}" type="pres">
      <dgm:prSet presAssocID="{E5EF6B40-D97F-49FA-A8F7-9A2FF5C66641}" presName="rootConnector" presStyleLbl="node1" presStyleIdx="2" presStyleCnt="3"/>
      <dgm:spPr/>
    </dgm:pt>
    <dgm:pt modelId="{295F7F7C-AB65-4AC0-AD75-4890361824CD}" type="pres">
      <dgm:prSet presAssocID="{E5EF6B40-D97F-49FA-A8F7-9A2FF5C66641}" presName="childShape" presStyleCnt="0"/>
      <dgm:spPr/>
    </dgm:pt>
    <dgm:pt modelId="{AA35EC2E-0B39-42A9-B45D-E4825E953BDA}" type="pres">
      <dgm:prSet presAssocID="{F129BDFD-89F8-44BB-AB26-7AA53E622125}" presName="Name13" presStyleLbl="parChTrans1D2" presStyleIdx="7" presStyleCnt="10"/>
      <dgm:spPr/>
    </dgm:pt>
    <dgm:pt modelId="{5F3E55BD-CB0B-41CF-8D03-C75BBE1797B4}" type="pres">
      <dgm:prSet presAssocID="{B7D47058-478C-4767-AE27-F5A494D8D42A}" presName="childText" presStyleLbl="bgAcc1" presStyleIdx="7" presStyleCnt="10" custLinFactNeighborX="5668">
        <dgm:presLayoutVars>
          <dgm:bulletEnabled val="1"/>
        </dgm:presLayoutVars>
      </dgm:prSet>
      <dgm:spPr/>
    </dgm:pt>
    <dgm:pt modelId="{6105FE64-33E8-415C-9D93-2201994C0066}" type="pres">
      <dgm:prSet presAssocID="{04EF620B-7B8F-4776-8849-E55C02C30ABD}" presName="Name13" presStyleLbl="parChTrans1D2" presStyleIdx="8" presStyleCnt="10"/>
      <dgm:spPr/>
    </dgm:pt>
    <dgm:pt modelId="{398B667A-3E41-4A14-A882-3B261C36F222}" type="pres">
      <dgm:prSet presAssocID="{A4FC3223-E684-4B52-ABF5-99E404F73E25}" presName="childText" presStyleLbl="bgAcc1" presStyleIdx="8" presStyleCnt="10">
        <dgm:presLayoutVars>
          <dgm:bulletEnabled val="1"/>
        </dgm:presLayoutVars>
      </dgm:prSet>
      <dgm:spPr/>
    </dgm:pt>
    <dgm:pt modelId="{C40B5D93-D424-4382-9805-0504F9574E16}" type="pres">
      <dgm:prSet presAssocID="{C01B40FB-F384-45D9-A81B-9609C8D272B0}" presName="Name13" presStyleLbl="parChTrans1D2" presStyleIdx="9" presStyleCnt="10"/>
      <dgm:spPr/>
    </dgm:pt>
    <dgm:pt modelId="{22843591-D56F-4AC6-8FA3-31BE4B1A5237}" type="pres">
      <dgm:prSet presAssocID="{7491EE23-49D6-4416-9E3D-ADEC06929774}" presName="childText" presStyleLbl="bgAcc1" presStyleIdx="9" presStyleCnt="10">
        <dgm:presLayoutVars>
          <dgm:bulletEnabled val="1"/>
        </dgm:presLayoutVars>
      </dgm:prSet>
      <dgm:spPr/>
    </dgm:pt>
  </dgm:ptLst>
  <dgm:cxnLst>
    <dgm:cxn modelId="{92FEB703-521E-477D-928A-3488C8278A5B}" type="presOf" srcId="{6CD56353-FFA7-4DF1-8B62-2C09AF84829D}" destId="{0DBD8E91-35C1-43ED-9E54-96CF340A8362}" srcOrd="0" destOrd="0" presId="urn:microsoft.com/office/officeart/2005/8/layout/hierarchy3"/>
    <dgm:cxn modelId="{A424F708-0637-4249-AFC6-3DEF3D79F00B}" srcId="{E5EF6B40-D97F-49FA-A8F7-9A2FF5C66641}" destId="{B7D47058-478C-4767-AE27-F5A494D8D42A}" srcOrd="0" destOrd="0" parTransId="{F129BDFD-89F8-44BB-AB26-7AA53E622125}" sibTransId="{1508B3BC-8A1A-4C8D-82D2-52B525F22915}"/>
    <dgm:cxn modelId="{D0CACA09-B432-47D1-AF34-0FC759E478E1}" type="presOf" srcId="{E5EF6B40-D97F-49FA-A8F7-9A2FF5C66641}" destId="{7A81A4CE-8D3B-4DFF-AE15-3D8F1F60D532}" srcOrd="1" destOrd="0" presId="urn:microsoft.com/office/officeart/2005/8/layout/hierarchy3"/>
    <dgm:cxn modelId="{1C64F00A-E824-4878-A78A-C6CE6E5194C1}" type="presOf" srcId="{9FFD9626-AFDC-49F3-966D-80EEB56190FE}" destId="{AD99F774-BEBD-4BD5-B6FC-7F70464F5DC2}" srcOrd="0" destOrd="0" presId="urn:microsoft.com/office/officeart/2005/8/layout/hierarchy3"/>
    <dgm:cxn modelId="{578B190C-D181-4221-BC2B-E90609D662E9}" type="presOf" srcId="{795DA12C-22B8-42F8-9AA0-9C9278F70836}" destId="{211704F5-6CBD-4D39-959C-F0CA4B58DEC0}" srcOrd="0" destOrd="0" presId="urn:microsoft.com/office/officeart/2005/8/layout/hierarchy3"/>
    <dgm:cxn modelId="{86E7A70F-2DF6-4337-A672-7F90F083B4E0}" srcId="{E7AFCD3B-DF28-45D5-9F80-CF9DBB54C19F}" destId="{7C9E73C4-73CA-475E-ABD3-4176395328AB}" srcOrd="2" destOrd="0" parTransId="{8C516F7A-C5E1-43F5-BBEA-80BAF8B08BBB}" sibTransId="{A0228AA8-8F75-47A2-9F49-7FB788D710FE}"/>
    <dgm:cxn modelId="{5E4F2218-E4CB-4DBA-A19E-273B68E8FBF8}" type="presOf" srcId="{7C9E73C4-73CA-475E-ABD3-4176395328AB}" destId="{3D9529A0-4A6E-491A-8315-937B2D28F3E8}" srcOrd="0" destOrd="0" presId="urn:microsoft.com/office/officeart/2005/8/layout/hierarchy3"/>
    <dgm:cxn modelId="{68DE7A1C-6412-4EB4-A717-73D6A3BD6B48}" srcId="{9FFD9626-AFDC-49F3-966D-80EEB56190FE}" destId="{795DA12C-22B8-42F8-9AA0-9C9278F70836}" srcOrd="2" destOrd="0" parTransId="{9F493AE0-06B6-4DFF-A9C8-E3BEC5588FA8}" sibTransId="{6F215808-30B0-4E67-9FE1-91E307F3A30B}"/>
    <dgm:cxn modelId="{912B461E-E747-41DD-A590-D7ECF62FC7AD}" srcId="{9FFD9626-AFDC-49F3-966D-80EEB56190FE}" destId="{2B3E4388-BE30-4148-8598-FA68D0546E3D}" srcOrd="0" destOrd="0" parTransId="{6FEC2AAD-7499-4623-AF8A-7838B2E48557}" sibTransId="{E2AA7F6F-490B-4628-9301-D9874190846B}"/>
    <dgm:cxn modelId="{BEDF712A-F6C9-43A8-9D5C-8BF862FC1DAE}" srcId="{9FFD9626-AFDC-49F3-966D-80EEB56190FE}" destId="{638E5112-27E6-46ED-94D1-3FB11BC7C1C4}" srcOrd="1" destOrd="0" parTransId="{5397A758-06D6-4E84-85FC-0F9EF4B03C9B}" sibTransId="{203DAC0E-C2F3-499B-A1D2-FDCC432FF1D4}"/>
    <dgm:cxn modelId="{10DFE02E-A266-4DB1-93ED-CDCB47A05C80}" type="presOf" srcId="{E5EF6B40-D97F-49FA-A8F7-9A2FF5C66641}" destId="{B16C43DC-8AF5-4E59-B2CE-E7273C1F4BDF}" srcOrd="0" destOrd="0" presId="urn:microsoft.com/office/officeart/2005/8/layout/hierarchy3"/>
    <dgm:cxn modelId="{45487E32-6F79-4632-85B2-97CF1748E114}" type="presOf" srcId="{638E5112-27E6-46ED-94D1-3FB11BC7C1C4}" destId="{04E2C556-17C2-4D8A-BDC9-AD8017FE41E6}" srcOrd="0" destOrd="0" presId="urn:microsoft.com/office/officeart/2005/8/layout/hierarchy3"/>
    <dgm:cxn modelId="{7E787834-9481-43F0-819E-2F81287558F0}" type="presOf" srcId="{D346CC0B-7693-4C98-9532-156C1B0E90B5}" destId="{F5322C2A-6F8A-40B1-99A5-A097500E3BFE}" srcOrd="0" destOrd="0" presId="urn:microsoft.com/office/officeart/2005/8/layout/hierarchy3"/>
    <dgm:cxn modelId="{D0170D3F-2E36-484D-90AE-21678DDBCC8A}" type="presOf" srcId="{E7AFCD3B-DF28-45D5-9F80-CF9DBB54C19F}" destId="{4EE4BEB7-7020-4FBA-B7CE-CA5D17D2FF42}" srcOrd="0" destOrd="0" presId="urn:microsoft.com/office/officeart/2005/8/layout/hierarchy3"/>
    <dgm:cxn modelId="{B1175B63-0A35-4294-AE7B-5FDEF7DABB9B}" type="presOf" srcId="{B53888F4-2F8E-4746-8622-F4063CAA7EC7}" destId="{02AA0DEA-11D5-41D3-8D27-8963D8DA8BFC}" srcOrd="0" destOrd="0" presId="urn:microsoft.com/office/officeart/2005/8/layout/hierarchy3"/>
    <dgm:cxn modelId="{15AD4064-9AFF-4475-915D-E6B1F04E4974}" type="presOf" srcId="{9916DD54-EA42-48F7-ABC0-6C7EA5A4743C}" destId="{E9FDBAEC-C553-4BAB-8D92-8FEECD9E7B58}" srcOrd="0" destOrd="0" presId="urn:microsoft.com/office/officeart/2005/8/layout/hierarchy3"/>
    <dgm:cxn modelId="{3D437947-5F2A-4B68-AB4E-762E064FA6A1}" type="presOf" srcId="{9F493AE0-06B6-4DFF-A9C8-E3BEC5588FA8}" destId="{E427B168-08B2-4F13-9604-0A51E8C97155}" srcOrd="0" destOrd="0" presId="urn:microsoft.com/office/officeart/2005/8/layout/hierarchy3"/>
    <dgm:cxn modelId="{2839AB48-192A-4CF2-8586-793014BD2D63}" type="presOf" srcId="{B7D47058-478C-4767-AE27-F5A494D8D42A}" destId="{5F3E55BD-CB0B-41CF-8D03-C75BBE1797B4}" srcOrd="0" destOrd="0" presId="urn:microsoft.com/office/officeart/2005/8/layout/hierarchy3"/>
    <dgm:cxn modelId="{38B8034E-9A10-4421-A72A-9556648087F2}" type="presOf" srcId="{E7AFCD3B-DF28-45D5-9F80-CF9DBB54C19F}" destId="{F6B7F334-F45E-4BD1-B918-A33AAED52C5F}" srcOrd="1" destOrd="0" presId="urn:microsoft.com/office/officeart/2005/8/layout/hierarchy3"/>
    <dgm:cxn modelId="{FEA8DC50-9C4B-4FC8-B59F-310BE8A54C35}" srcId="{E7AFCD3B-DF28-45D5-9F80-CF9DBB54C19F}" destId="{3FF186E2-7049-482A-9B9A-4AB183E5FFFF}" srcOrd="0" destOrd="0" parTransId="{B53888F4-2F8E-4746-8622-F4063CAA7EC7}" sibTransId="{40ABFF32-585C-4E89-AAC4-AA4A1D83A513}"/>
    <dgm:cxn modelId="{48C9D277-1F8F-44A7-80D6-4B770D166112}" type="presOf" srcId="{F129BDFD-89F8-44BB-AB26-7AA53E622125}" destId="{AA35EC2E-0B39-42A9-B45D-E4825E953BDA}" srcOrd="0" destOrd="0" presId="urn:microsoft.com/office/officeart/2005/8/layout/hierarchy3"/>
    <dgm:cxn modelId="{11FD2759-CB19-434F-91EE-F4FCEBFACA1B}" type="presOf" srcId="{5397A758-06D6-4E84-85FC-0F9EF4B03C9B}" destId="{4483838B-5354-4725-8862-829F45581A2D}" srcOrd="0" destOrd="0" presId="urn:microsoft.com/office/officeart/2005/8/layout/hierarchy3"/>
    <dgm:cxn modelId="{78071D7E-E780-444A-8F50-384AD108A425}" type="presOf" srcId="{2B3E4388-BE30-4148-8598-FA68D0546E3D}" destId="{BA705CCF-3518-4D10-B7A1-734F6982385F}" srcOrd="0" destOrd="0" presId="urn:microsoft.com/office/officeart/2005/8/layout/hierarchy3"/>
    <dgm:cxn modelId="{FA62DA82-85CE-4F95-81A9-23662D49E309}" type="presOf" srcId="{E31AE74D-B3D9-4E6F-8FFB-805D7AD62207}" destId="{B5AA0B18-F622-44D3-80FD-B2666E2DFDEE}" srcOrd="0" destOrd="0" presId="urn:microsoft.com/office/officeart/2005/8/layout/hierarchy3"/>
    <dgm:cxn modelId="{AA0FB889-4853-4E46-81D6-260E6ACC2EA6}" type="presOf" srcId="{9FFD9626-AFDC-49F3-966D-80EEB56190FE}" destId="{757A603C-3F91-426D-B921-301937B4409D}" srcOrd="1" destOrd="0" presId="urn:microsoft.com/office/officeart/2005/8/layout/hierarchy3"/>
    <dgm:cxn modelId="{EF3ED590-C4A2-48E8-8959-85B882D3D5CF}" srcId="{E5EF6B40-D97F-49FA-A8F7-9A2FF5C66641}" destId="{A4FC3223-E684-4B52-ABF5-99E404F73E25}" srcOrd="1" destOrd="0" parTransId="{04EF620B-7B8F-4776-8849-E55C02C30ABD}" sibTransId="{D340B6F9-81A2-4C5B-BD31-F6DB67DB653B}"/>
    <dgm:cxn modelId="{B114FB93-6E30-411F-A86E-FE01E0D6575C}" type="presOf" srcId="{C01B40FB-F384-45D9-A81B-9609C8D272B0}" destId="{C40B5D93-D424-4382-9805-0504F9574E16}" srcOrd="0" destOrd="0" presId="urn:microsoft.com/office/officeart/2005/8/layout/hierarchy3"/>
    <dgm:cxn modelId="{D865DB95-A8CA-4199-881E-FF5D2FE5ABF7}" type="presOf" srcId="{A4FC3223-E684-4B52-ABF5-99E404F73E25}" destId="{398B667A-3E41-4A14-A882-3B261C36F222}" srcOrd="0" destOrd="0" presId="urn:microsoft.com/office/officeart/2005/8/layout/hierarchy3"/>
    <dgm:cxn modelId="{CDDD4499-5673-40A1-8632-68DA88797C53}" srcId="{E7AFCD3B-DF28-45D5-9F80-CF9DBB54C19F}" destId="{D15C9575-4AE3-481E-AB34-B971BB042ABE}" srcOrd="1" destOrd="0" parTransId="{9916DD54-EA42-48F7-ABC0-6C7EA5A4743C}" sibTransId="{158B724C-F302-425C-8A84-C83B8E714790}"/>
    <dgm:cxn modelId="{1DB9DBB3-7534-4455-8B2F-74C5D5AF23FE}" type="presOf" srcId="{7491EE23-49D6-4416-9E3D-ADEC06929774}" destId="{22843591-D56F-4AC6-8FA3-31BE4B1A5237}" srcOrd="0" destOrd="0" presId="urn:microsoft.com/office/officeart/2005/8/layout/hierarchy3"/>
    <dgm:cxn modelId="{89A1B1C2-EA61-489B-875F-E8A57ED64C50}" srcId="{D346CC0B-7693-4C98-9532-156C1B0E90B5}" destId="{9FFD9626-AFDC-49F3-966D-80EEB56190FE}" srcOrd="0" destOrd="0" parTransId="{704E9247-67DA-4E51-AE1F-B72E79A4BB5D}" sibTransId="{44A3246D-D7F0-47A3-8F00-3888774BDA45}"/>
    <dgm:cxn modelId="{0DCF8FCE-56E4-45AD-B051-F0E01EAEE278}" type="presOf" srcId="{D15C9575-4AE3-481E-AB34-B971BB042ABE}" destId="{A9F152D3-E701-40FA-B17C-C6CEC0A0AC2D}" srcOrd="0" destOrd="0" presId="urn:microsoft.com/office/officeart/2005/8/layout/hierarchy3"/>
    <dgm:cxn modelId="{51240DD4-C428-4A4D-ACCD-45DAC1CD9338}" srcId="{E5EF6B40-D97F-49FA-A8F7-9A2FF5C66641}" destId="{7491EE23-49D6-4416-9E3D-ADEC06929774}" srcOrd="2" destOrd="0" parTransId="{C01B40FB-F384-45D9-A81B-9609C8D272B0}" sibTransId="{9DD6E60F-71EB-473A-B832-9EED432E3EFE}"/>
    <dgm:cxn modelId="{EC32A3D4-85CF-4791-9C27-0A2877FFF935}" srcId="{D346CC0B-7693-4C98-9532-156C1B0E90B5}" destId="{E5EF6B40-D97F-49FA-A8F7-9A2FF5C66641}" srcOrd="2" destOrd="0" parTransId="{71A09DF4-235D-49F8-AADD-8A3714192F91}" sibTransId="{B8A19E1D-FCA3-4D79-B6DB-D4F2682C7905}"/>
    <dgm:cxn modelId="{9CD42EDE-098F-4768-A92C-AF6338DBB4AB}" type="presOf" srcId="{04EF620B-7B8F-4776-8849-E55C02C30ABD}" destId="{6105FE64-33E8-415C-9D93-2201994C0066}" srcOrd="0" destOrd="0" presId="urn:microsoft.com/office/officeart/2005/8/layout/hierarchy3"/>
    <dgm:cxn modelId="{C44576DF-586A-4059-B641-0290D55D6C81}" type="presOf" srcId="{8C516F7A-C5E1-43F5-BBEA-80BAF8B08BBB}" destId="{0B25DCFB-4507-45F1-84FB-868C86C4A1BE}" srcOrd="0" destOrd="0" presId="urn:microsoft.com/office/officeart/2005/8/layout/hierarchy3"/>
    <dgm:cxn modelId="{C50049E2-0A67-4227-B294-BB6EFA3F2E15}" type="presOf" srcId="{6FEC2AAD-7499-4623-AF8A-7838B2E48557}" destId="{1463DAA8-AD1B-4185-B806-8BE2B3345C74}" srcOrd="0" destOrd="0" presId="urn:microsoft.com/office/officeart/2005/8/layout/hierarchy3"/>
    <dgm:cxn modelId="{E85F1DF6-39D0-454E-A5FE-696B5E1D387F}" srcId="{D346CC0B-7693-4C98-9532-156C1B0E90B5}" destId="{E7AFCD3B-DF28-45D5-9F80-CF9DBB54C19F}" srcOrd="1" destOrd="0" parTransId="{FE442490-A0A5-47FB-B4C2-0F93E02A6063}" sibTransId="{56D2DB0F-CB7B-44BE-BC82-A19304805BF2}"/>
    <dgm:cxn modelId="{A6A5A7FE-069A-47DB-B53A-2B820A12AF8C}" srcId="{9FFD9626-AFDC-49F3-966D-80EEB56190FE}" destId="{E31AE74D-B3D9-4E6F-8FFB-805D7AD62207}" srcOrd="3" destOrd="0" parTransId="{6CD56353-FFA7-4DF1-8B62-2C09AF84829D}" sibTransId="{5AAB8030-EBA9-44D2-B434-183E6FD06676}"/>
    <dgm:cxn modelId="{26E2CEFF-4AED-45D7-AFDA-903319420149}" type="presOf" srcId="{3FF186E2-7049-482A-9B9A-4AB183E5FFFF}" destId="{14A41BD2-1179-4B55-9030-29051B1A76EB}" srcOrd="0" destOrd="0" presId="urn:microsoft.com/office/officeart/2005/8/layout/hierarchy3"/>
    <dgm:cxn modelId="{359BE5EB-409C-4FB1-AB7D-A02FFE72BA98}" type="presParOf" srcId="{F5322C2A-6F8A-40B1-99A5-A097500E3BFE}" destId="{ECC76ACC-133A-43CC-8B75-8A08BE27FD82}" srcOrd="0" destOrd="0" presId="urn:microsoft.com/office/officeart/2005/8/layout/hierarchy3"/>
    <dgm:cxn modelId="{2D6405EC-66B6-4DB5-A307-2EBF1D2D9265}" type="presParOf" srcId="{ECC76ACC-133A-43CC-8B75-8A08BE27FD82}" destId="{D609EF18-ED66-41B0-9B09-3EAEDAC0D450}" srcOrd="0" destOrd="0" presId="urn:microsoft.com/office/officeart/2005/8/layout/hierarchy3"/>
    <dgm:cxn modelId="{7EC886CB-D05A-4C29-AB05-A6DB486D26E7}" type="presParOf" srcId="{D609EF18-ED66-41B0-9B09-3EAEDAC0D450}" destId="{AD99F774-BEBD-4BD5-B6FC-7F70464F5DC2}" srcOrd="0" destOrd="0" presId="urn:microsoft.com/office/officeart/2005/8/layout/hierarchy3"/>
    <dgm:cxn modelId="{4A11C46F-D961-4EE1-A753-4DAB53A52AB3}" type="presParOf" srcId="{D609EF18-ED66-41B0-9B09-3EAEDAC0D450}" destId="{757A603C-3F91-426D-B921-301937B4409D}" srcOrd="1" destOrd="0" presId="urn:microsoft.com/office/officeart/2005/8/layout/hierarchy3"/>
    <dgm:cxn modelId="{7086591C-5810-4C8A-856F-ED0F7A482BEA}" type="presParOf" srcId="{ECC76ACC-133A-43CC-8B75-8A08BE27FD82}" destId="{4C8513A2-5596-4C26-BBA1-93565136BAB5}" srcOrd="1" destOrd="0" presId="urn:microsoft.com/office/officeart/2005/8/layout/hierarchy3"/>
    <dgm:cxn modelId="{DC5F1B71-8F10-4F9B-8229-FEB5437C9E35}" type="presParOf" srcId="{4C8513A2-5596-4C26-BBA1-93565136BAB5}" destId="{1463DAA8-AD1B-4185-B806-8BE2B3345C74}" srcOrd="0" destOrd="0" presId="urn:microsoft.com/office/officeart/2005/8/layout/hierarchy3"/>
    <dgm:cxn modelId="{8CD755AD-62C5-422D-A7BA-EEFEB2BF9418}" type="presParOf" srcId="{4C8513A2-5596-4C26-BBA1-93565136BAB5}" destId="{BA705CCF-3518-4D10-B7A1-734F6982385F}" srcOrd="1" destOrd="0" presId="urn:microsoft.com/office/officeart/2005/8/layout/hierarchy3"/>
    <dgm:cxn modelId="{465466BE-8DD2-4CF3-A4A5-0EE4530AB125}" type="presParOf" srcId="{4C8513A2-5596-4C26-BBA1-93565136BAB5}" destId="{4483838B-5354-4725-8862-829F45581A2D}" srcOrd="2" destOrd="0" presId="urn:microsoft.com/office/officeart/2005/8/layout/hierarchy3"/>
    <dgm:cxn modelId="{833E8945-43DF-4A17-B80C-F87C428ABB91}" type="presParOf" srcId="{4C8513A2-5596-4C26-BBA1-93565136BAB5}" destId="{04E2C556-17C2-4D8A-BDC9-AD8017FE41E6}" srcOrd="3" destOrd="0" presId="urn:microsoft.com/office/officeart/2005/8/layout/hierarchy3"/>
    <dgm:cxn modelId="{F890D809-0BDA-4D23-9AB4-D3021CF1DFB0}" type="presParOf" srcId="{4C8513A2-5596-4C26-BBA1-93565136BAB5}" destId="{E427B168-08B2-4F13-9604-0A51E8C97155}" srcOrd="4" destOrd="0" presId="urn:microsoft.com/office/officeart/2005/8/layout/hierarchy3"/>
    <dgm:cxn modelId="{088C91DB-AD0D-4E08-867F-C2F6C6E9784F}" type="presParOf" srcId="{4C8513A2-5596-4C26-BBA1-93565136BAB5}" destId="{211704F5-6CBD-4D39-959C-F0CA4B58DEC0}" srcOrd="5" destOrd="0" presId="urn:microsoft.com/office/officeart/2005/8/layout/hierarchy3"/>
    <dgm:cxn modelId="{4B356278-9877-48D6-89AA-AE3962181A56}" type="presParOf" srcId="{4C8513A2-5596-4C26-BBA1-93565136BAB5}" destId="{0DBD8E91-35C1-43ED-9E54-96CF340A8362}" srcOrd="6" destOrd="0" presId="urn:microsoft.com/office/officeart/2005/8/layout/hierarchy3"/>
    <dgm:cxn modelId="{8F22169F-45EB-4C08-AEFD-3AF245AD109C}" type="presParOf" srcId="{4C8513A2-5596-4C26-BBA1-93565136BAB5}" destId="{B5AA0B18-F622-44D3-80FD-B2666E2DFDEE}" srcOrd="7" destOrd="0" presId="urn:microsoft.com/office/officeart/2005/8/layout/hierarchy3"/>
    <dgm:cxn modelId="{2EE9D652-39AB-43D5-AEF7-BFF29F62D488}" type="presParOf" srcId="{F5322C2A-6F8A-40B1-99A5-A097500E3BFE}" destId="{7E7B323D-69C4-42D4-BA98-99E7BD0299D4}" srcOrd="1" destOrd="0" presId="urn:microsoft.com/office/officeart/2005/8/layout/hierarchy3"/>
    <dgm:cxn modelId="{BC4D1FEE-CC29-472C-A032-30513EAB3DD9}" type="presParOf" srcId="{7E7B323D-69C4-42D4-BA98-99E7BD0299D4}" destId="{238895AB-6B95-4CEB-B591-25B33BF15B4A}" srcOrd="0" destOrd="0" presId="urn:microsoft.com/office/officeart/2005/8/layout/hierarchy3"/>
    <dgm:cxn modelId="{EBA036E2-3368-4BF5-AAD4-BC5A4ED6FCAE}" type="presParOf" srcId="{238895AB-6B95-4CEB-B591-25B33BF15B4A}" destId="{4EE4BEB7-7020-4FBA-B7CE-CA5D17D2FF42}" srcOrd="0" destOrd="0" presId="urn:microsoft.com/office/officeart/2005/8/layout/hierarchy3"/>
    <dgm:cxn modelId="{E0304DCE-1CFF-499D-8928-981DCFE29956}" type="presParOf" srcId="{238895AB-6B95-4CEB-B591-25B33BF15B4A}" destId="{F6B7F334-F45E-4BD1-B918-A33AAED52C5F}" srcOrd="1" destOrd="0" presId="urn:microsoft.com/office/officeart/2005/8/layout/hierarchy3"/>
    <dgm:cxn modelId="{6C59D740-B3F0-467D-B733-FB815CEC4F45}" type="presParOf" srcId="{7E7B323D-69C4-42D4-BA98-99E7BD0299D4}" destId="{7313E7A7-CCA2-45D9-BE78-129452738EDB}" srcOrd="1" destOrd="0" presId="urn:microsoft.com/office/officeart/2005/8/layout/hierarchy3"/>
    <dgm:cxn modelId="{9B366A5E-9D2A-430F-BAB8-C30A3B172AE1}" type="presParOf" srcId="{7313E7A7-CCA2-45D9-BE78-129452738EDB}" destId="{02AA0DEA-11D5-41D3-8D27-8963D8DA8BFC}" srcOrd="0" destOrd="0" presId="urn:microsoft.com/office/officeart/2005/8/layout/hierarchy3"/>
    <dgm:cxn modelId="{00B2E011-3CC6-46E2-8CA4-D92E846073CD}" type="presParOf" srcId="{7313E7A7-CCA2-45D9-BE78-129452738EDB}" destId="{14A41BD2-1179-4B55-9030-29051B1A76EB}" srcOrd="1" destOrd="0" presId="urn:microsoft.com/office/officeart/2005/8/layout/hierarchy3"/>
    <dgm:cxn modelId="{D1F82D88-6274-4467-B595-B99F7B867ABB}" type="presParOf" srcId="{7313E7A7-CCA2-45D9-BE78-129452738EDB}" destId="{E9FDBAEC-C553-4BAB-8D92-8FEECD9E7B58}" srcOrd="2" destOrd="0" presId="urn:microsoft.com/office/officeart/2005/8/layout/hierarchy3"/>
    <dgm:cxn modelId="{4B805FBC-6CE5-490B-BF08-45DF58919024}" type="presParOf" srcId="{7313E7A7-CCA2-45D9-BE78-129452738EDB}" destId="{A9F152D3-E701-40FA-B17C-C6CEC0A0AC2D}" srcOrd="3" destOrd="0" presId="urn:microsoft.com/office/officeart/2005/8/layout/hierarchy3"/>
    <dgm:cxn modelId="{11D6A7CF-F5D3-4671-A9ED-633331E8A7F4}" type="presParOf" srcId="{7313E7A7-CCA2-45D9-BE78-129452738EDB}" destId="{0B25DCFB-4507-45F1-84FB-868C86C4A1BE}" srcOrd="4" destOrd="0" presId="urn:microsoft.com/office/officeart/2005/8/layout/hierarchy3"/>
    <dgm:cxn modelId="{637A334F-23D8-47AF-846B-FF3BA1116306}" type="presParOf" srcId="{7313E7A7-CCA2-45D9-BE78-129452738EDB}" destId="{3D9529A0-4A6E-491A-8315-937B2D28F3E8}" srcOrd="5" destOrd="0" presId="urn:microsoft.com/office/officeart/2005/8/layout/hierarchy3"/>
    <dgm:cxn modelId="{331BD39A-04DA-434E-B13E-52A28D21BC58}" type="presParOf" srcId="{F5322C2A-6F8A-40B1-99A5-A097500E3BFE}" destId="{2C47ABB9-FA0F-4C33-908F-0A779D8075B0}" srcOrd="2" destOrd="0" presId="urn:microsoft.com/office/officeart/2005/8/layout/hierarchy3"/>
    <dgm:cxn modelId="{D8FB7F8B-573D-4C47-90F9-61ACAAAD9063}" type="presParOf" srcId="{2C47ABB9-FA0F-4C33-908F-0A779D8075B0}" destId="{64AE1394-7891-4B13-A5DB-0BBE0491285B}" srcOrd="0" destOrd="0" presId="urn:microsoft.com/office/officeart/2005/8/layout/hierarchy3"/>
    <dgm:cxn modelId="{1608309F-A9A0-46B9-8620-82AFDECAD6DC}" type="presParOf" srcId="{64AE1394-7891-4B13-A5DB-0BBE0491285B}" destId="{B16C43DC-8AF5-4E59-B2CE-E7273C1F4BDF}" srcOrd="0" destOrd="0" presId="urn:microsoft.com/office/officeart/2005/8/layout/hierarchy3"/>
    <dgm:cxn modelId="{F491E22A-514F-461D-8734-C621FB6B87AA}" type="presParOf" srcId="{64AE1394-7891-4B13-A5DB-0BBE0491285B}" destId="{7A81A4CE-8D3B-4DFF-AE15-3D8F1F60D532}" srcOrd="1" destOrd="0" presId="urn:microsoft.com/office/officeart/2005/8/layout/hierarchy3"/>
    <dgm:cxn modelId="{AE37BB2C-9710-46A5-89C6-FAC7E3088C61}" type="presParOf" srcId="{2C47ABB9-FA0F-4C33-908F-0A779D8075B0}" destId="{295F7F7C-AB65-4AC0-AD75-4890361824CD}" srcOrd="1" destOrd="0" presId="urn:microsoft.com/office/officeart/2005/8/layout/hierarchy3"/>
    <dgm:cxn modelId="{F9F583D6-4F6A-4049-9253-3041CC701208}" type="presParOf" srcId="{295F7F7C-AB65-4AC0-AD75-4890361824CD}" destId="{AA35EC2E-0B39-42A9-B45D-E4825E953BDA}" srcOrd="0" destOrd="0" presId="urn:microsoft.com/office/officeart/2005/8/layout/hierarchy3"/>
    <dgm:cxn modelId="{2F4F6957-D1BD-4E62-9639-D74F474C3094}" type="presParOf" srcId="{295F7F7C-AB65-4AC0-AD75-4890361824CD}" destId="{5F3E55BD-CB0B-41CF-8D03-C75BBE1797B4}" srcOrd="1" destOrd="0" presId="urn:microsoft.com/office/officeart/2005/8/layout/hierarchy3"/>
    <dgm:cxn modelId="{0AD8733B-F179-481F-92AA-136F18783AE3}" type="presParOf" srcId="{295F7F7C-AB65-4AC0-AD75-4890361824CD}" destId="{6105FE64-33E8-415C-9D93-2201994C0066}" srcOrd="2" destOrd="0" presId="urn:microsoft.com/office/officeart/2005/8/layout/hierarchy3"/>
    <dgm:cxn modelId="{DDE973B5-B15F-4452-9D24-92D432019D68}" type="presParOf" srcId="{295F7F7C-AB65-4AC0-AD75-4890361824CD}" destId="{398B667A-3E41-4A14-A882-3B261C36F222}" srcOrd="3" destOrd="0" presId="urn:microsoft.com/office/officeart/2005/8/layout/hierarchy3"/>
    <dgm:cxn modelId="{148A2D6C-A58A-435C-A3EB-692E3C04A780}" type="presParOf" srcId="{295F7F7C-AB65-4AC0-AD75-4890361824CD}" destId="{C40B5D93-D424-4382-9805-0504F9574E16}" srcOrd="4" destOrd="0" presId="urn:microsoft.com/office/officeart/2005/8/layout/hierarchy3"/>
    <dgm:cxn modelId="{3A2538B6-6CA9-4BC9-AB88-31B064CE90A9}" type="presParOf" srcId="{295F7F7C-AB65-4AC0-AD75-4890361824CD}" destId="{22843591-D56F-4AC6-8FA3-31BE4B1A523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9F774-BEBD-4BD5-B6FC-7F70464F5DC2}">
      <dsp:nvSpPr>
        <dsp:cNvPr id="0" name=""/>
        <dsp:cNvSpPr/>
      </dsp:nvSpPr>
      <dsp:spPr>
        <a:xfrm>
          <a:off x="796546" y="1146"/>
          <a:ext cx="892408" cy="44620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ARD</a:t>
          </a:r>
        </a:p>
      </dsp:txBody>
      <dsp:txXfrm>
        <a:off x="809615" y="14215"/>
        <a:ext cx="866270" cy="420066"/>
      </dsp:txXfrm>
    </dsp:sp>
    <dsp:sp modelId="{1463DAA8-AD1B-4185-B806-8BE2B3345C74}">
      <dsp:nvSpPr>
        <dsp:cNvPr id="0" name=""/>
        <dsp:cNvSpPr/>
      </dsp:nvSpPr>
      <dsp:spPr>
        <a:xfrm>
          <a:off x="840067" y="447350"/>
          <a:ext cx="91440" cy="334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4653"/>
              </a:lnTo>
              <a:lnTo>
                <a:pt x="134960" y="334653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705CCF-3518-4D10-B7A1-734F6982385F}">
      <dsp:nvSpPr>
        <dsp:cNvPr id="0" name=""/>
        <dsp:cNvSpPr/>
      </dsp:nvSpPr>
      <dsp:spPr>
        <a:xfrm>
          <a:off x="975028" y="558901"/>
          <a:ext cx="713926" cy="446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SCRF</a:t>
          </a:r>
        </a:p>
      </dsp:txBody>
      <dsp:txXfrm>
        <a:off x="988097" y="571970"/>
        <a:ext cx="687788" cy="420066"/>
      </dsp:txXfrm>
    </dsp:sp>
    <dsp:sp modelId="{4483838B-5354-4725-8862-829F45581A2D}">
      <dsp:nvSpPr>
        <dsp:cNvPr id="0" name=""/>
        <dsp:cNvSpPr/>
      </dsp:nvSpPr>
      <dsp:spPr>
        <a:xfrm>
          <a:off x="840067" y="447350"/>
          <a:ext cx="91440" cy="8924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92408"/>
              </a:lnTo>
              <a:lnTo>
                <a:pt x="134960" y="892408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2C556-17C2-4D8A-BDC9-AD8017FE41E6}">
      <dsp:nvSpPr>
        <dsp:cNvPr id="0" name=""/>
        <dsp:cNvSpPr/>
      </dsp:nvSpPr>
      <dsp:spPr>
        <a:xfrm>
          <a:off x="975028" y="1116657"/>
          <a:ext cx="713926" cy="446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/>
            <a:t>Protoypes</a:t>
          </a:r>
          <a:endParaRPr lang="en-US" sz="900" kern="1200" dirty="0"/>
        </a:p>
      </dsp:txBody>
      <dsp:txXfrm>
        <a:off x="988097" y="1129726"/>
        <a:ext cx="687788" cy="420066"/>
      </dsp:txXfrm>
    </dsp:sp>
    <dsp:sp modelId="{E427B168-08B2-4F13-9604-0A51E8C97155}">
      <dsp:nvSpPr>
        <dsp:cNvPr id="0" name=""/>
        <dsp:cNvSpPr/>
      </dsp:nvSpPr>
      <dsp:spPr>
        <a:xfrm>
          <a:off x="840067" y="447350"/>
          <a:ext cx="91440" cy="14501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50164"/>
              </a:lnTo>
              <a:lnTo>
                <a:pt x="134960" y="1450164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704F5-6CBD-4D39-959C-F0CA4B58DEC0}">
      <dsp:nvSpPr>
        <dsp:cNvPr id="0" name=""/>
        <dsp:cNvSpPr/>
      </dsp:nvSpPr>
      <dsp:spPr>
        <a:xfrm>
          <a:off x="975028" y="1674412"/>
          <a:ext cx="713926" cy="446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Diagnostics</a:t>
          </a:r>
        </a:p>
      </dsp:txBody>
      <dsp:txXfrm>
        <a:off x="988097" y="1687481"/>
        <a:ext cx="687788" cy="420066"/>
      </dsp:txXfrm>
    </dsp:sp>
    <dsp:sp modelId="{0DBD8E91-35C1-43ED-9E54-96CF340A8362}">
      <dsp:nvSpPr>
        <dsp:cNvPr id="0" name=""/>
        <dsp:cNvSpPr/>
      </dsp:nvSpPr>
      <dsp:spPr>
        <a:xfrm>
          <a:off x="840067" y="447350"/>
          <a:ext cx="91440" cy="20079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07919"/>
              </a:lnTo>
              <a:lnTo>
                <a:pt x="134960" y="2007919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A0B18-F622-44D3-80FD-B2666E2DFDEE}">
      <dsp:nvSpPr>
        <dsp:cNvPr id="0" name=""/>
        <dsp:cNvSpPr/>
      </dsp:nvSpPr>
      <dsp:spPr>
        <a:xfrm>
          <a:off x="975028" y="2232168"/>
          <a:ext cx="713926" cy="446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Plasma</a:t>
          </a:r>
        </a:p>
      </dsp:txBody>
      <dsp:txXfrm>
        <a:off x="988097" y="2245237"/>
        <a:ext cx="687788" cy="420066"/>
      </dsp:txXfrm>
    </dsp:sp>
    <dsp:sp modelId="{4EE4BEB7-7020-4FBA-B7CE-CA5D17D2FF42}">
      <dsp:nvSpPr>
        <dsp:cNvPr id="0" name=""/>
        <dsp:cNvSpPr/>
      </dsp:nvSpPr>
      <dsp:spPr>
        <a:xfrm>
          <a:off x="1912057" y="1146"/>
          <a:ext cx="892408" cy="44620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DTS</a:t>
          </a:r>
        </a:p>
      </dsp:txBody>
      <dsp:txXfrm>
        <a:off x="1925126" y="14215"/>
        <a:ext cx="866270" cy="420066"/>
      </dsp:txXfrm>
    </dsp:sp>
    <dsp:sp modelId="{02AA0DEA-11D5-41D3-8D27-8963D8DA8BFC}">
      <dsp:nvSpPr>
        <dsp:cNvPr id="0" name=""/>
        <dsp:cNvSpPr/>
      </dsp:nvSpPr>
      <dsp:spPr>
        <a:xfrm>
          <a:off x="1955578" y="447350"/>
          <a:ext cx="91440" cy="334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4653"/>
              </a:lnTo>
              <a:lnTo>
                <a:pt x="134960" y="334653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A41BD2-1179-4B55-9030-29051B1A76EB}">
      <dsp:nvSpPr>
        <dsp:cNvPr id="0" name=""/>
        <dsp:cNvSpPr/>
      </dsp:nvSpPr>
      <dsp:spPr>
        <a:xfrm>
          <a:off x="2090539" y="558901"/>
          <a:ext cx="713926" cy="446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Sensors</a:t>
          </a:r>
        </a:p>
      </dsp:txBody>
      <dsp:txXfrm>
        <a:off x="2103608" y="571970"/>
        <a:ext cx="687788" cy="420066"/>
      </dsp:txXfrm>
    </dsp:sp>
    <dsp:sp modelId="{E9FDBAEC-C553-4BAB-8D92-8FEECD9E7B58}">
      <dsp:nvSpPr>
        <dsp:cNvPr id="0" name=""/>
        <dsp:cNvSpPr/>
      </dsp:nvSpPr>
      <dsp:spPr>
        <a:xfrm>
          <a:off x="1955578" y="447350"/>
          <a:ext cx="91440" cy="8924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92408"/>
              </a:lnTo>
              <a:lnTo>
                <a:pt x="134960" y="892408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F152D3-E701-40FA-B17C-C6CEC0A0AC2D}">
      <dsp:nvSpPr>
        <dsp:cNvPr id="0" name=""/>
        <dsp:cNvSpPr/>
      </dsp:nvSpPr>
      <dsp:spPr>
        <a:xfrm>
          <a:off x="2090539" y="1116657"/>
          <a:ext cx="713926" cy="446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DAQ</a:t>
          </a:r>
        </a:p>
      </dsp:txBody>
      <dsp:txXfrm>
        <a:off x="2103608" y="1129726"/>
        <a:ext cx="687788" cy="420066"/>
      </dsp:txXfrm>
    </dsp:sp>
    <dsp:sp modelId="{0B25DCFB-4507-45F1-84FB-868C86C4A1BE}">
      <dsp:nvSpPr>
        <dsp:cNvPr id="0" name=""/>
        <dsp:cNvSpPr/>
      </dsp:nvSpPr>
      <dsp:spPr>
        <a:xfrm>
          <a:off x="1955578" y="447350"/>
          <a:ext cx="91440" cy="14501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50164"/>
              </a:lnTo>
              <a:lnTo>
                <a:pt x="134960" y="1450164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9529A0-4A6E-491A-8315-937B2D28F3E8}">
      <dsp:nvSpPr>
        <dsp:cNvPr id="0" name=""/>
        <dsp:cNvSpPr/>
      </dsp:nvSpPr>
      <dsp:spPr>
        <a:xfrm>
          <a:off x="2090539" y="1674412"/>
          <a:ext cx="713926" cy="446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Systems</a:t>
          </a:r>
        </a:p>
      </dsp:txBody>
      <dsp:txXfrm>
        <a:off x="2103608" y="1687481"/>
        <a:ext cx="687788" cy="420066"/>
      </dsp:txXfrm>
    </dsp:sp>
    <dsp:sp modelId="{B16C43DC-8AF5-4E59-B2CE-E7273C1F4BDF}">
      <dsp:nvSpPr>
        <dsp:cNvPr id="0" name=""/>
        <dsp:cNvSpPr/>
      </dsp:nvSpPr>
      <dsp:spPr>
        <a:xfrm>
          <a:off x="3027568" y="1146"/>
          <a:ext cx="892408" cy="446204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DMA</a:t>
          </a:r>
        </a:p>
      </dsp:txBody>
      <dsp:txXfrm>
        <a:off x="3040637" y="14215"/>
        <a:ext cx="866270" cy="420066"/>
      </dsp:txXfrm>
    </dsp:sp>
    <dsp:sp modelId="{AA35EC2E-0B39-42A9-B45D-E4825E953BDA}">
      <dsp:nvSpPr>
        <dsp:cNvPr id="0" name=""/>
        <dsp:cNvSpPr/>
      </dsp:nvSpPr>
      <dsp:spPr>
        <a:xfrm>
          <a:off x="3116809" y="447350"/>
          <a:ext cx="129706" cy="334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653"/>
              </a:lnTo>
              <a:lnTo>
                <a:pt x="129706" y="334653"/>
              </a:lnTo>
            </a:path>
          </a:pathLst>
        </a:custGeom>
        <a:noFill/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3E55BD-CB0B-41CF-8D03-C75BBE1797B4}">
      <dsp:nvSpPr>
        <dsp:cNvPr id="0" name=""/>
        <dsp:cNvSpPr/>
      </dsp:nvSpPr>
      <dsp:spPr>
        <a:xfrm>
          <a:off x="3246515" y="558901"/>
          <a:ext cx="713926" cy="446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Data</a:t>
          </a:r>
        </a:p>
      </dsp:txBody>
      <dsp:txXfrm>
        <a:off x="3259584" y="571970"/>
        <a:ext cx="687788" cy="420066"/>
      </dsp:txXfrm>
    </dsp:sp>
    <dsp:sp modelId="{6105FE64-33E8-415C-9D93-2201994C0066}">
      <dsp:nvSpPr>
        <dsp:cNvPr id="0" name=""/>
        <dsp:cNvSpPr/>
      </dsp:nvSpPr>
      <dsp:spPr>
        <a:xfrm>
          <a:off x="3071089" y="447350"/>
          <a:ext cx="91440" cy="8924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92408"/>
              </a:lnTo>
              <a:lnTo>
                <a:pt x="134960" y="892408"/>
              </a:lnTo>
            </a:path>
          </a:pathLst>
        </a:custGeom>
        <a:noFill/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8B667A-3E41-4A14-A882-3B261C36F222}">
      <dsp:nvSpPr>
        <dsp:cNvPr id="0" name=""/>
        <dsp:cNvSpPr/>
      </dsp:nvSpPr>
      <dsp:spPr>
        <a:xfrm>
          <a:off x="3206050" y="1116657"/>
          <a:ext cx="713926" cy="446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Algorithms</a:t>
          </a:r>
        </a:p>
      </dsp:txBody>
      <dsp:txXfrm>
        <a:off x="3219119" y="1129726"/>
        <a:ext cx="687788" cy="420066"/>
      </dsp:txXfrm>
    </dsp:sp>
    <dsp:sp modelId="{C40B5D93-D424-4382-9805-0504F9574E16}">
      <dsp:nvSpPr>
        <dsp:cNvPr id="0" name=""/>
        <dsp:cNvSpPr/>
      </dsp:nvSpPr>
      <dsp:spPr>
        <a:xfrm>
          <a:off x="3071089" y="447350"/>
          <a:ext cx="91440" cy="14501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50164"/>
              </a:lnTo>
              <a:lnTo>
                <a:pt x="134960" y="1450164"/>
              </a:lnTo>
            </a:path>
          </a:pathLst>
        </a:custGeom>
        <a:noFill/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843591-D56F-4AC6-8FA3-31BE4B1A5237}">
      <dsp:nvSpPr>
        <dsp:cNvPr id="0" name=""/>
        <dsp:cNvSpPr/>
      </dsp:nvSpPr>
      <dsp:spPr>
        <a:xfrm>
          <a:off x="3206050" y="1674412"/>
          <a:ext cx="713926" cy="446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Systems</a:t>
          </a:r>
        </a:p>
      </dsp:txBody>
      <dsp:txXfrm>
        <a:off x="3219119" y="1687481"/>
        <a:ext cx="687788" cy="420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286AD-5EA9-4866-A37C-F6230134725D}" type="datetimeFigureOut">
              <a:rPr lang="de-DE" smtClean="0"/>
              <a:t>11.01.2024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94DAD-F6EC-4137-B0EC-64D05B2A59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5481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A6037-A285-4C9E-B04C-6DCA60BD155D}" type="datetimeFigureOut">
              <a:rPr lang="de-DE" smtClean="0"/>
              <a:t>11.01.2024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1BAFD-BDF1-4073-A261-64C06A00B82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8954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6999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641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055623" y="1460131"/>
            <a:ext cx="5868000" cy="69968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0" cap="none" baseline="0"/>
            </a:lvl1pPr>
          </a:lstStyle>
          <a:p>
            <a:r>
              <a:rPr lang="de-DE" dirty="0"/>
              <a:t>Präsentationstitel</a:t>
            </a:r>
            <a:br>
              <a:rPr lang="de-DE" dirty="0"/>
            </a:br>
            <a:r>
              <a:rPr lang="de-DE" dirty="0"/>
              <a:t>Auch zweizeilig möglich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056845" y="2607754"/>
            <a:ext cx="5868000" cy="6925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Eventuelle Subheadline,</a:t>
            </a:r>
          </a:p>
          <a:p>
            <a:r>
              <a:rPr lang="de-DE" dirty="0"/>
              <a:t>ebenfalls zweizeilig möglich</a:t>
            </a:r>
          </a:p>
        </p:txBody>
      </p:sp>
    </p:spTree>
    <p:extLst>
      <p:ext uri="{BB962C8B-B14F-4D97-AF65-F5344CB8AC3E}">
        <p14:creationId xmlns:p14="http://schemas.microsoft.com/office/powerpoint/2010/main" val="1749754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3">
          <p15:clr>
            <a:srgbClr val="FBAE40"/>
          </p15:clr>
        </p15:guide>
        <p15:guide id="2" orient="horz" pos="1747">
          <p15:clr>
            <a:srgbClr val="FBAE40"/>
          </p15:clr>
        </p15:guide>
        <p15:guide id="3" pos="4380">
          <p15:clr>
            <a:srgbClr val="FBAE40"/>
          </p15:clr>
        </p15:guide>
        <p15:guide id="4" orient="horz" pos="383">
          <p15:clr>
            <a:srgbClr val="FBAE40"/>
          </p15:clr>
        </p15:guide>
        <p15:guide id="5" orient="horz" pos="23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sch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360001" y="1311276"/>
            <a:ext cx="6264638" cy="12604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358775" y="2879999"/>
            <a:ext cx="4105275" cy="1853925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4679951" y="2879725"/>
            <a:ext cx="4105275" cy="18542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58775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679950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2" name="Datumsplatzhalter 5"/>
          <p:cNvSpPr>
            <a:spLocks noGrp="1"/>
          </p:cNvSpPr>
          <p:nvPr>
            <p:ph type="dt" sz="half" idx="2"/>
          </p:nvPr>
        </p:nvSpPr>
        <p:spPr>
          <a:xfrm>
            <a:off x="31642" y="5004000"/>
            <a:ext cx="1368152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/>
              <a:t>January 29th, 2020</a:t>
            </a:r>
            <a:endParaRPr lang="de-DE" dirty="0"/>
          </a:p>
        </p:txBody>
      </p:sp>
      <p:sp>
        <p:nvSpPr>
          <p:cNvPr id="14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258083" y="4914000"/>
            <a:ext cx="706406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EA7858BA-97FF-467B-88B5-B4FF2FCC31F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0F2579BB-2C8D-4D3A-8035-60181D995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92846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Program MML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6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27534"/>
            <a:ext cx="8424000" cy="266400"/>
          </a:xfr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86" y="1311275"/>
            <a:ext cx="41052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63" y="1311275"/>
            <a:ext cx="40925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4" y="4856316"/>
            <a:ext cx="1073123" cy="307723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CD6C543-7CE9-4E0F-B4AA-852EC2E57C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136ED25-00BD-4D18-BE5C-DF7A2EC29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359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Content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27534"/>
            <a:ext cx="8424000" cy="266400"/>
          </a:xfr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85" y="1311275"/>
            <a:ext cx="8413752" cy="342265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4" y="4856316"/>
            <a:ext cx="1073123" cy="307723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CD6C543-7CE9-4E0F-B4AA-852EC2E57C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136ED25-00BD-4D18-BE5C-DF7A2EC29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835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27534"/>
            <a:ext cx="8424000" cy="266400"/>
          </a:xfr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4" y="4856316"/>
            <a:ext cx="1073123" cy="307723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CD6C543-7CE9-4E0F-B4AA-852EC2E57C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136ED25-00BD-4D18-BE5C-DF7A2EC29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384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4" y="4856316"/>
            <a:ext cx="1073123" cy="307723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CD6C543-7CE9-4E0F-B4AA-852EC2E57C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136ED25-00BD-4D18-BE5C-DF7A2EC29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93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_Content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Grafik 2" descr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8010"/>
            <a:ext cx="9144000" cy="271464"/>
          </a:xfrm>
          <a:prstGeom prst="rect">
            <a:avLst/>
          </a:prstGeom>
          <a:ln w="12700">
            <a:miter lim="400000"/>
          </a:ln>
        </p:spPr>
      </p:pic>
      <p:sp>
        <p:nvSpPr>
          <p:cNvPr id="718" name="Folientitel, insgesamt zweizeilig"/>
          <p:cNvSpPr txBox="1">
            <a:spLocks noGrp="1"/>
          </p:cNvSpPr>
          <p:nvPr>
            <p:ph type="title" hasCustomPrompt="1"/>
          </p:nvPr>
        </p:nvSpPr>
        <p:spPr>
          <a:xfrm>
            <a:off x="359999" y="219601"/>
            <a:ext cx="8424001" cy="371931"/>
          </a:xfrm>
          <a:prstGeom prst="rect">
            <a:avLst/>
          </a:prstGeom>
        </p:spPr>
        <p:txBody>
          <a:bodyPr lIns="0" tIns="0" rIns="0" bIns="0" anchor="t"/>
          <a:lstStyle>
            <a:lvl1pPr defTabSz="914378">
              <a:defRPr sz="2200">
                <a:solidFill>
                  <a:schemeClr val="accent1"/>
                </a:solidFill>
              </a:defRPr>
            </a:lvl1pPr>
          </a:lstStyle>
          <a:p>
            <a:r>
              <a:t>Folientitel, insgesamt zweizeilig</a:t>
            </a:r>
          </a:p>
        </p:txBody>
      </p:sp>
      <p:sp>
        <p:nvSpPr>
          <p:cNvPr id="719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58775" y="627533"/>
            <a:ext cx="8424000" cy="2664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179996">
              <a:spcBef>
                <a:spcPts val="600"/>
              </a:spcBef>
              <a:buSzTx/>
              <a:buFontTx/>
              <a:buNone/>
              <a:tabLst>
                <a:tab pos="177800" algn="l"/>
                <a:tab pos="355600" algn="l"/>
              </a:tabLst>
              <a:defRPr sz="1600">
                <a:solidFill>
                  <a:schemeClr val="accent2"/>
                </a:solidFill>
              </a:defRPr>
            </a:lvl1pPr>
            <a:lvl2pPr marL="205626" indent="-205010" defTabSz="179996">
              <a:spcBef>
                <a:spcPts val="600"/>
              </a:spcBef>
              <a:buFontTx/>
              <a:buChar char="▪"/>
              <a:tabLst>
                <a:tab pos="177800" algn="l"/>
                <a:tab pos="355600" algn="l"/>
              </a:tabLst>
              <a:defRPr sz="1600">
                <a:solidFill>
                  <a:schemeClr val="accent2"/>
                </a:solidFill>
              </a:defRPr>
            </a:lvl2pPr>
            <a:lvl3pPr marL="0" indent="0" defTabSz="179996">
              <a:spcBef>
                <a:spcPts val="600"/>
              </a:spcBef>
              <a:buSzTx/>
              <a:buFontTx/>
              <a:buNone/>
              <a:tabLst>
                <a:tab pos="177800" algn="l"/>
                <a:tab pos="355600" algn="l"/>
              </a:tabLst>
              <a:defRPr sz="1600">
                <a:solidFill>
                  <a:schemeClr val="accent2"/>
                </a:solidFill>
              </a:defRPr>
            </a:lvl3pPr>
            <a:lvl4pPr marL="240000" indent="-240000" defTabSz="179996">
              <a:spcBef>
                <a:spcPts val="600"/>
              </a:spcBef>
              <a:buFontTx/>
              <a:buChar char="▪"/>
              <a:tabLst>
                <a:tab pos="177800" algn="l"/>
                <a:tab pos="355600" algn="l"/>
              </a:tabLst>
              <a:defRPr sz="1600">
                <a:solidFill>
                  <a:schemeClr val="accent2"/>
                </a:solidFill>
              </a:defRPr>
            </a:lvl4pPr>
            <a:lvl5pPr marL="419999" indent="-239999" defTabSz="179996">
              <a:spcBef>
                <a:spcPts val="600"/>
              </a:spcBef>
              <a:buFontTx/>
              <a:buChar char="−"/>
              <a:tabLst>
                <a:tab pos="177800" algn="l"/>
                <a:tab pos="355600" algn="l"/>
              </a:tabLst>
              <a:defRPr sz="1600">
                <a:solidFill>
                  <a:schemeClr val="accent2"/>
                </a:solidFill>
              </a:defRPr>
            </a:lvl5pPr>
          </a:lstStyle>
          <a:p>
            <a:r>
              <a:t>Entweder zweizeiliger Titel oder Titel mit Subheader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720" name="Grafik 8" descr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254" y="4856315"/>
            <a:ext cx="1073124" cy="307724"/>
          </a:xfrm>
          <a:prstGeom prst="rect">
            <a:avLst/>
          </a:prstGeom>
          <a:ln w="12700">
            <a:miter lim="400000"/>
          </a:ln>
        </p:spPr>
      </p:pic>
      <p:sp>
        <p:nvSpPr>
          <p:cNvPr id="72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615910" y="4939826"/>
            <a:ext cx="168090" cy="147831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2081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3C4254B-C378-48D1-AD6F-1BE8D3E5E50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91D1-4376-408D-8872-60858322D7B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37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85" y="1311275"/>
            <a:ext cx="41052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62" y="1311275"/>
            <a:ext cx="40925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hteck 5"/>
          <p:cNvSpPr/>
          <p:nvPr userDrawn="1"/>
        </p:nvSpPr>
        <p:spPr>
          <a:xfrm>
            <a:off x="8399937" y="4879740"/>
            <a:ext cx="473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3FFF309-7B43-4697-A594-9877CC163A2D}" type="slidenum">
              <a:rPr kumimoji="0" lang="de-DE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r"/>
              <a:t>‹#›</a:t>
            </a:fld>
            <a:endParaRPr lang="de-DE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358775" y="1023578"/>
            <a:ext cx="8425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13569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>
                <a:solidFill>
                  <a:srgbClr val="002864"/>
                </a:solidFill>
              </a:defRPr>
            </a:lvl1pPr>
          </a:lstStyle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400">
                <a:solidFill>
                  <a:srgbClr val="002864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5D45230D-D39F-4836-9BC1-5C9D67D16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7524" y="48129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6A4C6CA-205B-44F7-895A-B90ECCA4E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89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">
          <p15:clr>
            <a:srgbClr val="FBAE40"/>
          </p15:clr>
        </p15:guide>
        <p15:guide id="2" orient="horz" pos="545">
          <p15:clr>
            <a:srgbClr val="FBAE40"/>
          </p15:clr>
        </p15:guide>
        <p15:guide id="3" pos="226">
          <p15:clr>
            <a:srgbClr val="FBAE40"/>
          </p15:clr>
        </p15:guide>
        <p15:guide id="4" pos="2813">
          <p15:clr>
            <a:srgbClr val="FBAE40"/>
          </p15:clr>
        </p15:guide>
        <p15:guide id="5" pos="2947">
          <p15:clr>
            <a:srgbClr val="FBAE40"/>
          </p15:clr>
        </p15:guide>
        <p15:guide id="6" orient="horz" pos="298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-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FD05A-CFF5-4C18-935F-7BDCB03D3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EE9B71-9076-43AA-8B43-16AFF43B5D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4C6CA-205B-44F7-895A-B90ECCA4E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865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999" y="219600"/>
            <a:ext cx="8425225" cy="33954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200" b="0" cap="none" baseline="0">
                <a:solidFill>
                  <a:srgbClr val="002864"/>
                </a:solidFill>
              </a:defRPr>
            </a:lvl1pPr>
          </a:lstStyle>
          <a:p>
            <a:r>
              <a:rPr lang="de-DE" dirty="0"/>
              <a:t>Zwischentitel grafisch, Insgesamt Zweizeilig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691200"/>
            <a:ext cx="8424000" cy="267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rgbClr val="22B0F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Entweder zweizeiliger Titel oder Titel und Subheadline</a:t>
            </a:r>
          </a:p>
        </p:txBody>
      </p:sp>
    </p:spTree>
    <p:extLst>
      <p:ext uri="{BB962C8B-B14F-4D97-AF65-F5344CB8AC3E}">
        <p14:creationId xmlns:p14="http://schemas.microsoft.com/office/powerpoint/2010/main" val="3580236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4" userDrawn="1">
          <p15:clr>
            <a:srgbClr val="FBAE40"/>
          </p15:clr>
        </p15:guide>
        <p15:guide id="2" orient="horz" pos="309" userDrawn="1">
          <p15:clr>
            <a:srgbClr val="FBAE40"/>
          </p15:clr>
        </p15:guide>
        <p15:guide id="3" orient="horz" pos="54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>
                <a:solidFill>
                  <a:srgbClr val="002864"/>
                </a:solidFill>
              </a:defRPr>
            </a:lvl1pPr>
          </a:lstStyle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400">
                <a:solidFill>
                  <a:srgbClr val="002864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842522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9BBDEBD-540D-46F0-80D3-1AD26E979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7524" y="478658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6A4C6CA-205B-44F7-895A-B90ECCA4E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121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">
          <p15:clr>
            <a:srgbClr val="FBAE40"/>
          </p15:clr>
        </p15:guide>
        <p15:guide id="2" orient="horz" pos="545">
          <p15:clr>
            <a:srgbClr val="FBAE40"/>
          </p15:clr>
        </p15:guide>
        <p15:guide id="3" pos="226">
          <p15:clr>
            <a:srgbClr val="FBAE40"/>
          </p15:clr>
        </p15:guide>
        <p15:guide id="4" pos="2813">
          <p15:clr>
            <a:srgbClr val="FBAE40"/>
          </p15:clr>
        </p15:guide>
        <p15:guide id="5" pos="2947">
          <p15:clr>
            <a:srgbClr val="FBAE40"/>
          </p15:clr>
        </p15:guide>
        <p15:guide id="6" orient="horz" pos="298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h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>
                <a:solidFill>
                  <a:srgbClr val="002864"/>
                </a:solidFill>
              </a:defRPr>
            </a:lvl1pPr>
          </a:lstStyle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400">
                <a:solidFill>
                  <a:srgbClr val="002864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360001" y="1311275"/>
            <a:ext cx="6264638" cy="12604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358775" y="2879999"/>
            <a:ext cx="4105275" cy="1853925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4679950" y="2879725"/>
            <a:ext cx="4105275" cy="18542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58775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679949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0009F0CA-D9A6-4DEF-A1BC-3BC05562D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0000" y="478658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6A4C6CA-205B-44F7-895A-B90ECCA4E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549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4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999" y="219600"/>
            <a:ext cx="8425225" cy="33954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000" b="0" cap="none" baseline="0">
                <a:solidFill>
                  <a:srgbClr val="002864"/>
                </a:solidFill>
              </a:defRPr>
            </a:lvl1pPr>
          </a:lstStyle>
          <a:p>
            <a:r>
              <a:rPr lang="de-DE" dirty="0"/>
              <a:t>Zwischentitel grafisch, Insgesamt Zweizeilig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691200"/>
            <a:ext cx="8424000" cy="267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400" baseline="0">
                <a:solidFill>
                  <a:srgbClr val="0028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Entweder zweizeiliger Titel oder Titel und Subheadline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E4119C6-F821-4599-B32E-607A1D4E8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221" y="478658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6A4C6CA-205B-44F7-895A-B90ECCA4E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751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4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83664" y="2032412"/>
            <a:ext cx="6858000" cy="1068437"/>
          </a:xfrm>
        </p:spPr>
        <p:txBody>
          <a:bodyPr anchor="b">
            <a:normAutofit/>
          </a:bodyPr>
          <a:lstStyle>
            <a:lvl1pPr algn="l">
              <a:defRPr sz="3600" baseline="0"/>
            </a:lvl1pPr>
          </a:lstStyle>
          <a:p>
            <a:r>
              <a:rPr lang="de-DE" dirty="0"/>
              <a:t>Zwischenfolie 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85795" y="3012619"/>
            <a:ext cx="6858000" cy="1241425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Unterzeile</a:t>
            </a:r>
          </a:p>
        </p:txBody>
      </p:sp>
    </p:spTree>
    <p:extLst>
      <p:ext uri="{BB962C8B-B14F-4D97-AF65-F5344CB8AC3E}">
        <p14:creationId xmlns:p14="http://schemas.microsoft.com/office/powerpoint/2010/main" val="234299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>
                <a:solidFill>
                  <a:srgbClr val="002864"/>
                </a:solidFill>
              </a:defRPr>
            </a:lvl1pPr>
          </a:lstStyle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400">
                <a:solidFill>
                  <a:srgbClr val="002864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5D45230D-D39F-4836-9BC1-5C9D67D16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7524" y="48129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6A4C6CA-205B-44F7-895A-B90ECCA4E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03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">
          <p15:clr>
            <a:srgbClr val="FBAE40"/>
          </p15:clr>
        </p15:guide>
        <p15:guide id="2" orient="horz" pos="545">
          <p15:clr>
            <a:srgbClr val="FBAE40"/>
          </p15:clr>
        </p15:guide>
        <p15:guide id="3" pos="226">
          <p15:clr>
            <a:srgbClr val="FBAE40"/>
          </p15:clr>
        </p15:guide>
        <p15:guide id="4" pos="2813">
          <p15:clr>
            <a:srgbClr val="FBAE40"/>
          </p15:clr>
        </p15:guide>
        <p15:guide id="5" pos="2947">
          <p15:clr>
            <a:srgbClr val="FBAE40"/>
          </p15:clr>
        </p15:guide>
        <p15:guide id="6" orient="horz" pos="298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-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FD05A-CFF5-4C18-935F-7BDCB03D3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EE9B71-9076-43AA-8B43-16AFF43B5D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4C6CA-205B-44F7-895A-B90ECCA4E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1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>
                <a:solidFill>
                  <a:srgbClr val="002864"/>
                </a:solidFill>
              </a:defRPr>
            </a:lvl1pPr>
          </a:lstStyle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400">
                <a:solidFill>
                  <a:srgbClr val="002864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842522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9BBDEBD-540D-46F0-80D3-1AD26E979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7524" y="478658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6A4C6CA-205B-44F7-895A-B90ECCA4E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570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">
          <p15:clr>
            <a:srgbClr val="FBAE40"/>
          </p15:clr>
        </p15:guide>
        <p15:guide id="2" orient="horz" pos="545">
          <p15:clr>
            <a:srgbClr val="FBAE40"/>
          </p15:clr>
        </p15:guide>
        <p15:guide id="3" pos="226">
          <p15:clr>
            <a:srgbClr val="FBAE40"/>
          </p15:clr>
        </p15:guide>
        <p15:guide id="4" pos="2813">
          <p15:clr>
            <a:srgbClr val="FBAE40"/>
          </p15:clr>
        </p15:guide>
        <p15:guide id="5" pos="2947">
          <p15:clr>
            <a:srgbClr val="FBAE40"/>
          </p15:clr>
        </p15:guide>
        <p15:guide id="6" orient="horz" pos="298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h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>
                <a:solidFill>
                  <a:srgbClr val="002864"/>
                </a:solidFill>
              </a:defRPr>
            </a:lvl1pPr>
          </a:lstStyle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400">
                <a:solidFill>
                  <a:srgbClr val="002864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360001" y="1311275"/>
            <a:ext cx="6264638" cy="12604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358775" y="2879999"/>
            <a:ext cx="4105275" cy="1853925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4679950" y="2879725"/>
            <a:ext cx="4105275" cy="18542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58775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679949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0009F0CA-D9A6-4DEF-A1BC-3BC05562D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0000" y="478658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6A4C6CA-205B-44F7-895A-B90ECCA4E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818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4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999" y="219600"/>
            <a:ext cx="8425225" cy="33954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000" b="0" cap="none" baseline="0">
                <a:solidFill>
                  <a:srgbClr val="002864"/>
                </a:solidFill>
              </a:defRPr>
            </a:lvl1pPr>
          </a:lstStyle>
          <a:p>
            <a:r>
              <a:rPr lang="de-DE" dirty="0"/>
              <a:t>Zwischentitel grafisch, Insgesamt Zweizeilig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691200"/>
            <a:ext cx="8424000" cy="267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400" baseline="0">
                <a:solidFill>
                  <a:srgbClr val="0028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Entweder zweizeiliger Titel oder Titel und Subheadline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E4119C6-F821-4599-B32E-607A1D4E8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221" y="478658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6A4C6CA-205B-44F7-895A-B90ECCA4E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717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4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7" y="150020"/>
            <a:ext cx="8557895" cy="726281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38103" y="4914000"/>
            <a:ext cx="598394" cy="180000"/>
          </a:xfrm>
          <a:prstGeom prst="rect">
            <a:avLst/>
          </a:prstGeom>
          <a:ln/>
        </p:spPr>
        <p:txBody>
          <a:bodyPr lIns="91438" tIns="45719" rIns="91438" bIns="45719"/>
          <a:lstStyle>
            <a:lvl1pPr>
              <a:defRPr sz="900"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PAGE </a:t>
            </a:r>
            <a:fld id="{F35164B6-5B5C-4D57-91C6-379885D5A5FE}" type="slidenum">
              <a:rPr lang="de-DE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7372970" y="4890798"/>
            <a:ext cx="761743" cy="2308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12.12.2018</a:t>
            </a:r>
            <a:endParaRPr lang="de-D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13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2996"/>
            <a:ext cx="1655716" cy="225216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0" y="879562"/>
            <a:ext cx="9144000" cy="4068452"/>
          </a:xfrm>
          <a:prstGeom prst="rect">
            <a:avLst/>
          </a:prstGeom>
          <a:solidFill>
            <a:srgbClr val="002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02"/>
            <a:ext cx="1656000" cy="12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4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307">
          <p15:clr>
            <a:srgbClr val="F26B43"/>
          </p15:clr>
        </p15:guide>
        <p15:guide id="2" orient="horz" pos="38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1095586"/>
            <a:ext cx="9144000" cy="3708412"/>
          </a:xfrm>
          <a:prstGeom prst="rect">
            <a:avLst/>
          </a:prstGeom>
          <a:solidFill>
            <a:srgbClr val="002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  <a:solidFill>
                <a:srgbClr val="002864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912010"/>
            <a:ext cx="792380" cy="10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2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508" y="0"/>
            <a:ext cx="9144000" cy="5143500"/>
          </a:xfrm>
          <a:prstGeom prst="rect">
            <a:avLst/>
          </a:prstGeom>
          <a:solidFill>
            <a:srgbClr val="002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noFill/>
              </a:ln>
              <a:solidFill>
                <a:srgbClr val="002864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08124" y="2310745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Zwischenfolie Titel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84413" y="3021841"/>
            <a:ext cx="7886700" cy="728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Unterzeile</a:t>
            </a:r>
          </a:p>
        </p:txBody>
      </p:sp>
    </p:spTree>
    <p:extLst>
      <p:ext uri="{BB962C8B-B14F-4D97-AF65-F5344CB8AC3E}">
        <p14:creationId xmlns:p14="http://schemas.microsoft.com/office/powerpoint/2010/main" val="116546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rgbClr val="22B0F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61" userDrawn="1">
          <p15:clr>
            <a:srgbClr val="F26B43"/>
          </p15:clr>
        </p15:guide>
        <p15:guide id="2" orient="horz" pos="2121" userDrawn="1">
          <p15:clr>
            <a:srgbClr val="F26B43"/>
          </p15:clr>
        </p15:guide>
        <p15:guide id="3" pos="695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0" y="1095586"/>
            <a:ext cx="9144000" cy="0"/>
          </a:xfrm>
          <a:prstGeom prst="line">
            <a:avLst/>
          </a:prstGeom>
          <a:ln>
            <a:solidFill>
              <a:srgbClr val="14C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620" y="4870007"/>
            <a:ext cx="792380" cy="10778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C0BDD7-72E8-4C4C-AD99-A14A841D3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0000" y="478658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6A4C6CA-205B-44F7-895A-B90ECCA4EA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C909E8-21C4-412F-A9D7-04FBFFC2C10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4408" y="313332"/>
            <a:ext cx="672244" cy="48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2" r:id="rId2"/>
    <p:sldLayoutId id="2147483741" r:id="rId3"/>
    <p:sldLayoutId id="2147483739" r:id="rId4"/>
    <p:sldLayoutId id="2147483740" r:id="rId5"/>
    <p:sldLayoutId id="2147483751" r:id="rId6"/>
    <p:sldLayoutId id="2147483759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0" kern="1200" cap="none" baseline="0">
          <a:solidFill>
            <a:srgbClr val="002864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rgbClr val="002864"/>
        </a:buClr>
        <a:buFont typeface="Arial" panose="020B0604020202020204" pitchFamily="34" charset="0"/>
        <a:buChar char="•"/>
        <a:tabLst>
          <a:tab pos="180000" algn="l"/>
          <a:tab pos="3600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rgbClr val="00286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rgbClr val="00286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rgbClr val="00286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rgbClr val="00286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orient="horz" pos="309">
          <p15:clr>
            <a:srgbClr val="F26B43"/>
          </p15:clr>
        </p15:guide>
        <p15:guide id="3" orient="horz" pos="822">
          <p15:clr>
            <a:srgbClr val="F26B43"/>
          </p15:clr>
        </p15:guide>
        <p15:guide id="4" orient="horz" pos="316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8010"/>
            <a:ext cx="9144000" cy="271463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01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7B9760-BAC9-4DE5-A2FB-FB79B98B3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4408" y="4876423"/>
            <a:ext cx="539592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F136ED25-00BD-4D18-BE5C-DF7A2EC29F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hteck 5"/>
          <p:cNvSpPr/>
          <p:nvPr userDrawn="1"/>
        </p:nvSpPr>
        <p:spPr>
          <a:xfrm>
            <a:off x="8399937" y="4879740"/>
            <a:ext cx="473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3FFF309-7B43-4697-A594-9877CC163A2D}" type="slidenum">
              <a:rPr lang="de-DE" sz="1100" b="1" smtClean="0">
                <a:solidFill>
                  <a:prstClr val="white"/>
                </a:solidFill>
              </a:rPr>
              <a:pPr algn="r"/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3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</p:sldLayoutIdLst>
  <p:hf hdr="0" ftr="0" dt="0"/>
  <p:txStyles>
    <p:titleStyle>
      <a:lvl1pPr algn="l" defTabSz="914378" rtl="0" eaLnBrk="1" latinLnBrk="0" hangingPunct="1">
        <a:spcBef>
          <a:spcPct val="0"/>
        </a:spcBef>
        <a:buNone/>
        <a:defRPr sz="22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79996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None/>
        <a:tabLst>
          <a:tab pos="179996" algn="l"/>
          <a:tab pos="359991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79384" algn="l" defTabSz="914378" rtl="0" eaLnBrk="1" latinLnBrk="0" hangingPunct="1">
        <a:spcBef>
          <a:spcPts val="6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8" rtl="0" eaLnBrk="1" latinLnBrk="0" hangingPunct="1">
        <a:spcBef>
          <a:spcPts val="600"/>
        </a:spcBef>
        <a:buClr>
          <a:schemeClr val="accent3"/>
        </a:buClr>
        <a:buFont typeface="Wingdings" panose="05000000000000000000" pitchFamily="2" charset="2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378" rtl="0" eaLnBrk="1" latinLnBrk="0" hangingPunct="1">
        <a:spcBef>
          <a:spcPts val="600"/>
        </a:spcBef>
        <a:buClr>
          <a:schemeClr val="accent3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8" rtl="0" eaLnBrk="1" latinLnBrk="0" hangingPunct="1">
        <a:spcBef>
          <a:spcPts val="300"/>
        </a:spcBef>
        <a:buClr>
          <a:schemeClr val="accent3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indent="0" algn="l" defTabSz="914378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5760">
          <p15:clr>
            <a:srgbClr val="F26B43"/>
          </p15:clr>
        </p15:guide>
        <p15:guide id="3" pos="226">
          <p15:clr>
            <a:srgbClr val="F26B43"/>
          </p15:clr>
        </p15:guide>
        <p15:guide id="4" pos="2811">
          <p15:clr>
            <a:srgbClr val="F26B43"/>
          </p15:clr>
        </p15:guide>
        <p15:guide id="5" pos="2948">
          <p15:clr>
            <a:srgbClr val="F26B43"/>
          </p15:clr>
        </p15:guide>
        <p15:guide id="6" pos="5533">
          <p15:clr>
            <a:srgbClr val="F26B43"/>
          </p15:clr>
        </p15:guide>
        <p15:guide id="7" orient="horz">
          <p15:clr>
            <a:srgbClr val="F26B43"/>
          </p15:clr>
        </p15:guide>
        <p15:guide id="8" orient="horz" pos="3240">
          <p15:clr>
            <a:srgbClr val="F26B43"/>
          </p15:clr>
        </p15:guide>
        <p15:guide id="9" orient="horz" pos="825">
          <p15:clr>
            <a:srgbClr val="F26B43"/>
          </p15:clr>
        </p15:guide>
        <p15:guide id="10" orient="horz" pos="298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0" y="1095586"/>
            <a:ext cx="9144000" cy="0"/>
          </a:xfrm>
          <a:prstGeom prst="line">
            <a:avLst/>
          </a:prstGeom>
          <a:ln>
            <a:solidFill>
              <a:srgbClr val="14C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620" y="4870007"/>
            <a:ext cx="792380" cy="10778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C0BDD7-72E8-4C4C-AD99-A14A841D3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0000" y="478658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6A4C6CA-205B-44F7-895A-B90ECCA4EA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C909E8-21C4-412F-A9D7-04FBFFC2C10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4408" y="313332"/>
            <a:ext cx="672244" cy="48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8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0" kern="1200" cap="none" baseline="0">
          <a:solidFill>
            <a:srgbClr val="002864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rgbClr val="002864"/>
        </a:buClr>
        <a:buFont typeface="Arial" panose="020B0604020202020204" pitchFamily="34" charset="0"/>
        <a:buChar char="•"/>
        <a:tabLst>
          <a:tab pos="180000" algn="l"/>
          <a:tab pos="3600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rgbClr val="00286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rgbClr val="00286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rgbClr val="00286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rgbClr val="00286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orient="horz" pos="309">
          <p15:clr>
            <a:srgbClr val="F26B43"/>
          </p15:clr>
        </p15:guide>
        <p15:guide id="3" orient="horz" pos="822">
          <p15:clr>
            <a:srgbClr val="F26B43"/>
          </p15:clr>
        </p15:guide>
        <p15:guide id="4" orient="horz" pos="31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985795" y="2202632"/>
            <a:ext cx="7656975" cy="1068437"/>
          </a:xfrm>
        </p:spPr>
        <p:txBody>
          <a:bodyPr>
            <a:normAutofit fontScale="90000"/>
          </a:bodyPr>
          <a:lstStyle/>
          <a:p>
            <a:r>
              <a:rPr lang="de-DE" dirty="0"/>
              <a:t>Matter and Technologies</a:t>
            </a:r>
            <a:br>
              <a:rPr lang="de-DE" dirty="0"/>
            </a:br>
            <a:r>
              <a:rPr lang="de-DE" dirty="0"/>
              <a:t>DTS </a:t>
            </a:r>
            <a:r>
              <a:rPr lang="de-DE" dirty="0" err="1"/>
              <a:t>strategy</a:t>
            </a:r>
            <a:r>
              <a:rPr lang="de-DE" dirty="0"/>
              <a:t> </a:t>
            </a:r>
            <a:r>
              <a:rPr lang="de-DE" dirty="0" err="1"/>
              <a:t>meeting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985795" y="3435846"/>
            <a:ext cx="6858000" cy="1241425"/>
          </a:xfrm>
        </p:spPr>
        <p:txBody>
          <a:bodyPr/>
          <a:lstStyle/>
          <a:p>
            <a:r>
              <a:rPr lang="de-DE" sz="2000" dirty="0"/>
              <a:t>Ties Behnke, Friederike Januschek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B3BB3A-40BA-4F68-B95D-0536ABC1A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25" y="391748"/>
            <a:ext cx="1810445" cy="1292283"/>
          </a:xfrm>
          <a:prstGeom prst="rect">
            <a:avLst/>
          </a:prstGeom>
        </p:spPr>
      </p:pic>
      <p:pic>
        <p:nvPicPr>
          <p:cNvPr id="8" name="Grafik 3">
            <a:extLst>
              <a:ext uri="{FF2B5EF4-FFF2-40B4-BE49-F238E27FC236}">
                <a16:creationId xmlns:a16="http://schemas.microsoft.com/office/drawing/2014/main" id="{F67CA231-AEE6-4C80-B146-7DA1A480E2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75" y="388793"/>
            <a:ext cx="2303370" cy="12974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F5271F-9E3B-4D60-B771-CFFA0A191F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0" r="22000" b="25734"/>
          <a:stretch/>
        </p:blipFill>
        <p:spPr>
          <a:xfrm rot="5400000">
            <a:off x="510377" y="296670"/>
            <a:ext cx="1305954" cy="14636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17E6C2-4A12-4F28-A8C2-B9E22544BF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r="17100" b="11734"/>
          <a:stretch/>
        </p:blipFill>
        <p:spPr>
          <a:xfrm rot="5400000">
            <a:off x="1892226" y="378447"/>
            <a:ext cx="1305955" cy="13000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CA8918-4F07-4960-8F5E-3B54470288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 t="8000" r="10801"/>
          <a:stretch/>
        </p:blipFill>
        <p:spPr>
          <a:xfrm rot="5400000">
            <a:off x="3226803" y="353303"/>
            <a:ext cx="1292670" cy="136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24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CE715-024F-4D44-B562-B190D6AE5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Paper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192E2-318D-452B-AFC7-AE0354433D5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97071" y="1166751"/>
            <a:ext cx="8425225" cy="3422650"/>
          </a:xfrm>
        </p:spPr>
        <p:txBody>
          <a:bodyPr/>
          <a:lstStyle/>
          <a:p>
            <a:pPr marL="180975" lvl="1" indent="-180975" defTabSz="180000">
              <a:lnSpc>
                <a:spcPts val="1800"/>
              </a:lnSpc>
              <a:spcBef>
                <a:spcPts val="1100"/>
              </a:spcBef>
              <a:tabLst>
                <a:tab pos="180000" algn="l"/>
                <a:tab pos="360000" algn="l"/>
              </a:tabLst>
            </a:pPr>
            <a:r>
              <a:rPr lang="de-DE" sz="1400" b="1" dirty="0"/>
              <a:t>Aktuelles Forschungsportfolio </a:t>
            </a:r>
            <a:r>
              <a:rPr lang="de-DE" sz="1400" dirty="0"/>
              <a:t>(2 Seiten)</a:t>
            </a:r>
          </a:p>
          <a:p>
            <a:pPr marL="180975" lvl="1" indent="-180975" defTabSz="180000">
              <a:lnSpc>
                <a:spcPts val="1800"/>
              </a:lnSpc>
              <a:spcBef>
                <a:spcPts val="1100"/>
              </a:spcBef>
              <a:tabLst>
                <a:tab pos="180000" algn="l"/>
                <a:tab pos="360000" algn="l"/>
              </a:tabLst>
            </a:pPr>
            <a:r>
              <a:rPr lang="de-DE" sz="1400" b="1" dirty="0"/>
              <a:t>Einordnung in den nationalen und internationalen Kontext</a:t>
            </a:r>
          </a:p>
          <a:p>
            <a:pPr marL="180975" lvl="1" indent="-180975" defTabSz="180000">
              <a:lnSpc>
                <a:spcPts val="1800"/>
              </a:lnSpc>
              <a:spcBef>
                <a:spcPts val="1100"/>
              </a:spcBef>
              <a:tabLst>
                <a:tab pos="180000" algn="l"/>
                <a:tab pos="360000" algn="l"/>
              </a:tabLst>
            </a:pPr>
            <a:r>
              <a:rPr lang="de-DE" sz="1400" b="1" dirty="0"/>
              <a:t>Herausforderungen der nächsten 10 Jahre</a:t>
            </a:r>
          </a:p>
          <a:p>
            <a:pPr marL="180975" lvl="1" indent="-180975" defTabSz="180000">
              <a:lnSpc>
                <a:spcPts val="1800"/>
              </a:lnSpc>
              <a:spcBef>
                <a:spcPts val="1100"/>
              </a:spcBef>
              <a:tabLst>
                <a:tab pos="180000" algn="l"/>
                <a:tab pos="360000" algn="l"/>
              </a:tabLst>
            </a:pPr>
            <a:r>
              <a:rPr lang="de-DE" sz="1400" b="1" dirty="0"/>
              <a:t>Mission und Forschungsziele des FB</a:t>
            </a:r>
          </a:p>
          <a:p>
            <a:pPr marL="180975" lvl="1" indent="-180975" defTabSz="180000">
              <a:lnSpc>
                <a:spcPts val="1800"/>
              </a:lnSpc>
              <a:spcBef>
                <a:spcPts val="1100"/>
              </a:spcBef>
              <a:tabLst>
                <a:tab pos="180000" algn="l"/>
                <a:tab pos="360000" algn="l"/>
              </a:tabLst>
            </a:pPr>
            <a:r>
              <a:rPr lang="de-DE" sz="1400" b="1" dirty="0"/>
              <a:t>Zukünftige thematische und programmatische Aufstellung</a:t>
            </a:r>
          </a:p>
          <a:p>
            <a:pPr marL="180975" lvl="1" indent="-180975" defTabSz="180000">
              <a:spcBef>
                <a:spcPts val="600"/>
              </a:spcBef>
              <a:tabLst>
                <a:tab pos="180000" algn="l"/>
                <a:tab pos="360000" algn="l"/>
              </a:tabLst>
            </a:pPr>
            <a:r>
              <a:rPr lang="de-DE" sz="1400" b="1" dirty="0">
                <a:highlight>
                  <a:srgbClr val="FFFF00"/>
                </a:highlight>
              </a:rPr>
              <a:t>Wissenschaftlich-programmatische Ausrichtung</a:t>
            </a:r>
            <a:br>
              <a:rPr lang="de-DE" sz="1400" b="1" dirty="0">
                <a:highlight>
                  <a:srgbClr val="FFFF00"/>
                </a:highlight>
              </a:rPr>
            </a:br>
            <a:r>
              <a:rPr lang="de-DE" sz="1100" dirty="0">
                <a:highlight>
                  <a:srgbClr val="FFFF00"/>
                </a:highlight>
              </a:rPr>
              <a:t>- Struktur des FB</a:t>
            </a:r>
            <a:br>
              <a:rPr lang="de-DE" sz="1100" dirty="0">
                <a:highlight>
                  <a:srgbClr val="FFFF00"/>
                </a:highlight>
              </a:rPr>
            </a:br>
            <a:r>
              <a:rPr lang="de-DE" sz="1100" dirty="0">
                <a:highlight>
                  <a:srgbClr val="FFFF00"/>
                </a:highlight>
              </a:rPr>
              <a:t>- Rolle der Infrastrukturen im FB</a:t>
            </a:r>
            <a:br>
              <a:rPr lang="de-DE" sz="1100" dirty="0">
                <a:highlight>
                  <a:srgbClr val="FFFF00"/>
                </a:highlight>
              </a:rPr>
            </a:br>
            <a:r>
              <a:rPr lang="de-DE" sz="1100" dirty="0">
                <a:highlight>
                  <a:srgbClr val="FFFF00"/>
                </a:highlight>
              </a:rPr>
              <a:t>- Kooperationsstrategien (intern / extern)</a:t>
            </a:r>
            <a:br>
              <a:rPr lang="de-DE" sz="1100" dirty="0">
                <a:highlight>
                  <a:srgbClr val="FFFF00"/>
                </a:highlight>
              </a:rPr>
            </a:br>
            <a:r>
              <a:rPr lang="de-DE" sz="1100" dirty="0">
                <a:highlight>
                  <a:srgbClr val="FFFF00"/>
                </a:highlight>
              </a:rPr>
              <a:t>- Strategien zu programm- und FB-übergreifenden Themen wie z.B. Digitalisierung</a:t>
            </a:r>
            <a:br>
              <a:rPr lang="de-DE" sz="1100" dirty="0">
                <a:highlight>
                  <a:srgbClr val="FFFF00"/>
                </a:highlight>
              </a:rPr>
            </a:br>
            <a:r>
              <a:rPr lang="de-DE" sz="1100" dirty="0">
                <a:highlight>
                  <a:srgbClr val="FFFF00"/>
                </a:highlight>
              </a:rPr>
              <a:t>- Strategien zu </a:t>
            </a:r>
            <a:r>
              <a:rPr lang="de-DE" sz="1100" dirty="0" err="1">
                <a:highlight>
                  <a:srgbClr val="FFFF00"/>
                </a:highlight>
              </a:rPr>
              <a:t>zentrenbezogenen</a:t>
            </a:r>
            <a:r>
              <a:rPr lang="de-DE" sz="1100" dirty="0">
                <a:highlight>
                  <a:srgbClr val="FFFF00"/>
                </a:highlight>
              </a:rPr>
              <a:t> (forschungs-)politischen und/oder strukturellen Themen wie z.B. Innovation</a:t>
            </a:r>
            <a:br>
              <a:rPr lang="de-DE" sz="1100" dirty="0">
                <a:highlight>
                  <a:srgbClr val="FFFF00"/>
                </a:highlight>
              </a:rPr>
            </a:br>
            <a:r>
              <a:rPr lang="de-DE" sz="1100" dirty="0">
                <a:highlight>
                  <a:srgbClr val="FFFF00"/>
                </a:highlight>
              </a:rPr>
              <a:t>  und Transfer / Talentmanagement, Nachhaltigkeit, Parität (Chancengerechtigkeit), Diversität, Digitalisierung</a:t>
            </a:r>
          </a:p>
          <a:p>
            <a:pPr marL="0" indent="0">
              <a:buNone/>
            </a:pPr>
            <a:r>
              <a:rPr lang="de-DE" sz="1400" i="1" u="sng" dirty="0"/>
              <a:t> Das Strategiepapier wird in die Statusberichte für die wissenschaftliche Begutachtung (Zentren-begutachtung) und in die Programmanträge für die strategische Bewertung des FBM integriert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71D72-2215-48C8-A714-BBB230782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A4C6CA-205B-44F7-895A-B90ECCA4EA1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CE6853-2A0E-4CEA-BC3A-928454A468B5}"/>
              </a:ext>
            </a:extLst>
          </p:cNvPr>
          <p:cNvSpPr txBox="1"/>
          <p:nvPr/>
        </p:nvSpPr>
        <p:spPr>
          <a:xfrm>
            <a:off x="6546299" y="2139702"/>
            <a:ext cx="2300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Matter draft</a:t>
            </a:r>
          </a:p>
          <a:p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SAB: 5/2024</a:t>
            </a:r>
          </a:p>
        </p:txBody>
      </p:sp>
    </p:spTree>
    <p:extLst>
      <p:ext uri="{BB962C8B-B14F-4D97-AF65-F5344CB8AC3E}">
        <p14:creationId xmlns:p14="http://schemas.microsoft.com/office/powerpoint/2010/main" val="230097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CE715-024F-4D44-B562-B190D6AE5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Videos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40EF5-0C38-408E-834F-57AD4AD022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192E2-318D-452B-AFC7-AE0354433D5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71D72-2215-48C8-A714-BBB230782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A4C6CA-205B-44F7-895A-B90ECCA4EA1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85AEFB-46BE-4373-95C4-72FAC4020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5" y="627534"/>
            <a:ext cx="9144000" cy="396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5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83EE9-48E4-49A8-81D6-C13C6C02A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Videos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94E7D-A38E-41D8-85F1-1755F7E200A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515A94-CEDE-43C8-A2D7-FA2147A65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A4C6CA-205B-44F7-895A-B90ECCA4EA1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92028E-7C28-4648-BB24-51901B1F7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72" y="854613"/>
            <a:ext cx="6843353" cy="42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14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E2C7D-F5F6-4D44-B3D7-560ACAC71D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B50F2A-435D-4121-9FF1-D5A2ACA1331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Matter management board tomorrow</a:t>
            </a:r>
          </a:p>
          <a:p>
            <a:r>
              <a:rPr lang="en-US" dirty="0"/>
              <a:t>DTS in person meeting 24.1.2024</a:t>
            </a:r>
          </a:p>
          <a:p>
            <a:r>
              <a:rPr lang="en-US" dirty="0"/>
              <a:t>MT strategy meeting on 25.1.2024 in Kassel</a:t>
            </a:r>
          </a:p>
          <a:p>
            <a:r>
              <a:rPr lang="en-US" dirty="0"/>
              <a:t>Matter </a:t>
            </a:r>
            <a:r>
              <a:rPr lang="en-US" dirty="0" err="1"/>
              <a:t>Lenkungsausschuss</a:t>
            </a:r>
            <a:r>
              <a:rPr lang="en-US" dirty="0"/>
              <a:t> “retreat” on 29.1.2024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B9309-C413-47CA-8F11-ED2BC4814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A4C6CA-205B-44F7-895A-B90ECCA4EA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645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7784" y="227398"/>
            <a:ext cx="8424000" cy="371930"/>
          </a:xfrm>
        </p:spPr>
        <p:txBody>
          <a:bodyPr/>
          <a:lstStyle/>
          <a:p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starting</a:t>
            </a:r>
            <a:r>
              <a:rPr lang="de-DE" dirty="0"/>
              <a:t> </a:t>
            </a:r>
            <a:r>
              <a:rPr lang="de-DE" dirty="0" err="1"/>
              <a:t>point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46559" y="698998"/>
            <a:ext cx="8424000" cy="266400"/>
          </a:xfrm>
        </p:spPr>
        <p:txBody>
          <a:bodyPr/>
          <a:lstStyle/>
          <a:p>
            <a:r>
              <a:rPr lang="de-DE" dirty="0"/>
              <a:t>Matter and Technologies in </a:t>
            </a:r>
            <a:r>
              <a:rPr lang="de-DE" dirty="0" err="1"/>
              <a:t>PoF</a:t>
            </a:r>
            <a:r>
              <a:rPr lang="de-DE" dirty="0"/>
              <a:t> IV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>
          <a:xfrm>
            <a:off x="446559" y="1319073"/>
            <a:ext cx="4105275" cy="342265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e-DE" sz="1400" b="1" dirty="0" err="1"/>
              <a:t>Three</a:t>
            </a:r>
            <a:r>
              <a:rPr lang="de-DE" sz="1400" b="1" dirty="0"/>
              <a:t> </a:t>
            </a:r>
            <a:r>
              <a:rPr lang="de-DE" sz="1400" b="1" dirty="0" err="1"/>
              <a:t>topics</a:t>
            </a:r>
            <a:endParaRPr lang="de-DE" sz="1400" b="1" dirty="0"/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de-DE" sz="1400" dirty="0" err="1"/>
              <a:t>Accelerators</a:t>
            </a:r>
            <a:r>
              <a:rPr lang="de-DE" sz="1400" dirty="0"/>
              <a:t> / </a:t>
            </a:r>
            <a:r>
              <a:rPr lang="de-DE" sz="1400" dirty="0" err="1"/>
              <a:t>Detectors</a:t>
            </a:r>
            <a:r>
              <a:rPr lang="de-DE" sz="1400" dirty="0"/>
              <a:t> / Data M&amp;A</a:t>
            </a:r>
            <a:br>
              <a:rPr lang="de-DE" sz="1400" dirty="0"/>
            </a:br>
            <a:endParaRPr lang="de-DE" sz="1400" dirty="0"/>
          </a:p>
          <a:p>
            <a:pPr marL="0" indent="0">
              <a:lnSpc>
                <a:spcPct val="100000"/>
              </a:lnSpc>
              <a:buNone/>
            </a:pPr>
            <a:r>
              <a:rPr lang="de-DE" sz="1400" b="1" dirty="0"/>
              <a:t>Central </a:t>
            </a:r>
            <a:r>
              <a:rPr lang="de-DE" sz="1400" b="1" dirty="0" err="1"/>
              <a:t>Infrastructures</a:t>
            </a:r>
            <a:endParaRPr lang="de-DE" sz="1400" b="1" dirty="0"/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de-DE" sz="1400" dirty="0"/>
              <a:t>IDAF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de-DE" sz="1400" dirty="0" err="1"/>
              <a:t>Several</a:t>
            </a:r>
            <a:r>
              <a:rPr lang="de-DE" sz="1400" dirty="0"/>
              <a:t> LK I </a:t>
            </a:r>
            <a:r>
              <a:rPr lang="de-DE" sz="1400" dirty="0" err="1"/>
              <a:t>Infrastructures</a:t>
            </a:r>
            <a:br>
              <a:rPr lang="de-DE" sz="1400" dirty="0"/>
            </a:br>
            <a:r>
              <a:rPr lang="de-DE" sz="1400" dirty="0"/>
              <a:t>in different </a:t>
            </a:r>
            <a:r>
              <a:rPr lang="de-DE" sz="1400" dirty="0" err="1"/>
              <a:t>access</a:t>
            </a:r>
            <a:r>
              <a:rPr lang="de-DE" sz="1400" dirty="0"/>
              <a:t> </a:t>
            </a:r>
            <a:r>
              <a:rPr lang="de-DE" sz="1400" dirty="0" err="1"/>
              <a:t>models</a:t>
            </a:r>
            <a:br>
              <a:rPr lang="de-DE" sz="1400" dirty="0"/>
            </a:br>
            <a:endParaRPr lang="de-DE" sz="1400" dirty="0"/>
          </a:p>
          <a:p>
            <a:pPr marL="0" indent="0">
              <a:lnSpc>
                <a:spcPct val="100000"/>
              </a:lnSpc>
              <a:buNone/>
            </a:pPr>
            <a:r>
              <a:rPr lang="de-DE" sz="1400" b="1" dirty="0" err="1"/>
              <a:t>One</a:t>
            </a:r>
            <a:r>
              <a:rPr lang="de-DE" sz="1400" b="1" dirty="0"/>
              <a:t> Mission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de-DE" sz="1400" dirty="0"/>
              <a:t>Research the </a:t>
            </a:r>
            <a:r>
              <a:rPr lang="de-DE" sz="1400" dirty="0" err="1"/>
              <a:t>technologies</a:t>
            </a:r>
            <a:br>
              <a:rPr lang="de-DE" sz="1400" dirty="0"/>
            </a:br>
            <a:r>
              <a:rPr lang="de-DE" sz="1400" dirty="0" err="1"/>
              <a:t>the</a:t>
            </a:r>
            <a:r>
              <a:rPr lang="de-DE" sz="1400" dirty="0"/>
              <a:t> Research Field Matter will </a:t>
            </a:r>
            <a:r>
              <a:rPr lang="de-DE" sz="1400" dirty="0" err="1"/>
              <a:t>need</a:t>
            </a:r>
            <a:r>
              <a:rPr lang="de-DE" sz="1400" dirty="0"/>
              <a:t> </a:t>
            </a:r>
            <a:r>
              <a:rPr lang="de-DE" sz="1400" dirty="0" err="1"/>
              <a:t>tomorrow</a:t>
            </a:r>
            <a:endParaRPr lang="de-DE" sz="1400" dirty="0"/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de-DE" sz="1400" dirty="0"/>
              <a:t>Research in </a:t>
            </a:r>
            <a:r>
              <a:rPr lang="de-DE" sz="1400" dirty="0" err="1"/>
              <a:t>technologies</a:t>
            </a:r>
            <a:r>
              <a:rPr lang="de-DE" sz="1400" dirty="0"/>
              <a:t>:</a:t>
            </a:r>
            <a:br>
              <a:rPr lang="de-DE" sz="1400" dirty="0"/>
            </a:br>
            <a:r>
              <a:rPr lang="de-DE" sz="1400" dirty="0"/>
              <a:t>Curiosity-</a:t>
            </a:r>
            <a:r>
              <a:rPr lang="de-DE" sz="1400" dirty="0" err="1"/>
              <a:t>driven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Science and Society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B96655-B6DD-4307-9898-FA5798824EEA}"/>
              </a:ext>
            </a:extLst>
          </p:cNvPr>
          <p:cNvSpPr txBox="1"/>
          <p:nvPr/>
        </p:nvSpPr>
        <p:spPr>
          <a:xfrm>
            <a:off x="4658559" y="3816201"/>
            <a:ext cx="3932423" cy="954107"/>
          </a:xfrm>
          <a:prstGeom prst="rect">
            <a:avLst/>
          </a:prstGeom>
          <a:solidFill>
            <a:srgbClr val="FFC000">
              <a:alpha val="28121"/>
            </a:srgb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Effects from </a:t>
            </a:r>
            <a:r>
              <a:rPr lang="en-US" sz="1400" dirty="0" err="1"/>
              <a:t>Covid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Impact of the Russian aggression with </a:t>
            </a:r>
            <a:br>
              <a:rPr lang="en-US" sz="1400" dirty="0"/>
            </a:br>
            <a:r>
              <a:rPr lang="en-US" sz="1400" dirty="0"/>
              <a:t>effects on Russian </a:t>
            </a:r>
            <a:r>
              <a:rPr lang="en-US" sz="1400" dirty="0" err="1"/>
              <a:t>cooperations</a:t>
            </a:r>
            <a:r>
              <a:rPr lang="en-US" sz="1400" dirty="0"/>
              <a:t> and supply</a:t>
            </a:r>
            <a:br>
              <a:rPr lang="en-US" sz="1400" dirty="0"/>
            </a:br>
            <a:r>
              <a:rPr lang="en-US" sz="1400" dirty="0"/>
              <a:t>line issues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CBDA6E-FEFD-40EF-A032-F6CB4E8F7DB8}"/>
              </a:ext>
            </a:extLst>
          </p:cNvPr>
          <p:cNvSpPr txBox="1"/>
          <p:nvPr/>
        </p:nvSpPr>
        <p:spPr>
          <a:xfrm>
            <a:off x="5836128" y="3076774"/>
            <a:ext cx="2832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Total Budget 83 Mio EUR in 2022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4DA083E5-C11D-493F-86BF-2A5A982DC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5308" y="482076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6A4C6CA-205B-44F7-895A-B90ECCA4EA14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236058-4498-5D48-069E-9EB58A74E1EB}"/>
              </a:ext>
            </a:extLst>
          </p:cNvPr>
          <p:cNvGrpSpPr/>
          <p:nvPr/>
        </p:nvGrpSpPr>
        <p:grpSpPr>
          <a:xfrm>
            <a:off x="3563888" y="1099896"/>
            <a:ext cx="5580112" cy="2840006"/>
            <a:chOff x="3964017" y="976195"/>
            <a:chExt cx="5257990" cy="2746752"/>
          </a:xfrm>
        </p:grpSpPr>
        <p:pic>
          <p:nvPicPr>
            <p:cNvPr id="9" name="Grafik 193">
              <a:extLst>
                <a:ext uri="{FF2B5EF4-FFF2-40B4-BE49-F238E27FC236}">
                  <a16:creationId xmlns:a16="http://schemas.microsoft.com/office/drawing/2014/main" id="{CC7A36A1-3C63-9655-CB6D-6DC44E60C13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4017" y="1058651"/>
              <a:ext cx="5257990" cy="2664296"/>
            </a:xfrm>
            <a:prstGeom prst="rect">
              <a:avLst/>
            </a:prstGeom>
            <a:noFill/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994FD18-A08C-8A06-F233-35A1D79D960F}"/>
                </a:ext>
              </a:extLst>
            </p:cNvPr>
            <p:cNvSpPr/>
            <p:nvPr/>
          </p:nvSpPr>
          <p:spPr>
            <a:xfrm>
              <a:off x="8668315" y="976195"/>
              <a:ext cx="154512" cy="1595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9">
              <a:extLst>
                <a:ext uri="{FF2B5EF4-FFF2-40B4-BE49-F238E27FC236}">
                  <a16:creationId xmlns:a16="http://schemas.microsoft.com/office/drawing/2014/main" id="{7079779E-A042-C463-989D-8E1773DA8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5009" y="1083733"/>
              <a:ext cx="614605" cy="2126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2B716D-31A0-551A-0D02-72E3C32E2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5009" y="1618016"/>
              <a:ext cx="617824" cy="21116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ADBA7FD-CE4B-FDB4-EE18-03E861A54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35009" y="2150780"/>
              <a:ext cx="611279" cy="2111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9140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1A3E-9ED2-4702-B5E2-FCCCBEED0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from the SAB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A2FE0C-92B3-49D3-A8FF-8D163B4C09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4C6CA-205B-44F7-895A-B90ECCA4EA1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8022D-F9CA-46EE-B474-C43864F12157}"/>
              </a:ext>
            </a:extLst>
          </p:cNvPr>
          <p:cNvSpPr txBox="1"/>
          <p:nvPr/>
        </p:nvSpPr>
        <p:spPr>
          <a:xfrm>
            <a:off x="376586" y="1347614"/>
            <a:ext cx="33714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SAB meeting May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Final minutes not yet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MT seen as very positive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“carry on”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No concrete recommendations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3F8D3E-96E8-4EE5-B24C-915E86670640}"/>
              </a:ext>
            </a:extLst>
          </p:cNvPr>
          <p:cNvSpPr/>
          <p:nvPr/>
        </p:nvSpPr>
        <p:spPr>
          <a:xfrm>
            <a:off x="376586" y="3219606"/>
            <a:ext cx="8028892" cy="113447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Matter and Technologies: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SAB acknowledges the combination of the program topics and the interplay with the innovation platform HI-ACT. In addition, the SAB recommends continuing to explore the aspects of sustainable use of the large-scale facilities, see also the action item below. </a:t>
            </a:r>
          </a:p>
        </p:txBody>
      </p:sp>
      <p:pic>
        <p:nvPicPr>
          <p:cNvPr id="1026" name="Picture 2" descr="Verband deutscher Bediensteter bei Internationalen ...">
            <a:extLst>
              <a:ext uri="{FF2B5EF4-FFF2-40B4-BE49-F238E27FC236}">
                <a16:creationId xmlns:a16="http://schemas.microsoft.com/office/drawing/2014/main" id="{BD61C606-E914-453B-A39B-BAA5FB3E9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72" y="1347614"/>
            <a:ext cx="21717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4286DD-67D8-4CD3-A3F4-5D4F37632D37}"/>
              </a:ext>
            </a:extLst>
          </p:cNvPr>
          <p:cNvSpPr txBox="1"/>
          <p:nvPr/>
        </p:nvSpPr>
        <p:spPr>
          <a:xfrm>
            <a:off x="4720955" y="1266024"/>
            <a:ext cx="1350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Ursula </a:t>
            </a:r>
            <a:r>
              <a:rPr lang="en-US" sz="1400" dirty="0" err="1"/>
              <a:t>Bassler</a:t>
            </a:r>
            <a:br>
              <a:rPr lang="en-US" sz="1400" dirty="0"/>
            </a:br>
            <a:r>
              <a:rPr lang="en-US" sz="1400" dirty="0"/>
              <a:t>Chair SAB</a:t>
            </a:r>
          </a:p>
        </p:txBody>
      </p:sp>
    </p:spTree>
    <p:extLst>
      <p:ext uri="{BB962C8B-B14F-4D97-AF65-F5344CB8AC3E}">
        <p14:creationId xmlns:p14="http://schemas.microsoft.com/office/powerpoint/2010/main" val="1781675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5D633-91C6-41B9-9CDB-8611229BA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SAB on talent and sustainability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A2E72B-CD16-4C8D-A3E3-E0AFFE537D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4C6CA-205B-44F7-895A-B90ECCA4EA1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075871-8A94-4AE8-A5A4-A995978C365D}"/>
              </a:ext>
            </a:extLst>
          </p:cNvPr>
          <p:cNvSpPr/>
          <p:nvPr/>
        </p:nvSpPr>
        <p:spPr>
          <a:xfrm>
            <a:off x="287524" y="1689745"/>
            <a:ext cx="8604956" cy="176400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on talent management and sustainability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SAB appreciates the generic discussion on both topics, but recommends quantifying the specific problem first. There is a clear need to know the related numbers to act effectively. CERN has very good examples (for both sustainability and talent management), which allows to learn from (e.g. the “25/25 initiative”). This means a status analysis, identification of measures and benchmarks, targets and objectives, diversity issues, and last but not least a strategy, how to achieve the objectives.  </a:t>
            </a:r>
          </a:p>
        </p:txBody>
      </p:sp>
    </p:spTree>
    <p:extLst>
      <p:ext uri="{BB962C8B-B14F-4D97-AF65-F5344CB8AC3E}">
        <p14:creationId xmlns:p14="http://schemas.microsoft.com/office/powerpoint/2010/main" val="1703628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B1D3A73-B7E5-4226-8448-49D2EE98F51D}"/>
              </a:ext>
            </a:extLst>
          </p:cNvPr>
          <p:cNvSpPr/>
          <p:nvPr/>
        </p:nvSpPr>
        <p:spPr>
          <a:xfrm>
            <a:off x="935596" y="4048906"/>
            <a:ext cx="7416824" cy="342623"/>
          </a:xfrm>
          <a:prstGeom prst="roundRect">
            <a:avLst/>
          </a:prstGeom>
          <a:solidFill>
            <a:srgbClr val="FDC9AD"/>
          </a:solidFill>
          <a:ln>
            <a:solidFill>
              <a:srgbClr val="F07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X-topic network Frontiers of Optical Technologies (XTN OPT)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CC619-220C-45F7-8A1F-BEA77AF16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and optimizing different options….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BEB9B-12F6-4E61-8A9C-D3BABAEF40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MT structural evolution towards </a:t>
            </a:r>
            <a:r>
              <a:rPr lang="en-US" dirty="0" err="1"/>
              <a:t>PoF</a:t>
            </a:r>
            <a:r>
              <a:rPr lang="en-US" dirty="0"/>
              <a:t> 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E10F2-763C-4573-86F8-75C69E4CDA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A4C6CA-205B-44F7-895A-B90ECCA4EA14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89613FB-92DE-46FF-B71B-31B598FE3305}"/>
              </a:ext>
            </a:extLst>
          </p:cNvPr>
          <p:cNvGraphicFramePr/>
          <p:nvPr>
            <p:extLst/>
          </p:nvPr>
        </p:nvGraphicFramePr>
        <p:xfrm>
          <a:off x="539552" y="1224379"/>
          <a:ext cx="4716524" cy="2679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750404B1-D278-45D4-A01D-CD708995FB72}"/>
              </a:ext>
            </a:extLst>
          </p:cNvPr>
          <p:cNvGrpSpPr/>
          <p:nvPr/>
        </p:nvGrpSpPr>
        <p:grpSpPr>
          <a:xfrm>
            <a:off x="6192180" y="1168445"/>
            <a:ext cx="1839034" cy="2519431"/>
            <a:chOff x="6192180" y="1182153"/>
            <a:chExt cx="1839034" cy="2978011"/>
          </a:xfrm>
        </p:grpSpPr>
        <p:sp>
          <p:nvSpPr>
            <p:cNvPr id="10" name="Arrow: Up-Down 9">
              <a:extLst>
                <a:ext uri="{FF2B5EF4-FFF2-40B4-BE49-F238E27FC236}">
                  <a16:creationId xmlns:a16="http://schemas.microsoft.com/office/drawing/2014/main" id="{3E8D76D5-7E4B-4368-AD75-60E45B9BC02C}"/>
                </a:ext>
              </a:extLst>
            </p:cNvPr>
            <p:cNvSpPr/>
            <p:nvPr/>
          </p:nvSpPr>
          <p:spPr>
            <a:xfrm>
              <a:off x="6192180" y="2828016"/>
              <a:ext cx="504056" cy="1332148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Arrow: Up-Down 10">
              <a:extLst>
                <a:ext uri="{FF2B5EF4-FFF2-40B4-BE49-F238E27FC236}">
                  <a16:creationId xmlns:a16="http://schemas.microsoft.com/office/drawing/2014/main" id="{2DC6C773-0128-4AA4-8165-7E32E56A0E3B}"/>
                </a:ext>
              </a:extLst>
            </p:cNvPr>
            <p:cNvSpPr/>
            <p:nvPr/>
          </p:nvSpPr>
          <p:spPr>
            <a:xfrm>
              <a:off x="6870702" y="2828015"/>
              <a:ext cx="504056" cy="1332148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Arrow: Up-Down 11">
              <a:extLst>
                <a:ext uri="{FF2B5EF4-FFF2-40B4-BE49-F238E27FC236}">
                  <a16:creationId xmlns:a16="http://schemas.microsoft.com/office/drawing/2014/main" id="{E56A7516-2C9C-4EA6-8378-CB66A8DF6F7B}"/>
                </a:ext>
              </a:extLst>
            </p:cNvPr>
            <p:cNvSpPr/>
            <p:nvPr/>
          </p:nvSpPr>
          <p:spPr>
            <a:xfrm>
              <a:off x="7527158" y="2818442"/>
              <a:ext cx="504056" cy="1332148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1AA2BFB-BDCA-43E9-8A9B-C668C7717769}"/>
                </a:ext>
              </a:extLst>
            </p:cNvPr>
            <p:cNvSpPr txBox="1"/>
            <p:nvPr/>
          </p:nvSpPr>
          <p:spPr>
            <a:xfrm rot="16200000">
              <a:off x="5725808" y="1777121"/>
              <a:ext cx="13987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Programs in 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FF2B81-2A27-4EBC-976F-11F1ECB1D35E}"/>
                </a:ext>
              </a:extLst>
            </p:cNvPr>
            <p:cNvSpPr txBox="1"/>
            <p:nvPr/>
          </p:nvSpPr>
          <p:spPr>
            <a:xfrm rot="16200000">
              <a:off x="6378230" y="1777122"/>
              <a:ext cx="14669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Research fields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2F1DDF-795E-4762-906B-57BFF85AB9ED}"/>
                </a:ext>
              </a:extLst>
            </p:cNvPr>
            <p:cNvSpPr txBox="1"/>
            <p:nvPr/>
          </p:nvSpPr>
          <p:spPr>
            <a:xfrm rot="16200000">
              <a:off x="7071298" y="1777122"/>
              <a:ext cx="14157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Non-Helmholtz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C868B6D-486D-4E78-A323-84F1E004914E}"/>
              </a:ext>
            </a:extLst>
          </p:cNvPr>
          <p:cNvSpPr/>
          <p:nvPr/>
        </p:nvSpPr>
        <p:spPr>
          <a:xfrm>
            <a:off x="1835696" y="4587974"/>
            <a:ext cx="792088" cy="335926"/>
          </a:xfrm>
          <a:prstGeom prst="roundRect">
            <a:avLst/>
          </a:prstGeom>
          <a:solidFill>
            <a:srgbClr val="FDC9AD"/>
          </a:solidFill>
          <a:ln>
            <a:solidFill>
              <a:srgbClr val="F07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WG1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903B44F-AA77-4D96-B084-2DF248B67621}"/>
              </a:ext>
            </a:extLst>
          </p:cNvPr>
          <p:cNvSpPr/>
          <p:nvPr/>
        </p:nvSpPr>
        <p:spPr>
          <a:xfrm>
            <a:off x="3023828" y="4593274"/>
            <a:ext cx="792088" cy="335926"/>
          </a:xfrm>
          <a:prstGeom prst="roundRect">
            <a:avLst/>
          </a:prstGeom>
          <a:solidFill>
            <a:srgbClr val="FDC9AD"/>
          </a:solidFill>
          <a:ln>
            <a:solidFill>
              <a:srgbClr val="F07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WG2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316EBDE-0500-44DE-AA07-D32BC768FD43}"/>
              </a:ext>
            </a:extLst>
          </p:cNvPr>
          <p:cNvSpPr/>
          <p:nvPr/>
        </p:nvSpPr>
        <p:spPr>
          <a:xfrm>
            <a:off x="4247964" y="4593274"/>
            <a:ext cx="792088" cy="335926"/>
          </a:xfrm>
          <a:prstGeom prst="roundRect">
            <a:avLst/>
          </a:prstGeom>
          <a:solidFill>
            <a:srgbClr val="FDC9AD"/>
          </a:solidFill>
          <a:ln>
            <a:solidFill>
              <a:srgbClr val="F07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WG3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1D63078F-B9A0-44D2-903E-17F0A3EDCBE9}"/>
              </a:ext>
            </a:extLst>
          </p:cNvPr>
          <p:cNvCxnSpPr>
            <a:cxnSpLocks/>
            <a:endCxn id="16" idx="1"/>
          </p:cNvCxnSpPr>
          <p:nvPr/>
        </p:nvCxnSpPr>
        <p:spPr>
          <a:xfrm rot="16200000" flipH="1">
            <a:off x="1509476" y="4429717"/>
            <a:ext cx="364408" cy="288032"/>
          </a:xfrm>
          <a:prstGeom prst="bentConnector2">
            <a:avLst/>
          </a:prstGeom>
          <a:ln w="19050">
            <a:solidFill>
              <a:srgbClr val="F078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97350DC6-A599-4ADB-8526-20E75A4B1147}"/>
              </a:ext>
            </a:extLst>
          </p:cNvPr>
          <p:cNvCxnSpPr/>
          <p:nvPr/>
        </p:nvCxnSpPr>
        <p:spPr>
          <a:xfrm rot="16200000" flipH="1">
            <a:off x="2715610" y="4426340"/>
            <a:ext cx="364408" cy="288032"/>
          </a:xfrm>
          <a:prstGeom prst="bentConnector2">
            <a:avLst/>
          </a:prstGeom>
          <a:ln w="19050">
            <a:solidFill>
              <a:srgbClr val="F078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7F6B2581-9CD8-44D9-BA12-140D4692DB00}"/>
              </a:ext>
            </a:extLst>
          </p:cNvPr>
          <p:cNvCxnSpPr/>
          <p:nvPr/>
        </p:nvCxnSpPr>
        <p:spPr>
          <a:xfrm rot="16200000" flipH="1">
            <a:off x="3921744" y="4429717"/>
            <a:ext cx="364408" cy="288032"/>
          </a:xfrm>
          <a:prstGeom prst="bentConnector2">
            <a:avLst/>
          </a:prstGeom>
          <a:ln w="19050">
            <a:solidFill>
              <a:srgbClr val="F078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6124E78-A5DE-481A-BB51-1E1652204889}"/>
              </a:ext>
            </a:extLst>
          </p:cNvPr>
          <p:cNvGrpSpPr/>
          <p:nvPr/>
        </p:nvGrpSpPr>
        <p:grpSpPr>
          <a:xfrm>
            <a:off x="2231740" y="1995684"/>
            <a:ext cx="144019" cy="2041089"/>
            <a:chOff x="2231740" y="1995684"/>
            <a:chExt cx="144019" cy="2041089"/>
          </a:xfrm>
        </p:grpSpPr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E758FBC4-B2C8-4A0F-8CE6-956A91E32C8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301207" y="2962222"/>
              <a:ext cx="2041089" cy="108014"/>
            </a:xfrm>
            <a:prstGeom prst="bentConnector3">
              <a:avLst>
                <a:gd name="adj1" fmla="val 720"/>
              </a:avLst>
            </a:prstGeom>
            <a:ln w="19050">
              <a:solidFill>
                <a:srgbClr val="A0235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F96EDD0-B469-4533-B6DF-640CFFE2870A}"/>
                </a:ext>
              </a:extLst>
            </p:cNvPr>
            <p:cNvCxnSpPr>
              <a:cxnSpLocks/>
            </p:cNvCxnSpPr>
            <p:nvPr/>
          </p:nvCxnSpPr>
          <p:spPr>
            <a:xfrm>
              <a:off x="2231742" y="2552764"/>
              <a:ext cx="144017" cy="0"/>
            </a:xfrm>
            <a:prstGeom prst="line">
              <a:avLst/>
            </a:prstGeom>
            <a:ln w="19050">
              <a:solidFill>
                <a:srgbClr val="A023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F2B862F-6E91-4D1A-97DA-7C5892DBEBE2}"/>
                </a:ext>
              </a:extLst>
            </p:cNvPr>
            <p:cNvCxnSpPr>
              <a:cxnSpLocks/>
            </p:cNvCxnSpPr>
            <p:nvPr/>
          </p:nvCxnSpPr>
          <p:spPr>
            <a:xfrm>
              <a:off x="2231740" y="3108714"/>
              <a:ext cx="144019" cy="0"/>
            </a:xfrm>
            <a:prstGeom prst="line">
              <a:avLst/>
            </a:prstGeom>
            <a:ln w="19050">
              <a:solidFill>
                <a:srgbClr val="A023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B9BD958-F0E0-4156-A13F-EC2A5D4F30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1740" y="3679776"/>
              <a:ext cx="144019" cy="233"/>
            </a:xfrm>
            <a:prstGeom prst="line">
              <a:avLst/>
            </a:prstGeom>
            <a:ln w="19050">
              <a:solidFill>
                <a:srgbClr val="A023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95D6450-DE17-41B7-AE68-EA6FF4D904AB}"/>
              </a:ext>
            </a:extLst>
          </p:cNvPr>
          <p:cNvGrpSpPr/>
          <p:nvPr/>
        </p:nvGrpSpPr>
        <p:grpSpPr>
          <a:xfrm>
            <a:off x="3334723" y="1988064"/>
            <a:ext cx="144019" cy="2041089"/>
            <a:chOff x="2231740" y="1995684"/>
            <a:chExt cx="144019" cy="2041089"/>
          </a:xfrm>
        </p:grpSpPr>
        <p:cxnSp>
          <p:nvCxnSpPr>
            <p:cNvPr id="40" name="Connector: Elbow 39">
              <a:extLst>
                <a:ext uri="{FF2B5EF4-FFF2-40B4-BE49-F238E27FC236}">
                  <a16:creationId xmlns:a16="http://schemas.microsoft.com/office/drawing/2014/main" id="{F7167652-DD77-4639-B3BD-CCA571D8E92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301207" y="2962222"/>
              <a:ext cx="2041089" cy="108014"/>
            </a:xfrm>
            <a:prstGeom prst="bentConnector3">
              <a:avLst>
                <a:gd name="adj1" fmla="val 720"/>
              </a:avLst>
            </a:prstGeom>
            <a:ln w="19050">
              <a:solidFill>
                <a:srgbClr val="A0235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A0ECC50-8998-4464-8FD6-1B52425F1C21}"/>
                </a:ext>
              </a:extLst>
            </p:cNvPr>
            <p:cNvCxnSpPr>
              <a:cxnSpLocks/>
            </p:cNvCxnSpPr>
            <p:nvPr/>
          </p:nvCxnSpPr>
          <p:spPr>
            <a:xfrm>
              <a:off x="2231742" y="2552764"/>
              <a:ext cx="144017" cy="0"/>
            </a:xfrm>
            <a:prstGeom prst="line">
              <a:avLst/>
            </a:prstGeom>
            <a:ln w="19050">
              <a:solidFill>
                <a:srgbClr val="A023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1529E55-EC1E-4AD4-801B-20691855B4D4}"/>
                </a:ext>
              </a:extLst>
            </p:cNvPr>
            <p:cNvCxnSpPr>
              <a:cxnSpLocks/>
            </p:cNvCxnSpPr>
            <p:nvPr/>
          </p:nvCxnSpPr>
          <p:spPr>
            <a:xfrm>
              <a:off x="2231740" y="3108714"/>
              <a:ext cx="144019" cy="0"/>
            </a:xfrm>
            <a:prstGeom prst="line">
              <a:avLst/>
            </a:prstGeom>
            <a:ln w="19050">
              <a:solidFill>
                <a:srgbClr val="A023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154DE1E-6DFF-4282-82FC-FC0BD993855E}"/>
              </a:ext>
            </a:extLst>
          </p:cNvPr>
          <p:cNvGrpSpPr/>
          <p:nvPr/>
        </p:nvGrpSpPr>
        <p:grpSpPr>
          <a:xfrm>
            <a:off x="4440194" y="1995684"/>
            <a:ext cx="144019" cy="2041089"/>
            <a:chOff x="2231740" y="1995684"/>
            <a:chExt cx="144019" cy="2041089"/>
          </a:xfrm>
        </p:grpSpPr>
        <p:cxnSp>
          <p:nvCxnSpPr>
            <p:cNvPr id="45" name="Connector: Elbow 44">
              <a:extLst>
                <a:ext uri="{FF2B5EF4-FFF2-40B4-BE49-F238E27FC236}">
                  <a16:creationId xmlns:a16="http://schemas.microsoft.com/office/drawing/2014/main" id="{66B50156-05F6-42EE-B699-ECAD5029DFA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301207" y="2962222"/>
              <a:ext cx="2041089" cy="108014"/>
            </a:xfrm>
            <a:prstGeom prst="bentConnector3">
              <a:avLst>
                <a:gd name="adj1" fmla="val 720"/>
              </a:avLst>
            </a:prstGeom>
            <a:ln w="19050">
              <a:solidFill>
                <a:srgbClr val="A0235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2F8B030-CD43-4EAD-B4EC-A88B0956285B}"/>
                </a:ext>
              </a:extLst>
            </p:cNvPr>
            <p:cNvCxnSpPr>
              <a:cxnSpLocks/>
            </p:cNvCxnSpPr>
            <p:nvPr/>
          </p:nvCxnSpPr>
          <p:spPr>
            <a:xfrm>
              <a:off x="2231742" y="2552764"/>
              <a:ext cx="144017" cy="0"/>
            </a:xfrm>
            <a:prstGeom prst="line">
              <a:avLst/>
            </a:prstGeom>
            <a:ln w="19050">
              <a:solidFill>
                <a:srgbClr val="A023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7E446DF-253A-4D61-9B1A-85FDEAC7C2E0}"/>
                </a:ext>
              </a:extLst>
            </p:cNvPr>
            <p:cNvCxnSpPr>
              <a:cxnSpLocks/>
            </p:cNvCxnSpPr>
            <p:nvPr/>
          </p:nvCxnSpPr>
          <p:spPr>
            <a:xfrm>
              <a:off x="2231740" y="3108714"/>
              <a:ext cx="144019" cy="0"/>
            </a:xfrm>
            <a:prstGeom prst="line">
              <a:avLst/>
            </a:prstGeom>
            <a:ln w="19050">
              <a:solidFill>
                <a:srgbClr val="A023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9A7F16E-B955-48AD-9C57-0AF005E93D48}"/>
              </a:ext>
            </a:extLst>
          </p:cNvPr>
          <p:cNvSpPr txBox="1"/>
          <p:nvPr/>
        </p:nvSpPr>
        <p:spPr>
          <a:xfrm>
            <a:off x="5206934" y="3371218"/>
            <a:ext cx="357719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New structural element, reflects the nature of MT, </a:t>
            </a:r>
            <a:br>
              <a:rPr lang="en-US" sz="1200" dirty="0"/>
            </a:br>
            <a:r>
              <a:rPr lang="en-US" sz="1200" dirty="0"/>
              <a:t>can be extended to other topics (e.g. quantum…)</a:t>
            </a:r>
          </a:p>
        </p:txBody>
      </p:sp>
      <p:pic>
        <p:nvPicPr>
          <p:cNvPr id="28" name="Graphic 27" descr="Brain outline">
            <a:extLst>
              <a:ext uri="{FF2B5EF4-FFF2-40B4-BE49-F238E27FC236}">
                <a16:creationId xmlns:a16="http://schemas.microsoft.com/office/drawing/2014/main" id="{577E888A-7186-9D7F-8085-46E4BB98C6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36677" y="109037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87EA39-7B63-44EB-A251-F28DEBA9AF8C}"/>
              </a:ext>
            </a:extLst>
          </p:cNvPr>
          <p:cNvSpPr txBox="1"/>
          <p:nvPr/>
        </p:nvSpPr>
        <p:spPr>
          <a:xfrm>
            <a:off x="5149642" y="1939058"/>
            <a:ext cx="320435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Matter Management Board </a:t>
            </a:r>
            <a:br>
              <a:rPr lang="en-US" dirty="0"/>
            </a:br>
            <a:r>
              <a:rPr lang="en-US" dirty="0"/>
              <a:t>supports the formation</a:t>
            </a:r>
            <a:br>
              <a:rPr lang="en-US" dirty="0"/>
            </a:br>
            <a:r>
              <a:rPr lang="en-US" dirty="0"/>
              <a:t>of the new cross-topic structure</a:t>
            </a:r>
          </a:p>
        </p:txBody>
      </p:sp>
    </p:spTree>
    <p:extLst>
      <p:ext uri="{BB962C8B-B14F-4D97-AF65-F5344CB8AC3E}">
        <p14:creationId xmlns:p14="http://schemas.microsoft.com/office/powerpoint/2010/main" val="303944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608BA-B22D-4D3F-A123-4D0451E9F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Road towards </a:t>
            </a:r>
            <a:r>
              <a:rPr lang="en-US" dirty="0" err="1"/>
              <a:t>PoF</a:t>
            </a:r>
            <a:r>
              <a:rPr lang="en-US" dirty="0"/>
              <a:t> 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7F692-24DE-46BF-AFC3-7D7028008D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Development of MT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A29EC5-D9DE-459E-936C-634C77A9B5B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0615" y="1147307"/>
            <a:ext cx="8425225" cy="366528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Preparations for </a:t>
            </a:r>
            <a:r>
              <a:rPr lang="en-US" sz="1400" dirty="0" err="1"/>
              <a:t>PoF</a:t>
            </a:r>
            <a:r>
              <a:rPr lang="en-US" sz="1400" dirty="0"/>
              <a:t> V are starting</a:t>
            </a:r>
          </a:p>
          <a:p>
            <a:pPr lvl="1"/>
            <a:r>
              <a:rPr lang="en-US" sz="1400" dirty="0"/>
              <a:t>Strategy paper of the research area </a:t>
            </a:r>
          </a:p>
          <a:p>
            <a:pPr lvl="2"/>
            <a:r>
              <a:rPr lang="en-US" sz="1400" dirty="0"/>
              <a:t>First draft due for SAB meeting 2024</a:t>
            </a:r>
          </a:p>
          <a:p>
            <a:pPr lvl="2"/>
            <a:r>
              <a:rPr lang="en-US" sz="1400" dirty="0"/>
              <a:t>Input from MT: approx. 4-5 pages</a:t>
            </a:r>
          </a:p>
          <a:p>
            <a:pPr lvl="2"/>
            <a:endParaRPr lang="en-US" sz="1400" dirty="0"/>
          </a:p>
          <a:p>
            <a:pPr lvl="1"/>
            <a:r>
              <a:rPr lang="en-US" sz="1400" dirty="0"/>
              <a:t>Program Video</a:t>
            </a:r>
          </a:p>
          <a:p>
            <a:pPr lvl="2"/>
            <a:r>
              <a:rPr lang="en-US" sz="1400" dirty="0"/>
              <a:t>Input to center reviews</a:t>
            </a:r>
          </a:p>
          <a:p>
            <a:pPr lvl="2"/>
            <a:r>
              <a:rPr lang="en-US" sz="1400" dirty="0"/>
              <a:t>To be prepared 2024 (first half)</a:t>
            </a:r>
          </a:p>
          <a:p>
            <a:pPr marL="360363" lvl="2" indent="0">
              <a:buNone/>
            </a:pP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B8544B-0418-4088-8406-7E11B62B4FDB}"/>
              </a:ext>
            </a:extLst>
          </p:cNvPr>
          <p:cNvSpPr txBox="1"/>
          <p:nvPr/>
        </p:nvSpPr>
        <p:spPr>
          <a:xfrm>
            <a:off x="7253842" y="1693482"/>
            <a:ext cx="1877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5AA0"/>
                </a:solidFill>
              </a:rPr>
              <a:t>Strategy discussions </a:t>
            </a:r>
            <a:br>
              <a:rPr lang="en-US" sz="1400" i="1" dirty="0">
                <a:solidFill>
                  <a:srgbClr val="005AA0"/>
                </a:solidFill>
              </a:rPr>
            </a:br>
            <a:r>
              <a:rPr lang="en-US" sz="1400" i="1" dirty="0">
                <a:solidFill>
                  <a:srgbClr val="005AA0"/>
                </a:solidFill>
              </a:rPr>
              <a:t>within the topics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D218D6-2F7C-4C6F-9A79-4F22E68B6305}"/>
              </a:ext>
            </a:extLst>
          </p:cNvPr>
          <p:cNvSpPr txBox="1"/>
          <p:nvPr/>
        </p:nvSpPr>
        <p:spPr>
          <a:xfrm>
            <a:off x="4765586" y="2337211"/>
            <a:ext cx="1734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i="1" dirty="0">
                <a:solidFill>
                  <a:srgbClr val="005AA0"/>
                </a:solidFill>
              </a:rPr>
              <a:t>First drafting of MT </a:t>
            </a:r>
            <a:br>
              <a:rPr lang="en-US" sz="1400" i="1" dirty="0">
                <a:solidFill>
                  <a:srgbClr val="005AA0"/>
                </a:solidFill>
              </a:rPr>
            </a:br>
            <a:r>
              <a:rPr lang="en-US" sz="1400" i="1" dirty="0">
                <a:solidFill>
                  <a:srgbClr val="005AA0"/>
                </a:solidFill>
              </a:rPr>
              <a:t>strategy for </a:t>
            </a:r>
            <a:r>
              <a:rPr lang="en-US" sz="1400" i="1" dirty="0" err="1">
                <a:solidFill>
                  <a:srgbClr val="005AA0"/>
                </a:solidFill>
              </a:rPr>
              <a:t>PoF</a:t>
            </a:r>
            <a:r>
              <a:rPr lang="en-US" sz="1400" i="1" dirty="0">
                <a:solidFill>
                  <a:srgbClr val="005AA0"/>
                </a:solidFill>
              </a:rPr>
              <a:t> 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9897EE-B62F-49EA-811C-E50C0B6F9D75}"/>
              </a:ext>
            </a:extLst>
          </p:cNvPr>
          <p:cNvSpPr txBox="1"/>
          <p:nvPr/>
        </p:nvSpPr>
        <p:spPr>
          <a:xfrm>
            <a:off x="7288753" y="3033949"/>
            <a:ext cx="1745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5AA0"/>
                </a:solidFill>
              </a:rPr>
              <a:t>Presentation and </a:t>
            </a:r>
            <a:br>
              <a:rPr lang="en-US" sz="1400" i="1" dirty="0">
                <a:solidFill>
                  <a:srgbClr val="005AA0"/>
                </a:solidFill>
              </a:rPr>
            </a:br>
            <a:r>
              <a:rPr lang="en-US" sz="1400" i="1" dirty="0">
                <a:solidFill>
                  <a:srgbClr val="005AA0"/>
                </a:solidFill>
              </a:rPr>
              <a:t>iteration with Matter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A9E3B9-785B-484C-945F-1431199E5E27}"/>
              </a:ext>
            </a:extLst>
          </p:cNvPr>
          <p:cNvSpPr txBox="1"/>
          <p:nvPr/>
        </p:nvSpPr>
        <p:spPr>
          <a:xfrm>
            <a:off x="4919380" y="3651882"/>
            <a:ext cx="1577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i="1" dirty="0">
                <a:solidFill>
                  <a:srgbClr val="005AA0"/>
                </a:solidFill>
              </a:rPr>
              <a:t>Alignment with</a:t>
            </a:r>
            <a:br>
              <a:rPr lang="en-US" sz="1400" i="1" dirty="0">
                <a:solidFill>
                  <a:srgbClr val="005AA0"/>
                </a:solidFill>
              </a:rPr>
            </a:br>
            <a:r>
              <a:rPr lang="en-US" sz="1400" i="1" dirty="0">
                <a:solidFill>
                  <a:srgbClr val="005AA0"/>
                </a:solidFill>
              </a:rPr>
              <a:t>central guidelines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AAAF61-92C8-4F97-B62E-54293AF7D45B}"/>
              </a:ext>
            </a:extLst>
          </p:cNvPr>
          <p:cNvSpPr txBox="1"/>
          <p:nvPr/>
        </p:nvSpPr>
        <p:spPr>
          <a:xfrm>
            <a:off x="7276298" y="4345633"/>
            <a:ext cx="1726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5AA0"/>
                </a:solidFill>
              </a:rPr>
              <a:t>Center review input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1DA572-2EC9-49C0-813F-08B8D5AD4DC4}"/>
              </a:ext>
            </a:extLst>
          </p:cNvPr>
          <p:cNvSpPr txBox="1"/>
          <p:nvPr/>
        </p:nvSpPr>
        <p:spPr>
          <a:xfrm>
            <a:off x="7284397" y="1455626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5AA0"/>
                </a:solidFill>
              </a:rPr>
              <a:t>Q1 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6AAC03-7102-428C-BB27-D1D979A45E18}"/>
              </a:ext>
            </a:extLst>
          </p:cNvPr>
          <p:cNvSpPr txBox="1"/>
          <p:nvPr/>
        </p:nvSpPr>
        <p:spPr>
          <a:xfrm>
            <a:off x="5777156" y="2139702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5AA0"/>
                </a:solidFill>
              </a:rPr>
              <a:t>Q2 23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040299-577F-473C-8CD3-A9BD717EA2E2}"/>
              </a:ext>
            </a:extLst>
          </p:cNvPr>
          <p:cNvSpPr txBox="1"/>
          <p:nvPr/>
        </p:nvSpPr>
        <p:spPr>
          <a:xfrm>
            <a:off x="7301949" y="2823778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5AA0"/>
                </a:solidFill>
              </a:rPr>
              <a:t>Q3 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B65704-24FF-4B2F-8C0E-D051D89AD524}"/>
              </a:ext>
            </a:extLst>
          </p:cNvPr>
          <p:cNvSpPr txBox="1"/>
          <p:nvPr/>
        </p:nvSpPr>
        <p:spPr>
          <a:xfrm>
            <a:off x="5809381" y="3471850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5AA0"/>
                </a:solidFill>
              </a:rPr>
              <a:t>Q1 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BE3E29-6BAB-4CAD-818B-B4C74C0BFD9F}"/>
              </a:ext>
            </a:extLst>
          </p:cNvPr>
          <p:cNvSpPr txBox="1"/>
          <p:nvPr/>
        </p:nvSpPr>
        <p:spPr>
          <a:xfrm>
            <a:off x="7281580" y="4155926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5AA0"/>
                </a:solidFill>
              </a:rPr>
              <a:t>Q3/4 24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69BE256-0E29-4B77-938B-28B4BA74B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A4C6CA-205B-44F7-895A-B90ECCA4EA14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E7DFBCE-8C36-570F-1347-FDD6755E0406}"/>
              </a:ext>
            </a:extLst>
          </p:cNvPr>
          <p:cNvGrpSpPr/>
          <p:nvPr/>
        </p:nvGrpSpPr>
        <p:grpSpPr>
          <a:xfrm>
            <a:off x="6745764" y="1210726"/>
            <a:ext cx="286340" cy="3665280"/>
            <a:chOff x="5707241" y="1258619"/>
            <a:chExt cx="286340" cy="366528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73D5A33-1AC8-5ADB-87F1-FEBABCDD207C}"/>
                </a:ext>
              </a:extLst>
            </p:cNvPr>
            <p:cNvCxnSpPr>
              <a:cxnSpLocks/>
            </p:cNvCxnSpPr>
            <p:nvPr/>
          </p:nvCxnSpPr>
          <p:spPr>
            <a:xfrm>
              <a:off x="5855967" y="1258619"/>
              <a:ext cx="13023" cy="3665280"/>
            </a:xfrm>
            <a:prstGeom prst="line">
              <a:avLst/>
            </a:prstGeom>
            <a:ln w="889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B8FF6A6-BE7A-6C98-428C-A4FBEDA38761}"/>
                </a:ext>
              </a:extLst>
            </p:cNvPr>
            <p:cNvSpPr/>
            <p:nvPr/>
          </p:nvSpPr>
          <p:spPr>
            <a:xfrm>
              <a:off x="5707241" y="1546651"/>
              <a:ext cx="286340" cy="274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2B0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7A1C13D-C931-B144-5D51-CA139FA2E709}"/>
                </a:ext>
              </a:extLst>
            </p:cNvPr>
            <p:cNvSpPr/>
            <p:nvPr/>
          </p:nvSpPr>
          <p:spPr>
            <a:xfrm>
              <a:off x="5707241" y="2230727"/>
              <a:ext cx="286340" cy="274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2B0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2B98FF2-C86D-ADF0-9F86-1B6A4BAAF6B6}"/>
                </a:ext>
              </a:extLst>
            </p:cNvPr>
            <p:cNvSpPr/>
            <p:nvPr/>
          </p:nvSpPr>
          <p:spPr>
            <a:xfrm>
              <a:off x="5707241" y="2878799"/>
              <a:ext cx="286340" cy="274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2B0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933C2D4-0F13-B99B-52CA-FE4B9296B931}"/>
                </a:ext>
              </a:extLst>
            </p:cNvPr>
            <p:cNvSpPr/>
            <p:nvPr/>
          </p:nvSpPr>
          <p:spPr>
            <a:xfrm>
              <a:off x="5707241" y="3526871"/>
              <a:ext cx="286340" cy="274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2B0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1C30E54-4261-18EA-6991-7864AA0589AF}"/>
                </a:ext>
              </a:extLst>
            </p:cNvPr>
            <p:cNvSpPr/>
            <p:nvPr/>
          </p:nvSpPr>
          <p:spPr>
            <a:xfrm>
              <a:off x="5707241" y="4246951"/>
              <a:ext cx="286340" cy="274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2B0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25499A3-0964-D55A-470A-3C5395AE4989}"/>
              </a:ext>
            </a:extLst>
          </p:cNvPr>
          <p:cNvCxnSpPr>
            <a:cxnSpLocks/>
          </p:cNvCxnSpPr>
          <p:nvPr/>
        </p:nvCxnSpPr>
        <p:spPr>
          <a:xfrm flipV="1">
            <a:off x="7032104" y="1619387"/>
            <a:ext cx="360040" cy="1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6B7C947-6181-CEBD-46C3-0C496F645805}"/>
              </a:ext>
            </a:extLst>
          </p:cNvPr>
          <p:cNvCxnSpPr>
            <a:cxnSpLocks/>
          </p:cNvCxnSpPr>
          <p:nvPr/>
        </p:nvCxnSpPr>
        <p:spPr>
          <a:xfrm flipV="1">
            <a:off x="6372200" y="2306845"/>
            <a:ext cx="360040" cy="1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B2545C8-3AB5-C804-051A-9FB92E8007A8}"/>
              </a:ext>
            </a:extLst>
          </p:cNvPr>
          <p:cNvCxnSpPr>
            <a:cxnSpLocks/>
          </p:cNvCxnSpPr>
          <p:nvPr/>
        </p:nvCxnSpPr>
        <p:spPr>
          <a:xfrm flipV="1">
            <a:off x="7056276" y="2982882"/>
            <a:ext cx="360040" cy="1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C40A7AF-D5AD-15BC-F4C2-FFBAF9FC0040}"/>
              </a:ext>
            </a:extLst>
          </p:cNvPr>
          <p:cNvCxnSpPr>
            <a:cxnSpLocks/>
          </p:cNvCxnSpPr>
          <p:nvPr/>
        </p:nvCxnSpPr>
        <p:spPr>
          <a:xfrm flipV="1">
            <a:off x="6408204" y="3605715"/>
            <a:ext cx="360040" cy="1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7229D8F-C19E-457E-01CC-C77B58206E6B}"/>
              </a:ext>
            </a:extLst>
          </p:cNvPr>
          <p:cNvCxnSpPr>
            <a:cxnSpLocks/>
          </p:cNvCxnSpPr>
          <p:nvPr/>
        </p:nvCxnSpPr>
        <p:spPr>
          <a:xfrm flipV="1">
            <a:off x="7020272" y="4337477"/>
            <a:ext cx="360040" cy="1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75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52AF4-299D-4D7B-AD7A-7EFA58D57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PoF</a:t>
            </a:r>
            <a:r>
              <a:rPr lang="en-US" dirty="0"/>
              <a:t> V 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CA4E6C-5BB4-41ED-B883-4951159979A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1926D-48A4-48CE-B550-DF3C2B6C3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A4C6CA-205B-44F7-895A-B90ECCA4EA1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C6FB8-8C71-4E7D-9825-54E42EC9D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47" y="987574"/>
            <a:ext cx="9144000" cy="376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07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02D36-5C6B-4B6C-A1C3-D9136E51B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PoF</a:t>
            </a:r>
            <a:r>
              <a:rPr lang="en-US" dirty="0"/>
              <a:t> V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8F5D4-49B9-4CA3-938A-32A1FC970C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FDE8B-9F3C-4AD8-8196-823A8D2F2F3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75C347-1484-4348-B591-37E5E1FC5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A4C6CA-205B-44F7-895A-B90ECCA4EA1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Grafik 9">
            <a:extLst>
              <a:ext uri="{FF2B5EF4-FFF2-40B4-BE49-F238E27FC236}">
                <a16:creationId xmlns:a16="http://schemas.microsoft.com/office/drawing/2014/main" id="{42D370E2-5DB1-453B-A338-BE3E36327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82" y="495365"/>
            <a:ext cx="7317633" cy="4672632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265895DD-141B-45F0-8F95-2A60FBC257D0}"/>
              </a:ext>
            </a:extLst>
          </p:cNvPr>
          <p:cNvSpPr/>
          <p:nvPr/>
        </p:nvSpPr>
        <p:spPr>
          <a:xfrm>
            <a:off x="5874500" y="2637802"/>
            <a:ext cx="540060" cy="97210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9D5D2B50-D16D-46D4-8670-B06326A02C3D}"/>
              </a:ext>
            </a:extLst>
          </p:cNvPr>
          <p:cNvSpPr/>
          <p:nvPr/>
        </p:nvSpPr>
        <p:spPr>
          <a:xfrm>
            <a:off x="2915816" y="1057270"/>
            <a:ext cx="540060" cy="97210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0C5924B-BEE0-4F24-879E-9BC074C15F00}"/>
              </a:ext>
            </a:extLst>
          </p:cNvPr>
          <p:cNvGrpSpPr/>
          <p:nvPr/>
        </p:nvGrpSpPr>
        <p:grpSpPr>
          <a:xfrm>
            <a:off x="3599892" y="1743658"/>
            <a:ext cx="2160240" cy="1703364"/>
            <a:chOff x="3599892" y="1743658"/>
            <a:chExt cx="2160240" cy="1703364"/>
          </a:xfrm>
        </p:grpSpPr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AB8AD99F-40A9-4EC1-BBD5-AAB17FA7C5F4}"/>
                </a:ext>
              </a:extLst>
            </p:cNvPr>
            <p:cNvSpPr/>
            <p:nvPr/>
          </p:nvSpPr>
          <p:spPr>
            <a:xfrm>
              <a:off x="4300745" y="1743658"/>
              <a:ext cx="540060" cy="972108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D81CE45-C6D5-452C-85E5-664DAA679404}"/>
                </a:ext>
              </a:extLst>
            </p:cNvPr>
            <p:cNvSpPr txBox="1"/>
            <p:nvPr/>
          </p:nvSpPr>
          <p:spPr>
            <a:xfrm>
              <a:off x="3599892" y="2800691"/>
              <a:ext cx="2160240" cy="64633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Center evaluation</a:t>
              </a:r>
              <a:br>
                <a:rPr lang="en-US" dirty="0"/>
              </a:br>
              <a:r>
                <a:rPr lang="en-US" dirty="0"/>
                <a:t>in 2025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C188E4E-1DD9-40CA-B670-D110FDFA6F51}"/>
              </a:ext>
            </a:extLst>
          </p:cNvPr>
          <p:cNvSpPr txBox="1"/>
          <p:nvPr/>
        </p:nvSpPr>
        <p:spPr>
          <a:xfrm>
            <a:off x="2534626" y="2080946"/>
            <a:ext cx="1424429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Write center</a:t>
            </a:r>
            <a:br>
              <a:rPr lang="en-US" dirty="0"/>
            </a:br>
            <a:r>
              <a:rPr lang="en-US" dirty="0"/>
              <a:t>reports</a:t>
            </a:r>
          </a:p>
        </p:txBody>
      </p:sp>
    </p:spTree>
    <p:extLst>
      <p:ext uri="{BB962C8B-B14F-4D97-AF65-F5344CB8AC3E}">
        <p14:creationId xmlns:p14="http://schemas.microsoft.com/office/powerpoint/2010/main" val="167272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D52CD-C6F5-437D-8D7E-F4C5F08E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PoF</a:t>
            </a:r>
            <a:r>
              <a:rPr lang="de-DE" dirty="0"/>
              <a:t> V </a:t>
            </a:r>
            <a:r>
              <a:rPr lang="de-DE" dirty="0" err="1"/>
              <a:t>Process</a:t>
            </a:r>
            <a:r>
              <a:rPr lang="de-DE" dirty="0"/>
              <a:t>: </a:t>
            </a:r>
            <a:r>
              <a:rPr lang="de-DE" dirty="0" err="1"/>
              <a:t>Preparation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7BC137-BB20-4924-9912-E28A985A04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0B00DA6-D217-4DD5-A2FF-36F2AAC8705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759E44-D885-4A63-AF6E-A61E4A144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A4C6CA-205B-44F7-895A-B90ECCA4EA1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F6FB56D-BC2A-4FA5-B120-61D69A633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2" y="0"/>
            <a:ext cx="8979089" cy="5061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5469383"/>
      </p:ext>
    </p:extLst>
  </p:cSld>
  <p:clrMapOvr>
    <a:masterClrMapping/>
  </p:clrMapOvr>
</p:sld>
</file>

<file path=ppt/theme/theme1.xml><?xml version="1.0" encoding="utf-8"?>
<a:theme xmlns:a="http://schemas.openxmlformats.org/drawingml/2006/main" name="1_Titelfolie">
  <a:themeElements>
    <a:clrScheme name="CD 2022">
      <a:dk1>
        <a:sysClr val="windowText" lastClr="000000"/>
      </a:dk1>
      <a:lt1>
        <a:srgbClr val="FFFFFF"/>
      </a:lt1>
      <a:dk2>
        <a:srgbClr val="002864"/>
      </a:dk2>
      <a:lt2>
        <a:srgbClr val="EBFBFD"/>
      </a:lt2>
      <a:accent1>
        <a:srgbClr val="22B0F8"/>
      </a:accent1>
      <a:accent2>
        <a:srgbClr val="CDEEFB"/>
      </a:accent2>
      <a:accent3>
        <a:srgbClr val="00CCBC"/>
      </a:accent3>
      <a:accent4>
        <a:srgbClr val="8CD600"/>
      </a:accent4>
      <a:accent5>
        <a:srgbClr val="FA7833"/>
      </a:accent5>
      <a:accent6>
        <a:srgbClr val="ED5EF2"/>
      </a:accent6>
      <a:hlink>
        <a:srgbClr val="22B0F8"/>
      </a:hlink>
      <a:folHlink>
        <a:srgbClr val="D23264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Zwischenfol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nutzerdefiniertes Design">
  <a:themeElements>
    <a:clrScheme name="CD 2022">
      <a:dk1>
        <a:sysClr val="windowText" lastClr="000000"/>
      </a:dk1>
      <a:lt1>
        <a:srgbClr val="FFFFFF"/>
      </a:lt1>
      <a:dk2>
        <a:srgbClr val="002864"/>
      </a:dk2>
      <a:lt2>
        <a:srgbClr val="EBFBFD"/>
      </a:lt2>
      <a:accent1>
        <a:srgbClr val="22B0F8"/>
      </a:accent1>
      <a:accent2>
        <a:srgbClr val="CDEEFB"/>
      </a:accent2>
      <a:accent3>
        <a:srgbClr val="00CCBC"/>
      </a:accent3>
      <a:accent4>
        <a:srgbClr val="8CD600"/>
      </a:accent4>
      <a:accent5>
        <a:srgbClr val="FA7833"/>
      </a:accent5>
      <a:accent6>
        <a:srgbClr val="ED5EF2"/>
      </a:accent6>
      <a:hlink>
        <a:srgbClr val="22B0F8"/>
      </a:hlink>
      <a:folHlink>
        <a:srgbClr val="D232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T_Inhalt">
  <a:themeElements>
    <a:clrScheme name="CD 2022">
      <a:dk1>
        <a:sysClr val="windowText" lastClr="000000"/>
      </a:dk1>
      <a:lt1>
        <a:srgbClr val="FFFFFF"/>
      </a:lt1>
      <a:dk2>
        <a:srgbClr val="002864"/>
      </a:dk2>
      <a:lt2>
        <a:srgbClr val="EBFBFD"/>
      </a:lt2>
      <a:accent1>
        <a:srgbClr val="22B0F8"/>
      </a:accent1>
      <a:accent2>
        <a:srgbClr val="CDEEFB"/>
      </a:accent2>
      <a:accent3>
        <a:srgbClr val="00CCBC"/>
      </a:accent3>
      <a:accent4>
        <a:srgbClr val="8CD600"/>
      </a:accent4>
      <a:accent5>
        <a:srgbClr val="FA7833"/>
      </a:accent5>
      <a:accent6>
        <a:srgbClr val="ED5EF2"/>
      </a:accent6>
      <a:hlink>
        <a:srgbClr val="22B0F8"/>
      </a:hlink>
      <a:folHlink>
        <a:srgbClr val="D23264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Inhaltsfol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1_MT_Inhalt">
  <a:themeElements>
    <a:clrScheme name="CD 2022">
      <a:dk1>
        <a:sysClr val="windowText" lastClr="000000"/>
      </a:dk1>
      <a:lt1>
        <a:srgbClr val="FFFFFF"/>
      </a:lt1>
      <a:dk2>
        <a:srgbClr val="002864"/>
      </a:dk2>
      <a:lt2>
        <a:srgbClr val="EBFBFD"/>
      </a:lt2>
      <a:accent1>
        <a:srgbClr val="22B0F8"/>
      </a:accent1>
      <a:accent2>
        <a:srgbClr val="CDEEFB"/>
      </a:accent2>
      <a:accent3>
        <a:srgbClr val="00CCBC"/>
      </a:accent3>
      <a:accent4>
        <a:srgbClr val="8CD600"/>
      </a:accent4>
      <a:accent5>
        <a:srgbClr val="FA7833"/>
      </a:accent5>
      <a:accent6>
        <a:srgbClr val="ED5EF2"/>
      </a:accent6>
      <a:hlink>
        <a:srgbClr val="22B0F8"/>
      </a:hlink>
      <a:folHlink>
        <a:srgbClr val="D23264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646</Words>
  <Application>Microsoft Office PowerPoint</Application>
  <PresentationFormat>On-screen Show (16:9)</PresentationFormat>
  <Paragraphs>107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Wingdings</vt:lpstr>
      <vt:lpstr>1_Titelfolie</vt:lpstr>
      <vt:lpstr>Zwischenfolie</vt:lpstr>
      <vt:lpstr>Benutzerdefiniertes Design</vt:lpstr>
      <vt:lpstr>MT_Inhalt</vt:lpstr>
      <vt:lpstr>3_Inhaltsfolie</vt:lpstr>
      <vt:lpstr>1_MT_Inhalt</vt:lpstr>
      <vt:lpstr>Matter and Technologies DTS strategy meeting</vt:lpstr>
      <vt:lpstr>Our starting point</vt:lpstr>
      <vt:lpstr>Report from the SAB</vt:lpstr>
      <vt:lpstr>SAB on talent and sustainability</vt:lpstr>
      <vt:lpstr>Evaluating and optimizing different options…. </vt:lpstr>
      <vt:lpstr>The Road towards PoF V</vt:lpstr>
      <vt:lpstr>The PoF V process</vt:lpstr>
      <vt:lpstr>The PoF V process</vt:lpstr>
      <vt:lpstr>The PoF V Process: Preparation</vt:lpstr>
      <vt:lpstr>Strategy Paper</vt:lpstr>
      <vt:lpstr>Program Videos</vt:lpstr>
      <vt:lpstr>Program Videos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Dazenko, Irina</dc:creator>
  <cp:lastModifiedBy>Behnke, Ties</cp:lastModifiedBy>
  <cp:revision>1035</cp:revision>
  <cp:lastPrinted>2018-09-06T12:56:39Z</cp:lastPrinted>
  <dcterms:created xsi:type="dcterms:W3CDTF">2017-08-27T12:31:56Z</dcterms:created>
  <dcterms:modified xsi:type="dcterms:W3CDTF">2024-01-11T10:01:45Z</dcterms:modified>
</cp:coreProperties>
</file>